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99448"/>
            <a:ext cx="8991600" cy="795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Freelancer </a:t>
            </a:r>
            <a:r>
              <a:rPr lang="en-US" dirty="0" err="1" smtClean="0"/>
              <a:t>MarketPlace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589" y="1353312"/>
            <a:ext cx="10386822" cy="5071872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en-US" sz="1800" dirty="0" err="1" smtClean="0"/>
              <a:t>Apa</a:t>
            </a:r>
            <a:r>
              <a:rPr lang="en-US" sz="1800" dirty="0" smtClean="0"/>
              <a:t> ?</a:t>
            </a:r>
          </a:p>
          <a:p>
            <a:pPr algn="l"/>
            <a:r>
              <a:rPr lang="en-US" sz="1800" dirty="0" smtClean="0"/>
              <a:t> 	</a:t>
            </a:r>
            <a:r>
              <a:rPr lang="en-US" sz="1800" dirty="0" err="1" smtClean="0"/>
              <a:t>memilih</a:t>
            </a:r>
            <a:r>
              <a:rPr lang="en-US" sz="1800" dirty="0" smtClean="0"/>
              <a:t> </a:t>
            </a:r>
            <a:r>
              <a:rPr lang="en-US" sz="1800" dirty="0" err="1" smtClean="0"/>
              <a:t>pekerja</a:t>
            </a:r>
            <a:r>
              <a:rPr lang="en-US" sz="1800" dirty="0" smtClean="0"/>
              <a:t> </a:t>
            </a:r>
            <a:r>
              <a:rPr lang="en-US" sz="1800" dirty="0" err="1" smtClean="0"/>
              <a:t>sesuai</a:t>
            </a:r>
            <a:r>
              <a:rPr lang="en-US" sz="1800" dirty="0" smtClean="0"/>
              <a:t> </a:t>
            </a:r>
            <a:r>
              <a:rPr lang="en-US" sz="1800" dirty="0" err="1" smtClean="0"/>
              <a:t>kebutuhan</a:t>
            </a:r>
            <a:r>
              <a:rPr lang="en-US" sz="1800" dirty="0" smtClean="0"/>
              <a:t> </a:t>
            </a:r>
            <a:r>
              <a:rPr lang="en-US" sz="1800" dirty="0" err="1" smtClean="0"/>
              <a:t>kita</a:t>
            </a:r>
            <a:endParaRPr lang="en-US" sz="1800" dirty="0" smtClean="0"/>
          </a:p>
          <a:p>
            <a:pPr marL="342900" indent="-342900" algn="l">
              <a:buAutoNum type="arabicPeriod"/>
            </a:pPr>
            <a:r>
              <a:rPr lang="en-US" sz="1800" dirty="0" err="1" smtClean="0"/>
              <a:t>Siapa</a:t>
            </a:r>
            <a:r>
              <a:rPr lang="en-US" sz="1800" dirty="0" smtClean="0"/>
              <a:t> ?</a:t>
            </a:r>
          </a:p>
          <a:p>
            <a:pPr lvl="1" algn="l"/>
            <a:r>
              <a:rPr lang="en-US" sz="1800" dirty="0" smtClean="0"/>
              <a:t>	</a:t>
            </a:r>
            <a:r>
              <a:rPr lang="en-US" sz="1800" dirty="0" err="1" smtClean="0"/>
              <a:t>pencari</a:t>
            </a:r>
            <a:r>
              <a:rPr lang="en-US" sz="1800" dirty="0" smtClean="0"/>
              <a:t> </a:t>
            </a:r>
            <a:r>
              <a:rPr lang="en-US" sz="1800" dirty="0" err="1" smtClean="0"/>
              <a:t>pekerja</a:t>
            </a:r>
            <a:endParaRPr lang="en-US" sz="1800" dirty="0" smtClean="0"/>
          </a:p>
          <a:p>
            <a:pPr marL="342900" indent="-342900" algn="l">
              <a:buAutoNum type="arabicPeriod"/>
            </a:pPr>
            <a:r>
              <a:rPr lang="en-US" sz="1800" dirty="0" smtClean="0"/>
              <a:t>Kapan ?</a:t>
            </a:r>
          </a:p>
          <a:p>
            <a:pPr lvl="1" algn="l"/>
            <a:r>
              <a:rPr lang="en-US" sz="1800" dirty="0"/>
              <a:t>	</a:t>
            </a:r>
            <a:r>
              <a:rPr lang="en-US" sz="1800" dirty="0" err="1" smtClean="0"/>
              <a:t>saat</a:t>
            </a:r>
            <a:r>
              <a:rPr lang="en-US" sz="1800" dirty="0" smtClean="0"/>
              <a:t> </a:t>
            </a:r>
            <a:r>
              <a:rPr lang="en-US" sz="1800" dirty="0" err="1" smtClean="0"/>
              <a:t>dirasa</a:t>
            </a:r>
            <a:r>
              <a:rPr lang="en-US" sz="1800" dirty="0" smtClean="0"/>
              <a:t> </a:t>
            </a:r>
            <a:r>
              <a:rPr lang="en-US" sz="1800" dirty="0" err="1" smtClean="0"/>
              <a:t>projek</a:t>
            </a:r>
            <a:r>
              <a:rPr lang="en-US" sz="1800" dirty="0" smtClean="0"/>
              <a:t>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</a:t>
            </a:r>
            <a:r>
              <a:rPr lang="en-US" sz="1800" dirty="0" err="1" smtClean="0"/>
              <a:t>kebutuhan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unik</a:t>
            </a:r>
            <a:endParaRPr lang="en-US" sz="1800" dirty="0" smtClean="0"/>
          </a:p>
          <a:p>
            <a:pPr marL="342900" indent="-342900" algn="l">
              <a:buAutoNum type="arabicPeriod"/>
            </a:pPr>
            <a:r>
              <a:rPr lang="en-US" sz="1800" dirty="0" err="1" smtClean="0"/>
              <a:t>Mengapa</a:t>
            </a:r>
            <a:r>
              <a:rPr lang="en-US" sz="1800" dirty="0" smtClean="0"/>
              <a:t> ?</a:t>
            </a:r>
          </a:p>
          <a:p>
            <a:pPr lvl="1" algn="l"/>
            <a:r>
              <a:rPr lang="en-US" sz="1800" dirty="0"/>
              <a:t>	</a:t>
            </a:r>
            <a:r>
              <a:rPr lang="en-US" sz="1800" dirty="0" err="1" smtClean="0"/>
              <a:t>karena</a:t>
            </a:r>
            <a:r>
              <a:rPr lang="en-US" sz="1800" dirty="0" smtClean="0"/>
              <a:t> </a:t>
            </a:r>
            <a:r>
              <a:rPr lang="en-US" sz="1800" dirty="0" err="1" smtClean="0"/>
              <a:t>kebutuhan</a:t>
            </a:r>
            <a:r>
              <a:rPr lang="en-US" sz="1800" dirty="0" smtClean="0"/>
              <a:t> </a:t>
            </a:r>
            <a:r>
              <a:rPr lang="en-US" sz="1800" dirty="0" err="1" smtClean="0"/>
              <a:t>pekerja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beragam</a:t>
            </a:r>
            <a:endParaRPr lang="en-US" sz="1800" dirty="0" smtClean="0"/>
          </a:p>
          <a:p>
            <a:pPr marL="342900" indent="-342900" algn="l">
              <a:buAutoNum type="arabicPeriod"/>
            </a:pPr>
            <a:r>
              <a:rPr lang="en-US" sz="1800" dirty="0" err="1" smtClean="0"/>
              <a:t>Dimana</a:t>
            </a:r>
            <a:r>
              <a:rPr lang="en-US" sz="1800" dirty="0" smtClean="0"/>
              <a:t> ?</a:t>
            </a:r>
          </a:p>
          <a:p>
            <a:pPr lvl="1" algn="l"/>
            <a:r>
              <a:rPr lang="en-US" sz="1800" dirty="0"/>
              <a:t>	</a:t>
            </a:r>
            <a:r>
              <a:rPr lang="en-US" sz="1800" dirty="0" smtClean="0"/>
              <a:t>di website</a:t>
            </a:r>
          </a:p>
          <a:p>
            <a:pPr marL="342900" indent="-342900" algn="l">
              <a:buAutoNum type="arabicPeriod"/>
            </a:pPr>
            <a:r>
              <a:rPr lang="en-US" sz="1800" dirty="0" err="1" smtClean="0"/>
              <a:t>Bagaimana</a:t>
            </a:r>
            <a:r>
              <a:rPr lang="en-US" sz="1800" dirty="0" smtClean="0"/>
              <a:t> ?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err="1" smtClean="0"/>
              <a:t>kesepakatan</a:t>
            </a:r>
            <a:r>
              <a:rPr lang="en-US" sz="1800" dirty="0" smtClean="0"/>
              <a:t> </a:t>
            </a:r>
            <a:r>
              <a:rPr lang="en-US" sz="1800" dirty="0" err="1" smtClean="0"/>
              <a:t>antara</a:t>
            </a:r>
            <a:r>
              <a:rPr lang="en-US" sz="1800" dirty="0" smtClean="0"/>
              <a:t> </a:t>
            </a:r>
            <a:r>
              <a:rPr lang="en-US" sz="1800" dirty="0" err="1" smtClean="0"/>
              <a:t>pekerja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pencari</a:t>
            </a:r>
            <a:r>
              <a:rPr lang="en-US" sz="1800" dirty="0" smtClean="0"/>
              <a:t> </a:t>
            </a:r>
            <a:r>
              <a:rPr lang="en-US" sz="1800" dirty="0" err="1" smtClean="0"/>
              <a:t>pekerja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3573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568" y="330708"/>
            <a:ext cx="7729728" cy="6568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57" y="1447038"/>
            <a:ext cx="91249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2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06324"/>
            <a:ext cx="7729728" cy="5836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097280"/>
            <a:ext cx="7729728" cy="5230368"/>
          </a:xfrm>
        </p:spPr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Express</a:t>
            </a:r>
          </a:p>
          <a:p>
            <a:r>
              <a:rPr lang="en-US" dirty="0" err="1" smtClean="0"/>
              <a:t>Postgres</a:t>
            </a:r>
            <a:endParaRPr lang="en-US" dirty="0" smtClean="0"/>
          </a:p>
          <a:p>
            <a:pPr lvl="1"/>
            <a:r>
              <a:rPr lang="en-US" dirty="0" err="1" smtClean="0"/>
              <a:t>A.belongsToMany</a:t>
            </a:r>
            <a:r>
              <a:rPr lang="en-US" dirty="0" smtClean="0"/>
              <a:t>(</a:t>
            </a:r>
            <a:r>
              <a:rPr lang="en-US" dirty="0" err="1" smtClean="0"/>
              <a:t>models.B</a:t>
            </a:r>
            <a:r>
              <a:rPr lang="en-US" dirty="0" smtClean="0"/>
              <a:t>, { through: C })</a:t>
            </a:r>
            <a:endParaRPr lang="en-US" dirty="0"/>
          </a:p>
          <a:p>
            <a:r>
              <a:rPr lang="en-US" dirty="0" smtClean="0"/>
              <a:t>ORM (</a:t>
            </a:r>
            <a:r>
              <a:rPr lang="en-US" dirty="0" err="1" smtClean="0"/>
              <a:t>sequelize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models.findAll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models.create</a:t>
            </a:r>
            <a:r>
              <a:rPr lang="en-US" dirty="0" smtClean="0"/>
              <a:t>( </a:t>
            </a:r>
            <a:r>
              <a:rPr lang="en-US" dirty="0" err="1" smtClean="0"/>
              <a:t>params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odels.update</a:t>
            </a:r>
            <a:r>
              <a:rPr lang="en-US" dirty="0" smtClean="0"/>
              <a:t>( id )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odels.destroy</a:t>
            </a:r>
            <a:r>
              <a:rPr lang="en-US" dirty="0" smtClean="0"/>
              <a:t>( id )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odels.findByPk</a:t>
            </a:r>
            <a:r>
              <a:rPr lang="en-US" dirty="0" smtClean="0"/>
              <a:t>( id )</a:t>
            </a:r>
          </a:p>
          <a:p>
            <a:pPr lvl="1"/>
            <a:r>
              <a:rPr lang="en-US" dirty="0" smtClean="0"/>
              <a:t>validate{</a:t>
            </a:r>
          </a:p>
          <a:p>
            <a:pPr lvl="2"/>
            <a:r>
              <a:rPr lang="en-US" dirty="0" err="1" smtClean="0"/>
              <a:t>noEmpty</a:t>
            </a:r>
            <a:r>
              <a:rPr lang="en-US" dirty="0"/>
              <a:t> </a:t>
            </a:r>
            <a:r>
              <a:rPr lang="en-US" dirty="0" smtClean="0"/>
              <a:t>: { </a:t>
            </a:r>
            <a:r>
              <a:rPr lang="en-US" dirty="0" err="1" smtClean="0"/>
              <a:t>args</a:t>
            </a:r>
            <a:r>
              <a:rPr lang="en-US" dirty="0" smtClean="0"/>
              <a:t> : true, </a:t>
            </a:r>
            <a:r>
              <a:rPr lang="en-US" dirty="0" err="1" smtClean="0"/>
              <a:t>msg</a:t>
            </a:r>
            <a:r>
              <a:rPr lang="en-US" dirty="0" smtClean="0"/>
              <a:t> : string }</a:t>
            </a:r>
          </a:p>
          <a:p>
            <a:pPr lvl="1"/>
            <a:r>
              <a:rPr lang="en-US" dirty="0" smtClean="0"/>
              <a:t>}</a:t>
            </a:r>
          </a:p>
          <a:p>
            <a:pPr marL="2286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707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1408" y="463296"/>
            <a:ext cx="7729728" cy="5227963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ooks : {</a:t>
            </a:r>
          </a:p>
          <a:p>
            <a:pPr lvl="1"/>
            <a:r>
              <a:rPr lang="en-US" dirty="0" err="1" smtClean="0"/>
              <a:t>beforeSave</a:t>
            </a:r>
            <a:r>
              <a:rPr lang="en-US" dirty="0" smtClean="0"/>
              <a:t>:  (models, options) =&gt; {</a:t>
            </a:r>
          </a:p>
          <a:p>
            <a:pPr lvl="2"/>
            <a:r>
              <a:rPr lang="en-US" dirty="0" err="1" smtClean="0"/>
              <a:t>models.field</a:t>
            </a:r>
            <a:r>
              <a:rPr lang="en-US" dirty="0" smtClean="0"/>
              <a:t> = value</a:t>
            </a:r>
          </a:p>
          <a:p>
            <a:pPr lvl="2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7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301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37</TotalTime>
  <Words>76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Freelancer MarketPlace</vt:lpstr>
      <vt:lpstr>ENTITY RELATIONSHIP DIAGRAM</vt:lpstr>
      <vt:lpstr>Technology</vt:lpstr>
      <vt:lpstr>PowerPoint Presentation</vt:lpstr>
      <vt:lpstr>Demo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Freelancer MarketPlace</dc:title>
  <dc:creator>nisfu07</dc:creator>
  <cp:lastModifiedBy>nisfu07</cp:lastModifiedBy>
  <cp:revision>6</cp:revision>
  <dcterms:created xsi:type="dcterms:W3CDTF">2023-10-01T12:11:22Z</dcterms:created>
  <dcterms:modified xsi:type="dcterms:W3CDTF">2023-10-02T06:37:24Z</dcterms:modified>
</cp:coreProperties>
</file>