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E347-41F8-754A-A1CE-23A5AB236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50063-D0C6-124F-BDD9-2FD76B4AC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4732-A26B-B147-BA07-0766D4F4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B78DD-C41C-8943-96A1-64133134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EEDC-CD71-F94A-9E0D-43BC3F72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F4F7-C4E5-6C4F-A215-746BD1CF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25BB3-7974-144E-9FF8-8F80706A8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840D-7EDC-6D47-8551-93A781B5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430DE-F43E-AB45-9422-3FCCA5C8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90EA-3DFE-534A-96CD-D7B09774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1A27A-A2A3-3941-9D87-EB02DC285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4BBE2-676C-744B-9CCA-C8CB8C560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EE15-35A0-C143-877D-E07AD311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00D5-EEC7-E943-AC6A-9BF3337E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A0F7-87E3-8F46-8323-F18DCF93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B322-E569-8F43-9982-4217B094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2CB5-29D5-654C-B1C3-2DE216B3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ABCF-A673-C842-81FF-57E9D3E9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3EAF-4D79-F44F-BF95-45DA3E40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4EAD-1CF8-FF49-BD8F-41B83924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9E8D-7311-A94B-A0E8-94771BC4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8434-5C75-0F44-9AAA-56F0397B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6D53-A988-1343-89A4-FDAFC90E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B6C7-5CEC-7944-B490-7ED88D75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49D9-ED97-C945-8B55-2880C5F2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9FCB-8FCA-D641-9E0A-5596CFD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8411-E356-504D-8AB3-E5CCC34DA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49EA1-3BC2-7E46-94ED-3E805E9F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E3A5A-0DDE-114F-B8FF-85D26F2D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97FEC-FABF-8E44-8E8E-70E1718A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6E08A-333D-DC4B-97C4-BD04AA07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4AEC-18B0-C749-8194-75ACD678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67F2-6587-6344-AF6A-E821CDE1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6AFE0-563B-EB41-9102-659A6164A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C962B-F293-8A45-A990-53FDA28CC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0CFAD-C0F4-3F41-A689-79DA9A5A2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A391B-CC4B-A346-9F88-99402517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1FFAD-0599-B244-89F9-9E6AA2C3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6ADA2-2F3E-7B43-87E5-7B489D55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C556-E990-504C-ADDC-65AFC9A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04901-656C-3543-9DC7-99905A3D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FBEB6-57FE-0A44-807B-BFF0F854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39348-7A09-5B43-9FDD-B4360DDB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F335F-EEB9-EE41-AB5C-0D3D51FB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D7EC7-77CC-DF46-9EF7-226EC41A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F4890-6D97-4941-90E7-72855F26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A3C6-9FB0-F142-AECF-4DCD610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32D3-7609-3340-AA64-54B5FA0E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F1241-6336-5549-BE4D-95C6ABD73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DC285-C027-7B44-838E-1B29A860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1D91A-F445-744B-A77B-685B520C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AD754-6576-F641-BEC1-0418B48F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9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0203-C67D-6547-BBDD-B35BA825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7F610-83A0-4949-932E-24DF769D4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CE96E-E6CF-2C47-B340-2013355DD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591C4-143A-B34A-9296-8B7BC77E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38A6A-CE90-D940-B078-F589CC0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30CC9-F584-FE46-B41B-A1A45149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71424-C044-9149-B34A-0ADE2377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FDFE-0F52-8744-803A-37E876445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1A50-9EA9-1D4F-AA80-9D2989C84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A4226-E80D-E745-9CA8-DE1717B2EC1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535-160B-3D44-BA66-A163E7A23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1F1C-4F11-7243-9ABF-D3D906211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9F5D-AB97-2544-BFDF-784C5318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7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F624D-3401-7D4B-9F3C-58A7190613AB}"/>
              </a:ext>
            </a:extLst>
          </p:cNvPr>
          <p:cNvCxnSpPr/>
          <p:nvPr/>
        </p:nvCxnSpPr>
        <p:spPr>
          <a:xfrm>
            <a:off x="1140242" y="5712515"/>
            <a:ext cx="9564129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339BFF-A678-294A-9694-94CABFAD3103}"/>
              </a:ext>
            </a:extLst>
          </p:cNvPr>
          <p:cNvSpPr txBox="1"/>
          <p:nvPr/>
        </p:nvSpPr>
        <p:spPr>
          <a:xfrm>
            <a:off x="5572629" y="5892384"/>
            <a:ext cx="102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F1796-F642-FD4D-9C1B-AB36855D9E20}"/>
              </a:ext>
            </a:extLst>
          </p:cNvPr>
          <p:cNvSpPr txBox="1"/>
          <p:nvPr/>
        </p:nvSpPr>
        <p:spPr>
          <a:xfrm>
            <a:off x="2115077" y="3145438"/>
            <a:ext cx="1217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Restrictions announced after X cases reached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981842-9B1F-1F4E-85FF-0E589D5B595D}"/>
              </a:ext>
            </a:extLst>
          </p:cNvPr>
          <p:cNvSpPr txBox="1"/>
          <p:nvPr/>
        </p:nvSpPr>
        <p:spPr>
          <a:xfrm>
            <a:off x="3909187" y="3539026"/>
            <a:ext cx="121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Restrictions implemented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887FF-1D8C-AE40-8CC9-BDA1D1A98A93}"/>
              </a:ext>
            </a:extLst>
          </p:cNvPr>
          <p:cNvSpPr txBox="1"/>
          <p:nvPr/>
        </p:nvSpPr>
        <p:spPr>
          <a:xfrm>
            <a:off x="264998" y="4972824"/>
            <a:ext cx="7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A9676-357B-364C-9AA3-E7E71F4BD14A}"/>
              </a:ext>
            </a:extLst>
          </p:cNvPr>
          <p:cNvSpPr txBox="1"/>
          <p:nvPr/>
        </p:nvSpPr>
        <p:spPr>
          <a:xfrm>
            <a:off x="60955" y="4130850"/>
            <a:ext cx="12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Force of infection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2BA675F7-3290-3646-BBC9-E4F4BF8A63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264867"/>
                  </p:ext>
                </p:extLst>
              </p:nvPr>
            </p:nvGraphicFramePr>
            <p:xfrm>
              <a:off x="399604" y="287791"/>
              <a:ext cx="6203087" cy="21570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9174">
                      <a:extLst>
                        <a:ext uri="{9D8B030D-6E8A-4147-A177-3AD203B41FA5}">
                          <a16:colId xmlns:a16="http://schemas.microsoft.com/office/drawing/2014/main" val="2284476441"/>
                        </a:ext>
                      </a:extLst>
                    </a:gridCol>
                    <a:gridCol w="1000897">
                      <a:extLst>
                        <a:ext uri="{9D8B030D-6E8A-4147-A177-3AD203B41FA5}">
                          <a16:colId xmlns:a16="http://schemas.microsoft.com/office/drawing/2014/main" val="2253863316"/>
                        </a:ext>
                      </a:extLst>
                    </a:gridCol>
                    <a:gridCol w="1853514">
                      <a:extLst>
                        <a:ext uri="{9D8B030D-6E8A-4147-A177-3AD203B41FA5}">
                          <a16:colId xmlns:a16="http://schemas.microsoft.com/office/drawing/2014/main" val="3453697414"/>
                        </a:ext>
                      </a:extLst>
                    </a:gridCol>
                    <a:gridCol w="2199502">
                      <a:extLst>
                        <a:ext uri="{9D8B030D-6E8A-4147-A177-3AD203B41FA5}">
                          <a16:colId xmlns:a16="http://schemas.microsoft.com/office/drawing/2014/main" val="1555650871"/>
                        </a:ext>
                      </a:extLst>
                    </a:gridCol>
                  </a:tblGrid>
                  <a:tr h="1207989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Time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Baseline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Restrictions announced – restrictions implemented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After restrictions implemented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281474"/>
                      </a:ext>
                    </a:extLst>
                  </a:tr>
                  <a:tr h="47453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Alpha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859030"/>
                      </a:ext>
                    </a:extLst>
                  </a:tr>
                  <a:tr h="47453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Beta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7498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2BA675F7-3290-3646-BBC9-E4F4BF8A63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264867"/>
                  </p:ext>
                </p:extLst>
              </p:nvPr>
            </p:nvGraphicFramePr>
            <p:xfrm>
              <a:off x="399604" y="287791"/>
              <a:ext cx="6203087" cy="215705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9174">
                      <a:extLst>
                        <a:ext uri="{9D8B030D-6E8A-4147-A177-3AD203B41FA5}">
                          <a16:colId xmlns:a16="http://schemas.microsoft.com/office/drawing/2014/main" val="2284476441"/>
                        </a:ext>
                      </a:extLst>
                    </a:gridCol>
                    <a:gridCol w="1000897">
                      <a:extLst>
                        <a:ext uri="{9D8B030D-6E8A-4147-A177-3AD203B41FA5}">
                          <a16:colId xmlns:a16="http://schemas.microsoft.com/office/drawing/2014/main" val="2253863316"/>
                        </a:ext>
                      </a:extLst>
                    </a:gridCol>
                    <a:gridCol w="1853514">
                      <a:extLst>
                        <a:ext uri="{9D8B030D-6E8A-4147-A177-3AD203B41FA5}">
                          <a16:colId xmlns:a16="http://schemas.microsoft.com/office/drawing/2014/main" val="3453697414"/>
                        </a:ext>
                      </a:extLst>
                    </a:gridCol>
                    <a:gridCol w="2199502">
                      <a:extLst>
                        <a:ext uri="{9D8B030D-6E8A-4147-A177-3AD203B41FA5}">
                          <a16:colId xmlns:a16="http://schemas.microsoft.com/office/drawing/2014/main" val="1555650871"/>
                        </a:ext>
                      </a:extLst>
                    </a:gridCol>
                  </a:tblGrid>
                  <a:tr h="1207989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Time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Baseline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Restrictions announced – restrictions implemented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After restrictions implemented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281474"/>
                      </a:ext>
                    </a:extLst>
                  </a:tr>
                  <a:tr h="47453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Alpha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949" t="-264865" r="-41153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5646" t="-264865" r="-118367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3237" t="-264865" r="-578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859030"/>
                      </a:ext>
                    </a:extLst>
                  </a:tr>
                  <a:tr h="47453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Beta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949" t="-355263" r="-4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5646" t="-355263" r="-1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3237" t="-355263" r="-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4982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AB5D67-330E-A649-AD70-C36A16A178FF}"/>
                  </a:ext>
                </a:extLst>
              </p:cNvPr>
              <p:cNvSpPr txBox="1"/>
              <p:nvPr/>
            </p:nvSpPr>
            <p:spPr>
              <a:xfrm>
                <a:off x="1632316" y="4974533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AB5D67-330E-A649-AD70-C36A16A1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316" y="4974533"/>
                <a:ext cx="4827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A1E104-C2D3-834F-B997-114FF61FB0E3}"/>
                  </a:ext>
                </a:extLst>
              </p:cNvPr>
              <p:cNvSpPr txBox="1"/>
              <p:nvPr/>
            </p:nvSpPr>
            <p:spPr>
              <a:xfrm>
                <a:off x="1680822" y="4318943"/>
                <a:ext cx="469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A1E104-C2D3-834F-B997-114FF61FB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822" y="4318943"/>
                <a:ext cx="46968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FB083B-0130-1542-A444-FCE41AA0CBB3}"/>
              </a:ext>
            </a:extLst>
          </p:cNvPr>
          <p:cNvCxnSpPr>
            <a:cxnSpLocks/>
          </p:cNvCxnSpPr>
          <p:nvPr/>
        </p:nvCxnSpPr>
        <p:spPr>
          <a:xfrm>
            <a:off x="2771334" y="4130850"/>
            <a:ext cx="0" cy="1581665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0823C6-9A51-D347-8B16-1C77E87EBC80}"/>
              </a:ext>
            </a:extLst>
          </p:cNvPr>
          <p:cNvCxnSpPr>
            <a:cxnSpLocks/>
          </p:cNvCxnSpPr>
          <p:nvPr/>
        </p:nvCxnSpPr>
        <p:spPr>
          <a:xfrm>
            <a:off x="4517755" y="4192635"/>
            <a:ext cx="0" cy="151988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B6FA43-59D6-664A-AF61-A1AE562B6A52}"/>
                  </a:ext>
                </a:extLst>
              </p:cNvPr>
              <p:cNvSpPr txBox="1"/>
              <p:nvPr/>
            </p:nvSpPr>
            <p:spPr>
              <a:xfrm>
                <a:off x="3354027" y="4978649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B6FA43-59D6-664A-AF61-A1AE562B6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027" y="4978649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C307E4-D1D4-EA43-9B16-AD221350555B}"/>
                  </a:ext>
                </a:extLst>
              </p:cNvPr>
              <p:cNvSpPr txBox="1"/>
              <p:nvPr/>
            </p:nvSpPr>
            <p:spPr>
              <a:xfrm>
                <a:off x="3402533" y="4323059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C307E4-D1D4-EA43-9B16-AD221350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533" y="4323059"/>
                <a:ext cx="46435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289DB6-D742-CC4E-8239-AF7C302CDA13}"/>
                  </a:ext>
                </a:extLst>
              </p:cNvPr>
              <p:cNvSpPr txBox="1"/>
              <p:nvPr/>
            </p:nvSpPr>
            <p:spPr>
              <a:xfrm>
                <a:off x="4989240" y="4970408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289DB6-D742-CC4E-8239-AF7C302CD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240" y="4970408"/>
                <a:ext cx="4827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4C9E0D-C58D-EE43-AEF9-32B9F66579BF}"/>
                  </a:ext>
                </a:extLst>
              </p:cNvPr>
              <p:cNvSpPr txBox="1"/>
              <p:nvPr/>
            </p:nvSpPr>
            <p:spPr>
              <a:xfrm>
                <a:off x="5037746" y="4314818"/>
                <a:ext cx="469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4C9E0D-C58D-EE43-AEF9-32B9F665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746" y="4314818"/>
                <a:ext cx="46968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77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Kahn, Rebecca</dc:creator>
  <cp:lastModifiedBy>Kahn, Rebecca</cp:lastModifiedBy>
  <cp:revision>2</cp:revision>
  <dcterms:created xsi:type="dcterms:W3CDTF">2020-06-17T19:22:24Z</dcterms:created>
  <dcterms:modified xsi:type="dcterms:W3CDTF">2020-06-17T19:54:26Z</dcterms:modified>
</cp:coreProperties>
</file>