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FBE5F-1B73-47DE-9161-7A26B02B1CF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E2747-D1A4-4DB0-9761-84E94EA3E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9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CFA5-D0E0-4A04-A078-FF63FD52706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5620-732F-4F72-B39D-C80F3004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3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CFA5-D0E0-4A04-A078-FF63FD52706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5620-732F-4F72-B39D-C80F3004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CFA5-D0E0-4A04-A078-FF63FD52706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5620-732F-4F72-B39D-C80F3004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CFA5-D0E0-4A04-A078-FF63FD52706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5620-732F-4F72-B39D-C80F3004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04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6C4E5620-732F-4F72-B39D-C80F3004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06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8354-BCCF-442F-8E18-5C8AFD74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43DB8-DA47-48F8-A055-03E6E3E8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CFA5-D0E0-4A04-A078-FF63FD52706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CE4A8-BA20-4346-BA73-A1EABFF2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9045A-E0D6-4F0E-965B-4D35C3D5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5620-732F-4F72-B39D-C80F3004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40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invGray">
          <a:xfrm>
            <a:off x="480010" y="1800000"/>
            <a:ext cx="11232001" cy="4237200"/>
          </a:xfrm>
        </p:spPr>
        <p:txBody>
          <a:bodyPr/>
          <a:lstStyle>
            <a:lvl2pPr marL="357179" indent="-177796">
              <a:defRPr/>
            </a:lvl2pPr>
            <a:lvl3pPr marL="714357" indent="-174621">
              <a:defRPr/>
            </a:lvl3pPr>
            <a:lvl4pPr marL="1082648" indent="-182558">
              <a:tabLst>
                <a:tab pos="1081061" algn="l"/>
              </a:tabLst>
              <a:defRPr/>
            </a:lvl4pPr>
            <a:lvl5pPr marL="1519201" indent="-174621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invGray">
          <a:xfrm>
            <a:off x="479999" y="359999"/>
            <a:ext cx="8160000" cy="7200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invGray">
          <a:xfrm>
            <a:off x="138800" y="6521047"/>
            <a:ext cx="3906728" cy="28236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467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fld id="{87AFCFA5-D0E0-4A04-A078-FF63FD52706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invGray">
          <a:xfrm>
            <a:off x="4971627" y="6581527"/>
            <a:ext cx="3875045" cy="16140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>
              <a:defRPr lang="en-US" sz="1467" smtClean="0"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invGray">
          <a:xfrm>
            <a:off x="11726785" y="6574703"/>
            <a:ext cx="289931" cy="18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333" b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fld id="{6C4E5620-732F-4F72-B39D-C80F3004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92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Head + Copy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86834" y="1718736"/>
            <a:ext cx="11106150" cy="4519084"/>
          </a:xfrm>
        </p:spPr>
        <p:txBody>
          <a:bodyPr/>
          <a:lstStyle>
            <a:lvl1pPr>
              <a:spcBef>
                <a:spcPts val="582"/>
              </a:spcBef>
              <a:spcAft>
                <a:spcPts val="0"/>
              </a:spcAft>
              <a:defRPr sz="1359" b="0" baseline="0"/>
            </a:lvl1pPr>
            <a:lvl2pPr marL="166413" indent="-166413">
              <a:spcBef>
                <a:spcPts val="582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262"/>
            </a:lvl2pPr>
            <a:lvl3pPr marL="332825" indent="-166413">
              <a:spcBef>
                <a:spcPts val="582"/>
              </a:spcBef>
              <a:spcAft>
                <a:spcPts val="0"/>
              </a:spcAft>
              <a:buClr>
                <a:srgbClr val="3086AB"/>
              </a:buClr>
              <a:buFont typeface="Arial" panose="020B0604020202020204" pitchFamily="34" charset="0"/>
              <a:buChar char="•"/>
              <a:tabLst/>
              <a:defRPr baseline="0"/>
            </a:lvl3pPr>
            <a:lvl4pPr marL="500778" indent="-167953">
              <a:spcBef>
                <a:spcPts val="582"/>
              </a:spcBef>
              <a:spcAft>
                <a:spcPts val="0"/>
              </a:spcAft>
              <a:buFont typeface="Arial" panose="020B0604020202020204" pitchFamily="34" charset="0"/>
              <a:buChar char="-"/>
              <a:tabLst/>
              <a:defRPr baseline="0"/>
            </a:lvl4pPr>
            <a:lvl5pPr marL="667190" indent="-166413">
              <a:spcBef>
                <a:spcPts val="582"/>
              </a:spcBef>
              <a:spcAft>
                <a:spcPts val="0"/>
              </a:spcAft>
              <a:defRPr baseline="0"/>
            </a:lvl5pPr>
          </a:lstStyle>
          <a:p>
            <a:pPr lvl="0"/>
            <a:r>
              <a:rPr lang="en-US"/>
              <a:t>Insert bullet list at full-width of slide</a:t>
            </a:r>
          </a:p>
          <a:p>
            <a:pPr lvl="1"/>
            <a:r>
              <a:rPr lang="en-US"/>
              <a:t>Bullet list level two</a:t>
            </a:r>
          </a:p>
          <a:p>
            <a:pPr lvl="2"/>
            <a:r>
              <a:rPr lang="en-US"/>
              <a:t>Bullet list level three</a:t>
            </a:r>
          </a:p>
          <a:p>
            <a:pPr lvl="3"/>
            <a:r>
              <a:rPr lang="en-US"/>
              <a:t>Bullet list level four</a:t>
            </a:r>
          </a:p>
          <a:p>
            <a:pPr lvl="4"/>
            <a:r>
              <a:rPr lang="en-US"/>
              <a:t>Bullet list level five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4E5620-732F-4F72-B39D-C80F300443A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4" y="646178"/>
            <a:ext cx="11106150" cy="69757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HEADLINE HERE – UP TO 2 FULL WIDTH LINES (ALL CAPS)</a:t>
            </a:r>
          </a:p>
        </p:txBody>
      </p:sp>
    </p:spTree>
    <p:extLst>
      <p:ext uri="{BB962C8B-B14F-4D97-AF65-F5344CB8AC3E}">
        <p14:creationId xmlns:p14="http://schemas.microsoft.com/office/powerpoint/2010/main" val="371479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ext-Only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3"/>
          </a:solidFill>
        </p:spPr>
        <p:txBody>
          <a:bodyPr lIns="365760" tIns="685800" rIns="365760" bIns="1828800"/>
          <a:lstStyle>
            <a:lvl1pPr marL="0" indent="0">
              <a:lnSpc>
                <a:spcPts val="4533"/>
              </a:lnSpc>
              <a:spcBef>
                <a:spcPts val="1600"/>
              </a:spcBef>
              <a:buNone/>
              <a:defRPr lang="en-US" sz="4000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Font typeface="Arial" pitchFamily="34" charset="0"/>
              <a:buNone/>
              <a:defRPr lang="en-US" sz="48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buNone/>
              <a:defRPr lang="en-US" sz="48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buNone/>
              <a:defRPr lang="en-US" sz="48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buNone/>
              <a:defRPr lang="en-US" sz="4800" kern="120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220286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430584" y="6604000"/>
            <a:ext cx="9083432" cy="254000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6C4E5620-732F-4F72-B39D-C80F3004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5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CFA5-D0E0-4A04-A078-FF63FD52706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5620-732F-4F72-B39D-C80F3004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6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CFA5-D0E0-4A04-A078-FF63FD52706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5620-732F-4F72-B39D-C80F3004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7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CFA5-D0E0-4A04-A078-FF63FD52706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5620-732F-4F72-B39D-C80F3004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0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1212-099F-603D-2FED-29CAF60E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17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A89BC-3866-A830-49C6-86FFD61D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5620-732F-4F72-B39D-C80F300443A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0C54FD-7B4A-EEA4-7EAC-ABC7E2B93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23" y="1071789"/>
            <a:ext cx="5741129" cy="2673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A378DB9C-5626-42F0-3BBF-8E1853D1BD6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03938" y="1071563"/>
            <a:ext cx="5746750" cy="267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5204F106-F2F3-F4C9-063C-C25B177E163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9725" y="3744913"/>
            <a:ext cx="5740400" cy="267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7658AA5-63A0-AF4B-9742-0C5948DA227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80125" y="3744913"/>
            <a:ext cx="5770563" cy="267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180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CFA5-D0E0-4A04-A078-FF63FD52706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5620-732F-4F72-B39D-C80F3004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1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CFA5-D0E0-4A04-A078-FF63FD52706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5620-732F-4F72-B39D-C80F3004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3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CFA5-D0E0-4A04-A078-FF63FD52706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5620-732F-4F72-B39D-C80F3004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7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CFA5-D0E0-4A04-A078-FF63FD52706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5620-732F-4F72-B39D-C80F3004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9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CFA5-D0E0-4A04-A078-FF63FD52706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E5620-732F-4F72-B39D-C80F300443A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PEI inside pages.jpg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85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8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3041-D464-7E15-836B-DE244FC8F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944FB-3194-33E0-C563-172635E4B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958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40AD133-0FF4-4E85-95AE-1C4627B2B51D}" vid="{D856528F-2C52-44F5-AE82-A9670963B4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desk_review_template</Template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Krow-Lucal, Elisabeth Raquel (CDC/DDPHSIS/CGH/GID)</dc:creator>
  <cp:lastModifiedBy>Krow-Lucal, Elisabeth Raquel (CDC/DDPHSIS/CGH/GID)</cp:lastModifiedBy>
  <cp:revision>4</cp:revision>
  <dcterms:created xsi:type="dcterms:W3CDTF">2023-02-20T00:05:14Z</dcterms:created>
  <dcterms:modified xsi:type="dcterms:W3CDTF">2023-02-22T20:48:26Z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f03ff0-41c5-4c41-b55e-fabb8fae94be_Enabled">
    <vt:lpwstr>true</vt:lpwstr>
  </property>
  <property fmtid="{D5CDD505-2E9C-101B-9397-08002B2CF9AE}" pid="3" name="MSIP_Label_8af03ff0-41c5-4c41-b55e-fabb8fae94be_SetDate">
    <vt:lpwstr>2023-02-19T23:40:46Z</vt:lpwstr>
  </property>
  <property fmtid="{D5CDD505-2E9C-101B-9397-08002B2CF9AE}" pid="4" name="MSIP_Label_8af03ff0-41c5-4c41-b55e-fabb8fae94be_Method">
    <vt:lpwstr>Privileged</vt:lpwstr>
  </property>
  <property fmtid="{D5CDD505-2E9C-101B-9397-08002B2CF9AE}" pid="5" name="MSIP_Label_8af03ff0-41c5-4c41-b55e-fabb8fae94be_Name">
    <vt:lpwstr>8af03ff0-41c5-4c41-b55e-fabb8fae94be</vt:lpwstr>
  </property>
  <property fmtid="{D5CDD505-2E9C-101B-9397-08002B2CF9AE}" pid="6" name="MSIP_Label_8af03ff0-41c5-4c41-b55e-fabb8fae94be_SiteId">
    <vt:lpwstr>9ce70869-60db-44fd-abe8-d2767077fc8f</vt:lpwstr>
  </property>
  <property fmtid="{D5CDD505-2E9C-101B-9397-08002B2CF9AE}" pid="7" name="MSIP_Label_8af03ff0-41c5-4c41-b55e-fabb8fae94be_ActionId">
    <vt:lpwstr>d567d219-7775-4f4a-bf36-c5950b090bb2</vt:lpwstr>
  </property>
  <property fmtid="{D5CDD505-2E9C-101B-9397-08002B2CF9AE}" pid="8" name="MSIP_Label_8af03ff0-41c5-4c41-b55e-fabb8fae94be_ContentBits">
    <vt:lpwstr>0</vt:lpwstr>
  </property>
</Properties>
</file>