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8F9B1-8CD0-4A76-882A-F2497E0123B1}" type="datetimeFigureOut">
              <a:rPr lang="en-IN" smtClean="0"/>
              <a:t>26-06-2022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4E654-3B2F-4BA7-8E97-9CCEDFCC700F}" type="slidenum">
              <a:rPr lang="en-IN" smtClean="0"/>
              <a:t>‹#›</a:t>
            </a:fld>
            <a:endParaRPr lang="en-IN"/>
          </a:p>
        </p:txBody>
      </p:sp>
    </p:spTree>
    <p:extLst>
      <p:ext uri="{BB962C8B-B14F-4D97-AF65-F5344CB8AC3E}">
        <p14:creationId xmlns:p14="http://schemas.microsoft.com/office/powerpoint/2010/main" val="130292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2021-22</a:t>
            </a:r>
            <a:endParaRPr lang="en-US" dirty="0"/>
          </a:p>
        </p:txBody>
      </p:sp>
      <p:sp>
        <p:nvSpPr>
          <p:cNvPr id="4" name="Footer Placeholder 3"/>
          <p:cNvSpPr>
            <a:spLocks noGrp="1"/>
          </p:cNvSpPr>
          <p:nvPr>
            <p:ph type="ftr" sz="quarter" idx="11"/>
          </p:nvPr>
        </p:nvSpPr>
        <p:spPr/>
        <p:txBody>
          <a:bodyPr/>
          <a:lstStyle/>
          <a:p>
            <a:r>
              <a:rPr lang="en-US" smtClean="0"/>
              <a:t>MedWay                                                                                                                Department of CSE, BMSCE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2021-22</a:t>
            </a:r>
            <a:endParaRPr lang="en-US" dirty="0"/>
          </a:p>
        </p:txBody>
      </p:sp>
      <p:sp>
        <p:nvSpPr>
          <p:cNvPr id="4" name="Footer Placeholder 3"/>
          <p:cNvSpPr>
            <a:spLocks noGrp="1"/>
          </p:cNvSpPr>
          <p:nvPr>
            <p:ph type="ftr" sz="quarter" idx="11"/>
          </p:nvPr>
        </p:nvSpPr>
        <p:spPr/>
        <p:txBody>
          <a:bodyPr/>
          <a:lstStyle/>
          <a:p>
            <a:r>
              <a:rPr lang="en-US" smtClean="0"/>
              <a:t>MedWay                                                                                                                Department of CSE, BMSCE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2021-22</a:t>
            </a:r>
            <a:endParaRPr lang="en-US" dirty="0"/>
          </a:p>
        </p:txBody>
      </p:sp>
      <p:sp>
        <p:nvSpPr>
          <p:cNvPr id="8" name="Footer Placeholder 7"/>
          <p:cNvSpPr>
            <a:spLocks noGrp="1"/>
          </p:cNvSpPr>
          <p:nvPr>
            <p:ph type="ftr" sz="quarter" idx="11"/>
          </p:nvPr>
        </p:nvSpPr>
        <p:spPr/>
        <p:txBody>
          <a:bodyPr/>
          <a:lstStyle/>
          <a:p>
            <a:r>
              <a:rPr lang="en-US" smtClean="0"/>
              <a:t>MedWay                                                                                                                Department of CSE, BMSCE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2021-22</a:t>
            </a:r>
            <a:endParaRPr lang="en-US" dirty="0"/>
          </a:p>
        </p:txBody>
      </p:sp>
      <p:sp>
        <p:nvSpPr>
          <p:cNvPr id="4" name="Footer Placeholder 3"/>
          <p:cNvSpPr>
            <a:spLocks noGrp="1"/>
          </p:cNvSpPr>
          <p:nvPr>
            <p:ph type="ftr" sz="quarter" idx="11"/>
          </p:nvPr>
        </p:nvSpPr>
        <p:spPr/>
        <p:txBody>
          <a:bodyPr/>
          <a:lstStyle/>
          <a:p>
            <a:r>
              <a:rPr lang="en-US" smtClean="0"/>
              <a:t>MedWay                                                                                                                Department of CSE, BMSCE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2021-22</a:t>
            </a:r>
            <a:endParaRPr lang="en-US" dirty="0"/>
          </a:p>
        </p:txBody>
      </p:sp>
      <p:sp>
        <p:nvSpPr>
          <p:cNvPr id="3" name="Footer Placeholder 2"/>
          <p:cNvSpPr>
            <a:spLocks noGrp="1"/>
          </p:cNvSpPr>
          <p:nvPr>
            <p:ph type="ftr" sz="quarter" idx="11"/>
          </p:nvPr>
        </p:nvSpPr>
        <p:spPr/>
        <p:txBody>
          <a:bodyPr/>
          <a:lstStyle/>
          <a:p>
            <a:r>
              <a:rPr lang="en-US" smtClean="0"/>
              <a:t>MedWay                                                                                                                Department of CSE, BMSCE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2021-22</a:t>
            </a:r>
            <a:endParaRPr lang="en-US" dirty="0"/>
          </a:p>
        </p:txBody>
      </p:sp>
      <p:sp>
        <p:nvSpPr>
          <p:cNvPr id="6" name="Footer Placeholder 5"/>
          <p:cNvSpPr>
            <a:spLocks noGrp="1"/>
          </p:cNvSpPr>
          <p:nvPr>
            <p:ph type="ftr" sz="quarter" idx="11"/>
          </p:nvPr>
        </p:nvSpPr>
        <p:spPr/>
        <p:txBody>
          <a:bodyPr/>
          <a:lstStyle/>
          <a:p>
            <a:r>
              <a:rPr lang="en-US" smtClean="0"/>
              <a:t>MedWay                                                                                                                Department of CSE, BMSCE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2021-22</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MedWay                                                                                                                Department of CSE, BMSCE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undraw.co/illustrations"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github.com/bradtraversy/php-crash" TargetMode="External"/><Relationship Id="rId5" Type="http://schemas.openxmlformats.org/officeDocument/2006/relationships/hyperlink" Target="https://dribbble.com/" TargetMode="External"/><Relationship Id="rId4" Type="http://schemas.openxmlformats.org/officeDocument/2006/relationships/hyperlink" Target="https://fontawesom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930" y="216755"/>
            <a:ext cx="9001462" cy="926245"/>
          </a:xfrm>
        </p:spPr>
        <p:txBody>
          <a:bodyPr/>
          <a:lstStyle/>
          <a:p>
            <a:r>
              <a:rPr lang="en-IN" dirty="0" err="1" smtClean="0"/>
              <a:t>MedWAY</a:t>
            </a:r>
            <a:endParaRPr lang="en-IN" dirty="0"/>
          </a:p>
        </p:txBody>
      </p:sp>
      <p:sp>
        <p:nvSpPr>
          <p:cNvPr id="3" name="Subtitle 2"/>
          <p:cNvSpPr>
            <a:spLocks noGrp="1"/>
          </p:cNvSpPr>
          <p:nvPr>
            <p:ph type="subTitle" idx="1"/>
          </p:nvPr>
        </p:nvSpPr>
        <p:spPr>
          <a:xfrm>
            <a:off x="1621646" y="1406770"/>
            <a:ext cx="9001462" cy="4809391"/>
          </a:xfrm>
        </p:spPr>
        <p:txBody>
          <a:bodyPr numCol="1" spcCol="360000"/>
          <a:lstStyle/>
          <a:p>
            <a:pPr marL="342900" indent="-342900" algn="l">
              <a:lnSpc>
                <a:spcPct val="100000"/>
              </a:lnSpc>
              <a:buFont typeface="Arial" panose="020B0604020202020204" pitchFamily="34" charset="0"/>
              <a:buChar char="•"/>
            </a:pPr>
            <a:r>
              <a:rPr lang="en-IN" dirty="0" err="1" smtClean="0"/>
              <a:t>Nandini</a:t>
            </a:r>
            <a:r>
              <a:rPr lang="en-IN" dirty="0" smtClean="0"/>
              <a:t>  </a:t>
            </a:r>
            <a:r>
              <a:rPr lang="en-IN" dirty="0" err="1" smtClean="0"/>
              <a:t>Khastagir</a:t>
            </a:r>
            <a:r>
              <a:rPr lang="en-IN" dirty="0" smtClean="0"/>
              <a:t>– 1BM20CS093</a:t>
            </a:r>
          </a:p>
          <a:p>
            <a:pPr marL="342900" indent="-342900" algn="l">
              <a:lnSpc>
                <a:spcPct val="100000"/>
              </a:lnSpc>
              <a:buFont typeface="Arial" panose="020B0604020202020204" pitchFamily="34" charset="0"/>
              <a:buChar char="•"/>
            </a:pPr>
            <a:r>
              <a:rPr lang="en-IN" dirty="0" smtClean="0"/>
              <a:t>Nikhil </a:t>
            </a:r>
            <a:r>
              <a:rPr lang="en-IN" dirty="0" err="1" smtClean="0"/>
              <a:t>Srikanth</a:t>
            </a:r>
            <a:r>
              <a:rPr lang="en-IN" dirty="0" smtClean="0"/>
              <a:t> </a:t>
            </a:r>
            <a:r>
              <a:rPr lang="en-IN" dirty="0" smtClean="0"/>
              <a:t>– 1BM20CS096</a:t>
            </a:r>
          </a:p>
          <a:p>
            <a:pPr marL="342900" indent="-342900" algn="l">
              <a:lnSpc>
                <a:spcPct val="100000"/>
              </a:lnSpc>
              <a:buFont typeface="Arial" panose="020B0604020202020204" pitchFamily="34" charset="0"/>
              <a:buChar char="•"/>
            </a:pPr>
            <a:r>
              <a:rPr lang="en-IN" dirty="0" err="1" smtClean="0"/>
              <a:t>Nisha</a:t>
            </a:r>
            <a:r>
              <a:rPr lang="en-IN" dirty="0" smtClean="0"/>
              <a:t> P – 1BM20CS099</a:t>
            </a:r>
          </a:p>
          <a:p>
            <a:pPr marL="342900" indent="-342900" algn="l">
              <a:lnSpc>
                <a:spcPct val="100000"/>
              </a:lnSpc>
              <a:buFont typeface="Arial" panose="020B0604020202020204" pitchFamily="34" charset="0"/>
              <a:buChar char="•"/>
            </a:pPr>
            <a:r>
              <a:rPr lang="en-IN" dirty="0" err="1" smtClean="0"/>
              <a:t>Gagan</a:t>
            </a:r>
            <a:r>
              <a:rPr lang="en-IN" dirty="0" smtClean="0"/>
              <a:t> M – </a:t>
            </a:r>
            <a:r>
              <a:rPr lang="en-IN" dirty="0" smtClean="0"/>
              <a:t>1BM20CS222</a:t>
            </a:r>
            <a:endParaRPr lang="en-IN" dirty="0" smtClean="0"/>
          </a:p>
          <a:p>
            <a:pPr marL="342900" indent="-342900" algn="l">
              <a:buFont typeface="Arial" panose="020B0604020202020204" pitchFamily="34" charset="0"/>
              <a:buChar char="•"/>
            </a:pPr>
            <a:endParaRPr lang="en-IN" dirty="0"/>
          </a:p>
          <a:p>
            <a:pPr>
              <a:lnSpc>
                <a:spcPct val="70000"/>
              </a:lnSpc>
            </a:pPr>
            <a:r>
              <a:rPr lang="en-IN" dirty="0" smtClean="0"/>
              <a:t>Guide </a:t>
            </a:r>
          </a:p>
          <a:p>
            <a:pPr>
              <a:lnSpc>
                <a:spcPct val="70000"/>
              </a:lnSpc>
            </a:pPr>
            <a:r>
              <a:rPr lang="en-IN" dirty="0" smtClean="0"/>
              <a:t>G. R. Prasad</a:t>
            </a:r>
          </a:p>
          <a:p>
            <a:pPr>
              <a:lnSpc>
                <a:spcPct val="70000"/>
              </a:lnSpc>
            </a:pPr>
            <a:r>
              <a:rPr lang="en-IN" dirty="0" smtClean="0"/>
              <a:t>Professor</a:t>
            </a:r>
          </a:p>
          <a:p>
            <a:pPr>
              <a:lnSpc>
                <a:spcPct val="70000"/>
              </a:lnSpc>
            </a:pPr>
            <a:r>
              <a:rPr lang="en-IN" dirty="0" smtClean="0"/>
              <a:t>Department of Computer Science &amp; Engineering</a:t>
            </a:r>
          </a:p>
          <a:p>
            <a:pPr>
              <a:lnSpc>
                <a:spcPct val="70000"/>
              </a:lnSpc>
            </a:pPr>
            <a:r>
              <a:rPr lang="en-IN" dirty="0" smtClean="0"/>
              <a:t>BMS College of Engineering</a:t>
            </a:r>
          </a:p>
          <a:p>
            <a:pPr>
              <a:lnSpc>
                <a:spcPct val="70000"/>
              </a:lnSpc>
            </a:pPr>
            <a:endParaRPr lang="en-IN" dirty="0"/>
          </a:p>
        </p:txBody>
      </p:sp>
    </p:spTree>
    <p:extLst>
      <p:ext uri="{BB962C8B-B14F-4D97-AF65-F5344CB8AC3E}">
        <p14:creationId xmlns:p14="http://schemas.microsoft.com/office/powerpoint/2010/main" val="3021443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16523"/>
            <a:ext cx="10353761" cy="1134207"/>
          </a:xfrm>
        </p:spPr>
        <p:txBody>
          <a:bodyPr/>
          <a:lstStyle/>
          <a:p>
            <a:pPr algn="l"/>
            <a:r>
              <a:rPr lang="en-IN" dirty="0" smtClean="0"/>
              <a:t>Outline</a:t>
            </a:r>
            <a:endParaRPr lang="en-IN" dirty="0"/>
          </a:p>
        </p:txBody>
      </p:sp>
      <p:sp>
        <p:nvSpPr>
          <p:cNvPr id="3" name="Content Placeholder 2"/>
          <p:cNvSpPr>
            <a:spLocks noGrp="1"/>
          </p:cNvSpPr>
          <p:nvPr>
            <p:ph idx="1"/>
          </p:nvPr>
        </p:nvSpPr>
        <p:spPr>
          <a:xfrm>
            <a:off x="913795" y="1345223"/>
            <a:ext cx="10353762" cy="4445977"/>
          </a:xfrm>
        </p:spPr>
        <p:txBody>
          <a:bodyPr/>
          <a:lstStyle/>
          <a:p>
            <a:pPr>
              <a:buFont typeface="Wingdings" panose="05000000000000000000" pitchFamily="2" charset="2"/>
              <a:buChar char="Ø"/>
            </a:pPr>
            <a:r>
              <a:rPr lang="en-IN" dirty="0" smtClean="0"/>
              <a:t>Introduction</a:t>
            </a:r>
          </a:p>
          <a:p>
            <a:pPr>
              <a:buFont typeface="Wingdings" panose="05000000000000000000" pitchFamily="2" charset="2"/>
              <a:buChar char="Ø"/>
            </a:pPr>
            <a:r>
              <a:rPr lang="en-IN" dirty="0" smtClean="0"/>
              <a:t>ER Diagram</a:t>
            </a:r>
          </a:p>
          <a:p>
            <a:pPr>
              <a:buFont typeface="Wingdings" panose="05000000000000000000" pitchFamily="2" charset="2"/>
              <a:buChar char="Ø"/>
            </a:pPr>
            <a:r>
              <a:rPr lang="en-IN" dirty="0" smtClean="0"/>
              <a:t>Schema Diagram</a:t>
            </a:r>
          </a:p>
          <a:p>
            <a:pPr>
              <a:buFont typeface="Wingdings" panose="05000000000000000000" pitchFamily="2" charset="2"/>
              <a:buChar char="Ø"/>
            </a:pPr>
            <a:r>
              <a:rPr lang="en-IN" dirty="0" smtClean="0"/>
              <a:t>Tools and Technology Used</a:t>
            </a:r>
          </a:p>
          <a:p>
            <a:pPr>
              <a:buFont typeface="Wingdings" panose="05000000000000000000" pitchFamily="2" charset="2"/>
              <a:buChar char="Ø"/>
            </a:pPr>
            <a:r>
              <a:rPr lang="en-IN" dirty="0" smtClean="0"/>
              <a:t>Resources</a:t>
            </a:r>
            <a:endParaRPr lang="en-IN"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508534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3432"/>
            <a:ext cx="10353761" cy="1292468"/>
          </a:xfrm>
        </p:spPr>
        <p:txBody>
          <a:bodyPr/>
          <a:lstStyle/>
          <a:p>
            <a:pPr algn="l"/>
            <a:r>
              <a:rPr lang="en-IN" dirty="0" smtClean="0"/>
              <a:t>Introduction</a:t>
            </a:r>
            <a:endParaRPr lang="en-IN" dirty="0"/>
          </a:p>
        </p:txBody>
      </p:sp>
      <p:sp>
        <p:nvSpPr>
          <p:cNvPr id="3" name="Content Placeholder 2"/>
          <p:cNvSpPr>
            <a:spLocks noGrp="1"/>
          </p:cNvSpPr>
          <p:nvPr>
            <p:ph idx="1"/>
          </p:nvPr>
        </p:nvSpPr>
        <p:spPr>
          <a:xfrm>
            <a:off x="913795" y="1397977"/>
            <a:ext cx="10353762" cy="4410808"/>
          </a:xfrm>
        </p:spPr>
        <p:txBody>
          <a:bodyPr/>
          <a:lstStyle/>
          <a:p>
            <a:pPr marL="0" indent="0">
              <a:buNone/>
            </a:pPr>
            <a:r>
              <a:rPr lang="en-US" dirty="0"/>
              <a:t>Want medicines? It’s just a click away !!. </a:t>
            </a:r>
            <a:endParaRPr lang="en-US" dirty="0" smtClean="0"/>
          </a:p>
          <a:p>
            <a:pPr marL="0" indent="0">
              <a:buNone/>
            </a:pPr>
            <a:r>
              <a:rPr lang="en-US" dirty="0" smtClean="0"/>
              <a:t>MEDWAY </a:t>
            </a:r>
            <a:r>
              <a:rPr lang="en-US" dirty="0"/>
              <a:t>can be accessed by anyone in Karnataka. It has an easy to use dashboard to know more details about the required products. Our website increases the efficiency of ordering medicines to the users. </a:t>
            </a:r>
            <a:endParaRPr lang="en-US" dirty="0" smtClean="0"/>
          </a:p>
          <a:p>
            <a:pPr marL="0" indent="0">
              <a:buNone/>
            </a:pPr>
            <a:r>
              <a:rPr lang="en-US" dirty="0"/>
              <a:t>MEDWAY is a website which provides an online service to people in need of medicines and medicinal products. The users can search for the required medicines, order it online and the product will be delivered to them from the nearest pharmacy. </a:t>
            </a:r>
            <a:endParaRPr lang="en-IN"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06733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7732"/>
            <a:ext cx="10353761" cy="931983"/>
          </a:xfrm>
        </p:spPr>
        <p:txBody>
          <a:bodyPr/>
          <a:lstStyle/>
          <a:p>
            <a:pPr algn="l"/>
            <a:r>
              <a:rPr lang="en-IN" dirty="0" smtClean="0"/>
              <a:t>ER Diagram</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485" y="1239715"/>
            <a:ext cx="6699737" cy="4765431"/>
          </a:xfrm>
        </p:spPr>
      </p:pic>
      <p:sp>
        <p:nvSpPr>
          <p:cNvPr id="4" name="Date Placeholder 3"/>
          <p:cNvSpPr>
            <a:spLocks noGrp="1"/>
          </p:cNvSpPr>
          <p:nvPr>
            <p:ph type="dt" sz="half" idx="10"/>
          </p:nvPr>
        </p:nvSpPr>
        <p:spPr>
          <a:xfrm>
            <a:off x="7770811" y="6147045"/>
            <a:ext cx="2743200" cy="365125"/>
          </a:xfrm>
        </p:spPr>
        <p:txBody>
          <a:bodyPr/>
          <a:lstStyle/>
          <a:p>
            <a:r>
              <a:rPr lang="en-US" dirty="0" smtClean="0"/>
              <a:t>2021-22</a:t>
            </a:r>
            <a:endParaRPr lang="en-US" dirty="0"/>
          </a:p>
        </p:txBody>
      </p:sp>
      <p:sp>
        <p:nvSpPr>
          <p:cNvPr id="5" name="Footer Placeholder 4"/>
          <p:cNvSpPr>
            <a:spLocks noGrp="1"/>
          </p:cNvSpPr>
          <p:nvPr>
            <p:ph type="ftr" sz="quarter" idx="11"/>
          </p:nvPr>
        </p:nvSpPr>
        <p:spPr>
          <a:xfrm>
            <a:off x="913795" y="6236677"/>
            <a:ext cx="6672865" cy="365125"/>
          </a:xfrm>
        </p:spPr>
        <p:txBody>
          <a:bodyPr/>
          <a:lstStyle/>
          <a:p>
            <a:r>
              <a:rPr lang="en-US" dirty="0" err="1" smtClean="0"/>
              <a:t>MedWay</a:t>
            </a:r>
            <a:r>
              <a:rPr lang="en-US" dirty="0" smtClean="0"/>
              <a:t>                                                                                                                Department of CSE, BMSCE</a:t>
            </a:r>
            <a:endParaRPr lang="en-US" dirty="0"/>
          </a:p>
        </p:txBody>
      </p:sp>
      <p:sp>
        <p:nvSpPr>
          <p:cNvPr id="6" name="Slide Number Placeholder 5"/>
          <p:cNvSpPr>
            <a:spLocks noGrp="1"/>
          </p:cNvSpPr>
          <p:nvPr>
            <p:ph type="sldNum" sz="quarter" idx="12"/>
          </p:nvPr>
        </p:nvSpPr>
        <p:spPr>
          <a:xfrm>
            <a:off x="10698162" y="6147044"/>
            <a:ext cx="753545" cy="365125"/>
          </a:xfrm>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23328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7055"/>
            <a:ext cx="10353761" cy="1037492"/>
          </a:xfrm>
        </p:spPr>
        <p:txBody>
          <a:bodyPr/>
          <a:lstStyle/>
          <a:p>
            <a:r>
              <a:rPr lang="en-IN" dirty="0" smtClean="0"/>
              <a:t>Schema Diagram</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972" y="1055688"/>
            <a:ext cx="8449406" cy="5063758"/>
          </a:xfrm>
        </p:spPr>
      </p:pic>
      <p:sp>
        <p:nvSpPr>
          <p:cNvPr id="4" name="Date Placeholder 3"/>
          <p:cNvSpPr>
            <a:spLocks noGrp="1"/>
          </p:cNvSpPr>
          <p:nvPr>
            <p:ph type="dt" sz="half" idx="10"/>
          </p:nvPr>
        </p:nvSpPr>
        <p:spPr>
          <a:xfrm>
            <a:off x="7678735" y="6245469"/>
            <a:ext cx="2743200" cy="365125"/>
          </a:xfrm>
        </p:spPr>
        <p:txBody>
          <a:bodyPr/>
          <a:lstStyle/>
          <a:p>
            <a:r>
              <a:rPr lang="en-US" dirty="0" smtClean="0"/>
              <a:t>2021-22</a:t>
            </a:r>
            <a:endParaRPr lang="en-US" dirty="0"/>
          </a:p>
        </p:txBody>
      </p:sp>
      <p:sp>
        <p:nvSpPr>
          <p:cNvPr id="5" name="Footer Placeholder 4"/>
          <p:cNvSpPr>
            <a:spLocks noGrp="1"/>
          </p:cNvSpPr>
          <p:nvPr>
            <p:ph type="ftr" sz="quarter" idx="11"/>
          </p:nvPr>
        </p:nvSpPr>
        <p:spPr>
          <a:xfrm>
            <a:off x="913795" y="6248400"/>
            <a:ext cx="6672865" cy="365125"/>
          </a:xfrm>
        </p:spPr>
        <p:txBody>
          <a:bodyPr/>
          <a:lstStyle/>
          <a:p>
            <a:r>
              <a:rPr lang="en-US" dirty="0" err="1" smtClean="0"/>
              <a:t>MedWay</a:t>
            </a:r>
            <a:r>
              <a:rPr lang="en-US" dirty="0" smtClean="0"/>
              <a:t>                                                                                                                Department of CSE, BMSCE</a:t>
            </a:r>
            <a:endParaRPr lang="en-US" dirty="0"/>
          </a:p>
        </p:txBody>
      </p:sp>
      <p:sp>
        <p:nvSpPr>
          <p:cNvPr id="6" name="Slide Number Placeholder 5"/>
          <p:cNvSpPr>
            <a:spLocks noGrp="1"/>
          </p:cNvSpPr>
          <p:nvPr>
            <p:ph type="sldNum" sz="quarter" idx="12"/>
          </p:nvPr>
        </p:nvSpPr>
        <p:spPr>
          <a:xfrm>
            <a:off x="10608132" y="6245468"/>
            <a:ext cx="753545" cy="365125"/>
          </a:xfrm>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58928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3092"/>
            <a:ext cx="10353761" cy="1169377"/>
          </a:xfrm>
        </p:spPr>
        <p:txBody>
          <a:bodyPr/>
          <a:lstStyle/>
          <a:p>
            <a:pPr algn="l"/>
            <a:r>
              <a:rPr lang="en-IN" dirty="0" smtClean="0"/>
              <a:t>Tools And Technologies used:</a:t>
            </a:r>
            <a:endParaRPr lang="en-IN" dirty="0"/>
          </a:p>
        </p:txBody>
      </p:sp>
      <p:sp>
        <p:nvSpPr>
          <p:cNvPr id="3" name="Content Placeholder 2"/>
          <p:cNvSpPr>
            <a:spLocks noGrp="1"/>
          </p:cNvSpPr>
          <p:nvPr>
            <p:ph idx="1"/>
          </p:nvPr>
        </p:nvSpPr>
        <p:spPr>
          <a:xfrm>
            <a:off x="913795" y="1186962"/>
            <a:ext cx="10353762" cy="4604238"/>
          </a:xfrm>
        </p:spPr>
        <p:txBody>
          <a:bodyPr/>
          <a:lstStyle/>
          <a:p>
            <a:pPr>
              <a:buClr>
                <a:schemeClr val="tx1"/>
              </a:buClr>
              <a:buFont typeface="Wingdings" panose="05000000000000000000" pitchFamily="2" charset="2"/>
              <a:buChar char="§"/>
            </a:pPr>
            <a:r>
              <a:rPr lang="en-IN" dirty="0" smtClean="0"/>
              <a:t>Front End:</a:t>
            </a:r>
          </a:p>
          <a:p>
            <a:pPr>
              <a:buClr>
                <a:schemeClr val="tx1"/>
              </a:buClr>
              <a:buFont typeface="Wingdings" panose="05000000000000000000" pitchFamily="2" charset="2"/>
              <a:buChar char="§"/>
            </a:pPr>
            <a:endParaRPr lang="en-IN" dirty="0" smtClean="0"/>
          </a:p>
          <a:p>
            <a:pPr>
              <a:buClr>
                <a:schemeClr val="tx1"/>
              </a:buClr>
              <a:buFont typeface="Wingdings" panose="05000000000000000000" pitchFamily="2" charset="2"/>
              <a:buChar char="§"/>
            </a:pPr>
            <a:endParaRPr lang="en-IN" dirty="0" smtClean="0"/>
          </a:p>
          <a:p>
            <a:pPr>
              <a:buClr>
                <a:schemeClr val="tx1"/>
              </a:buClr>
              <a:buFont typeface="Wingdings" panose="05000000000000000000" pitchFamily="2" charset="2"/>
              <a:buChar char="§"/>
            </a:pPr>
            <a:endParaRPr lang="en-IN" dirty="0" smtClean="0"/>
          </a:p>
          <a:p>
            <a:pPr>
              <a:buClr>
                <a:schemeClr val="tx1"/>
              </a:buClr>
              <a:buFont typeface="Wingdings" panose="05000000000000000000" pitchFamily="2" charset="2"/>
              <a:buChar char="§"/>
            </a:pPr>
            <a:endParaRPr lang="en-IN" dirty="0"/>
          </a:p>
          <a:p>
            <a:pPr>
              <a:buClr>
                <a:schemeClr val="tx1"/>
              </a:buClr>
              <a:buFont typeface="Wingdings" panose="05000000000000000000" pitchFamily="2" charset="2"/>
              <a:buChar char="§"/>
            </a:pPr>
            <a:r>
              <a:rPr lang="en-IN" dirty="0" smtClean="0"/>
              <a:t>Back End:</a:t>
            </a:r>
            <a:endParaRPr lang="en-IN"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254" y="1839302"/>
            <a:ext cx="1450731" cy="145073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995" y="4225994"/>
            <a:ext cx="2327030" cy="125659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254" y="3687685"/>
            <a:ext cx="1487978" cy="210351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135" y="4099267"/>
            <a:ext cx="1383323" cy="138332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0392" y="1727199"/>
            <a:ext cx="1561001" cy="1561001"/>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6799" y="1682688"/>
            <a:ext cx="1248644" cy="1763957"/>
          </a:xfrm>
          <a:prstGeom prst="rect">
            <a:avLst/>
          </a:prstGeom>
        </p:spPr>
      </p:pic>
    </p:spTree>
    <p:extLst>
      <p:ext uri="{BB962C8B-B14F-4D97-AF65-F5344CB8AC3E}">
        <p14:creationId xmlns:p14="http://schemas.microsoft.com/office/powerpoint/2010/main" val="5167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31886"/>
            <a:ext cx="10353761" cy="1099037"/>
          </a:xfrm>
        </p:spPr>
        <p:txBody>
          <a:bodyPr/>
          <a:lstStyle/>
          <a:p>
            <a:pPr algn="l"/>
            <a:r>
              <a:rPr lang="en-IN" dirty="0" smtClean="0"/>
              <a:t>Resources:</a:t>
            </a:r>
            <a:endParaRPr lang="en-IN" dirty="0"/>
          </a:p>
        </p:txBody>
      </p:sp>
      <p:sp>
        <p:nvSpPr>
          <p:cNvPr id="3" name="Content Placeholder 2"/>
          <p:cNvSpPr>
            <a:spLocks noGrp="1"/>
          </p:cNvSpPr>
          <p:nvPr>
            <p:ph idx="1"/>
          </p:nvPr>
        </p:nvSpPr>
        <p:spPr>
          <a:xfrm>
            <a:off x="913795" y="1160585"/>
            <a:ext cx="10353762" cy="4630615"/>
          </a:xfrm>
        </p:spPr>
        <p:txBody>
          <a:bodyPr/>
          <a:lstStyle/>
          <a:p>
            <a:r>
              <a:rPr lang="en-IN" dirty="0">
                <a:hlinkClick r:id="rId2"/>
              </a:rPr>
              <a:t>https://</a:t>
            </a:r>
            <a:r>
              <a:rPr lang="en-IN" dirty="0" smtClean="0">
                <a:hlinkClick r:id="rId2"/>
              </a:rPr>
              <a:t>www.w3schools.com</a:t>
            </a:r>
            <a:endParaRPr lang="en-IN" dirty="0" smtClean="0"/>
          </a:p>
          <a:p>
            <a:r>
              <a:rPr lang="en-IN" dirty="0">
                <a:hlinkClick r:id="rId3"/>
              </a:rPr>
              <a:t>https://</a:t>
            </a:r>
            <a:r>
              <a:rPr lang="en-IN" dirty="0" smtClean="0">
                <a:hlinkClick r:id="rId3"/>
              </a:rPr>
              <a:t>undraw.co/illustrations</a:t>
            </a:r>
            <a:endParaRPr lang="en-IN" dirty="0" smtClean="0"/>
          </a:p>
          <a:p>
            <a:r>
              <a:rPr lang="en-IN" dirty="0">
                <a:hlinkClick r:id="rId4"/>
              </a:rPr>
              <a:t>https://</a:t>
            </a:r>
            <a:r>
              <a:rPr lang="en-IN" dirty="0" smtClean="0">
                <a:hlinkClick r:id="rId4"/>
              </a:rPr>
              <a:t>fontawesome.com</a:t>
            </a:r>
            <a:endParaRPr lang="en-IN" dirty="0" smtClean="0"/>
          </a:p>
          <a:p>
            <a:r>
              <a:rPr lang="en-IN" dirty="0">
                <a:hlinkClick r:id="rId5"/>
              </a:rPr>
              <a:t>https://</a:t>
            </a:r>
            <a:r>
              <a:rPr lang="en-IN" dirty="0" smtClean="0">
                <a:hlinkClick r:id="rId5"/>
              </a:rPr>
              <a:t>dribbble.com</a:t>
            </a:r>
            <a:r>
              <a:rPr lang="en-IN" dirty="0" smtClean="0"/>
              <a:t>  =&gt; for design inspiration</a:t>
            </a:r>
          </a:p>
          <a:p>
            <a:r>
              <a:rPr lang="en-IN" dirty="0">
                <a:hlinkClick r:id="rId6"/>
              </a:rPr>
              <a:t>https://</a:t>
            </a:r>
            <a:r>
              <a:rPr lang="en-IN" dirty="0" smtClean="0">
                <a:hlinkClick r:id="rId6"/>
              </a:rPr>
              <a:t>github.com/bradtraversy/php-crash</a:t>
            </a:r>
            <a:endParaRPr lang="en-IN" dirty="0"/>
          </a:p>
          <a:p>
            <a:endParaRPr lang="en-IN" dirty="0"/>
          </a:p>
        </p:txBody>
      </p:sp>
      <p:sp>
        <p:nvSpPr>
          <p:cNvPr id="4" name="Date Placeholder 3"/>
          <p:cNvSpPr>
            <a:spLocks noGrp="1"/>
          </p:cNvSpPr>
          <p:nvPr>
            <p:ph type="dt" sz="half" idx="10"/>
          </p:nvPr>
        </p:nvSpPr>
        <p:spPr/>
        <p:txBody>
          <a:bodyPr/>
          <a:lstStyle/>
          <a:p>
            <a:r>
              <a:rPr lang="en-US" smtClean="0"/>
              <a:t>2021-22</a:t>
            </a:r>
            <a:endParaRPr lang="en-US" dirty="0"/>
          </a:p>
        </p:txBody>
      </p:sp>
      <p:sp>
        <p:nvSpPr>
          <p:cNvPr id="5" name="Footer Placeholder 4"/>
          <p:cNvSpPr>
            <a:spLocks noGrp="1"/>
          </p:cNvSpPr>
          <p:nvPr>
            <p:ph type="ftr" sz="quarter" idx="11"/>
          </p:nvPr>
        </p:nvSpPr>
        <p:spPr/>
        <p:txBody>
          <a:bodyPr/>
          <a:lstStyle/>
          <a:p>
            <a:r>
              <a:rPr lang="en-US" smtClean="0"/>
              <a:t>MedWay                                                                                                                Department of CSE, BMSCE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30107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220</TotalTime>
  <Words>220</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Rockwell</vt:lpstr>
      <vt:lpstr>Wingdings</vt:lpstr>
      <vt:lpstr>Damask</vt:lpstr>
      <vt:lpstr>MedWAY</vt:lpstr>
      <vt:lpstr>Outline</vt:lpstr>
      <vt:lpstr>Introduction</vt:lpstr>
      <vt:lpstr>ER Diagram</vt:lpstr>
      <vt:lpstr>Schema Diagram</vt:lpstr>
      <vt:lpstr>Tools And Technologies used: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MedWAY</dc:title>
  <dc:creator>Mohan Kumar</dc:creator>
  <cp:lastModifiedBy>Mohan Kumar</cp:lastModifiedBy>
  <cp:revision>14</cp:revision>
  <dcterms:created xsi:type="dcterms:W3CDTF">2022-06-25T15:22:25Z</dcterms:created>
  <dcterms:modified xsi:type="dcterms:W3CDTF">2022-06-26T17:50:10Z</dcterms:modified>
</cp:coreProperties>
</file>