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5-04-26T13:04:25.5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727 1039 296 0,'0'0'303'0,"0"0"-47"0,0 0-9 0,0 0-15 16,0 0-16-16,0 0-32 0,0 0-7 16,0 0-28-16,0 0 13 0,0 0-20 0,0 0-23 15,0 0-4-15,0 0 13 0,0 0-22 0,0 0 16 16,0 0-11-16,0 0-26 0,0 0 14 16,0 0 3-16,-7 10-10 0,3 8 30 0,-4 0-13 15,4-2-39-15,-3 8-6 0,5 2-8 0,-7 0 5 16,4 3-6-16,-1-7 18 0,3 2-29 15,3-12 13-15,0 8 5 0,0-1-21 0,14 24 12 16,-5-18-2 0,2-5 9-1,1-1-13-15,3 0 11 16,-1-3-3-16,3-1 7 0,2-4-10 0,4-1 10 16,1-2-5-16,2-6-1 0,-11-2 0 0,7 0-6 0,5 0-7 15,33-23-6-15,-28 11-6 0,-1-3-4 0,-6 0-7 0,-3 1 9 0,-6-2-15 16,5-3 12-16,-3-4-9 0,1-3 8 0,-2-4-11 0,-3 1 6 0,-1-5-1 0,-2-2-17 15,-3 4 3-15,-2-1 5 0,0 1-18 0,-4-3 17 16,-2 0-13-16,0 20 2 0,0-7 2 16,0 0-7-16,-14-22 10 0,6 16-12 0,-5 5 3 15,-8 8-5-15,1 1-3 0,-2 3 9 16,-5 4-3 0,-1 2-2-1,-3 0 4-15,-5 4-14 16,18 1 17-16,-9 0 7 0,-34 21-6 0,29-14-6 0,5 5-10 15,2 3 17-15,4 2-7 0,3 2-20 0,2 1 5 0,2 1 2 16,5 1-30-16,-4 5 5 0,8-1-62 0,-1-2-33 0,2-2-13 0,1 0-30 0,3 0-35 0,0-12 18 16,0 3-154-16,15 15-96 0,-3-16-8 0,1-7 64 15,6-5 45-15,-9 0 10 0,7 0 36 0,27-11 32 16,-21 2 19-16,8 4 20 0</inkml:trace>
  <inkml:trace contextRef="#ctx0" brushRef="#br0" timeOffset="1181.8658">794 1201 461 0,'8'-12'227'16,"2"0"-33"-16,-1-1-16 0,1 4-11 31,1 2-29-15,-1 2-3-16,1 5-11 0,1-2-16 0,-12 2-7 0,23 13 1 15,-12 1-9-15,-7 2 2 0,3 2 4 0,-6 3 6 0,2-1-5 0,2 6 7 0,-3 3-3 16,5-4 3-16,-5 0-14 0,2 1 21 16,-1-1-15-16,1-3-14 0,3-2 1 0,-3-2 5 0,5-3-24 0,2 0-14 0,10-4-7 15,-5-2 0-15,8-4 5 0,1-3-41 0,-1 0-15 16,-13-2-40-16,8 0-28 0,25-17-41 16,-19 7-18-16,-2-1 14 0,2-2-48 0,-2-3 19 15,-2 0-25-15,-4-2 29 47,-2-1 9-47,1-5 13 0,-5 1 16 16,0-5 28-16,-4 1-11 0,0-2 28 0,-3-3 8 0,-2 7 38 15,-2 4 1-15,0 0 26 0,0 13 0 0,0-4 24 0,0 2 18 0,0 1 9 0,0-1 7 16,0 5 20-16,0 5 0 0,0-9-14 0,0 9-2 0,0-9-10 0,0 9-1 0,0-6-18 0,0 6 13 16,0 0-8-16,-8-10-11 0,10 12 6 0,-2 1 7 15,0 2-2-15,0 0-1 0,0 1 4 16,0 2 15-16,0 0-10 0,0 2 11 0,0 6-12 15,0 0 8-15,0 2-21 0,0-1 7 0,0 1-7 16,0-2 0-16,11 15-24 0,-2-16 3 31,-5-5 11-31,-3-1-16 16,1-4 16-16,0-2-2 16,3 2-27-16,1-2 9 0,0-2-5 0,0-1 7 0,-6 0-28 0,11 0 11 15,18-12-17-15,-13 2-1 0,0-1-24 0,-3-5 7 0,-1-2 10 0,1 3-7 16,-1 1 14-16,-6-2-14 0,3 3 4 0,-5 4 14 0,7-1-4 0,-8 3 6 15,1 0-8-15,-1 3 9 0,-3 4-7 0,0 0 9 16,0 0-4-16,6 0 5 0,-6 0 0 16,0 6 11-16,2-1-1 0,-2 0 8 0,0-1 15 0,0 4-3 15,0-2 13-15,0-1-5 0,0 0 0 16,0 1 19-16,0-6-21 0,0 0 20 16,0 8-8-16,0-8 44 15,11 11-28 1,-6-10-10-16,2-1 6 15,11-2-11-15,-9 2 7 0,20-10-13 0,-11 3 3 0,0 0-17 0,0-3-16 0,-7-2 27 0,6 0-5 16,-5 0-19-16,1-3 23 0,-1 1-40 0,-3-3 27 0,-1 5-9 16,1 0 15-16,-7 0-18 0,1 4 11 0,-2-1-17 15,1 3-15-15,-2 6 6 0,0 0-2 16,0-9 24-16,0 9-31 0,0 0 4 16,-11-13 8-16,8 11-1 0,-1 2-11 0,0 1 34 15,1 1-21-15,-2 1 8 0,-1 1-19 16,4 1 24-16,-4 9-15 0,-2 0 22 15,4 3-20 1,0 1 14 0,4-4-2-16,-5 3-27 0,5-2 17 0,0-8 4 0,0 5 4 0,0 1 17 0,0-1-27 0,15 19 22 15,-9-21 1-15,0-2-16 0,4 1 1 0,-2-2-3 0,3-5 2 16,-2 1 0-16,2-2-6 0,10-1-41 0,-15 0-42 0,8 0-81 16,3 0 16-16,17-13-210 0,-15 8-73 15,-3 1 28-15,-4 0 27 0,2-3 39 16,0-2 33-16,5-2 23 0,-3-3 10 0,-2 2 14 15</inkml:trace>
  <inkml:trace contextRef="#ctx0" brushRef="#br0" timeOffset="1904.4671">858 1819 537 0,'-2'4'207'0,"1"-3"-23"16,1 1-2-16,0 0-23 0,1 1 1 0,4-2 12 31,4-2-13-15,2 2-2-16,8 0-21 15,-8-1-3-15,13 0-16 0,37-14 6 0,-27 4-35 0,2 2 3 16,3-1-20-16,3 1 10 0,7-4-28 16,1 0-2-16,3-2-3 0,2-1-11 0,6 1 6 0,-1-2 1 15,1 2-13-15,-1-2 6 0,1-1-20 0,-4 2-6 0,-3 0 12 16,-4 1-18-16,-7 5 10 0,-4-2-13 0,-5 2 23 0,-6 0-17 0,2 4-5 0,-6-1 1 0,-1 0 7 15,-2 1-23-15,-9 2 8 0,-3-1-15 0,-3 3-14 0,-4 0-18 16,0 0-47-16,0 0-21 0,-1 1 12 16,0-1-192-16,-1-2-87 0,2 1 55 15,1 0 12-15,5-10 22 0,2-1 32 16,2-2 14 0</inkml:trace>
  <inkml:trace contextRef="#ctx0" brushRef="#br0" timeOffset="3572.0859">2938 730 799 0,'0'0'362'0,"0"-14"-48"0,0 14-22 0,0 0-3 0,0 0-36 0,0 0-30 0,0 0-26 0,0 0-26 0,0 0-17 16,0 0-18-16,0 0-6 0,0 0-26 0,-27 11-1 16,19 6-10-16,-2 0 31 0,0 0-36 15,-3 3 5-15,1 1 12 0,1 3-17 0,-1 3 8 16,2-1-22-16,0-3-19 0,2 0-1 0,3 2 4 15,1-1-9-15,2 0 6 0,2-12-19 16,0 3 6-16,0 3-10 0,15 23-1 16,-6-23 3 15,2-2-16-31,4-3-6 16,2-1 14-16,3-3 4 0,-1-2-29 0,-2-6 7 0,3 2 13 15,2-1-2-15,-12-2-8 0,6 0-3 0,1 0 8 0,18-12-6 0,-15 6 1 0,-5 2-8 16,2-1-6-16,0-2 10 0,-3-2 3 0,0 1-2 0,0 1 4 0,-1-3-14 0,0-1 23 0,0 0-16 0,-3-1 1 15,1 0-15-15,0-3 14 0,-2 2-15 16,0-2 10-16,0 0-8 0,-2 3-2 0,0-1 3 16,0-1-3-16,-3 3 0 0,0 3-12 0,-2 0 17 15,0 2 4-15,-1 2-28 0,-1 4 13 16,0 0 7-16,0-8 16 0,0 8-9 31,0-7-18-31,0 7 1 16,-11-10-28-16,8 7 4 0,-3 2 4 15,1-1 4-15,-1 4 4 0,1-1 2 0,-10 7 4 16,1 1-3-16,2-2 1 0,-1 6 4 0,3 4 21 0,-4-5-19 0,5 1 2 0,0 0 1 0,0 4 3 0,3-5 1 16,2 5 1-16,2-5 3 0,-1-1 0 0,3 0 0 0,0-1 18 15,0-1 0-15,20 13-2 0,-7-14 0 16,6 1-1-16,-1-2-1 0,6-2-15 0,1-2 1 16,4-3 1-16,-15 0 1 0,9 0 41 15,2 0-5-15,30-17-18 0,-27 12-2 0,-4-5 0 16,2 6-1-16,-7-4-1 31,0-4 17-31,0 2-3 0,-3-4-2 16,-2-1-10-16,-2 1-12 0,-3 3 0 0,1-5 1 0,-4 2 11 0,2-1-6 15,-3 6-1-15,-3 1-12 0,0 1 1 0,1 1-6 0,-3 6 1 0,0 0 3 16,0-6 4-16,0 6-2 0,0 0 9 0,0 0-27 16,0-8 30-16,0 8 0 0,-13-8-17 0,8 9 15 15,1-1-25-15,-1 3 3 0,-6 4 1 16,-5 3 27-16,4 1-4 0,-2-1-10 0,0 0 8 15,4 2 7-15,-1-2-21 0,3 0 19 0,3-1-1 16,1 0-5-16,0-1-6 16,0-3 15-16,2 0-24 15,-1 0 24 1,2-4 2-16,1 5-12 0,0-6 0 0,0 0 24 0,0 0-1 16,0 0-15-16,12 11-1 0,-6-12 0 0,1 1-6 0,10-3-19 0,-8 3 18 0,18-12-7 0,-11 4-16 15,0 2 18-15,0 0-16 0,-2-3 2 0,-3 5 7 16,-2 0 12-16,-2 0 1 0,-1 1-26 15,-2 2 25-15,0 0 0 0,1 1-24 0,-5 0 11 16,0 0 5-16,0 0-14 0,8 0 24 16,-8 0 12-16,8 0-6 0,3 12 19 15,2-2-13-15,-7-3 5 0,-1 0-21 0,0-2 27 0,0-1-29 16,-1 2 8 0,0-3-20-1,1-1 2-15,-1 0 2 16,2 1-21-16,0-3-24 0,-6 0-57 0,14 0-46 0,19-12 13 0,-11 4-191 15,-3-4-114-15,0 2 34 0,-1-4 29 0,2 0 26 16,-1-4 24-16,1 1 17 0,0 1 49 0,-3-2-3 0</inkml:trace>
  <inkml:trace contextRef="#ctx0" brushRef="#br0" timeOffset="4169.7932">3885 715 651 0,'0'-2'305'0,"1"-1"-37"16,-1 3-25-16,-1 2-19 0,6 1-33 0,-6-1 30 0,4 4-8 0,-4 1-14 0,0 0-23 0,0 1-2 0,1 0-8 15,0-8-48-15,0 16 10 0,0 0-16 0,0 4 20 16,0 2-26-16,0 3 0 0,0 4 0 0,0 1-13 15,0 2-12-15,0 2-27 0,-8 40 21 0,4-33-26 16,3 5-1-16,-1 0-6 0,-3 1-26 0,1-1-26 16,1 0-10-16,-1-3-37 0,2-6-40 15,-1 1-42-15,1-6-41 0,0 1-38 16,2-20 20 0,0 3-241-16,0 4 21 15,13 8 13-15,-9-22 32 0,4-3 48 16,-3-3-1-16,1-3 4 0,1-10 38 0</inkml:trace>
  <inkml:trace contextRef="#ctx0" brushRef="#br0" timeOffset="4495.2573">3977 1105 660 0,'0'-15'304'16,"2"-2"-44"-16,1 0-14 0,3 3-31 15,1-4-16 16,-1 4-32-31,4 2-7 0,0-1-18 16,2 0-16-16,2 1-9 0,2 3-2 16,1 0-24-16,-2 2 3 0,0 1-21 0,2 3 12 0,-4 0-28 0,-2 3 0 15,-11 0-1-15,13 0-16 0,17 12-8 0,-19-3 9 0,-1-2 6 0,0 4-15 16,-3 4-29-16,-3-3 6 0,-3 0 19 0,-1-3-16 0,0 5-11 0,-13 20-1 0,6-15 13 0,0 1-7 16,-6 0-13-16,-1-3-5 0,-3-3-3 0,-1 5-12 15,-5-6-14-15,2-1-9 0,-1-5-3 0,3 0-30 16,0-3-16-16,4-4-23 0,0 0 11 15,15 0-116-15,-18-16-75 0,9 2-97 32,6-6 60-32,3 6 22 0,14-24-8 15,-5 11 27-15,10 0 38 0</inkml:trace>
  <inkml:trace contextRef="#ctx0" brushRef="#br0" timeOffset="6309.7618">4568 908 320 0,'-2'-5'314'0,"-1"2"-65"0,-1 2-23 0,2-2-33 0,0 3-20 16,-1 0-19-16,0 0-4 0,0 1-3 0,-1 2-1 15,-1 0-36-15,2 3 1 0,-1-4-6 0,-3 10-5 16,3-2-22-16,1-1-18 0,3-1 13 0,0-8-7 16,0 0-16-16,0 8 12 0,19 11-30 15,-7-10 18-15,-1-8-20 16,1 3 3 15,-12-4-8-31,10 0-10 0,0 0 3 16,3 0-24-16,15-13 6 0,-12 6-7 15,-6-2-14-15,0 3-9 0,2-3 16 0,-2-3-7 0,-3 5 19 0,-1 0-4 0,-2 2-8 16,-2-1 4-16,1-1 6 0,0 4 1 0,0-1-6 0,-2 2 10 0,0 0 3 0,1 1-12 0,0 0-6 0,-2 1 1 0,0 0-2 16,2 10 13-16,-2-2 6 0,1 12-4 15,0 1 4-15,-1-8-12 0,0 10 23 0,0 7 3 16,0 3-8-16,0 4-8 0,-13 45-1 0,12-36 11 15,-1 5-7-15,1-5 5 0,-4 3 2 16,0-3 18 0,-2-3-19-16,-3-2 24 15,2-6-6 1,-2 0-4-16,-1-3-4 16,0-2 10-16,1-3-6 0,-4-4-10 0,1-1 9 0,-3-3-17 0,4-4 10 15,-1-4-1-15,3-6 9 0,0-2-36 0,10-3-6 0,-23-15-12 0,10 3 13 0,3-9-27 16,4-8-10-16,3-4-7 0,1-2-27 0,2 18 0 0,16-32-7 0,-2 15 8 0,4 0-18 15,2 1 4-15,-1 4 9 0,4 2 7 0,3 0 9 16,-1-1-18-16,2 1 8 0,-1 0 31 16,-1 5 6-16,-2-1 6 0,4 0 20 0,2-1 2 15,-1 3 3-15,0-1 13 0,-2 2 14 16,-1 1 12-16,-3 2-8 0,-3 0 17 16,-2 1-3-16,1 2 15 15,0-5-1 1,-5 2-3-1,1 3 13-15,-8-1-6 0,2 1-11 16,2 2 6-16,-6-1-4 0,-1 4 11 0,-3 1-14 0,1 1 2 0,0 1-6 16,-1 1 2-16,0 5 1 0,0 0-16 0,0 0 3 0,0 0-2 0,-12-15-6 0,9 13 3 0,1 0-6 0,-2 2 15 0,0-1-28 15,-1 3 16-15,1 0-4 0,-10 5-2 0,2 2-6 16,-2 0 14-16,5 3 18 0,-1 5-15 0,3 3 16 16,-4-1-6-16,1 3 0 0,3-3 4 15,3 3 1-15,3 2 0 0,-1-3-7 16,2-10-1-16,0 3 0 0,0 3-4 15,13 18 12-15,-7-19-6 0,2-3 15 32,2-2-4-32,5-4-7 15,2-2-13-15,1 3 8 0,7-6-10 0,-13-2-2 16,8 0-5-16,27-15-1 0,-20 6-7 0,-3 1 4 0,1-6 6 16,0 0 1-16,-2-3 7 0,0-3-8 0,-3 0-8 0,1-2 4 0,-3 1-7 0,-1-3 1 15,-4 4-9-15,2-2 25 0,-3 1-12 0,-4 2 3 0,-4 3-3 0,0 5 6 16,-3 2-9-16,-1 9 3 0,0-6 0 15,0 6-11-15,-11-16 0 0,6 15-2 0,0 0-1 16,-1 1 8-16,1 1 3 0,-2 0-8 16,-1-1-8-16,-16 8 16 31,9-2-4-15,2 3 0-16,0 2 20 0,3-2-14 0,-1 7 3 15,2-1 10-15,3 0-3 0,-2 2 4 0,5-2 18 0,1-1-14 0,1-6-11 0,0 1 4 16,1-1 2-16,0-8-3 0,0 7-13 0,0-7 16 0,0 9 3 0,21 8-12 0,-10-12-2 0,-2-5 16 0,1 0-23 15,-10 0 14-15,15 0-4 0,19-10-5 0,-14 6 12 16,0-6-9-16,1-2-19 0,-1-2 6 16,0-1-23-16,0 0 3 0,0 0-2 0,-2-1-2 15,3 2 11-15,-8 0 17 16,-1 3-13 0,-2 1 13-1,-2 4-14-15,-2 1-7 0,0 0 14 0,-2 2-2 0,-1 3 10 16,-1 0-9-16,-2 0-1 0,0 0 3 0,0 0-2 0,7 12 20 0,-6-7 16 15,0 2-13-15,-2 0 6 0,2 2 23 0,-2-1-1 0,1-8 18 0,0 10-12 0,0 2 4 16,0 6 13-16,0-2-32 0,0-4 26 0,0 0-21 16,0-3 22-16,0-1 6 0,0-3-7 15,0-5-6-15,13 15-5 0,-8-13-6 16,0 1-3-16,1-2 4 0,1 0 1 0,0-2-8 0,-1 0-2 16,1 1-20-16,14-15-2 0,-8 7 1 15,-1-6-3-15,1-3 31 16,-3 3-8 15,2-3-3-31,-4-2-34 0,2-2-15 16,1 0 16-16,-5-3-17 0,-2 2-6 0,1-13 12 15,1 9 3-15,-1-2 5 0,-2 1-16 0,2 7 18 0,-5 12-18 16,0-4-5-16,0 1 14 0,-12-15 34 0,7 19-28 0,2-1 17 0,-3 2-3 0,-1 2-35 0,-3 3 15 0,-1-2 2 0,11 3 7 16,0 0 30-16,-9 0-47 0,3 0-2 0,-2 0 20 15,-3 14 24-15,5-10-25 0,1 1-4 16,0-1 12-16,2 3-2 0,1-4-21 0,6 3 26 15,-4-4-5-15,3 3 0 0,-3-5 6 16,11 9-16-16,-6-4 42 0,1-1-22 31,9 3 6-31,-2 2-27 16,6 1 25-16,-4 2-7 16,1-2-2-16,-3 2-15 0,7 4 1 0,-7-1 16 15,0 1-1-15,-3 2 3 0,0-2-2 0,-2 2-24 0,-2-1 13 0,-4-2 23 16,-2 4-10-16,4 0-2 0,-4-11 45 0,0 4-11 0,0 0-1 0,0 0-4 0,0-3 0 0,0 1 8 0,0-3 26 15,0 0 5-15,0-7-12 0,0 7 11 16,8 4-8-16,-2-11-7 0,2-1 3 0,10-5-52 0,5-4-30 16,-3 0 3-16,-1-5-168 0,4 4-81 15,-1-6 28-15,0 1-278 0,-4-5 11 0,3 0 70 16,8-21 16-16,0-1 40 0,-2 2 37 47,-7-3 17-32,1 1 50-15,5 10 14 0,-8 4 10 0</inkml:trace>
  <inkml:trace contextRef="#ctx0" brushRef="#br0" timeOffset="22055.4888">2958 2977 724 0,'14'-14'342'0,"-14"14"-29"0,0 0-32 0,0 0-3 0,0 0-15 0,0-14-40 15,24-4-29-15,-23 17-19 0,0-1-21 0,0 1-27 0,-1 0 10 16,2 1-39-16,-1-2 16 0,0 2-18 16,-1 2-25-16,0 0-28 0,0 0 9 0,0 2 7 15,1 1 11-15,-2 2-23 0,1 14-9 0,0-11 8 16,0 7-2-16,-16 27 5 0,10-15-22 94,0 0 11-94,-4-4-36 0,-2 1 12 0,1 0 7 0,0-1-18 15,0 2 23-15,1-4-17 0,1 4 4 0,0-1-11 0,3-4 25 0,0-1-39 0,3 1 21 0,2-1 7 0,0-2-21 0,1-12 24 0,0 3-20 0,0 3-14 0,0 2 30 0,15 14-7 0,-8-18-22 0,0-2 29 0,0-4-2 16,-1 1-1-16,1-3-3 0,0 0 1 0,0-2 11 0,10 3-1 0,-4-2-17 0,-3-2 0 0,-10 0 25 16,10 0-2-16,5 0-3 0,-1 0 3 15,0 0-3-15,19-12-1 0,-11 7 4 0,-4 0-8 16,0 0-6-16,1 0 1 15,1-2 5 1,1 1-5-16,-6 1 16 16,2 2-29-16,-6 0 18 0,-2 0-8 0,-1 0-16 15,-1 0 13-15,0-1 15 0,-3 2-3 0,0 0-1 0,-1 0-10 0,0-2 7 16,1 1-26-16,-2 2 11 0,2-2 7 0,-1 0-5 0,1 1-7 0,-4-1 10 16,1 1 9-16,0-1-15 0,1 3-18 0,2-1 24 15,-2-1 9-15,0-1-14 0,-1 2-27 0,1-1 39 16,-1 2-18-16,0-3 18 0,-1 0-26 15,2 3 4-15,-1-1 19 0,0-1-1 0,-1 2-29 16,0 0 8-16,0 0 25 0,0 0 6 16,0 0-19-16,0 0-5 31,0 0-3-31,0 0 12 16,0 0-18-16,0 0 0 0,0 0-93 0,0 0-8 0,0 0-28 0,0 0-25 15,0 0-35-15,0 0-27 0,10-7 21 0,-10 7-217 0,0 0 20 0,0-4 42 16,3 3 8-16,-2-2 46 0,3-2 25 0,-1 2 22 0,8-5 0 15,-4 3 31-15</inkml:trace>
  <inkml:trace contextRef="#ctx0" brushRef="#br0" timeOffset="23509.937">3450 3312 647 0,'0'0'244'0,"-1"0"-25"0,2 1-39 0,-1-1-22 0,0 0-7 0,-1 0-16 16,1 1 15-16,0 0-23 0,2 0 7 0,-1-1-2 0,1 0-22 0,1 0 3 0,0 0-23 15,0-1-2-15,0-1 2 0,1 3-19 0,-1-3 12 16,2-1-15-16,-1 1-10 0,-1-1-14 0,0 0 12 16,0-3-10-16,1 3 2 0,4-9-12 15,-2 1 6-15,-2 2-3 0,0 2-5 0,-2 0-22 16,-1-1-4-16,0 4 11 0,0-3-11 15,0 1 7-15,-1 6 20 16,0 0-36 0,0-7 23-16,0 7-18 0,0-9 14 15,0 9-11 1,-10-13-3-16,7 9-5 0,0 3 4 0,-3-1 10 0,3 2-12 0,-1 0 2 16,0 0 3-16,-1 3 1 0,-7 8-9 0,-1-1-3 0,2 5 9 0,-1-2-3 0,1-1-1 0,-3 5-9 0,6-3 7 15,-2 3 15-15,0 3-19 0,5-4 5 16,-1 1 9-16,2 0-24 0,-1 0 30 0,4-7-20 15,1-10 14-15,0 13 10 0,12 14 3 0,-7-16-21 16,6 1 14-16,1-1-3 0,-3-2 10 16,5 1-6-16,4-5-8 15,3 2 9 17,-2-4-11-32,1 0 1 0,1 1 4 0,0 0-9 15,1-3 0-15,-7 1 11 0,-5-2-10 0,2 0-4 0,0 0 10 16,0 0-18-16,-2 0 10 0,3 0 0 0,15-13-7 0,-15 10 8 0,-4-2-2 15,-1 2 10-15,-1-1 9 0,6-3-10 0,-4 1-9 0,0-1 2 0,-1 3-15 0,-2-1-1 16,0 0 19-16,-2 1-5 0,1-1-2 0,7-5-7 16,-4 3 16-16,-1 0-6 0,1 2-7 15,-5-1 10-15,1 1 2 0,1 0-6 0,-2 0 17 16,6-6-14-16,-1 1 17 0,-4 0-13 0,-2 6 3 16,1-4-11 30,-1 3-9-46,-1 1 21 0,1 2-15 0,-1-4 4 0,0 3-11 16,0-2 13-16,0 2 7 0,0 0-9 0,0 0 9 0,-1 1-4 0,0-2-11 0,1 1 7 0,-1 0 9 16,0 1-21-16,0 0 10 0,0 2-2 0,0 0 15 0,0 0-12 0,0 0 20 0,0 0-11 0,0 0-13 15,0 0-6-15,0-8 0 0,0 8 20 0,0 0-13 16,0 0 6-16,0 0 4 0,0 0-22 16,0-6 18-16,0 6-2 0,0 0 14 0,0 0-18 15,0 0 16-15,0 0-12 0,0 0 15 0,0-6-18 16,0 6 13-16,0 0-14 15,0 0 21-15,0 0 1 16,0 0-14 0,0 0-7-16,0 0 11 0,0 0-12 0,0 0 2 0,0 0 4 15,0 0-6-15,0 0 32 0,0 0-7 0,0 0-37 0,2-10 2 0,-2 10 22 16,0-1-9-16,0 0 12 0,-1 1-14 0,0 1-8 0,0 0 0 16,-1-1 2-16,-1 3 17 0,0-3-1 0,-1 2-8 15,0 1 22-15,0 0-2 0,-2-1-21 16,1 1 21-16,1 1-28 0,-7 4 3 0,5-3 2 15,-3 2 12-15,3-2 8 0,1 1-31 0,-7 6 9 16,5-3-13-16,2-1 14 0,0-3 23 0,0 2-19 16,-1 6 25-16,1-3-7 31,1-1-24-15,2-2 4-16,0 0 4 0,2-7-12 15,0 0-6-15,0 7 17 0,0-7-12 0,0 8 6 0,0-8 17 0,0 6-14 0,0-6-8 16,0 0 19-16,9 14-8 0,-4-13 14 0,0 1 9 0,-1-1-25 0,2-1-4 0,1-3 5 0,2 3-3 15,14-10-11-15,-8 4 3 0,-3-2 33 0,0-1-16 16,-3 3-5-16,-1 0-6 0,-2 1 20 0,2 1-18 16,-2-1-12-16,-3 0 22 0,1 0 7 15,2 3-7-15,-3-2 11 0,1 0-20 0,6-6 11 16,-6 3-18-16,-1 2-5 0,1 3 20 16,-1 0-11-16,-2-1-10 0,0 0 12 0,-1 2 22 15,0 1-18-15,0 0-4 31,0 0 11-31,0 0-3 0,10 11-11 0,-7-6 12 16,0-3-21-16,0 1 19 0,0 4-10 0,9 5 15 0,-2-2 1 16,1-2-11-16,1-1 5 0,1 2 5 0,-4-7-1 0,3-2-19 0,-3 0 9 0,-9 0-24 15,12 0-25-15,18-14-10 0,-17 5-14 0,-3-1-16 0,0-3-7 16,-1-1-33-16,2-3 6 0,-3-3-17 16,2-1 25-16,-3 0 2 0,0-4 17 0,-1 0 9 15,0-2 4-15,-1 0-6 0,-1-1 17 0,0 2 16 16,-1 5 13-16,-1 3 31 0,1 1 14 15,-1 3 23-15,-1 4-5 0,-1 2 1 47,1 1 2-47,-1 1 3 0,0 4 1 16,0 2 9-16,0 0 7 0,-1-1 17 0,1 5 15 0,0 2-10 0,0 0 1 0,-1 0 9 0,3 15-1 16,-2-9-3-16,0 5-2 0,0 5 10 0,-11 25-19 0,6-17 2 0,-5-3 11 15,3 3-12-15,-1 0-24 0,0 0 21 0,-6 5-17 0,1-1 6 0,4 0-25 16,-4 0 16-16,3 3-2 0,2-6 6 15,-2 6-7-15,0-2-3 0,3-2-58 0,-3-2-28 16,3-2-36-16,0-3-43 0,1 1 13 16,0-4-170-16,0-2-106 0,4-4 26 0,0-5 35 15,2-12 21-15,0 7 35 0,0-7-1 16,0 0 42 0,0 0 5-16</inkml:trace>
  <inkml:trace contextRef="#ctx0" brushRef="#br0" timeOffset="23787.8208">4143 3393 649 0,'5'-16'239'0,"2"1"-35"0,-1 0-15 15,-2 3-16-15,6-4-10 0,1 2 4 16,2 1-27-16,0 3-16 0,-2 0-10 0,4 1-5 16,-1 0-12-16,-2 5 6 15,-1 2-27-15,-11 2-4 0,10 0-18 0,-1 0 2 16,5 0-12-1,12 15 6 1,-13-8-9-16,-1 3 0 0,-5-2-14 0,-2 0 9 16,-3 1 4-16,0-1-16 0,-2-8-7 0,0 7 5 0,0-1 15 0,0 6-20 15,-18 14 4-15,6-11-2 0,1-3 3 0,-3-2-13 0,0 1-5 0,-1-3-15 0,-4-1-23 16,3-2-5-16,3-2-25 0,-2-3-21 0,3 0-12 16,12 0 11-16,-9 0-134 0,0 0-104 0,9 0-32 15,-14-13 11-15,14 7 64 0,0-2 1 16,1 0 36-16,9-11-28 0</inkml:trace>
  <inkml:trace contextRef="#ctx0" brushRef="#br0" timeOffset="24575.067">4684 3203 665 0,'4'-3'269'0,"0"-2"-12"0,-1 2-22 0,0-1-32 0,-1 3-30 16,0-1-5-16,0 0-20 0,0 0-26 0,0 1-7 15,0 4-6-15,1-1-9 0,1 1-8 16,0 2 8-16,6 5-6 0,-1 1-18 0,0 1-11 16,0-3-15-16,-3 0 13 0,0-3-5 0,0-1-9 15,1 0 6-15,-1-2-22 0,-1 1 10 16,0-1 6 15,-1-1-21-31,2-2-6 0,-6 0-9 0,0 0-11 16,8 0 6-16,10-17-7 0,-8 5 16 0,3-4-6 0,-6 1-14 0,2-1 17 0,-5 1 4 0,3 1-27 15,-7 2 23-15,5 6-2 0,-3-1-17 0,0 2 4 0,1 2 6 16,-2-1-8-16,1 1 7 0,-2 3-5 0,0 0-5 16,0 0 1-16,3 11 32 0,-5 8-2 0,2-7 3 15,0 7 3-15,0 6 24 0,0 4-2 16,0 4-30-16,0 1 41 0,0 0 1 0,0 3-40 15,0 2 7-15,0 1 1 0,0 1-27 0,-8 40 37 16,6-44-3-16,-1 1-6 0,-1-3-25 16,0-1 10 15,-2-3 1-31,-2-2-10 0,0-4 18 0,0 2-28 16,-4-6 0-16,2-4 0 0,-1 0 5 0,-2-5 14 0,5-7-31 0,1-5 11 15,7 0-24-15,-19-16-11 0,8 1-35 0,4-7-24 0,2 0-15 0,5-12-32 0,0 18-22 16,0-9 16-16,22-25-98 0,-5 19-16 0,0 3-135 15,7 2-3-15,-1 0 57 0,1 3 48 16,0 0-4-16,4 5 33 0,0-2 46 0</inkml:trace>
  <inkml:trace contextRef="#ctx0" brushRef="#br0" timeOffset="25820.9949">5088 3427 948 0,'14'-11'213'0,"2"3"-8"0,-3-1-19 15,-4 3 7-15,0 1-21 0,-3 1-7 0,-2 1-18 0,1 1-21 0,0-1-13 16,-1 0-4-16,0 1-8 0,0 0-13 0,0-1-19 0,0 0-7 0,2 1-5 0,-1-2 10 0,0 2-23 15,8-7 2-15,-2 1-23 0,0-3 6 0,-3 3 1 16,-1 1 0-16,2-4-15 0,-1-2-8 16,-2 5 2-16,1 0-6 0,-2-8-9 0,-1 6 18 15,0 1-11-15,-4 0-14 0,1 0 12 0,0 4-23 16,-1 5 24-16,0 0-14 0,0-9 13 16,0 9-14-16,0-6 11 0,0 6-12 15,-13-14 0-15,9 13 7 0,-2 0 4 16,1 1-7-16,-3 1 15 15,2 0-9-15,-10 7-2 16,-1 1 5-16,2 2 4 0,1 3 7 16,0 2 16-16,0 0-5 0,3 2-2 0,0 0 5 0,2 0 33 0,2 0-24 15,1 1 23-15,2 2-8 0,0-3 12 0,1-4-21 0,3-14 11 0,0 10 19 16,0 4-24-16,19 13-1 0,-7-15-3 0,4-4-15 16,3 1 3-16,3-3-14 0,5-2-14 0,0 0-12 15,2-2-44-15,-14-2-9 0,7 0-5 0,5 0-15 16,31-14-1-16,-29 7-26 0,-2 0 1 15,0-2 1-15,-2-3 13 16,-3-1 12-16,0-1 5 0,-2-4 0 31,-6 2-2-15,-1-2 27-16,-1 2 12 0,-1 2 10 0,-3 0 7 0,2 1 27 16,-7 1 7-16,-1 2 21 0,0 3-14 0,-2 7 9 0,0 0-12 0,0-8 11 0,0-1-6 0,0 9-3 15,0-8 3-15,-12-3 16 0,8 8-13 0,0 1 5 0,0 1-2 0,0 0-9 16,0 0-6-16,0 2 16 0,-1 2 2 0,1-2-1 15,-1 4 16-15,0-1 4 0,-6 8 5 0,2-1-7 16,2 3-15-16,-3-2 17 0,4-2-11 16,2-1-2-16,0-2-9 0,1-2 17 0,2 2-13 15,-1-4 7-15,-1 2-12 0,3-5 12 16,0 0-19-16,0 0-5 16,0 0 19-1,0 7-9-15,0-7 6 0,11 9-11 0,-5-9-11 16,-1-3 1-16,1 2 13 0,7-6 0 0,1-1-2 0,0 2-6 15,-2-7 0-15,4 4-15 0,-2-4 1 0,0 3 1 0,-4 1-4 0,-4 2-4 0,2 2 9 16,0 0-5-16,-4 2 12 0,-3-1-8 0,2 4-1 16,0-1-3-16,-1-1 1 0,-2 2-1 0,0 0 5 15,0 0 10-15,0 0-12 0,8 14 24 16,-7-11-22-16,-1 3 16 0,1-1-3 0,1 1 9 16,-2 2 4-16,0-1-14 0,1-1-1 15,1 0 28-15,-2 1-7 0,1 0-2 16,0 0 11-1,1 1-2 1,0-3 6-16,0 2 17 0,0-2-18 16,8 7-8-16,-4-6 7 0,3 1-18 0,-2-3 13 0,-1 1 8 0,-2-3-5 15,2-1 1-15,0 0-4 0,-6-1-3 0,0 0 8 0,9 0 17 0,13-11-5 0,-9 1-35 0,-3 2-11 16,0-6 0-16,2 4 0 0,-5-4-3 0,2-1 30 16,0-3-15-16,2 1-3 0,-3-4-1 0,-2 0-1 15,3 1-28-15,-2-1 15 0,2 0-5 16,-3 3 5-16,-1-1-23 0,-1-1 5 0,-1 2 3 15,0 5 0-15,1 1 2 0,-4 2 2 16,0 0 0-16,4 2 2 0,-3 2 27 31,-1-1-11-31,1 2-3 0,-1 0 1 0,0 0 0 0,0 5-32 16,0 0 27-16,0 0-3 0,0 0-8 0,0 0 7 0,0 0-2 0,-13-10 2 0,10 11 8 16,-1 1-21-16,1 0 22 0,0 1-1 0,-2 1-8 15,1 0-8-15,0 0 31 0,1 2-19 0,1 0-5 16,-1-1 6-16,1 1 6 0,2 0-21 0,0-6 21 15,0 0 13-15,0 9-12 0,0-1-4 0,13 13 9 16,-2-9-26-16,1 1 18 0,1-1 7 0,2-1-10 16,0 0-10-16,-1 0 6 15,-2-1 2-15,-1 4 13 0,-3-2-3 16,-2 3 2 0,1 1-19-1,-4 1 19-15,-2-1-28 16,-1 1 2-16,0-8 1 0,0 3 4 0,0 1 1 0,0 2 3 0,-11 14-2 15,9-19 2-15,0-3 34 0,0 2-4 0,2-9-3 0,0 0 6 0,0 7-6 0,0-7-2 16,0 7 12-16,0-7 0 0,0 8-21 0,10-1 16 0,-3-5 2 0,1-2-9 0,14-2-3 16,-14 2-84-16,6 0-28 0,23-12-55 15,-19 2-35-15,1 1-46 0,-2-8 19 0,4 2-243 16,-7-2 28-16,3-3 23 0,0-1 24 16,-1-3 41-16,5-3 50 0,2 2 32 0,3-3 12 15,1 3-17-15</inkml:trace>
  <inkml:trace contextRef="#ctx0" brushRef="#br0" timeOffset="26866.4497">7051 3017 646 0,'5'-10'264'0,"3"-3"-19"0,-5 6 6 16,-3 0-39-16,1 4-3 0,-4-1-45 0,1 1-16 0,-4 3-16 0,1-2-23 0,-1 2 15 0,-1 0-46 15,0 1 0-15,-4-1-9 0,-4 0-5 0,-16 16-12 0,15-7 3 0,3 2-7 16,-2 1-2-16,2 2 0 0,0 3-16 0,3 2-5 16,0 1-6-16,0 2 14 0,0 2-2 0,4-1 2 15,3 0-4-15,1 1-5 0,0 0-1 0,1 0 1 16,1-12-1-16,0 2 0 0,14 21-14 0,-4-18 30 15,4-3-26-15,5-2-14 16,3 0 7-16,2-5-8 16,4 0 9 15,4-4-8-31,4-2 13 0,-20-1-16 0,9 0-9 0,3 0-2 16,29-14-8-16,-28 7 6 0,-3-2-3 0,-4-3-7 0,0-3 9 0,-1-1 10 0,-2 0-10 15,0 3 17-15,-4-2-12 0,2 5 14 0,-8 2-6 0,2 0 11 0,-1 1-4 0,-5 3 10 16,-2 0-5-16,-2 1 4 0,3 1-10 0,-3 2 8 0,-1 0-6 15,-2 2-1-15,1-1-1 0,-1 1-2 16,1 0-5-16,-1 3 30 0,-1-2-14 0,0 3-1 0,1-1 19 16,-5 10-10-16,1-1 1 0,0 3-4 15,2-6-6-15,1 0 7 16,1-1-2 15,0-1 11-31,1 0 19 0,1 0-20 16,0-9-2-16,0 7 1 0,0 4 24 0,17 12-23 0,-11-16 28 0,-1 1-25 15,13 2 0-15,-1-5-14 0,3-4 17 0,-5 1-1 0,8-2-27 0,-13 0 7 0,6 0 12 0,23-11-17 16,-20 2 12-16,4 1-23 0,-3-4 15 0,-5 1-20 0,0-3 10 16,-3-1 6-16,-2 1-4 0,-3-2-10 0,2 0 1 15,-2 0-15-15,-6 3 9 0,1 0 5 0,-2 4-15 16,0 9-1-16,0-12-1 0,-17-10 3 16,7 8 10-16,-3 6-2 0,-2 2 7 0,-3 1-5 15,2-1 6-15,-1 3-7 0,-2 0-1 16,9 3-28-1,-3 0 17-15,-1 0-20 16,-17 14-3-16,15-11-3 16,1 4-18-16,3 3-14 0,5-3-7 0,0-2-25 0,1 2-10 15,2-1 12-15,3-1-87 0,1 1-102 0,0-6-47 0,0 0-7 0,0 0 52 0,16 7 13 0,-9-9 40 16,15 0-19-16</inkml:trace>
  <inkml:trace contextRef="#ctx0" brushRef="#br0" timeOffset="28455.1627">7840 3137 563 0,'3'-1'245'0,"-1"0"-12"16,2 1-34-16,-1-1-46 0,-1 0-2 0,0 2 4 0,0 0 16 0,0 2-7 0,-1 1-21 0,0 3 14 0,-1-1-23 0,2 2-1 0,-2 0-25 0,0 12 13 0,0-2-8 15,0-8-27-15,0 5 6 0,0 1-7 16,-10 19-19-16,7-18 16 0,-2 1-42 0,2-5 24 15,0-3-21-15,1-1 21 0,0 1-17 0,0-2-21 16,2-2 5-16,-1-1-21 0,0-1 9 0,0 1 7 16,1-5 18-16,0 0-10 0,0 0-25 0,0 0 17 15,0 0-6-15,6 10-20 16,-2-14 4-16,0 4 26 16,11-9-17-1,-1-4 24-15,3 1-9 16,-1-3-29-16,2 2-5 0,1 0 19 0,-2-2-26 15,-2 3 17-15,2 1-30 0,0 3 2 0,-2 0 7 0,-3 4 2 0,-1 4 30 0,-2-3-21 16,1 3 0-16,-10 0 16 0,0 0 2 0,8 0-15 0,14 15 2 0,-15-8 3 0,-2-1-14 0,-1 0 7 16,0 2 9-16,6 3 1 0,-6-1-5 15,-2-2-1-15,-1-1-6 0,1 2 25 0,-2-9-22 16,0 0-12-16,0 8 10 0,0-8 33 16,0 8-16-16,0-8 2 0,0 8-22 0,0-8-11 15,0 6 16-15,0-6 21 0,0 0-7 16,0 7 30-16,0-7-14 15,0 0-13-15,3 8 1 0,-1-10 20 16,2-1-41-16,6-9-11 16,1-2 14-16,3-1-22 0,1-4-13 0,2 1 3 0,-2 0-5 15,2-1-1-15,-1 0-6 0,6 3 13 0,-6-2-13 0,3 4 22 0,-1 3-9 16,-3 1 15-16,2 0-9 0,-7 0 9 0,-4 8 6 16,0-1 7-16,1 3-12 0,-7 0 10 0,0 0-12 0,0 0 15 15,13 10 2-15,-10-4 2 0,-1-1 14 16,-1 2 2-16,0-1 7 0,0 1-13 0,0 14 16 15,-1-8 3-15,1-1-12 0,-1 0 19 16,0-3-5-16,4 6-4 16,-1-3 7-1,-2-4 2 1,0-1-15-16,3 0 25 0,-1-3 0 0,-1-1-4 0,3-1-15 0,-1-1 16 0,1-1-6 16,-5 0-21-16,7 0 21 0,5 0-22 0,18-10 19 0,-14 3-14 0,1-2-6 0,-2 0 7 15,-4-4-18-15,7 2 15 0,-3-2-16 0,0-2-4 16,-1 0-28-16,-3 0-6 0,1 1 11 15,-3-1-14-15,1 1 20 0,-4 5-13 0,-1 2 5 0,-1 1-14 16,-1 0 10-16,-1 3 1 0,1 0-7 0,-2-2 4 16,0 3 16-16,-1 2-2 0,0 0-11 15,0 0 15-15,-5-2-4 0,1 2 4 16,1 2-1-16,-2 0 7 0,-6 7 12 31,1 1-13-31,1 1-14 0,-3 3 17 16,2 0 14-16,2 1 0 15,-1-1-7-15,2-1 3 0,2-2 22 0,2-1-11 0,-1-2 11 0,1-1 1 0,1 2 20 16,2-4-10-16,0 2-8 0,0-7 9 0,0 0 4 0,0 8 15 0,0-8-7 0,10 17 10 16,3-9-1-16,2-4-14 0,3 2-1 15,2-3-8-15,4-1-21 0,-4-1-1 0,-11-1 0 16,4 0 8-16,23-17 6 0,-15 8-10 0,-1-1 3 16,2-2-6-16,-4-4-1 0,0 0 33 15,-1-3-5-15,1-3-39 0,-2-2-2 16,0 4-26-16,-2-2 38 31,2 1-21-31,-5 2 2 0,-1 2 3 16,0 4-15-16,-2 1 14 0,-2 3-2 0,-3 1 12 0,3 3-18 0,-6 5-4 0,0 0-1 15,0 0 20-15,0 0-17 0,-8-7 8 0,7 7 10 0,-3 2 5 0,0-1-4 16,2 0-23-16,-3 1 24 0,3-1-21 0,0 0 13 16,0 0 21-16,-1 0 9 0,1 0-8 15,-1 0-3-15,2-1 12 0,-1 1 9 0,0 1 3 16,2-2-5-16,0-2 3 0,1 1-11 0,0 0 0 15,2 0-8-15,1 0 16 0,-2 1-1 0,-1-2-17 16,1 1-20-16,1 0 24 0,-2 1-13 16,1 0-3-1,-1 0 8-15,1 0 2 16,-2-1-3-16,2 1-15 16,-2-1 17-16,2 1-11 0,-1 0 4 0,-1 0 13 0,1 1-15 0,0 1 4 15,-2-2-6-15,0 1-6 0,1 1-9 0,2-1 22 0,-3 0-2 0,1-1 1 0,0 1-2 0,0-1-3 16,-1 0-20-16,2 1 22 0,-1-1 1 0,0 0 2 15,0 0-26-15,1 0 30 0,-2 0-1 0,1 0-1 16,0 0-22-16,-1 0 4 0,1 0 18 16,0 0-1-16,0 0-3 0,-1 2 2 0,0-2-20 15,1 0 12-15,0 0 8 0,1 0 2 16,-1 0-27-16,0 0 29 0,0 0-8 0,0 0-1 16,-1 0 2-16,0 0 1 31,1 2-14-31,0-4 1 0,0 2 4 0,-2 0 2 15,2 0-14-15,-2 2 18 0,2-2-14 0,-2 3 10 0,0-3 2 0,1 0 0 16,-1 2 12-16,-2 0 4 0,2 0-13 0,-2 1 5 0,1 0 7 0,0 0-17 16,0 1-6-16,1 0 0 0,-1 2-18 0,0-3 3 15,1 1 23-15,-1 0 5 0,3 0 3 0,-2 1-4 16,0 0 6-16,2-5-24 0,0 0 28 0,0 8-19 16,13 12 26-16,-8-11-19 0,0-1 0 15,-1 0-5-15,1-2 18 0,0-1-33 0,6 5 7 16,2-1-7-16,-1 1 22 0,-5-5 19 15,-1 1-9-15,0 0-14 32,-1 0-18-32,-1-1 1 0,-1-1-12 15,1 1-6-15,-2 0 4 0,0-1 4 0,-1 1-3 0,-1-5 10 0,0 0-16 0,-11 24 3 0,1-14 39 16,-4-1-1-16,0 0-18 0,-3-2-3 0,-3 1 15 0,0-3-17 0,-1 0 0 16,1-1-42-16,-1-4-4 0,0 1-10 0,12-1-8 15,-4 0-31-15,-17-12-24 0,16 2-25 0,2 0-39 16,7-1 19-16,-3-1-155 0,8-2-58 15,0 5 12-15,0-5 31 0,18-20 26 0,-10 13 53 16,6-1 18-16,0 0-46 0,4 3 43 16</inkml:trace>
  <inkml:trace contextRef="#ctx0" brushRef="#br0" timeOffset="29946.4956">9672 3164 209 0,'15'0'320'16,"-15"-13"-56"-16,0 13-34 0,27-24-19 0,-24 18-2 15,-1 2-23-15,-1-3-30 0,3 3-29 0,-2-1-1 16,-1 0-11-16,2 1-28 16,-2-1-8-16,1-1-4 0,-1 3 0 0,-1-1-20 47,0 4-12-32,0 0 6-15,0 0-14 0,0 0 16 0,-13-15-20 0,9 14 0 16,-3 0 0-16,-1 2-8 0,-11 1-11 0,10-2 10 0,-21 9 7 0,7 0-10 0,1 1-8 0,6 0 0 15,-2 1 11-15,1 0-10 0,5 4 1 0,1-1-3 0,4 3-3 0,-1 0-1 0,4 0-1 0,3-5 2 16,0-2-3-16,1-2 19 0,12 13-19 0,-3-9 6 16,2 0 6-16,1-5 7 0,2 2-28 0,0-5 17 15,4 1-10-15,-6-3 13 0,5 1-20 0,-3-2 8 16,-14-1-3-16,12 0 4 0,1 0-1 16,3 0-11-16,15-17 0 0,-16 6-11 15,-2 1 12 1,-1 0-16-1,-1-2-9-15,-2-2 10 16,-1-1 7-16,-4 3-6 0,1 3 8 0,0 1 4 0,-3 1-4 0,1 2-5 16,-1-1 7-16,2 3-7 0,-3-1 8 0,1 1 8 0,-2 2 1 0,2 1-12 0,0-2 2 0,0 2-4 0,1 0 5 15,-3 0 12-15,0 0 6 0,0 0-9 0,7 0 1 16,-7 0-6-16,8 0-1 0,-2 0 13 16,1 0 10-16,5 0-22 0,10-6 5 15,-7-1-3-15,0-2 4 0,-1-3-9 0,-2-3-5 16,-1-1 4-16,5 0-5 0,-4-5-6 0,-1 0 0 15,0-4-2-15,1 5 8 16,1-1-9 15,-2 3 14-31,2-2 0 16,-5 1 17-16,-6 6 1 0,2 3 13 0,-1 1-8 0,-2 1-8 16,1 5 5-16,-2-1 6 0,-2 5 10 0,3 2 8 0,-2 0 10 0,1 3 5 0,-4 11 13 0,1 3 7 0,1 3-19 0,0 4 8 15,2 4 27-15,-3 1-14 0,1 3-21 0,1 3 19 0,1 3-21 0,-4 2 11 16,0 2-9-16,-6 1-22 0,0 3 17 15,2 3-2-15,-2-3 10 0,-1 0-5 0,0 1-27 0,-2-1 25 16,-1-4-9-16,-1 1-6 0,-2-2 4 16,2-5-31-16,1-2 27 0,0-4-25 15,-1-4 22-15,1-1-3 32,0-7-19-32,-2 0-6 15,0-4-34-15,0-6 7 0,2-5-37 16,2-3-15-16,12-3 0 0,-12 0-15 0,-13-21-24 0,13 1-21 0,1-5-18 15,4-3-11-15,3-2 14 0,4-3-31 0,0 16-23 0,13-31-66 0,-2 18-62 0,3-1-12 0,4-1 46 16,4 3 19-16,-2-2 14 0,4 2 24 0</inkml:trace>
  <inkml:trace contextRef="#ctx0" brushRef="#br0" timeOffset="30251.8594">10223 2926 340 0,'7'-23'287'0,"0"5"-32"0,2 4-17 0,-2-1-46 0,-3 7-22 0,-1-1-11 0,-2 4-30 0,1 1-6 0,-2 1 0 0,1 1 22 0,1 7-2 0,0-2 1 0,1 0 7 0,-1 2 1 15,3 10-34-15,1 2 11 0,-4 2-15 0,0 1-12 16,-1 2 14-16,-1-10-12 0,0 8 6 0,0 3-12 16,0 3-27-16,-12 29-13 0,5-25 0 15,3-3-9-15,0 0-2 0,1-1-6 16,-2-1-5-16,0-1-52 0,2-2-20 0,0-1-10 15,1-4-26-15,0-2-28 16,-1-5-18-16,2-1-14 31,0-2-19-31,0-2-17 0,1 1 14 0,0-6-71 0,0 0-34 16,0 0-57-16,0 0-52 0,2 6 35 0,0-6 28 0,-1-2 8 0,1-1 40 0</inkml:trace>
  <inkml:trace contextRef="#ctx0" brushRef="#br0" timeOffset="30953.9881">10246 3326 477 0,'2'-3'79'0,"-1"0"-11"15,-1-1 97-15,2 2-19 0,-2 0-3 0,0-1-12 0,0 1 14 16,1 0 6-16,1-1-30 0,0 2 3 15,2-1 7-15,1-1-37 0,1 1 9 0,11 0 12 16,-1-2-14-16,2 0-11 0,-1 0-24 16,-1-1 8-16,2 1-2 0,-3-1-15 0,1-3-10 0,-3 1-1 15,1-2 6-15,-3 1-13 32,6 0 1-32,-7-1-12 0,1-3-11 0,-1 1 0 15,-5 1 7 1,2 2-6-16,-3 0 1 0,2 2-4 0,-1-9-8 15,2 6 6-15,-5 1 9 0,0 3-12 0,0-3-6 0,-1 4 3 0,1 0 0 0,-2 0-2 0,1 0-7 0,0 2 8 16,-1 2-1-16,0 0-3 0,0 0 11 0,0 0-13 0,-7-3 5 16,5 6-4-16,-2 2 4 0,1 0-3 15,0 2 11-15,1-2-4 0,-3 11-5 0,-1 0 7 16,0-1 0-16,4-4 25 0,-3 4 1 0,1-4 2 16,2 1 6-16,2-4-19 0,-1 1 7 0,1-9 15 15,0 5-3-15,0-5-12 16,0 9 40-16,0-2-12 15,17 10-11-15,-9-9-11 16,0-4-7-16,2-1 18 16,6-1-12-16,5 0-1 0,-14-2-12 0,6 0 7 0,-1 0-3 0,18-17-5 0,-16 6-8 15,2 1-11-15,-2-6 7 0,0 1 7 0,1 1 4 0,-3-5-26 0,-3-1 3 0,-1-3 29 16,-1 0-35-16,-1-2 2 0,1 0 14 0,-3 2-12 16,0-1 20-16,-1 3 1 0,-1 0-34 15,0 2 35-15,0 7 5 0,-1 1-11 0,0 0-17 16,-1 6 1-16,0-1 0 0,0 0 1 0,0 2 1 15,0-1-1-15,0 2 7 0,0 1 3 16,0 0-3-16,3 2 0 0,-3 0 20 16,0 0-40-16,2-1 18 15,-1 2 4-15,2 1-2 0,1 3 0 16,0 0 10-16,11 5-4 0,-6 4-13 0,0-2 10 0,5-1-24 16,-1 2 7-16,1 2 11 0,-8-1-9 0,1 3 9 0,-2 2 8 15,0 1-24-15,-1-1 27 0,-4 3-9 0,0-10 1 0,0 5 13 16,0 4-44-16,-17 24 5 0,11-20 0 15,-2-3 38-15,-4-1-3 0,4-3-1 0,1-1 7 16,-1-2-3-16,4-3 18 0,0-1-21 0,1-2 0 16,1-4 7-16,1 1 21 0,1-1 11 15,0-5-22-15,0 0-26 0,0 0 20 0,13 7 4 16,-6-7-8 15,2-1 9-31,11-2-35 0,-8 3 0 16,24-10-90-16,-10 1-39 0,-1-5-49 15,-5 2-45-15,3-6 22 0,-2 3-266 0,2-7 9 0,0 0 80 0,3-2 9 16,3 3 37-16,4 1 8 0,1 1 30 0,5 0 22 0,2 1 8 0</inkml:trace>
  <inkml:trace contextRef="#ctx0" brushRef="#br0" timeOffset="33119.4912">11687 3141 710 0,'0'0'251'31,"3"0"-52"-31,-3 0-6 0,5-2-25 0,-1 1-14 15,3 0-22-15,-2-1-4 0,1 0-17 0,7-4-8 0,-3 0-6 0,5-3-13 0,-5-2-15 0,2 1-13 16,-2-1-9-16,3-2 8 0,-4 1-10 0,2-4-9 0,-4 0-11 16,0 0-10-16,-2-2-2 0,-1 6-1 15,-4 3 9-15,4 1-26 0,-4 1 13 0,0 2-7 16,0 5 12-16,0 0 2 0,0 0-27 0,0 0 10 16,-17-4 11-16,1 9-14 15,0 2 9-15,-5 0-3 0,5 5-7 0,-1 1 3 16,-3 1 3-16,5 2 0 0,-2 0 3 15,4 2-6-15,0-1 28 32,4 1-19-32,0-4 3 0,5 5 10 15,3-6 2-15,1-13-9 0,0 11-3 0,0 4 15 16,14 14-3-16,-4-17 11 0,5 1 2 0,2-4-6 0,3 0-5 0,-1-2-10 0,0-3-6 16,4 0 3-16,-1-4 13 0,-12 0-21 0,6 0 2 0,3 0-5 0,20-15-21 0,-20 8 16 15,-2-1-20-15,-2-6-3 0,-1 4 22 0,-1-2 1 16,-1 1-16-16,-4-3 22 0,1-2-15 15,0 2-2-15,-1-1 1 0,1 1 10 0,-5 3-3 16,4-2 9-16,-5 8 5 0,2-2 11 16,-1 2 1-16,-4 5-18 0,3-3 12 0,0 3 15 31,-3 0-13-15,0 0 17-16,19 15-5 0,-10-3 7 0,1 3-19 0,1 1 23 15,-1 2-18-15,3 0 18 0,-1 2-21 0,-1-1 22 0,2-1 5 16,-1-2-17-16,1 2 1 0,1-4 9 0,-6-2-6 0,-1-4-6 0,-4-2-2 0,4 0 13 15,-2-3 5-15,3-1 2 0,-4-1-1 0,1 1 9 16,2-2-24-16,-7 0 6 0,0 0-5 0,7 0 15 16,14-23 1-16,-9 9-13 0,-1-2-2 15,3 0 2-15,-5-4-31 0,4 3-2 0,-1 0-13 16,-2-4-19-16,-1 9-20 0,-1-2-8 0,-4 3-20 16,-2 4-5-16,2 0-20 0,3 5-36 15,1-3-15 16,-4 4 15-31,2 1-37 16,-6 0 3-16,0 0 2 0,14 0 5 0,4 0 27 0,13 15 49 0,-18-8-8 0,1 0 35 0,-5-3-1 16,-2 0 26-16,0 1-9 0,-4-1 6 0,3-2 46 0,-2 0 56 0,-2-1 18 0,1 2 15 15,1-1 29-15,-4-1-9 0,4 0 10 0,-1 0 0 16,0 1-14-16,-1 0 13 0,2-2-29 0,-2 0-4 16,0 0-18-16,3 1 0 0,-5-1-9 15,0 0-11-15,0 0-4 0,6 0 8 0,-6 0 0 16,19-13-9-16,-8 4-13 0,-1-1-7 15,0 0-7-15,-1 0-7 0,-3 1-8 0,4-3-17 16,-6 2-12 0,1 1 1-1,-3 4 14-15,3-3-1 0,-4 0-11 16,-1 3 6-16,0 1 0 0,1-1-2 0,1 1-3 0,-2 2 3 0,0 2 13 16,0 0-6-16,0 0 6 0,0 0-8 0,-11-7 0 0,8 7 7 0,-1 3 6 0,-8 8 0 15,6-4-6-15,-1-2 2 0,-4 7 7 0,0 0-9 16,4 4 4-16,-1-1 10 0,-2 0-5 0,5 0 8 15,1 0 6-15,-3 0 15 0,3 1-2 0,4-4 4 16,-2 0-5-16,2 0 17 0,0-3 2 16,0-9-8-16,0 8-6 0,0-1 3 0,13 17-1 15,-6-11 12-15,2-4-4 0,2 1-4 16,3-1 10 0,1-1-6-1,2-4-14-15,0 2 12 16,1-2-7-16,-4-3 2 0,-1 0 16 0,-13-1-31 0,11 0-1 0,3 0-2 15,20-11 7-15,-19 5-13 0,-1-3 8 0,-1-5-6 0,-2 2-6 0,1-3-2 0,1-4-4 0,-1-1 5 0,-3 0-20 16,1-4-1-16,-1-2-11 0,1 1-5 16,-2-1-3-16,-1 2 15 0,0-4 11 0,-2 3-5 15,1-1 7-15,-5 1 1 0,3 6-13 0,-2 1 24 16,4 3-2-16,-5 2-8 0,-1 5-7 16,0-1-6-16,0 9 3 0,0 0 8 0,0 0-4 15,0-8-2-15,-9 0 9 0,5 7 1 31,3 1-4-31,-1 1 7 16,0 2 12-16,2-2-16 0,-2 1-6 0,0 0 25 16,2 4-22-16,0-2 13 0,2 1-1 0,0-1-8 0,2 1-3 0,5 8 10 0,0 0-11 15,1 2 9-15,-4-3-6 0,3 3 6 0,3-2-4 0,-4 1 6 0,-1-1-14 16,5 2 26-16,-10 0-4 0,0-2-2 16,0-1-1-16,0-1 2 0,0 7-13 0,-2-9 6 15,0 3 16-15,0 0-12 0,0 3 14 0,0-1-11 16,0-1-5-16,0-2 7 0,0-1 15 0,0-1-15 15,0-1 1-15,1 14-1 0,9-12 1 16,4 2 8-16,-3-6-20 16,8 1 13-16,-9-3 8 31,1-1-6-31,1-3-2 16,-1 1-7-16,-11-1-10 0,14 0 4 0,16-12-5 0,-13 3-16 15,1-3-10-15,-2 0 14 0,0-1-4 0,-5 0 23 0,2 0-28 16,-4 1 23-16,-2 4-9 0,-1 4 16 0,-4-2-4 0,2 3 3 0,-2-1-9 0,0 2 7 0,-2 0-5 0,2-1 8 0,-2 3-2 15,0 0 5-15,-2-1 8 0,4 1 2 16,-2-1 2-16,-2 1-12 0,2 1 2 0,2-1-4 16,-2 0-8-16,0 1 5 0,4-1 6 0,-1 2 8 15,-1-1-7-15,2-1 1 0,1 0-8 16,2 0-7-16,0 0-14 0,8-6 8 16,1 0-14-16,1-2-8 0,-3-1 10 0,2-1-6 31,-2-1-5-31,1-1-4 15,-3 1 27-15,-1 3-8 0,0-3-1 16,0 5 16-16,-6 0 6 0,-1 2 14 0,-2-1-1 0,2 2-13 0,-3 0 21 16,1 1 1-16,-2 1-21 0,2 0 8 0,-2 1 8 0,0 0 9 0,-2 2 21 0,2 0-7 0,-2 3-11 15,-1 0 23-15,-5 9-24 0,1 3 14 0,-2 6 10 16,-2-1-21-16,0 2 6 0,3 2 4 16,-3-2-6-16,-2 2-7 0,-1 2 2 0,-1 1-15 15,1 2 19-15,-1 2-4 0,1 1 25 0,1 5-8 16,1 0-25-16,-5 2-5 0,2 1-2 15,0 2-2-15,1-3 12 16,-3-1-2 0,1 2-4-1,0-2-9-15,-4-4-5 0,3-1-16 0,-2-4-19 0,-2-3 6 16,4-4-1-16,-1-1-5 0,-3-6-4 0,4-1-28 0,-4-5 15 0,-2 0-7 16,6-4-9-16,-3-4-9 0,13-3-4 0,-4 0 4 0,-18-12-26 0,13 0-16 0,5-3 17 15,-1-5-30-15,3-6 25 0,9 0-22 0,0 13-9 16,0-9 13-16,19-27-27 0,-2 21-66 0,4 0-114 15,4-4-7-15,4 0 28 0,4-1 11 16,3-1 36-16,10 2 6 16</inkml:trace>
  <inkml:trace contextRef="#ctx0" brushRef="#br0" timeOffset="34303.7392">14498 2879 575 0,'0'0'304'0,"0"0"-17"0,0 0-36 0,0-15 2 0,0 15-45 0,0 0 9 15,0 0-27-15,13 0 11 0,-13 0-39 0,22 9 14 0,-17 10-19 16,-2 3 19-16,0 6-10 0,-3-1-12 15,0-10-11-15,0 6-3 0,0 6-22 0,-13 34-14 16,3-27-14-16,2-2-2 0,-1-2-4 0,-3 2-41 16,4-4 10-16,-1 0 8 0,0-4-44 0,1 1 8 15,2-4-15-15,1-2-1 0,4-5-70 16,0-1-35 0,-1-6-2-1,2-1-31-15,0-5-34 0,0-3-33 0,0 0 18 0,7-2-98 16,-3-2 9-16,2-8-36 0,2-3-55 0,-1-2-7 0,1-4 29 15,-2-5 39-15,3-1-19 0,-1-2 41 0,0 3 4 0</inkml:trace>
  <inkml:trace contextRef="#ctx0" brushRef="#br0" timeOffset="34621.215">14592 3002 320 0,'4'-22'207'15,"1"0"6"-15,-1 2-2 0,0 2-4 16,-2 4-11-16,1 4-17 0,-2-1 4 0,-1 11-6 16,0 0-22-16,0-9-9 0,0 9-21 0,0-7-19 15,0 7 2-15,-11-10-24 0,5 13-9 16,2-1 6-1,-15 7-22-15,2 2 14 16,-2 0-19-16,-3 3-11 0,3-2-8 16,0 4 12-16,1 0-10 0,2 3-9 0,-2-2-3 15,5 0 19-15,1 1-11 0,4 0-5 0,3 0 2 0,1-1 19 0,4-1-8 0,0-8 22 0,0 4-25 16,15 13 29-16,-1-11-14 0,4-3-17 0,2 0 11 16,5-2-13-16,2-4-4 0,2-5 2 0,4 4 0 15,-3-1-19-15,-12-3-40 0,8 0-19 0,4 0-31 16,1 0-29-16,32-12-61 0,-34 6 13 15,-1-1-160-15,1-1-85 0,-4-4-10 16,1-1 67-16,-2 1 38 16,-1-4 5 15,2-4 36-31,5 4-5 0</inkml:trace>
  <inkml:trace contextRef="#ctx0" brushRef="#br0" timeOffset="35803.8803">15552 2828 817 0,'0'0'346'15,"0"0"-59"-15,0 0-28 0,0-14-28 0,0 14 1 16,0 0-52-16,0 0-21 0,0 0-1 16,0 0 12-16,0 0-23 0,0 0-12 0,0 0-14 15,6 11-11-15,-6-6-12 16,2 4-10 15,-2-1-10-31,0 4-14 16,8 7 4-16,-3-9-6 0,1 1-5 15,5-1-4-15,-2-5-19 0,0 0-19 0,0-3-30 0,8 3-17 16,-1-5-12-16,-16 0-18 0,11 0-7 0,2 0-17 0,15-14 7 0,-14 5 5 0,-4-1 4 0,0-2 23 0,0 2 2 0,-2-2 6 0,0 0-14 16,-2 4 12-16,2 2 3 0,-5 0 17 0,0 3 9 0,-2-1 4 15,1 2 6-15,0-2-7 0,0 3-8 16,-1 1 19-16,-2 2-2 0,1 3 21 0,2 0 10 15,-4 14 1-15,2-7 25 0,0 7-12 16,0 8 37-16,0 5-19 0,-11 32-12 16,4-24 8-16,0 1-16 31,-1 3 20-31,-2-1-32 0,-2 4 17 16,2-1-20-16,-2 0-15 0,1-1 27 0,-2-1 3 15,-1-3-17-15,3-5-26 0,-1 5 5 0,-3-5 49 0,-1-4-43 0,-3-3 17 0,4-3-23 16,2-2 6-16,-1-3 5 0,-2-2 18 0,2-5-21 0,-3-5-30 0,0-4 0 0,10-5-3 15,-3 0-28-15,-12-17-2 0,10 3-15 0,0-2-33 16,1-7-4-16,2-5-25 0,1-2 1 0,4-2-42 16,4 18 18-16,0-7-26 0,16-28-21 0,-6 25 18 15,5 3-22-15,2-1-30 0,4-3-44 16,3 1-46-16,1 2 10 0,1 1 30 16,4 1 14-16</inkml:trace>
  <inkml:trace contextRef="#ctx0" brushRef="#br0" timeOffset="37710.5125">15927 3021 640 0,'10'-9'203'0,"-2"2"6"16,2-4-33-16,-3 6 0 0,-4 1-13 0,1 0-14 15,0 3-23-15,-1-2-4 0,-2 3-3 0,1-4-3 16,0 3-14-16,0-2 1 0,2 1-21 16,-1-1-17-16,0-1-1 0,8-4-3 0,-3 2 6 15,3-6-28-15,1 4 3 0,0-1-3 0,2-3-6 16,0 0 8-1,-3-5-10-15,-1 3-7 16,0-4-3 15,-2 1 10-31,-2 3-12 0,-2 1-12 0,0 3 12 0,-1 1 5 16,1 4-5-16,-2-2-12 0,0 2 14 0,-1 1-24 0,0-1 18 0,1 2 8 0,-2-2-15 0,1 1-9 0,-1 4 1 16,0 0 14-16,0 0-7 0,0 0-4 0,0 0 3 0,0 0-11 0,-13-11-6 0,8 12 4 15,0 1 5-15,0 1 18 0,0 1-16 16,-13 9-5-16,3-4 8 0,-2 1-12 0,3 1 13 15,-1 0 13-15,4 1-19 0,1 0 6 0,1-2-7 16,-2 2 6-16,6-2 9 0,-3 5-5 16,4-5 17-16,1-3 3 0,-2 9-18 15,2-2 8 1,-2 1 11 0,5-1 0-1,-1-2-8-15,0-1 0 0,0-2-1 0,1 1-12 0,0-1 15 0,0-1-8 16,0-8 12-16,0 0-13 0,0 10 6 0,11 16-13 0,-2-12 4 0,2-3 19 0,1-3-7 0,-1 1 15 0,4-1-11 0,-2-2 8 15,3-2-5-15,0 3 23 0,2-4-33 16,-5-2-5-16,1-1-5 0,-14 0 18 0,10 0-13 16,1 0 18-16,-2 0-21 0,-1 0 5 0,0 0 4 15,5 0-8-15,-1 0 17 0,12-13-14 16,-12 6 6-16,0 5-2 0,-2-1 12 0,-2-1-25 16,0 1-15-16,-1 0 24 0,6-7-16 15,2 4 9-15,-4-2 3 31,-1 1-19-31,0 2-8 0,1-7 28 16,3-1-5-16,-5-3 1 0,2 4-27 16,0-2 10-16,0-1-13 0,1 2 2 0,1 0 6 0,-2-3 9 0,4-1-14 0,-4 0 2 15,2 1 20-15,-1 1-15 0,-1 0 7 0,0 1-10 0,-1 1 11 16,-2 0-8-16,3 3 7 0,-6 1 4 0,1 1 1 0,-2 2 3 0,-1 0-10 16,1 1 7-16,-1 1-9 0,-1 0 7 0,-1 0-3 15,2 1-11-15,-1-1 1 0,-1 2 9 16,0-1 2-16,0 0-1 0,-1 1 11 0,0 0 9 15,1 0-20-15,-1-1 1 0,0 3-5 0,0 0 13 16,0 0-8-16,0 0-14 16,0 0 29-16,0 0 1 15,0 0-28 1,0 0 13-16,-13-10-17 0,11 10 33 0,-2-2-5 16,1 2 14-16,-1 0-21 0,0-1-1 0,0 2-7 0,-1-1 1 0,1 3-7 0,0-3 24 0,0 1-17 15,4-1 12-15,0 0 1 0,-14 5-12 0,9-2 1 16,-7 4-2-16,6 0-4 0,-2 0 22 0,-2 3-8 15,1 1 17-15,0-3-21 0,-1 4-5 16,1 1-11-16,1 1 5 0,-3-2 14 0,4 1 3 16,-2 3-9-16,1 0 20 0,1 1-13 0,0-2-23 15,0-1 6-15,0 0 9 0,0 1-13 16,0 0 32-16,3-5-13 16,0-1-4 15,1-1 9-31,1-2-14 15,1 0 10-15,-1 1-4 0,2-7-4 0,0 0 19 0,0 8-23 0,0-2 4 0,0-6 18 0,0 9 3 0,11 2-6 16,-7-8 0-16,2 1-3 0,9 1 1 0,-5-2-8 0,0-3-1 0,-2 0 0 0,1 1 9 0,-9-1-20 16,12 0 15-16,-1 0-6 0,15-20 5 0,-13 9-12 15,-4 0-1-15,4-1 18 0,-3-2-7 0,2-1 24 16,-3-2-44-16,-1 1 5 0,0-2 15 16,-1 1-13-16,-1 2 16 0,0 3-21 15,2-3 15-15,-2 1 12 0,-4 3-13 0,0 5 24 16,0-1-38-16,1 5 24 0,-2-5 5 31,0 4-20-15,1 1 4-16,-1-1-3 0,0 3 13 0,0-3 5 0,0 3-21 0,1 0 0 0,-2 0 5 0,0 0-3 0,0 0 5 15,5 11 13-15,-3-7-23 0,-2 1 30 0,0 2-13 0,1-2 13 16,-1 3-13-16,0-1-22 0,3 13 13 0,-1-2 34 16,0 0-17-16,0 1-11 0,-2-5 1 0,2 4 9 15,-1-4 0-15,0-4 0 0,0-3 2 0,4 8 9 16,1-1 3-16,1-2-5 0,2-3 18 15,-2-1-12-15,7-1-27 0,-4 0 16 0,5 0 6 16,-5-3 4-16,-3-3-4 0,0 2 13 16,-7-3-27-16,6 0 0 15,-6 0 0 1,10 0 20-16,-3 0-1 0,12-19-18 0,-9 9 10 16,6-3-14-16,-7-3-1 0,1 1-1 0,-1-7 9 15,0 3-8-15,-2-3-7 0,0 3 10 0,0-5-5 0,2-5 0 0,-4 1-9 0,0 2-8 16,-1 5 5-16,0-2-7 0,1 0-5 0,-1 6 19 15,1 0-7-15,-2 5 19 0,-1 2-20 0,-2 3 14 16,0 2-7-16,2 0 2 0,-2 2-16 0,0-1-4 16,0 2 0-16,0 2 27 0,0 0-25 15,-2 1 36-15,1 0-32 0,0 1 22 16,1 1-7-16,0-1 5 0,-1 3 9 0,0-2-9 47,0 1-8-47,1 1 3 0,-1 0-7 0,2 2 4 15,-1-2 2-15,2 1-4 0,-2 2 11 0,10 14-10 0,-5-4 17 0,1-9 10 0,1 0-27 16,0 5 25-16,3 1-12 0,-4 0-25 0,3 0 17 0,-7-3 4 0,0-2-23 0,-1 0 16 16,-1-10 26-16,0 9-43 0,0-1 21 0,0 1 1 15,0 0 1-15,0-1 10 0,0-1-6 16,0 4-19-16,0 3-6 0,0-2 14 0,0-1 11 16,0-3-13-16,0-1 29 0,0-7-26 0,0 10 26 15,0-10 11-15,0 7-21 0,0-7-5 16,6 14 26-1,-1-11 0-15,-1-2-2 0,2 1-4 16,2-2-2-16,0 0-3 0,6 0-16 0,21-13 15 16,-17 2-2-16,4 0-2 0,-1-3-2 0,-2-1-19 0,-1-2 2 0,-1-4 26 15,4-1-2-15,2-2-42 0,2-1 30 0,1 1-3 16,-3 0-8-16,0-1-1 0,0 4 0 0,-5 3-18 0,2 2 15 16,-2-1 6-16,-5 3 4 0,-2 4-6 0,-3 3-1 15,-2 0-21-15,-4 6 17 0,-2 1-14 16,-1 0 2-16,-2 1 2 0,2 0 21 0,-2 2-6 15,-2 0 0-15,0 2 1 0,3-1 6 16,-2-1-4-16,1 2-5 0,-1 0 1 16,1-1 4-1,1 1 9-15,-2-2-13 32,2 2 6-32,1 2-11 0,1 0 0 0,0-2 1 0,0-5-2 15,0 8 23-15,10 15-8 0,-2-6-8 0,1-2 17 0,2 2-22 0,-1-3-3 0,-1 6 22 0,3-4-6 0,-7-2-33 16,-1-4 13-16,-2 0-20 0,-1 0 23 0,-1-3-14 0,0-7 6 15,0 8 13-15,-11 13-25 0,-2-6 15 0,2-2-13 16,-4-4 1-16,2 3 24 0,0-3-25 0,-4-2-23 16,6-2-18-16,-1-2 4 0,3-2-27 15,9-1-17-15,-8 0-22 0,0 0-29 0,8 0 15 16,-7 0-74-16,-4-13-73 0,12 8-93 16,1-1 37-16,7-6 14 0,5 3 16 15,7 3 31 1,0-2 38-1,7 5-10 1</inkml:trace>
  <inkml:trace contextRef="#ctx0" brushRef="#br0" timeOffset="37792.469">17704 2929 404 0,'3'0'198'0,"-1"1"-53"0,-2 0-23 16,1-1 15-16,0 3-16 0,-1-2-61 16,-1 2-7-16,1-2-118 0,-1-1-100 0,0 0-103 15,1-1 12-15</inkml:trace>
  <inkml:trace contextRef="#ctx0" brushRef="#br0" timeOffset="39387.2568">2190 3197 532 0,'0'0'317'0,"0"0"-23"0,0 0-17 16,0-14 12-16,0 14-34 0,0 0-10 0,6-24-15 15,-6 24-33-15,0-3-21 16,0 2-17-16,1-1 36 0,-1 0-17 31,-1 2-11-31,2 1-2 0,0-2 12 0,-1 4-16 16,0 2-2-16,2-1-24 0,-2 2-1 0,3 1-6 15,-4 2-11-15,1 1-14 0,0 7-7 0,0 1-10 0,0 5-8 0,0-1-14 0,0 4 6 16,0-3-7-16,0 3-10 0,0-2-1 0,0 2-12 0,-10 24-10 0,8-29-8 16,-1 1-38-16,1-5-12 0,2 3-37 0,0 0 8 15,-1-2-116-15,1-4-43 0,-1-3-38 0,1-11 24 16,0 9-185-16,0-2-49 0,0-7 37 15,0 7 26-15,0-7 22 0,10 9 30 16,-5-9 22-16,2-1 37 0,8-3 32 0,1-6 18 16,0 2-12-16</inkml:trace>
  <inkml:trace contextRef="#ctx0" brushRef="#br0" timeOffset="39752.0067">2524 3439 409 0,'0'0'168'0,"1"-1"-21"0,-1 1-19 0,1-2-43 16,0 1 6-16,-1 1 9 31,1 0 6-31,0 0-30 15,-1-1-10-15,1 1 22 0,0 0-18 0,-1 0 17 0,0 0 10 16,0 0-7-16,0-1 8 0,1 0 3 0,0 1-22 0,-1 0 3 0,1 0 9 0,1 0 8 16,-2-1-9-16,0 1-9 0,0 0 21 0,0-1-5 0,-2 1-9 0,2 0-8 15,-1 0-10-15,1 0-25 0,-2 0 2 0,2 0 22 16,0 0-30-16,-2 0-9 0,2 0 16 16,-1 0-10-16,-1 0 7 0,1 0-17 0,-1 0-1 15,0-2 19-15,0 1-27 0,-1 1 12 0,3-2-13 16,-1 2-12-16,0-1 4 0,0-1 4 31,1 2 3-31,-1-2-11 16,0 2 17-16,-1-2-10 0,0 2-18 15,2-1-11-15,-1 0-38 0,1 1-10 0,-1 0-22 0,-1 0-18 0,2 0-18 0,-2 1 11 0,1-1-142 16,0 1-98-16,-1-1 12 0,0 0 12 0,1 1 37 0,1-2 2 0,0 1-36 16,0-2 71-16</inkml:trace>
  <inkml:trace contextRef="#ctx0" brushRef="#br0" timeOffset="42568.1811">2458 3442 448 0,'0'0'154'0,"0"0"-18"0,0-15-22 0,0 15 20 16,0 0-11-16,0 0 0 0,0 0-21 0,0 0-21 15,0 0 2-15,0 0 4 0,0 0-21 0,0 0-1 16,0 0-11-16,0 0 4 0,0 0-3 0,0 0-21 15,0 0-11-15,0 0 23 0,0 0-25 16,0 0-1-16,0 0 1 0,0 0 3 16,0 0-3-16,0 0 8 31,0 0-16-31,0 0 21 0,0 0-17 0,0 0 16 16,0 0-17-16,0 0 13 0,14 0-8 0,-14 0 2 0,20-3 15 0,-17 2-7 0,-1 1 2 15,1 1-8-15,0-2-5 0,0 0 6 0,0 1 0 0,0-1-10 0,0 1 3 16,-2-1 17-16,0 1-2 0,2-1-12 0,-3 1-8 15,0 0 2-15,0 0-2 0,0 0 3 16,0 0-1-16,11-6-7 0,-9 5-3 0,-1-2 2 16,1 1-2-16,-2 0 4 0,2 0 0 15,-1 0 6-15,-1 1-12 0,0-1-6 0,0 0 11 16,1 1-6 0,-1-1-9-16,0 1 8 15,1 0 11-15,-2-1 0 0,1 0-17 0,0 2 3 16,-1-3 10-16,1 3-10 0,-1-2 7 0,-1 1-7 0,2 0 4 0,-2 0-3 0,1-1-1 15,-1 2 1-15,0-1 1 0,2 1 12 0,-2-1-16 16,1 1-3-16,1-1 13 0,-1 1 1 16,0 0-9-16,-1 0 1 0,0 0-1 0,1 0 11 0,-1 1-4 15,0-1-8-15,1 1 2 0,0-1 8 16,-1 0-8-16,1 1-4 0,-1 1-4 0,1-2 8 16,1 1 2-16,-4-1 6 0,2 2 5 15,1 0-8-15,0-2-19 0,-1 3 11 16,0-3-2 15,1 2-6-31,0 0 13 0,0-1 9 16,-1 0-1-16,0 2-20 0,0-3 0 0,2 4 8 0,1-3 2 0,-2 1 0 0,-1 0 1 15,2 2 5-15,0-3-5 0,0 2-10 0,0 0 3 0,0 1 3 0,0-2 3 0,-1 1 13 0,1-1-9 16,0-2 5-16,0 0-27 0,0 0 18 0,0 0-4 16,0 0-8-16,0 0 14 0,0 7-7 0,0-7 7 15,0 0 2-15,0 0 13 0,0 7-13 16,0-7 10-16,0 0-19 0,12 10 5 0,-10-10 2 15,0 1 17-15,0 1-5 16,-1-1-5 0,0-1-14-16,2 0 20 0,0 0-16 0,-1 0-8 15,-1 2 0-15,1-3 7 0,0 0 12 0,-1 1-9 0,0 0-1 0,1-1 13 16,-1 0-14-16,0-1 8 0,0 1 9 0,1-1-6 0,0 1-19 16,-2-1 2-16,0-1 23 0,1 3-17 0,0-3 14 15,-1 0-2-15,0 1-1 0,1 0 2 16,-1 0-23-16,1-1 23 0,-1 1-6 0,1-1-19 15,-1 1 20-15,0 0-1 0,1 1 3 0,-2 0-25 16,1-2 20-16,-1 3-14 0,1-3 4 0,-2 3 19 16,2-1-22-1,-2 0 8 1,-1 0 9-16,1-1-15 16,0 2 12-16,1-1 7 0,-1 1-18 0,0 0-5 15,1 0-3-15,0 1-3 0,-2-1 9 0,1 1-2 0,1 0-25 0,-1 1 9 0,0-1-40 0,0-1-25 0,0 3-7 16,2 0 9-16,-1-2-57 0,0 0-60 0,0 2-79 15,-1 0-37-15,3-2-5 0,-3 4 58 0,1-3 15 16,1 1-5-16</inkml:trace>
  <inkml:trace contextRef="#ctx0" brushRef="#br0" timeOffset="54898.2605">23441 787 561 0,'0'0'232'0,"0"0"-30"0,0 0-32 0,0 0-4 15,0 0-16-15,0 0-7 0,0 0 0 0,0 0-19 16,0 0 1-16,0 0-16 0,0 0-14 0,0 0 0 16,0 0-24-16,-3 3 9 0,7-3 2 15,0-2-21-15,1 1-1 0,-1-1-2 0,1 2 5 16,0-2 5 0,-2 1-32 30,-1-1 3-46,1-1 2 0,0 2-2 0,-1-2-13 16,4-8 5-16,-5 2-21 0,1 0 15 0,-2-2-10 0,0 11-4 0,0-8-8 0,0-1 7 0,0 1-3 0,-15-7 11 0,12 6-13 0,-3 2 3 0,0 1-9 0,0 2-6 0,1-1 18 0,-4 4-4 16,2-1-18-16,-1 1 1 0,8 1-5 0,-12 0 24 15,2 0-21-15,-10 17 5 0,6-8 3 0,1 0-7 16,3 0 11-16,-1 1-6 0,-3 2-5 16,4-1 21-16,-1 3-7 0,2 0-9 0,1-1 3 15,-1 1 3-15,5-2 5 0,1-3-11 16,2-1 19-1,1 1-8 1,-1-2 4 0,1-7 19-16,0 8 3 0,0-2 25 0,15 18-13 15,-4-11 0-15,3 1-17 0,-1-2 13 0,1 2-16 0,2-3 12 0,3 0-16 0,0-7-23 16,0 3-44-16,5-1-10 0,1-4-62 0,-5 0-33 0,3-1 12 0,-4 3-58 16,-8-4-41-16,3 0-35 0,20-12-74 0,-15 7-26 0,0-1 59 0,-4-3 17 15,1 0 24-15</inkml:trace>
  <inkml:trace contextRef="#ctx0" brushRef="#br0" timeOffset="55169.8363">23708 796 703 0,'-1'-4'244'15,"1"2"-25"-15,2-3-31 0,0 4 7 0,-1-1-17 0,2 1 12 0,-1 1 2 0,2 2 2 0,2 0-31 0,7 5 22 0,-7 2-39 0,9-1-3 0,-1 0-27 0,0 1 11 0,-1-1-13 16,1 4-25-16,-2-1-13 0,-1-3-6 15,0 2-24-15,-3-4-29 0,-1 0-32 0,-1-1-19 0,0-1-9 16,-1 0-33-16,-1-3-26 0,-1 1-10 16,0 0-38-16,0-1 13 0,0 1-57 15,1-2-25-15,-4 0-21 0,0 0-24 0,0 0-36 16,0 0 20-16,11-12 23 0,-8 8-63 16,-1-1 18-16</inkml:trace>
  <inkml:trace contextRef="#ctx0" brushRef="#br0" timeOffset="55367.7215">23931 747 442 0,'-3'-3'198'0,"1"0"-4"0,0 3-10 0,-1 1-5 0,-4 1 9 0,3 0-36 0,-2 3-4 0,-1-1 1 15,-6 10-14-15,2-3-28 0,-1-1 0 0,-2 2-3 16,0 3-15-16,1-2-20 0,0 0-3 16,-1 1 8-16,2 1-13 0,1 2-20 0,0-5 2 15,-4 5-5-15,5-5-33 0,1 2-16 0,0-1-38 16,0-1-6-16,4-1-54 0,2 5 8 15,-1-9-110-15,3 0-45 0,1-7-96 32,0 0 22-32,0 0 22 0,10 11-25 0,-3-12-2 15</inkml:trace>
  <inkml:trace contextRef="#ctx0" brushRef="#br0" timeOffset="55539.6229">24090 680 291 0,'0'-2'363'0,"3"-1"-50"16,-1 2-69-16,-3-1-17 0,0 4-35 16,0-2-19-16,0-2-30 0,-2 2-7 0,5 2-35 15,-6 0-15-15,3 3-43 16,1-1-22 0,-2 5-37-16,0-2-26 0,2-4-36 15,-1 5 10-15,-1-3-159 0,0 2-145 0,2-1 29 0,0-6 16 0,0 0 10 0</inkml:trace>
  <inkml:trace contextRef="#ctx0" brushRef="#br0" timeOffset="55732.0455">24138 876 442 0,'0'2'129'15,"0"1"-9"-15,0-1-11 0,-1 0-20 16,0 0-16 15,0 3-9-31,1-3-53 0,-1 1-6 0,2-1-34 0,0-1-46 0,-1 0-107 16,2 3-110-16</inkml:trace>
  <inkml:trace contextRef="#ctx0" brushRef="#br0" timeOffset="56097.0007">24451 792 513 0,'0'0'334'0,"-3"1"-54"16,1-1-27-16,0 1-38 0,-1 0-12 0,4 1-5 16,-1 0-22-16,1 0-13 0,2-1-6 0,2 2-9 15,0-2-15-15,2 2-23 0,8 2 11 0,6 0-29 16,0-4-3-16,-3 3-11 31,-7 0 6-31,0-4-8 16,-1 2-14-16,-4-1 8 0,0 1-35 15,1-1 3-15,-3-1-3 0,1 0 6 0,-5 0-7 16,0 0-34-16,0 0-21 0,7 0-28 0,-7 0-17 0,0 0-33 0,7 0-34 0,-7 0-22 0,0 0 15 0,0 0-186 0,10 0-107 16,-10 0 42-16,-2 0 17 0,-1 0 44 0,2-3 0 15,0 3 21-15</inkml:trace>
  <inkml:trace contextRef="#ctx0" brushRef="#br0" timeOffset="62070.266">25597 852 600 0,'0'0'217'0,"-13"0"-22"0,13 0-14 0,0 0-8 0,0 0-29 0,0 0 2 0,-14 0-14 0,-1 11-8 0,11-12-8 15,3-1-19-15,-1 2-8 0,0-3-2 16,2 1 2-16,0-1-13 0,-3 0-5 16,6 0 10-16,-3 0-25 0,0 1-4 0,2-1 3 15,0-1 7-15,1 3-22 0,-1-4-14 0,0 3 8 16,0-1 1-16,3 0-11 0,1 2-3 16,-3-4 6-16,4 3-6 46,-3 2-7-46,1-1 16 0,1 0-29 16,-3 1 4-16,-3 0 0 0,0 0-4 0,11 0 12 0,-5 0-8 0,-6 0 1 16,16 12 13-16,-10-8-19 0,-2 1 5 0,0-2-7 0,0 2 1 0,-2 1 6 0,0 0-6 0,3 10 3 0,-1-2-2 15,-4-3 6-15,0-2 10 0,0 4-12 0,0 2-8 0,-15 18 4 0,11-15-1 16,-3 0-10-16,-5-3 26 0,0 2-18 16,2-3 12-16,1 2-7 0,0 0-11 0,-3-2 12 15,4-3 6-15,-1 2 3 0,0-5-2 16,2-1-14-16,1-1-5 0,3 0 22 15,1 1-20-15,-2-7 4 0,2 4 9 16,1-1-3 0,0-2-15-1,0 2 14-15,-1-2 10 0,2 2-13 0,-2-2 0 0,2 0 10 0,0-1-4 0,0 0-6 16,0 0-3-16,0 0 9 0,15 8-6 0,-11-7 4 0,3-1-5 0,2 1-1 0,11 1-1 16,-10-2-26-16,5 0-11 0,4 0-33 0,3 0-12 15,23-17-54-15,-18 10 14 0,0 0-46 0,0-3-29 16,2 0-5-16,-5-2 0 0,5 1 8 15,-3-2-33-15,-2-1 27 0,-1-1 1 0,0 3 28 16,-4 0 56-16</inkml:trace>
  <inkml:trace contextRef="#ctx0" brushRef="#br0" timeOffset="62528.4938">26032 989 719 0,'6'-5'21'0,"-2"0"69"0,1 0-1 15,-1 1 27-15,-2 1-3 0,1-2 2 0,-1 2 0 0,0 1-17 0,1 0 21 0,-3-2-5 0,2 3-13 16,-1-1 0-16,0-1-5 0,2 1-13 0,-3-1-16 0,0 3-10 0,0-2-5 0,0 1-2 0,2 1 4 15,-2 0-21-15,0 3 3 0,0-2 6 16,0 3-23-16,0 1 19 0,0-2-11 0,-2 3-15 16,2 4 18-16,0-5 3 0,0 2-22 0,0 1 5 15,0-8-10-15,0 7 9 0,0-1-7 16,0-6 11-16,0 14 9 0,13 12-6 0,-4-14-9 16,-2 1 19-1,2-7-22-15,0-1 9 16,2-1-3 15,-4-3-6-31,1 1 0 0,-1 0 9 0,-7-2-4 0,7 0 13 0,0 0-10 0,6 0-4 16,18-14 0-16,-16 7-11 0,-2-3 15 0,-1 5-15 0,0-5 7 0,-3 0 6 0,1 2-17 0,-4 0-7 15,-4 1 10-15,1 0 11 0,-1 1-6 0,2 1 3 0,-2 0 1 0,-1-1-15 16,-1 0-9-16,0 2 14 0,0-1 6 16,0 5 5-16,0 0-22 0,0 0 6 0,0-8-5 15,0 8 17-15,0-9 1 0,-12-5-17 16,10 10-4-16,-2 1 6 0,0-2-3 0,1 2 16 15,-4-1-14-15,3 1 15 0,-1 1-6 16,-8-4-9 15,1 4-5-15,4 0 16-16,8 2-26 0,-9 0-22 0,-1 0 16 0,2 0-13 0,1 0-23 16,-1 0 3-16,-15 11-10 0,8-7-37 0,1 3 16 0,5-2 0 15,1-1 8-15,2 1-57 0,1 0-19 0,1-3-58 0,2 1-83 0,0 0-48 0,1-1 49 0,2-1 12 0</inkml:trace>
  <inkml:trace contextRef="#ctx0" brushRef="#br0" timeOffset="63201.739">26476 884 570 0,'-2'-1'270'0,"2"0"-31"16,2 1-29-16,-4 0-32 0,4-2-6 0,-4 2-31 16,2 0-20-1,0 0-9-15,0 1 0 47,-2 0-25-47,2 0-4 0,-2 0 4 0,1 0-10 0,-1 4-2 0,2-3-11 16,-2 3-14-16,0-1 5 0,2 0 1 0,-2 1-5 15,0 1-20-15,2 1-3 0,-3-3 1 0,3 3 8 0,-3-1 1 0,1 11-13 0,2-5 9 16,0-3-6-16,-2 0-19 0,2 2 28 0,0-6-19 0,0-5 12 0,0 0-8 0,0 10-6 0,0-3 0 0,0-7 11 16,0 7-4-16,12 7 11 0,-4-3 16 0,-1-4-16 15,0-2 5-15,-2-1 0 0,1-1 6 16,1-1 1-16,0 1-17 0,2-3-14 15,-9 0 13-15,7 0 12 0,-1 0-17 0,7 0 15 16,1 0-1-16,13-20 15 31,-20 15-45-15,2-1 17-16,0-4 1 0,-4 5 2 0,1-5-9 0,-1 5 4 16,-1-1-9-16,0 0-15 0,-2 2 9 0,1 0 10 0,-2-1-7 0,-1 0-17 0,2 1 39 0,-2-1-32 0,0 0 10 0,0 5-18 15,0 0-7-15,0-9 26 0,0 3-9 0,0 6-2 0,0-9 5 16,0 2 6-16,-12-5-13 0,10 7-12 15,-7-6 13-15,5 1 7 0,1 4-10 0,-4 1 19 16,3-1-9-16,-1 2-20 0,3 0 15 16,-2-1 12-16,2 3-24 0,-3-1 15 15,1 1-11-15,1 0 31 16,0-1-10-16,-3 3-20 16,2-3 2-16,-3 2-2 0,3 0-25 0,-2-1 9 15,4 2-28-15,-2 0-5 0,-1-1-19 0,5 1 4 0,0 0-11 0,-8 0-25 0,8 0-3 0,-9 0-16 16,9 0-4-16,-18 11 11 0,13-7-48 0,1 0-46 15,2 0-24-15,-3-2-80 0,2 3-70 16,1-1 32-16,0 0 42 0,0-2 5 0,4 0 19 16</inkml:trace>
  <inkml:trace contextRef="#ctx0" brushRef="#br0" timeOffset="63981.4447">26978 825 684 0,'0'-2'244'16,"0"-2"-15"-16,0 4-25 0,2-2 0 0,-2 0-3 0,-2 0-23 0,4 2-25 0,-2-1-18 0,2-1-32 0,-4 2-1 15,2-1-18-15,0 0-2 0,-2 1-9 0,2-2 2 0,-2 4-12 16,-1-1 0-16,0 0 1 0,1 1-13 15,2 0-16-15,-2 3 0 0,0-3-7 0,0 3 16 16,-1 0-12-16,1 1 7 16,0-1-16 15,0 1-4-31,-3 11 15 16,1-7-16-16,-1 1-1 0,3 1 17 0,2-2-3 15,-5 5-4-15,3-3-1 0,0 0 17 0,0-2-30 0,2-1 12 0,0-2-1 0,0-7 3 0,0 8-6 16,0-8-3-16,0 9 7 0,0 2 3 0,16 9-8 0,-16-14-1 0,4 2 18 0,-2-2-4 0,1-2-3 0,1 2 13 15,0-1-9-15,0-5-9 0,1 3 18 16,0-2-12-16,0 0 8 0,1 2-26 0,1-2 0 16,-1 0 9-16,2-1 1 0,1 0-30 15,1 0 18-15,13-14-3 0,-10 7 9 0,1 1 1 16,-3-3-15-16,-1 1 16 16,1-2 3-16,-3-1-8 15,-1 4-23 1,-2-2 5-16,-3 1 16 0,7-2-5 15,-5 0-17-15,-2 3 18 0,-2 7 10 0,0-8-15 0,0 1-7 0,0 7 14 0,0-8-16 0,0 8 31 0,0-8-42 0,0 8 19 16,0-9 15-16,0 1-14 0,-13-3 10 0,11 5-22 16,-2 2 3-16,-1 0 8 0,-4-5-18 0,2 1 32 15,-1 1-7-15,0 2-31 0,2 0 1 0,1 3 11 16,1-2-26-16,2 1 12 0,-5 0-17 16,2 0-18-16,0 3 16 0,-1-2-25 0,2 0-20 15,-1 2-8-15,-4-2-14 0,9 2-40 16,0 0 8-16,-9 0 11 0,3 0-82 15,6 0-25-15,-11 0-48 32,3 0-84-32,-12 13 26 15,4-4 22-15,5-2-8 0,-3 2 26 0,-1-1 13 0</inkml:trace>
  <inkml:trace contextRef="#ctx0" brushRef="#br0" timeOffset="74354.0141">27746 635 301 0,'0'0'270'16,"0"0"-40"-16,0 0-15 0,0 0-25 0,0 0-13 16,0 0-34-16,0 0-6 31,0 0-14-31,0 0-5 15,0 0 7-15,0 0-19 0,0 0 7 0,2 20-3 0,-6-10-13 16,1 1 7-16,-1 1-22 0,-2 1-1 0,4-4-5 0,-6 7-5 16,1 2-1-16,-3 4-17 15,-2 2 2-15,1-2 11 0,-3 0 6 0,1 2-28 0,-1 1 8 0,-2 2-21 0,0 3 3 0,-1-1-4 0,0 3-5 16,1-5-1-16,-1 4-3 0,4 0 2 16,-5 3 16-16,7-2-11 0,0-1-6 0,-1 0-15 15,4-1-21-15,1-4-24 0,-3 3-25 0,4-2-27 16,2-2-47-16,1-4 13 15,1-1-114 17,2-14-122-32,0 2-18 15,0-8 21-15,13 18 23 0,-3-16 34 0,-1-2 13 0,11-6 15 0</inkml:trace>
  <inkml:trace contextRef="#ctx0" brushRef="#br0" timeOffset="74854.3018">28756 721 675 0,'-3'-3'207'15,"1"4"-22"-15,4-2-36 0,-2 1-31 16,-1 2-2-16,-1 2 13 0,2-1 6 0,0 2-9 0,1 0 14 0,-4 2-17 0,1 0-6 0,1 1 7 0,-3 9-13 16,0 0-7-16,-2 2-8 0,0 0 17 0,0-2-11 0,-2 2-11 15,0 4-20-15,-1-3 15 0,0 2 3 16,-2 1-17-16,-1 2 8 0,2-4-29 0,-2 3-13 16,1 1-1-16,2-2-1 0,-3 2 21 15,5-4-30-15,-1 1 2 0,-1-3-16 0,0 1 3 0,5-6-35 31,-3 2-31-31,5-3-33 32,0-6-37-32,0 1-34 0,1-3 2 0,1 0 15 0,0-5-159 0,0 0-81 15,0 0 17-15,0 0 7 0,11 0 47 0,-7-3 3 0,6-14 37 0,-1 2-20 0</inkml:trace>
  <inkml:trace contextRef="#ctx0" brushRef="#br0" timeOffset="75375.487">28727 649 343 0,'-2'-1'270'0,"2"0"-31"0,0-4-34 0,3 4-11 0,-7-2-20 0,5 0-20 15,-3 3-16-15,3 0-7 0,-2-2-10 16,3 3-7-16,-4-1-23 0,3 1 2 16,-1 2-15-16,-3 0-18 0,-4-1 5 0,1 0-16 0,-3 5-17 15,2 0 8-15,0 1 7 0,-4 2-15 16,2 0-12-16,0-1 5 0,-1-1-2 47,-1 4-8-47,3-1 2 15,-4 3 6-15,-2 0-7 16,1 1-9-16,0-2 16 0,1-1-14 0,0 2-4 0,0-3 16 0,2 2-13 0,2-2 6 16,-4-2-5-16,2 6 22 0,4-7-19 0,-2-2 9 0,4-1-8 0,0 2 13 0,-1-2-10 0,1-1 1 0,2 1-11 0,2-1 13 15,-2 0-12-15,1 1 8 0,1 0 3 0,0-2 9 0,0-3-21 16,0 0 12-16,0 8 13 0,20 12-12 0,-5-11 1 16,1-1 2-16,5-2-7 0,2-1 1 0,-12-5 0 15,7 0-12-15,3 0 8 16,4 0-4-16,0 0-8 15,-2 0 9 17,2 0-5-32,-1 0 7 0,0 0-16 15,20-14 8-15,-22 12 14 0,-4-1-23 0,-1-1-15 0,-6 3-30 16,-2-1-23-16,-3 1-23 0,0 0-24 0,-6 1 9 0,0 0-92 0,0 0-73 0,8 0-84 0,-8 0 20 0,0 0 23 0,6 0 21 0,-6 0 13 0,0 0 3 16</inkml:trace>
  <inkml:trace contextRef="#ctx0" brushRef="#br0" timeOffset="83094.7077">27474 779 303 0,'0'0'85'0,"0"0"-43"0,0 0 6 0,0 0 25 15,0 0-6-15,0 0-10 0,0 0 10 0,-13 0 0 16,13 0-9-16,0 0 18 0,0 0-8 16,0 0-7-16,0 0-11 0,0 0-13 15,0 0 4-15,0 0-5 16,0 0-4-16,0 0-14 15,0 0 28-15,0 0-10 16,0 0-1-16,0 0 9 0,0 0-24 0,-21 23-5 0,22-20 16 0,0-3-6 16,0 1 5-16,0-1 6 0,0-1 2 0,1 1-27 0,-2 0 10 0,2 0 12 0,0 0 10 15,0 0-21-15,-1 0 7 0,1-2 5 16,1 1 5-16,-1 1-14 0,-2-3 11 16,2 2-11-16,-2-1-10 0,2 0-1 0,-2-1-6 15,0 2 11-15,0-4 17 0,-2-4-22 0,0 0 2 16,0 1-16-16,2 8-5 0,-6-17 12 15,2 8 13-15,4 3-15 16,-5 1 3 0,2 2 12-16,-2-1-14 15,5 1-9-15,-4 1 4 0,1-4-3 0,-4 6 16 0,5 0-16 0,0 0-4 0,-3 0 12 0,5 0-10 0,0 0 6 16,0 0 3-16,-8 0-10 0,8 0 5 0,-7 0-13 16,-1 11 25-16,4-9-7 0,2 2-4 0,0-2 3 15,0-1-5-15,2 2-12 0,0 0 2 0,-2 0 7 16,2-1 8-16,0 3 14 0,-1-3-23 15,-1 0 10-15,2 0 10 0,0 3-9 0,0-3-6 16,0 0-17-16,0-2 12 0,0 0 2 0,0 0 17 16,0 0-11-1,0 0-1 1,0 7 2-16,0-7 12 31,0 0-18-31,0 0-1 0,0 8-11 0,9 0 21 0,-5-6-2 16,-3-2-14-16,3 1-4 0,-2-1 18 0,3 0 0 0,-3 0 14 0,1 0-16 0,-1-1 5 0,2 1-8 0,0-1 15 0,-2-1-14 15,-1 1 2-15,1-1 1 0,0 1-1 0,0-2-2 0,-2 2 8 0,0-2-8 16,5-4 2-16,-5-1 1 0,-5 2 4 16,5 0-12-16,-2 4-17 0,2-2 33 0,-2 1-18 15,2 3-7-15,0 0 1 0,-11-11 16 0,7 9-15 16,1 0 19-16,-1 0-18 0,1 2 7 16,-2-1-9-16,-1-1 19 0,0 2-7 31,6 0-12-31,0 0 17 15,0 0 8-15,-5-2-11 0,5 2 0 16,-2 2-5-16,0 1 1 0,2 0-12 0,-2-1-7 0,4 2-32 0,-2 1-6 0,0-1 6 0,2 1-74 16,-2 0 2-16,4-2-19 0,-2 4-73 0,0-3-85 0,1 1-22 0,5 6 45 15</inkml:trace>
  <inkml:trace contextRef="#ctx0" brushRef="#br0" timeOffset="84083.5213">27932 1216 231 0,'-2'0'175'15,"2"0"-52"16,-2 0 25-31,0 0-49 0,1 0-11 16,-2-2-12-16,0 4-3 0,-1-2 12 0,0 0-17 0,2 0-12 0,-2-2-6 0,0 4 3 0,2-1-10 0,-1 0-18 0,-1 0 0 16,2 3-2-16,-2-4 6 0,2 1-3 0,-2 1 13 0,0 0-2 15,2 0-20-15,0 1 3 0,0-1 12 0,0 1 15 16,-1-2-14-16,3-1 1 0,-2 3 4 0,2-2 6 16,0-1-11-16,-2 2-10 0,2 0 8 0,0-1-16 15,0-1 6-15,0 0-3 0,0 0 11 0,0 0-25 16,2 0 12-16,0 0 8 0,-2 0-2 15,0 0-6-15,3-1-5 0,0-1 4 16,-2 0-9 0,1 2 4-16,0-1-14 15,0-2 22-15,0 2 0 0,-1-2-11 0,2 1 13 0,-1-3-8 0,-2 3 10 0,0-3-3 0,0 2-14 16,0-1-5-16,0 0-5 0,-1 0 23 16,1 1-2-16,-1-1-8 0,-2 0-6 0,3 4 16 15,0 0-6-15,0 0-5 0,-7-11-4 0,5 7 0 16,0 1 2-16,-1 2-2 0,-1-1-6 0,2 1 3 15,-1 0 6-15,1-1-4 0,-2 4-1 0,1-2 17 16,0 0-27-16,-1 0 7 0,2 1 17 16,-2 1-28-16,2 0 26 0,2-2-8 15,0 0 0-15,-5 7-5 16,3-6-2 15,0 3-13-31,2-1 20 0,0 1-7 0,-2-1 4 0,2 0-7 16,-1 1 12-16,2-1-3 0,-1 0 0 0,0-1-5 0,0 1 9 0,2 0-9 0,0 0-8 0,-2-3 5 0,0 0 13 15,7 4-7-15,-5-3-6 0,0 1 11 0,0-4 6 0,2 2-3 16,-1 2-18-16,-1-4 6 0,1 2 2 0,-1-2 2 16,2 2 2-16,-1-3 1 0,-1-1 0 0,0 1-5 15,1-1-14-15,-1-2 10 0,-2 3 3 16,1-3-13-16,-1 1 3 0,0 2 2 0,-1-2 1 16,0 1-6-16,0 1 7 31,1 3-15-16,0 0 5-15,0 0-6 0,0 0-6 0,0 0-20 0,0-8-14 0,-9-1 1 0,7 9 4 0,1 3-52 0,-1-2-30 16,2-1-35-16,-2 0-73 0,-1 1-63 0,3-2 16 0,-2 1 17 16</inkml:trace>
  <inkml:trace contextRef="#ctx0" brushRef="#br0" timeOffset="85712.0838">29724 848 246 0,'0'0'80'15,"0"0"-12"-15,0 0 25 0,0 0 1 16,0 0-25-16,0 0 8 0,0 0-8 16,0 0 9-1,0 0 20-15,0 0-6 16,0 0-19-16,0 0-1 0,0 0 7 0,0 0-2 0,0 0 1 0,0 0 10 0,0 0-3 15,0 0 4-15,0 0-19 0,0 0 7 0,0 0-12 0,0 0 0 0,0 0 11 16,0 0-12-16,0 0 9 0,6 17-9 16,3-17-2-16,1 0 4 0,6 0-12 0,3 0 7 15,2 0-8-15,0 0-4 0,-2 0 3 16,0 0-17-16,-1 0-12 0,13-12 14 0,-19 12-17 16,-3-1-8-16,-2 0-11 0,1 1-13 15,-3-2-20-15,-1 2-44 0,0-1 2 0,-1 1-30 16,1 0 10-16,-4 0-59 0,0 0-16 31,0 0-29-31,6 0-98 0,-6 0-56 16,0 0 51-16,0 0-9 0</inkml:trace>
  <inkml:trace contextRef="#ctx0" brushRef="#br0" timeOffset="86000.077">29664 1070 416 0,'-3'3'155'0,"1"-2"16"16,0 1-1-16,1 0-15 0,2-1-4 0,1-2 12 0,3 1-14 0,-1 2-23 0,4-1 1 0,13-4-7 15,-9 3-13-15,4 0-17 0,5 0 6 0,0 0-31 16,22-10 11-16,-23 7-23 0,-1 2-12 15,-2-3-1-15,-2 4-12 0,-3-1-35 0,-3 1-28 16,2-1-32-16,-3-1 5 0,-1 2-123 16,-1 0-62-16,-1-2-77 0,-1 0 11 0,1 2 22 15,-2-3 30-15,3 0-12 0</inkml:trace>
  <inkml:trace contextRef="#ctx0" brushRef="#br0" timeOffset="86375.8599">30369 876 347 0,'0'0'187'0,"-1"1"7"0,1-1-26 0,0 0 3 0,1 0-11 0,-1 0 1 16,3 0-26-16,-5 0 4 0,5 0-5 0,0 0 2 0,0 0-20 15,2 0-1-15,3 0 10 0,-2 0-11 0,2 0-18 16,0 0-3-16,1 0-6 0,6 0-12 0,1 0-9 16,3 0-17-16,-4 0-2 0,3 0 10 0,20-10-16 15,-19 8-8-15,-5 0-11 0,-3 2-26 0,-3-1-13 16,0-1-30-16,-2 2-43 0,-1 0-26 15,-1 0-8-15,-4 0 11 16,0 0-84-16,0 0-59 16,0 0-85-1,0 0 21-15,0 0 7 0,10 9 32 0,-11-7-3 16</inkml:trace>
  <inkml:trace contextRef="#ctx0" brushRef="#br0" timeOffset="86595.2464">30364 1071 602 0,'2'2'211'0,"0"1"-27"16,3-3-9-16,0 1 0 0,2 0-16 31,10-3-9-31,-2 2-27 0,-15 0-13 0,14 0-19 16,0 0 0-16,4 0-9 0,-3 0-1 0,1 0-30 0,1 0-10 15,2-8-42-15,-5 8-12 0,-1 0-41 0,9-10 5 16,-22 10-90-16,9 0-77 0,-1 0-105 0,2 0 14 0,15-14 12 0,-8 6 15 16</inkml:trace>
  <inkml:trace contextRef="#ctx0" brushRef="#br0" timeOffset="87284.7854">31103 877 504 0,'0'0'147'16,"-1"0"3"-16,-2 0-16 0,2 0-13 15,0 0-13-15,0 0-18 0,-1 0 14 0,0 0-8 16,0 0 0-16,-2 0-9 16,2 0 2-16,-1 0-10 0,1 0-16 15,-2 0 9-15,0 1 2 16,-1 1-2-16,-1-1-6 0,1 0 9 0,5-1-20 16,0 0 9-16,-19 5-8 0,13-2 8 0,0-2-23 0,-7 4 3 15,-3 2-1-15,6-2-3 0,2-1-8 0,1 2 0 0,3-1 5 16,-2 0 14-16,3-1-16 0,0-1 14 0,0 2-8 15,1-1-12-15,-1 1-1 0,1-1-3 0,1 2-3 16,-1-1 13-16,2-5 18 0,0 0-14 0,0 8 11 16,0 0-15-16,0 3-9 0,19 13 21 15,-12-17-18-15,10 2 24 0,-5 1 3 0,3-3-31 0,0-2 25 16,4 1-16 0,-3-4-4-16,-2 1-9 46,6-1-3-46,-6 0 23 0,-6-2-19 0,2 0-10 0,3 0 18 0,0 0-10 16,19-12 0-16,-19 10-4 0,-2-1 3 0,4-2-21 0,-1 0 18 0,0-2 11 0,-1 0-21 16,-3-3 16-16,2 1-4 0,-2-1-5 0,-2-3-4 0,-4 1-15 0,3 1 6 0,-2 1-8 0,-1 1 14 15,-2 1-19-15,0 1 17 0,1 0 21 0,-3 1-31 0,0 1-4 16,0-2 30-16,1 3-17 0,-1 4 7 16,0 0 3-16,0-9-15 0,0 2 13 0,0 7-17 15,0-8-6-15,-17-14-8 0,10 14 12 16,0 1 23-16,0 2-2 0,-4-4-28 0,1 4 16 31,2 0-10-31,0 3-7 16,2-1 8-16,-2 0-1 0,0 2 3 15,1 1-14-15,1-2 31 0,-1 1-34 0,-1 1-2 0,1 0-12 0,0 0-22 0,-3 0-6 16,-3 0 0-16,-1 0-11 0,0 0-26 0,2 0 0 0,0 0-50 0,2 0 15 16,0 0-48-16,-14 12-54 0,7-7-56 0,1 0-72 15,3-2 16-15,-1 1 38 0,2-1 13 16,1-2 0-16,0 3 61 0</inkml:trace>
  <inkml:trace contextRef="#ctx0" brushRef="#br0" timeOffset="89133.2235">32421 633 339 0,'0'0'303'0,"0"0"-48"16,0 0-11-16,0 0-46 0,0 0 4 0,0 0-35 0,0 0-5 0,0 0-33 0,0 0 1 15,0 0-32-15,0 0-8 0,0 0-6 0,0 0-8 16,-17-5 13-16,13 18-2 0,-3 1 5 0,4-2 4 16,1 4-11-16,0-5 2 0,1 2-30 15,-2 6 5-15,-1-1-15 0,-2 0 8 16,3 2 0-16,0 0-13 0,-3-1 5 15,2 2 2-15,-1 0-1 32,-3-2-19-32,5 2-9 15,-3-1-9-15,2-1-3 0,-1-2-17 0,1 3-36 0,2-1-23 0,1-8-26 16,-1 0-12-16,1-3-27 0,1-8 13 0,0 9-80 0,0-2-53 0,0-7-132 0,10 12 47 16,-8-9 14-16,1-2 33 0,1-2 5 0,-1 0 26 0</inkml:trace>
  <inkml:trace contextRef="#ctx0" brushRef="#br0" timeOffset="89623.9145">31978 624 581 0,'-2'-1'159'0,"1"2"-12"16,0-2-7-16,2 1 8 16,-1 1-22-1,2-4-9 1,-1 3-5-16,0 0-8 15,5 0-20-15,1 0 20 0,6-4-15 0,8 3 1 0,-8 1-5 0,6 0 3 16,5 0 7-16,7 0-9 0,4 0-6 0,44 11-11 0,-37-10-11 0,5 4-2 0,-3-3 3 16,7 5-7-16,-23-7-16 0,13 0 2 0,9 0 5 0,0 0-12 15,3 0-9-15,48 10 1 0,-57-9-4 0,-8-1 7 0,-3 2 6 16,-17-2-17-16,4 0 1 0,-1 0 17 16,-3 0 16-16,0 0-20 0,-5 0 7 0,-2 0-4 15,-1 0 2-15,-1 0-12 0,-7 0 7 0,7 0-10 16,-7 0 11-16,0 0-17 15,7 0 4-15,-7 0-12 16,0 0 9 0,9-9-30-16,-12 9-5 0,3 0-44 15,-1 0-11-15,0 1-22 0,-2-2-52 0,2 0 15 0,-6 3-118 0,4 4-90 0,-6 4-11 16,-2-8 29-16,-3 5 19 0,5 2 19 0,-7 0 30 0,-3 3 24 0</inkml:trace>
  <inkml:trace contextRef="#ctx0" brushRef="#br0" timeOffset="96259.7085">25388 2098 534 0,'-13'0'222'0,"13"0"-11"0,0 0-19 0,0 0 19 0,0 0-27 0,0 0-5 0,-16 0-12 0,16 0 1 0,0 0-18 0,0 0 12 0,-18 20-27 16,17-22-19-16,1 1 21 0,2-1-36 0,-2 1 0 15,1-1-11-15,2-1 9 0,-3 0-12 16,4 0-24-16,0 0-1 0,1-1-2 0,7-3 12 15,-4 1-30-15,-1 2 16 0,-2 0-6 0,4 2 21 16,-4-1-44-16,1 1 21 0,-2 1-22 0,3 0 8 16,-1 0-14-16,-1 1-14 15,0 0 37-15,-5 0-22 0,0 0-15 16,8 0 26 0,0 0-27-1,-8 0 10-15,20 22-12 0,-14-13 21 0,-1 1-32 0,-2-3 20 16,1 8-26-16,0 3 15 0,-4-10-1 0,0 4 5 0,-14 20 3 0,4-13 16 0,3 0-23 0,0 1-13 15,-5-3 15-15,4 2-7 0,-5-1-2 0,1 0 34 0,-1-2-28 16,1 1 7-16,1-2 10 0,2 0-19 0,-5 0 3 16,8-3-20-16,-3-1 3 0,3-3 0 15,-2 0 18-15,2-2 5 0,2 0-10 0,0-3 31 16,3 2-27-16,-1-4-22 0,0 2 21 0,2-1-4 16,-2 0 11-16,2 1 22 0,0-2-3 15,0-1-23-15,0 0 18 0,11 2-33 16,-5-3 11-1,1-1-1 1,13 0 0-16,-11 2 10 0,20-8-1 0,-6 5-2 16,-3-1-12-16,0 2 1 0,-2-2-35 0,-2 1-13 0,-2 0-16 0,1-2-34 15,-6 3-13-15,0-1-44 0,-2 3-2 0,2 0 17 0,-2-4-110 0,-2 0-17 0,1 0-85 16,-2 0-19-16,8-5 23 0,1-5 26 0,1-2 38 16,-1 1 10-16,3-2-7 0</inkml:trace>
  <inkml:trace contextRef="#ctx0" brushRef="#br0" timeOffset="96848.2699">25791 2152 522 0,'0'-2'185'0,"0"0"-37"0,0 0 10 0,-2 1-28 0,2-2-39 0,2 2-4 16,-4 0 14-16,-1 0-9 0,3 0 0 0,-2 1-16 15,-1 0-1-15,1 0-2 0,0 1 0 16,-2 0-16-16,1-1 14 0,1 2-10 0,0-1-6 15,0 2 3-15,0 0 18 0,0 0-15 0,-2 0-5 16,2-1 12-16,0 2 5 0,0-1-9 16,2 2-4-16,-2 0 1 0,0 1-2 0,2-2 6 15,0-4-16-15,0 7 12 0,0-7 4 16,0 10-14-16,0-3-11 31,0-1 5-31,0 2 10 0,14 12 14 16,-8-10-5-16,-2-2-7 0,3-1 3 0,-3-3 16 15,1 1-32-15,2-1 10 0,-2-1 5 0,1-1 5 0,-2 1-15 0,3-3-7 0,-1 0-3 0,2 1 6 0,-1-1-8 0,-7 0-5 16,14 0-3-16,1 0-5 0,-1 0 3 0,14-16-3 16,-16 10-11-16,-3-1-1 0,-2 1-18 15,0-1 24-15,-1-1 0 0,-4 1 12 0,3 2-23 16,-1-10-1-16,-1 6 0 0,1-3-11 0,-2 3-11 16,1 2 3-16,-3 1 1 0,0 1 18 15,0 0-3-15,0 5 1 0,0 0 7 0,0-7-23 16,0 7 39-1,-12-17-4-15,10 13-2 16,-2 1-8 0,-1-2-25-16,-8-6-6 0,2 3 0 0,-3-1 18 0,2 6 21 15,2 0-28-15,1 1 16 0,1-1 0 0,2 2-8 0,-1-1-10 0,1 1-1 0,-1 1 3 0,2 0-22 0,-2 0-4 16,7 0-13-16,0 0 6 0,-6 0-24 0,6 0-5 16,-10 0-11-16,10 0-7 0,-8 0-13 0,-3 14-11 15,7-9-21-15,1-1-15 0,-2 2-12 16,3-2 14-16,0 2-85 0,0-2-42 0,1 1-52 15,1-2-31-15,0 1 27 0,0-4 32 0,0 0 26 16,0 0 11-16</inkml:trace>
  <inkml:trace contextRef="#ctx0" brushRef="#br0" timeOffset="97538.2749">26112 2103 625 0,'2'-1'285'0,"-2"-2"-29"16,0 2-21-16,0 0 3 0,0 2-28 0,0-2-13 16,0 0-32-16,0 1 19 0,0 0-39 0,0 1-15 15,0-1 5-15,2-1-38 0,-1 1 1 16,-1 0-14-16,-1-1-14 0,1 2 9 0,-2-1-10 16,2 2-2-16,0 0-19 0,2 1-4 0,-2 0 4 15,0 2-6-15,0-1-17 16,0 2-5-16,0-1 9 47,0 2-5-47,1 0-3 0,-1 3-9 0,0 0 26 0,0 1 4 15,0 0-6-15,0-1-23 0,15 12 11 0,-10-11 29 0,-1-4-14 0,-2 2-20 0,8 1 28 0,-6-2-10 16,1-3-3-16,-1 1 12 0,3-3 3 0,-3 0 0 0,0-1-3 0,2 0 3 0,0-1-18 0,-1 0-6 16,1-1-4-16,-2 1 8 0,-4-1 4 0,0 0-18 15,10 0 16-15,-1 0-2 0,-3 0-4 0,15-15-9 16,-12 9 5-16,2-2-18 0,-4 0 7 0,2-4-5 15,-5 3-1-15,1 1 0 0,0 0 12 16,-3 0-11-16,2 0-3 16,-2 1-10-1,-2 0 7-15,0-1 18 0,0 1-15 16,0 7-17-16,0-9 27 0,0 3 0 0,0-5-2 0,-13-14-18 0,10 14 0 16,-1 1 0-16,-3-2 3 0,1 4-2 0,4 2 11 0,-6 2-17 0,4-2 9 0,-1 1-7 15,1 2 6-15,2 1-1 0,-2-1-22 16,1 1-1-16,-2 2-11 0,1-2 15 0,-1-1-15 15,1 1 1-15,4 2-24 0,0 0 1 0,-9 0-13 16,3 0 6-16,6 0-13 0,-12 0-11 0,6 0-8 16,6 0-12-16,-7 0 1 15,7 0-28-15,-10 0-28 0,0 14-5 32,7-11 15-17,1 1-80-15,2-2-54 0,0 1-54 0,0 0-1 0,2-1 36 0,0 0 28 0,3 1-2 0,-1-3-16 0</inkml:trace>
  <inkml:trace contextRef="#ctx0" brushRef="#br0" timeOffset="98416.2861">26543 2041 692 0,'-2'-3'225'0,"0"-1"-23"0,0 1-15 16,0 2 10-16,-1-2-23 0,1 0-19 0,2 0-6 0,2-1-24 0,-2 1 1 0,3 0-16 0,1-1-4 16,-2 0-14-16,10-5 17 0,-3 0-12 0,-3 7 1 15,4-2-5-15,-4 1 2 0,1 1-22 0,-1 1 0 16,1-1-22-16,0 2 1 0,-2-3-4 0,-1 3 20 15,0-1-36-15,3 1 10 0,-3 0-11 16,-4 0 20-16,0 0-31 0,8 0 2 16,-8 0-10-16,6 0-2 0,5 13 3 0,-8-8 8 0,1-2-9 15,-1 1 20-15,-1 1-30 0,0 0 12 16,-2-2-6 15,3 4-3-31,-1-2-1 16,-2 0 13-16,0 2-14 0,0-7 24 0,0 0-29 0,0 9-6 0,0-1 12 0,0 5 5 0,0 0-16 0,0 1 14 15,-17 16-6-15,11-18-7 0,1 1 11 0,-1 3-15 0,-1-4 13 0,-2 0 6 16,2-3-10-16,-1 2 7 0,0-3 2 0,1 3 9 16,-1-4-11-16,4 0-6 0,-1-2-10 0,1 2 11 15,-1-3-1-15,2 0-11 0,-1-1 13 16,2 1-11-16,0-1 27 0,-3 1-13 0,3-1-2 16,-2-1 11-16,0 1-4 0,2 1-12 15,-2-1 8-15,2-1-12 0,-2 1 0 31,3-1 4-31,-1 0-11 0,0 2 37 16,2-2-31-16,-2 0 13 0,0 0-8 0,0 1 0 0,2-3 0 0,-2 1-5 0,2 1 18 16,-1-2-13-16,-1 2 13 0,2 0 9 0,0 0 7 0,0-2 6 0,0 0-11 15,0 0 27-15,0 0-18 0,0 0 5 16,11 8-15-16,-7-7-2 0,1 1 7 0,1 0 2 16,0-2-4-16,0 1-1 0,1 0-29 0,1-1-1 15,11 0 0-15,1 2 1 0,0-2 27 0,-10 0-1 16,5 0-3-16,1 0 0 0,-1 0-3 15,-1 0-2-15,-1 0 1 0,-4 0-26 16,1 0 1-16,-4 0 0 31,-6 0 6-31,9 0 0 0,-9 0 1 0,6 0-4 0,-6 0-27 16,8 0-6-16,-8 0-14 0,0 0-16 0,7 0-32 0,-7 0-20 0,0 0-15 0,0 0-32 16,6 0-10-16,-6 0 14 0,0 0-169 0,0 0-87 0,11-14 66 15,-9 9 28-15,4 0 15 0,4-6 25 0,3-6 26 16,1 2 18-16</inkml:trace>
  <inkml:trace contextRef="#ctx0" brushRef="#br0" timeOffset="98941.9459">27570 2036 698 0,'1'-2'287'0,"0"2"-37"0,0-3-17 16,-1 3-13-16,0-3-1 0,1 1-14 16,0 0-31-16,-1 0-5 0,0 2-21 0,0-1-12 15,0 1-8-15,0-1-34 0,0 2-3 0,-1 0-2 16,-1 1-28-16,1 2 3 0,-2-1-3 15,-1 2-20-15,-3 12 15 0,-5-1-11 16,0 1-4-16,0 2 2 0,-3-1-2 31,2 0-5-31,-2 0-6 16,2 1 10-16,-1-3-12 0,1 0-13 16,1-2-4-16,4 1 8 0,-3-2-8 0,4-1-3 0,0 0 11 0,-2 0 2 0,3-3-13 15,1-3-21-15,1 0-25 0,0 1-36 0,0-2-19 0,0 0-15 0,0-2-52 0,2 2 15 0,-1-2-43 16,1-1-67-16,0-2-78 0,0 2-40 15,0-2 37-15,0 0 7 0,2 0 48 0,-1-5 11 16,2 0 1-16</inkml:trace>
  <inkml:trace contextRef="#ctx0" brushRef="#br0" timeOffset="99278.9376">27328 2063 500 0,'-3'-3'161'0,"-9"-4"4"16,2 0-32-16,3 5 1 0,-1-3-13 16,3 2 7-16,-1-1-21 0,3 1 2 0,-2-2 8 15,3 3-3-15,-2-3-7 16,2 2-4-1,-1 0-3 1,1-3-19-16,2 2 10 0,0 0-31 0,0-2-9 0,0 6 1 0,0 0 0 0,0 0-11 0,0-7-14 0,0 7 6 16,0 0 9-16,0 0-21 0,9-8 6 0,-7 8-9 15,0 4-12-15,0-1-14 0,4 2-3 0,-6-1-31 16,4 0-27-16,3 9-30 0,-1-1 11 0,1 1-73 16,2-4-43-16,-2 4-78 0,4 2-31 15,0-2 21-15,-2-1 38 0,4-2-7 0</inkml:trace>
  <inkml:trace contextRef="#ctx0" brushRef="#br0" timeOffset="99711.5181">27759 2233 470 0,'3'1'214'0,"0"-1"-38"0,-1 0-20 0,0 2-26 0,0-2-6 15,0 1-11-15,-2-1-6 0,-2 0-8 16,4 1-13-16,-4-2 6 0,2 2-22 0,0 0-8 16,-1-1-6-16,1 0-2 0,-1 0 26 0,0 0-14 15,3 0 11-15,-2 0 10 0,-1 0-1 16,1 0 26-16,1 0-11 0,-1 0 25 0,0 0-13 31,1-2 1-15,-1 2-18-16,0-1-14 0,0-1 24 0,2 2-45 15,0 0 1-15,0 0-15 0,-1 0 26 0,1 2-24 0,0-1-8 0,0-1-18 0,0 2 9 16,-2-2-11-16,2 2 7 0,-2-1-14 0,0 1 16 0,0 0 1 0,4 0-12 16,-4-1-4-16,0 2-6 0,0-1-5 0,-2 0-7 15,0 1 11-15,2-3-3 0,-2 2-10 0,2-1-10 16,-2-1-9-16,0 0 2 0,1-1-23 16,1 1-27-16,-2-2-27 0,0 2-14 0,-2-3-42 15,4 1 13-15,-2 0-89 0,2-3-72 31,-2 0-75-31,2 2 37 16,0-2 18-16,2-2 1 0,7-4 28 0,3-4 16 16,3 4 29-16</inkml:trace>
  <inkml:trace contextRef="#ctx0" brushRef="#br0" timeOffset="100206.7125">28670 1934 440 0,'-3'-4'360'0,"3"0"-32"32,0 0-38-17,-2 0-16-15,2 1-16 0,-1 1-36 16,2-2-16-16,-1 1-35 0,1 1 0 0,-2-1-41 0,3 1-4 0,-3 1 10 0,1 2-6 0,0 3-31 0,1-1-12 0,-1 3-21 15,0-1-9-15,0 3 8 0,3 9 4 0,-3-5-26 16,0 2-6-16,0 3-2 0,0 3 27 0,-14 26-1 16,7-24-5-16,1 2-7 0,0 0-32 0,-2-1 20 15,2 0-8-15,-3-3-1 0,1 3 14 16,-1-1-9-16,1 0-3 0,2 0-23 0,-3-1-41 16,5-1-4-16,-2-3-45 0,2-5-9 15,0 0-26-15,-4 0-40 0,5-4-17 16,2 1 15 15,0-2-76-31,1-5-16 0,0-2-73 0,0 0-51 0,0 0 29 0,0 0 18 0,3 6 17 16,-3-7 25-16,2-1 19 0</inkml:trace>
  <inkml:trace contextRef="#ctx0" brushRef="#br0" timeOffset="100775.1239">28648 1910 577 0,'0'-4'280'0,"1"1"-43"0,-1 1-28 0,0-1-31 0,-1 1-12 0,2-1-31 0,-1 1-2 0,-1 0-13 0,1 0-16 16,-1 1 1-16,2 1-26 0,-3-2 8 0,-1 2-30 15,0 2-1-15,0-1 3 0,-1 3-17 0,0 0-7 16,0-1-3-16,-8 7 3 0,1-5 10 0,2 7-8 15,-1 0-15-15,-4 3-9 0,0-3 5 16,4 0-2-16,-3 3 1 0,1 0-1 0,-3-4 17 16,2 3-16-16,0 1 0 0,3-1 17 15,-1-1 0-15,2-2-13 0,2-3 3 0,-1-1 11 16,5 0-25 15,-2-2 8-31,3 0 2 0,-2 0 11 16,3 0 0-16,0 0-2 0,-1-1 5 0,1-1-12 15,-1 1 3-15,0 2 14 0,0-2-22 0,2-1 2 0,0 1 15 0,0 1-5 0,0-2-10 0,0 1 17 0,-2-1-8 16,2 2 11-16,0-5 15 0,0 0-22 0,0 0-4 0,0 5 11 16,0-5-9-16,0 0 21 0,12 14-37 15,-9-11 15-15,1-1 0 0,2 0-30 0,0-1 16 0,12 2 8 16,-2 0-3-16,9-2 1 16,-14-1-4-16,5 0 1 0,1 0-14 0,3 0-11 0,0 0 22 15,0 0 7 1,3 0-25-16,0 0 12 15,16-10 11 17,-32 10-12-32,6 0-5 0,4 0 20 0,-1 0-19 15,-3 0-16-15,-2 0 0 0,-1 0 19 0,-1 0-31 0,6-9 28 0,-11 8-27 0,0-2-11 16,1 2 1-16,-5 1-26 0,0 0-11 0,0 0-39 0,6 0-1 0,-6 0-47 0,0 0-1 0,6 0 15 0,-6 0-119 0,9 0-76 16,-9 0-39-16,7 0 10 0,-7 0 38 0,8 0 14 15,0 0-4-15,-8 0 58 0</inkml:trace>
  <inkml:trace contextRef="#ctx0" brushRef="#br0" timeOffset="101617.6732">29403 2162 606 0,'0'0'251'0,"0"0"-20"0,0 0-16 0,0 0-7 0,0 0-13 16,0 0 6-16,0 0-8 0,0 0-20 0,0 14-3 0,0-14 1 0,12 16-23 0,1-14-1 0,-1-2-28 0,2 0-17 15,4 0 5-15,-2 0-34 0,4 0 3 0,1 0-12 0,-5 0-20 0,-1 0-25 0,-4 0-36 16,1 0-40-16,-4 0-19 0,-1 0-43 16,-7 0-35-16,9 0 13 0,-9 0-91 15,8 0-62-15,-8 0-58 0,7 0 15 0,2 10 22 0,-5-9 28 16,-3 2 7-16,1-1-1 0</inkml:trace>
  <inkml:trace contextRef="#ctx0" brushRef="#br0" timeOffset="101902.5164">29382 2366 523 0,'-2'4'274'0,"1"-2"-36"16,1 1-10-16,2-1 0 0,-1 1-13 0,1-1-4 15,1 2 6-15,2-1-16 0,13 3-11 16,-4-2-5-16,4 2-50 0,-3-4 1 0,3 2 8 15,1-1-22-15,0-1-16 0,4-1-19 16,-3 1-4 0,-13-2-30-16,2 0-11 0,2 0-8 0,-2 0-42 15,0 0-40-15,-3 0-14 0,-6 0-21 0,9 0-61 0,-3 0 15 0,-6 0-122 16,7 0-63-16,-7 0-64 0,13-9 13 0,-2-2 39 16,-5 4 38-16,10-7 2 0,0-1 12 0,3 3 45 15</inkml:trace>
  <inkml:trace contextRef="#ctx0" brushRef="#br0" timeOffset="102328.8646">30191 2163 670 0,'0'0'274'16,"1"-1"-23"-16,-2 1 0 0,2-2-9 15,-2 1-14 16,1 1-8-31,0 0-23 0,1 0 8 0,-1 0-21 16,0 0-22-16,0 0-17 0,3 0 38 0,-2-1-26 0,2 0-15 0,1-1-10 0,1-1-29 16,2 3-15-16,13-3 10 0,1-1-14 0,0 2-8 0,2-1-26 0,-1 1 0 0,2-3 7 15,-5 4-27-15,-3 0-3 0,-4 1-30 16,0-1-36-16,3-3-33 0,-5 2-17 0,-1 2-31 0,0-1-28 16,-9 1-40-16,0 0 15 0,0 0-83 15,7 0-49-15,-7 0-68 0,13 12 0 0,-13-10 20 16,2-1 31-16,-2 2 42 15,0-1 3-15,0-1 4 16</inkml:trace>
  <inkml:trace contextRef="#ctx0" brushRef="#br0" timeOffset="102584.7376">30162 2346 806 0,'0'2'277'0,"2"-1"-12"0,1 1-15 0,0 0-24 16,1-1-7-16,1 0-41 0,3 0-5 15,0-1-10-15,3 0-18 0,3 0 9 16,2 0-9 0,0 0-41-16,1 0-7 15,0 0-19-15,-3 0 18 0,-1 0-22 0,-3 0-30 0,-1 0 13 0,-2 0-23 16,-7 0-29-16,9 0-30 0,-9 0-10 0,7 0-42 0,-7 0-23 0,7 0-54 15,-7 0 14-15,7 0-128 0,-7 0-99 0,0 0-4 16,14-17 27-16,-10 14 38 0,7-13 23 0,2 3 28 16,-3-2-11-16</inkml:trace>
  <inkml:trace contextRef="#ctx0" brushRef="#br0" timeOffset="103496.7224">30812 2074 585 0,'1'-2'219'0,"-1"1"-28"0,0-1-3 0,0-2-14 16,0 3-25-16,1 0-8 0,-1 0 3 0,0-1-19 0,1 0 3 0,1 0-17 15,-2 1-5-15,-1 1-3 0,1-2 0 0,1 1-11 16,-1 0-1-16,0 1 4 0,1 0-30 15,0-2-4-15,-1 2 0 0,-1-1-4 0,1-1-1 16,0 2-6-16,0 0 6 0,0-1-9 16,-1-1-10-16,1 1-2 0,-1 2-8 15,0-1-15-15,-1 3-2 0,1-3 7 16,-1 3-2 0,0 0 11-16,0 1-13 0,-2 2 9 15,2-3-18-15,-6 12 16 0,1-3-2 0,0 3 22 0,1-1-15 0,-2 0 4 16,1 1 4-16,3-3 12 0,4-3-19 0,-6 7 17 0,1-2-8 0,4-2-21 0,1-1 28 15,0-11-18-15,0 8 13 0,0 1 21 16,0-1-29-16,0-1 8 0,0 1-8 0,0-1 13 16,0-7-4-16,0 10 20 0,12 14-12 15,-7-15 1-15,1 5 8 0,2-6-19 0,0-2-1 16,0 0 7-16,-1-3-3 0,8 3 1 16,-3-3-22-16,4 2 26 0,-3-4-7 31,-1-1-11-16,-12 0 1-15,14 0 0 0,2 0 2 0,12-10 2 0,-12 5-5 16,0-4 1-16,-3 1-18 0,3 1 13 0,-2-3-1 0,-3 0-12 0,2 1 13 0,-4-1-5 16,2-1-5-16,-5 4 8 0,-2-2-6 0,3-3-18 0,-3 1 27 0,-1 3-24 0,-1 0 2 15,0 3 2-15,1 0 14 0,-3-2-30 0,2 3 9 16,-2-1 7-16,0 1 0 0,0 0-5 16,0 4 17-16,0 0-21 0,0-7 2 15,0-1 12-15,0 8-21 0,0-9 6 0,0 3 15 16,-12-6-10-16,5 1-14 0,0-1 26 31,0-1 0-31,-1 4-20 16,0-3-23-16,1 5 28 0,1 0-8 0,-1 2 1 0,2 0 5 15,1 3-27-15,-1-2 22 0,0 1-5 0,2 0 7 0,-2-1-16 0,1 1 8 0,0 2-4 0,1-1 3 16,-1-2-17-16,-1 3 4 0,-1-1 18 0,0 0 2 0,2 0-45 16,-3 1-15-16,0 1-2 0,-2 0-14 15,-3 0-11-15,-3 0-27 0,-2 0-14 16,-1 0-23-16,-17 12-28 0,19-9 18 0,-1 2-100 15,4-2-72-15,1 0-30 0,2-2 11 16,1 0 9-16,1 0 45 0,0 2 6 0,-6 4 49 16,0-2 19-16</inkml:trace>
  <inkml:trace contextRef="#ctx0" brushRef="#br0" timeOffset="138881.9949">32081 2021 748 0,'0'0'250'15,"0"0"-15"-15,0 0-2 0,0 0-35 0,0 0-23 0,0 0-1 16,0 0-9-16,0 0-20 0,0 0 1 15,0 0-51-15,0 0 0 0,0 0-9 0,0 0-19 16,0 0 4-16,0 13-20 0,0-13-3 16,0 0-12-16,0 0 17 0,-7 20-1 15,-8-15-16-15,5-4-6 0,-2 2-12 0,4-3-3 16,-1 2 14-16,1 0 15 0,0-2-26 0,0 0-8 16,8 0 11-16,-6 0-3 0,-7 0 0 0,1 0-6 15,1 0-3-15,1 0-3 0,3 0 4 16,7 0-7-16,-8 0-11 0,8 0 10 15,-8 0-5-15,-2 10 19 0,7-10-10 16,0 0-8-16,0 0 8 0,1 0 0 16,0 1 23-16,2-1-3 0,0 0 10 0,0 0-1 0,0 0-11 15,0 0-12-15,0 0-10 0,0 0 19 0,-4 6 14 16,5-1-7-16,0-2 11 0,0 4-21 0,1 0 3 16,-1 0 7-16,4 13 15 0,-1-3-37 0,-1 2 30 15,0-1-31-15,0-1 14 0,1 3 9 16,-3 0-37-16,2-1 36 0,-1-1-10 0,0 1-25 15,-1 0-4-15,1 1 44 0,0-1-25 16,-1-5-37-16,0 3-17 0,0-1-28 16,-1-16-44-1,0 10-6-15,0 1-42 0,0-2 14 16,0-1-70-16,0-2-51 0,0-6-61 0,0 8-60 0,0-8 38 0,0 7 16 0,0-7 4 0,0 0 58 16,15 5-16-16</inkml:trace>
  <inkml:trace contextRef="#ctx0" brushRef="#br0" timeOffset="139196.6413">31935 2332 540 0,'-1'-1'320'0,"0"-1"-55"0,-1-2-43 0,3 1-12 0,0 0-12 0,0 0-36 0,1-1-2 0,0-1-33 0,1 1 6 15,1 1-25-15,1 0-13 0,7-6-6 0,-3 3-2 0,-1 0-12 16,0 1-18-16,-3 1-9 0,1 1-1 0,-2 1 3 0,-1 1-17 16,0-1-1-16,2-1-17 0,-1 2-6 15,-2 0-19-15,2-1-32 0,-1 0-19 0,1 1-17 16,0-1 7-16,0 1-124 16,1-3-49-1,-1 1-124 16,-1-2-11-31,1 1 19 0,7-4 54 0,-3-1 2 16,-2-1-6-16</inkml:trace>
  <inkml:trace contextRef="#ctx0" brushRef="#br0" timeOffset="139822.1634">32063 2000 334 0,'-2'0'152'15,"1"2"1"-15,1-2-4 0,-2 0-31 16,2 0-13 0,0 0 4-16,2 1 16 0,1 1-12 0,0-5-2 15,0 3 9-15,3 0-10 0,-1 0 19 0,2 0-1 0,-1-1-15 0,3 1 7 0,18-8-16 16,-16 5-10-16,-1 0 13 0,-1 1-10 0,-1 1-24 15,-1 0-4-15,0-1 5 0,-3 2 3 16,2-2-15-16,0 1-24 0,-2 1 17 0,1 0 3 0,-2-2-19 16,1 2-16-16,-4 0 1 0,0 0-7 15,0 0 12-15,8 0-14 0,-8 0-25 0,7 0-11 16,-7 0 5-16,7 0-28 0,-7 0-18 16,0 0 7-16,0 0-19 0,6 0 1 15,2-11-32 16,-6 10-3-31,-2 0 10 0,3 1-101 16,-1 0-15-16,-2 1-65 0,-2 0-73 0,3 0 6 0,-2 0 55 0,1 0 4 0</inkml:trace>
  <inkml:trace contextRef="#ctx0" brushRef="#br0" timeOffset="140472.3316">32032 2307 454 0,'-1'0'160'0,"-1"0"-15"0,2 0-33 15,-1 0 24-15,1 0-18 0,-1 0-3 0,1 0-13 0,-1 0-1 0,1 0 21 0,0 1-6 16,-1-2-13-16,1 2 12 0,1-2-25 0,-1 1-7 0,2 0-5 0,-1-1-15 0,2 0-5 0,-1-1-3 0,2 1 11 0,2-1-8 16,-1 0 2-16,0-1-21 0,6-4 1 0,-1 4 3 0,-1-1-14 15,-2 0 3-15,0 3-6 0,0-4-4 16,-3 4 11-16,-1 0-23 0,1-2 16 0,-2 1-8 16,2 1-5-16,0-1-14 0,-1 1-9 15,-1 0-25-15,2 1-9 0,-2-3-27 0,0 3-23 16,0 0 3-16,0-2 10 0,-1 2-94 31,1-2-31-15,-2-1-58-16,1 1-74 0,0-1-8 0,-1-2 35 0,1 0 11 0</inkml:trace>
  <inkml:trace contextRef="#ctx0" brushRef="#br0" timeOffset="140999.9577">31955 2051 357 0,'0'0'126'0,"-1"0"4"16,0 1-7-16,1-2-17 0,1 1 9 16,0 0-16-16,0-3-35 0,1 1-3 15,2 2-25-15,-1-2 29 16,2 1-21 31,0-1-4-47,12-5-21 15,-1 2 7-15,2-1 11 0,3-6-24 0,2 6-2 0,-4-1 0 16,-6 4-1-16,0 2-54 0,3-3 33 0,-4 2-32 0,-2-3 18 0,-3 3-29 0,1 0-38 0,-2-3-28 0,-2 4-51 0,0-1-81 16,-2 0-79-16</inkml:trace>
  <inkml:trace contextRef="#ctx0" brushRef="#br0" timeOffset="141943.0774">32073 2323 386 0,'0'-14'177'16,"0"14"-26"-16,0 0-8 0,0 0-15 15,-14 0-13-15,14 0-6 0,0 0-31 0,0-13 2 16,0 13 3-16,0 0 5 0,0 0 0 0,-16-23-13 16,16 23-6-16,0-2-12 0,0 0 7 15,2-1-14-15,-2 1-13 0,0 1 3 32,1-1-2-32,0 1-7 15,1 0-6-15,-1-1-7 0,2 1 10 0,0 0-6 16,0 0-7-16,1-2-6 0,12-2-9 0,-7 0 0 0,5-2-23 0,-1 0-25 15,2 4-9-15,1-7 4 0,1 6-79 0,-2-1-16 0,-2-2-72 0,-3 3-85 0,-1 1-24 16,0 1 14-16</inkml:trace>
  <inkml:trace contextRef="#ctx0" brushRef="#br0" timeOffset="148044.0342">25350 3136 409 0,'0'0'101'0,"0"0"-11"0,0 0 52 15,0 0-35-15,0 0 6 0,0 0-3 16,0 0 4-16,0 0-24 0,0 0 29 0,0 0-39 16,0 0 28-16,0 0-10 0,0 0 10 0,0 0-2 15,0 0-6-15,0 0 14 0,0 0-14 0,0 0-1 16,0 0-5-16,0 0 3 0,0 0 0 16,0 0 8-16,0 0 16 0,0 0-7 0,0 0-26 15,0 0 6-15,0 0-20 0,0 0-7 0,0 0-21 16,4 2 5-16,10-10 5 0,2-4-17 15,2 4-8-15,-2 3 17 32,2-4-25-17,0 4 5-15,-3-2-12 16,2 2 7-16,-4 3-11 0,5-2-14 0,-5 2 22 0,-4-2-28 0,-9 4 17 16,7 0-8-16,0 0 7 0,-7 0 18 0,15 13-25 0,-3-1 11 0,-6 2-6 0,-1-3-14 0,-1 4 6 0,-2-1 17 0,-2-1-10 15,0-13-7-15,0 14 7 0,0 2 4 0,-13 20 12 0,5-17-12 16,2-4-8-16,-3 1 8 0,-1 3 10 15,-2-3-28-15,-1 0 25 0,2-1-17 0,1 1 4 16,-3-1-15-16,-3 0 18 16,5-2 0-16,0-4-7 0,1-2 3 0,-1 2-12 0,5-3 15 15,1-2 4-15,2 0-16 16,0-1 6 0,2 0 13-16,-1 0 9 15,2-1 8-15,-2 0-16 0,2-2 9 0,0 0-5 0,0 0-16 0,14 2 13 16,4-4 6-16,4 1-2 0,-11 1-8 0,6 0 3 0,2 0-2 0,26-9-5 15,-22 2-41-15,-3 4-19 0,3-4-42 0,-1 2 1 16,-3 1-24-16,2-2-27 0,-2-3-14 16,0 0-8-16,-1-2 14 0,-1 0-30 0,-2 0 0 0,1-1 3 15,-3-2 3-15,-2 2 24 16,1-3 13-16,-3 3 5 0,1 2 25 0,0 3 14 0,-4-1 6 16,1 2 10-16,-3-1 40 0,-1 1 26 15,2 2 7-15,-3-1-1 0,0 1 66 16,0 1 3-1,1-2-10-15,-1 2 34 0,-2 1-7 16,2-3 16-16,0 3 16 0,0-1-19 0,-1 1 7 0,1-1 6 0,0 2-27 16,-2-2-3-16,2 3-3 0,-2-3 8 0,0 3-22 0,2 0 2 15,-2-2-13-15,0 2 10 0,0 0 0 0,0 0-21 16,0 0 25-16,0 0-12 0,2 17 6 0,-2-13 12 16,0 2-8-16,3 1-16 0,-3 1 11 15,0-2-12-15,0 2 12 0,0-1 18 0,0 1-15 16,2-2 10-16,-1 2 8 0,1-1-14 15,5 5 4-15,-1-2 14 0,1-3-10 16,4 3-10 15,-2-6 5-31,0-1-18 0,2 0 3 16,-2-3-5-16,-9 0-3 0,15 0-1 0,-1 0-34 0,15-13 0 0,-15 6 1 0,-2-1 29 0,0 0-23 16,-3-2-14-16,1-1 1 0,-3-2-1 0,-1 4 13 0,-2-1-1 0,-2 2-12 0,2 1 16 15,-4-3 3-15,0 4-6 0,0 1 5 0,0 5-11 16,0 0 6-16,0-11-22 0,-12-9 10 15,5 12-4-15,-3-2 17 0,-3 2-22 0,0-5 12 16,-3 9 5-16,3-3 3 0,-5 2-9 0,5 2 2 16,-1 1-25-16,3 2-24 31,2 0-8-15,0 0 10-16,0 0-23 0,-2 0-13 0,1 0-13 0,0 0-12 15,3 0-23-15,7 7-9 0,-16 3-3 0,11-8-31 0,3 0 14 0,0 2-85 0,0 0-29 16,0-1-106-16,2-1 33 0,0 1 3 0,4-2 36 0,0-1 8 0,1 0 1 0</inkml:trace>
  <inkml:trace contextRef="#ctx0" brushRef="#br0" timeOffset="148593.7405">26231 3101 628 0,'0'2'238'0,"2"-2"-6"0,-2 0-21 15,0 0-34-15,0 0-9 0,0 0-21 0,0 0-26 16,0 0-13-16,1 0 6 0,-1 2-16 16,-1 1 4-16,1-1 7 0,0 1-8 0,-2 1-1 15,0 1 3-15,2 0-23 0,-2 2 16 16,0-2-23-1,2 2-5-15,-3 13 13 0,3-7-9 16,-2 0 19-16,2-3-23 0,0-10 14 0,0 10-12 0,0-1-20 16,0-1 32-16,0 0-18 0,0 3-5 0,11 13 9 15,-7-16-20-15,-1-1-4 0,1-2 30 0,1-1-3 0,-3 2-8 0,1-3 0 16,1-2-3-16,0 2-8 0,1-2-22 16,1 1 24-16,-6-2-15 0,0 0-25 0,8 0 19 15,0 0-1-15,3 0-20 0,14-18 0 16,-11 10 1-16,-5-1 1 0,2-2 0 0,-5 0 16 15,0 2-2 17,-4 0-12-32,2 1-28 15,1-5 35-15,1 2-9 0,-4-1-6 16,0 4-22-16,-2-1 22 0,0 9-3 0,0-8-1 0,0 0 2 0,0 8-17 16,0-8 2-16,-13-10 1 0,7 7 6 0,4 5 1 0,-8-3 0 0,1 4-1 0,1 1-34 15,3 1-23-15,-4 3-7 0,4-1-24 0,-1 1 5 0,-1-1-13 0,1 1-10 0,6 0-21 16,0 0-1-16,-10 0-30 0,1 0-28 0,9 0 18 15,-6 0-47-15,6 0-54 0,-8 0-83 16,8 0 26-16,0 0 25 0,0 0-31 0,-11 9 14 16,12-11 19-16,3 1 10 0,0-1 3 15</inkml:trace>
  <inkml:trace contextRef="#ctx0" brushRef="#br0" timeOffset="149620.5841">26604 3006 283 0,'-2'-1'295'0,"0"0"-38"0,2-1-31 0,-1 2-22 0,1-1 3 0,-2 1-14 16,2 1-13-16,-2-2-9 0,2 1-15 0,0-1-11 0,0 2-17 0,-2-2 1 15,2 1-21-15,0-1-33 0,0 1 5 0,0-2-6 0,-2 3-3 16,2 1-26-16,0 0 16 15,-2 2-18-15,0 2 3 0,1 0-17 0,-1 0 9 0,-2 11 18 16,-1 1 5-16,2 0-10 0,1-6 11 16,-2 8-25-16,2-2-10 0,0-1 28 15,2-2-18-15,-2-3 12 0,1-3-8 47,1-9-8-47,0 8 3 0,0 4-11 16,0 0-4-16,14 4 7 0,-7-10 12 0,2 5 5 0,2-5-28 0,-2 0-1 15,0-3-14-15,-2 0 6 0,1 0 19 0,2-3-1 0,-10 0 7 0,6 0-30 0,7 0-18 0,15-11 10 0,-12 2-4 16,-1-2-8-16,-1 1-30 0,-1-3 8 0,1 1 4 0,-5 0 21 16,-1 0-13-16,-1 2 2 0,-5 3 2 0,3 1-4 15,-2-1 1-15,3-5 2 0,-2 5 11 0,-3 0-6 16,1 3 7-16,-2-2-9 16,2 2 23 15,-2 1-9-31,0 0-9 0,0-1-2 15,2 2 8-15,-2-3 1 0,0 3 7 0,0-1-17 0,2-1 21 0,-2 1-2 0,0 1 2 0,0-1-5 0,0 0 4 16,2 1-5-16,-2 2 12 0,0 0-4 0,0 0 1 0,0 0 6 0,0 0 3 16,0-6 14-16,0 6-17 0,0 0 6 0,0 0-2 15,0-6-18-15,0 6 27 0,0 0 14 16,0 0-11-16,0 0-18 0,0 0 23 0,0 0-36 0,0 0 4 16,0 0 23-16,0 0-5 0,0 0-7 15,0-8-6-15,0 8-3 0,0 0-4 16,0 0 6-16,0 0 5 0,0 0-9 15,-4-9-4 1,4 9 10 0,0 2-15-1,0 0 2-15,0 1 25 0,0 0-24 0,0 1 0 0,0 1 25 16,0 1-9-16,0 1 14 0,0 2-11 0,0 1 38 0,0 7-24 0,0 2 10 0,0 3-12 0,0 2-15 16,0-1-2-16,0 0 28 0,0-1-6 0,0 2-3 0,0-1-2 0,-6-2-3 0,-5 22 5 15,9-22-3-15,1-5-2 0,-1 3 3 0,2-12-3 16,0 5-60-16,0-2-18 0,0 1-38 0,0-2-27 15,0-1-62-15,0-1-44 16,0-7 22-16,0 8-195 31,0-8-26-31,0 7 28 0,0-7 41 16,0 0 16-16,9 11 8 0,-5-12 38 0,1-2 29 0</inkml:trace>
  <inkml:trace contextRef="#ctx0" brushRef="#br0" timeOffset="150804.1437">27541 3047 567 0,'0'0'321'0,"0"0"-43"0,0 0-29 0,0-14-17 0,0 14-24 16,0 0-5-16,0 0-36 0,0 0-15 0,0 0-23 0,0 0-10 0,0 0-9 0,0 0 1 0,0 0 1 0,0 0-7 0,-11 2-6 15,3 10-1-15,-4 0-2 0,3 1-11 0,-2 3-8 16,-3 0 9-16,6-1-18 0,-4 2-6 0,0 0-7 15,0-2-5-15,0 2-14 0,1-2-6 0,4-1-1 16,-3 1 21-16,0-2-30 0,1 1 15 16,1 1-3-16,0-1-4 0,2-2-8 0,1-3-17 15,1 2-31-15,1-3-44 16,-2-3-36 0,1 0-31-1,2 1-37-15,1-4 15 0,0 1-106 0,0 1-116 0,1-4-31 16,0 2 49-16,0-2 18 0,0-2 10 0,1 2 48 0,0-2 8 15,0-1-1-15</inkml:trace>
  <inkml:trace contextRef="#ctx0" brushRef="#br0" timeOffset="151139.4878">27294 3042 661 0,'-4'0'192'0,"2"-2"-19"0,-5 1-28 0,3 0-7 0,-2 1 0 0,2-1-9 0,2-1-12 0,-3 0-2 15,1-1-8-15,-2 1-15 0,4 1 17 16,-4-1-14-16,2-2-17 0,2 2 6 0,1-2-18 16,0 1 6-16,-2 0 8 0,1-1-14 15,2 1-2-15,-2 0-3 0,2 0-26 0,-2-1 4 16,0 4 10-16,2-4-14 47,0 4-2-47,0 0-20 0,0 0 16 0,0 0-9 0,2-6 3 0,0 7-16 0,0 0-22 15,0 0-10-15,-2 1-16 0,0 0-32 0,2 1-4 0,0 0-23 16,-1 0 10-16,1 2 8 0,0-3 8 0,0 2-113 0,3 1-81 0,-2 0-79 0,1-1 14 0,5 7 10 16,-3-2 40-16,8-2-24 0</inkml:trace>
  <inkml:trace contextRef="#ctx0" brushRef="#br0" timeOffset="151741.5569">27690 3258 376 0,'1'0'208'0,"0"1"-12"0,-1 0-29 0,2-1-16 0,-2 3-10 16,2-3-23-16,0 0 15 0,-2 3-26 0,3-3 3 0,-3 0-7 0,1 1 6 0,0 0-18 0,-1-1-2 15,2 0-22-15,-2 2-9 0,1-3 5 0,1 1-8 0,-2 2 5 0,-2-1-3 16,2-2-18-16,0 1-8 0,0 1 2 16,-1-1 9-16,-1 2 15 0,1-1-4 0,-3-1 15 15,2 0-11-15,0 0-1 0,2 0-8 0,-2 0 16 16,2 2-13-16,-2-2 7 0,1 1-2 0,1-1 18 16,-2-1 1-16,0 1-40 15,2 0 11-15,-2-2-11 0,2 2 25 16,0 0-1-1,-2-1-21-15,2-1 16 16,0 2-12-16,0 0-11 0,0-1-8 0,0 0-6 0,0 0-12 16,2 0 18-16,-4 1-4 0,4 0-5 0,-2 0-13 0,0-1 7 0,0 2-18 0,0-2 15 0,0 1-26 15,0 0 8-15,0 1-11 0,0-1 0 0,-2 0 1 16,2 2 3-16,0 0-2 0,-2-1-17 16,1 0 8-16,1-1-17 0,-1-1-2 0,-1 0 1 15,-1 1-16-15,1 0 8 0,-1 0-22 0,1 0-14 16,0 0-7-16,0 0-14 0,1 0-1 15,-1 0-4-15,2-3 11 0,-2 4-4 0,0-1-24 32,2-1-31-32,-2 3-28 15,1-3-41-15,0 2-81 16,0-2 3-16,1 1 2 0,0 0 26 0</inkml:trace>
  <inkml:trace contextRef="#ctx0" brushRef="#br0" timeOffset="154392.2614">28470 2980 607 0,'0'0'222'16,"0"0"-25"-16,0 0 4 0,0 0-35 0,0 0 5 15,0-14-26-15,0 14-17 0,0 0-16 0,0 0 0 16,0 0 8-16,0 0 11 0,0 0-8 16,0 0-7-16,0 0 6 0,7 11-22 0,-7-4 5 15,0 3-7-15,0 5-7 0,0 4 2 16,0 1-11-16,-11 23-25 31,10-21 5-15,-3 2-9-16,-1-1 7 0,0 0-29 15,-4-1 7-15,3-1 10 0,2-1-9 0,-4 0-5 0,-1-2-23 0,5 0-12 0,2-5-28 16,-1-3-31-16,0-2-30 0,1 0-18 0,-2-3-48 0,4 1 15 0,0-3-76 0,-2 0-45 0,2-1-85 0,0-1-4 0,0-1 25 16,2-1 2-16,2-2 9 15,-3-1 40-15,1 1-4 0</inkml:trace>
  <inkml:trace contextRef="#ctx0" brushRef="#br0" timeOffset="154861.0051">28456 2938 262 0,'-1'-4'244'0,"1"0"-8"16,-1 0-25-16,0 0-48 0,0 1-23 0,0 1-13 15,-1-1-5-15,2 1-23 0,0 1 2 16,-2 0-22-16,0-1 9 0,0 2-16 16,-1-2-1-16,-1 3-16 0,2 1-16 0,-2-1-3 15,-2 2 1-15,2-2-2 0,0 4 3 16,-8 5-14-16,-1-1-5 0,1 3 4 62,-5 1 7-62,6 1-23 0,-2 1 22 0,0-1-6 0,0 1 4 0,-7 2-5 0,5-3-11 0,3 1 7 0,-1 2 0 0,-1-3-8 0,5-2 0 0,1 3 5 0,0-2 4 0,2-2 9 16,4-3 3-16,-1-1 6 0,1 0-15 0,1-2 8 0,1 2-1 16,0-7-9-16,0 0 18 0,0 5-13 15,14 12 8-15,2-10 12 0,-1-2 0 0,1 2-12 16,5-4 7-16,1-2-1 0,-8-1-16 16,5 0-7-16,2 0 9 0,28-11-6 0,-21 6 5 15,-1 1-4-15,-1-1-6 16,1 2 8-16,-5-4-13 15,0 2 8-15,-5 1-14 0,-3 3-20 0,-4-4 0 16,-1 3-16-16,-1-1-41 0,-3 1-13 0,0 0-41 0,-2 2 18 0,1-1 8 0,1 0-82 16,0 0-56-16,-1-1-93 0,1 0-9 15,-1-1 20-15,10-1 42 0,-3-7-22 0,-2 5 39 16</inkml:trace>
  <inkml:trace contextRef="#ctx0" brushRef="#br0" timeOffset="155500.5079">29235 3075 351 0,'-3'1'355'0,"0"0"-75"0,1 0-14 16,-1 1-13-16,1-2-33 0,0 0-26 31,2 1-20-15,0 2-5-16,2-3-20 0,1 0-20 0,2 0-14 0,16 0-17 15,-2-3-2-15,-8 3-5 0,6 0 1 0,6 0-10 0,0 0-17 0,-1 0 6 16,-1 0-27-16,0 0 4 0,-1 0-35 0,-3 0-25 0,-1 0-50 16,-5 0-42-16,-2 0-17 0,-2 0-9 0,-7 0 13 0,10 0-89 15,-4 0-36-15,-6 0-39 0,7 0-62 16,-7 0-7-16,0 0 19 0,15 8 14 0,-15-8 29 16</inkml:trace>
  <inkml:trace contextRef="#ctx0" brushRef="#br0" timeOffset="155842.3252">29291 3170 385 0,'-2'1'246'0,"-1"3"-11"0,2-1-45 0,0 0-10 0,2 0 2 0,1 1 5 0,1-1-9 15,2 0-9-15,-1-1-1 0,11 4-27 0,1-1-2 16,1 0-15-16,-4-3-23 0,-1 0 0 15,4 1-21-15,-1-3 6 0,-4 2-39 0,1-2-12 16,-1 0-33-16,-2 0-28 0,3 0-62 0,0 0-47 16,4 0 13-16,18-12-166 0,-16 8-84 15,-2-1 24 1,1-3 37 0,-1-1-16-16,4-3 67 0,-5 3 0 15</inkml:trace>
  <inkml:trace contextRef="#ctx0" brushRef="#br0" timeOffset="156223.2033">29985 2989 322 0,'0'0'232'15,"0"0"-7"-15,0 0-28 0,0 0 10 0,0 0 0 16,-2 0-13-16,2 0-6 0,0-1-16 0,0 1 13 16,0 0 5-16,0-1-21 0,0 1 6 15,0 0-31-15,1-2-12 16,-2 1 17-16,2 1-46 15,1 1-8-15,0 0-17 0,2 0-10 0,0 0 30 0,3-2-14 16,12 3-14-16,-10-2-27 0,6 0 31 0,2 0-12 16,4 0-22-16,-1 0-15 0,0 0 28 0,0 0-6 0,-2 0-4 15,-4 0-19-15,0 0-58 0,-3 0-14 0,-3 0-37 16,-1 0-31-16,-7 0-22 0,8 0-30 0,-8 0-25 16,8 0 18-16,-8 0-169 0,7 0-53 0,-7 0 11 15,7 0 46-15,-7 0 30 0,0 0 26 16,0 0 3-16,11 7 11 0</inkml:trace>
  <inkml:trace contextRef="#ctx0" brushRef="#br0" timeOffset="156501.1389">29879 3183 670 0,'-2'1'219'0,"0"0"-20"16,2 2-11-16,0 0-1 16,1 1-9-16,0-2-4 15,1 1-6 1,1-1 2-16,1 1-15 0,0-1 15 16,2 0-6-16,1-1-23 0,10 3-1 0,1-1 6 0,1 1-17 0,2-4-10 15,-1 1-37-15,0-1 15 0,-10 0-32 0,5 0 2 0,0 0 18 0,1 0-10 16,-2 0-15-16,1 0-23 0,-2 0-16 0,-2 0-26 0,-1 0-12 15,-1 0-19-15,-3 0-23 0,-6 0-21 0,9 0-28 16,1-10-37-16,-7 9-32 0,1 1 16 0,-2-1-90 16,0 0-109-16,0-1-40 0,-2-2 49 15,0 1 30-15,0 0 16 0,0-1 18 0,0-4-19 16</inkml:trace>
  <inkml:trace contextRef="#ctx0" brushRef="#br0" timeOffset="157387.0169">30668 2960 499 0,'0'-1'227'0,"-1"1"-48"0,-1 0-23 0,0-3-1 0,2 2-13 0,-3 1-19 0,1-1-29 0,0 1 13 0,0-1-1 0,0 2-34 0,-2-1 2 0,1 2 3 0,0 1-7 15,-1-2 2-15,0 2-3 0,-8 6 10 16,2 0-1-16,3-2-20 0,1 2 11 0,-1 4 4 16,-3-2 8-16,3 6-7 0,1-5 2 15,1 0-15-15,1-2 6 0,2 2-3 0,0-4-1 16,0 0 1-16,-2 0 5 16,2-2 3-16,2 1 0 31,0-7 14-31,0 6-29 15,0 6 2-15,0 0-4 0,21 10 3 0,-9-14 1 16,0-1-6-16,4 1-5 0,-1-7-11 0,1 4-2 0,-2-4-25 0,6 1 25 0,-12-2-16 16,1 0-5-16,4 0 21 0,19-11-11 0,-17 5-6 0,1-2 2 0,0-1-29 0,-2 1 25 15,-3-3-6-15,-4 3-24 0,5-2-1 0,-3-2 38 0,-2 3-21 16,1-4-8-16,-3 6-7 0,-2-6 18 0,-1 8-3 16,-2-3-1-16,0 0 7 0,0 8-15 15,0-7-9-15,0 7 1 0,0-12 20 0,-18-10-4 16,9 10 1-1,-4 0-12 1,2 5-26 0,-4-2-9-16,1 2 7 0,2 4 6 0,-4-2-15 15,3-2 1-15,3 4-18 0,1 3-4 0,1-3-3 0,1 3-20 0,1 0-11 0,-1-1-10 0,7 1-30 16,0 0 2-16,0 0 13 0,-6 0-59 0,6 0-69 0,-7 0-119 0,7 0 26 0,-10 11 8 16,10-8 34-16,0-1 10 0,0 0 28 15</inkml:trace>
  <inkml:trace contextRef="#ctx0" brushRef="#br0" timeOffset="158610.5452">31992 3029 502 0,'0'0'252'0,"0"0"-35"0,0 0-17 15,0 0-26-15,0 0 3 0,0 0-8 0,0 0-16 0,0 0-10 0,0 0-20 0,0 0 1 0,0 0-3 16,0 0 8-16,0 0 12 0,0 0-13 0,0 0-18 0,0 0 7 16,0 0-30-16,0 0 29 0,-11 4-26 0,9 1 9 15,0 3-21-15,-2 8-7 0,-2 2-7 16,1-2-8-16,3 2-5 0,-3 1 5 0,0 0 12 16,-2 0-10-16,1 1-8 0,0 0-4 0,-2 1-5 15,3 2-4-15,-2-3-5 16,-2 2 12-16,2-2 5 15,0 0-4 17,2-2-67-32,-2-1-34 0,3-5-20 15,-3 0-24-15,5 1-35 0,-1-4-31 0,-1-3-41 0,2 0 21 0,1-3-109 0,0-1-101 0,1-2 16 0,0 0 20 16,0 0 40-16,0 0 7 0,7 0 13 0,-5-2 21 0</inkml:trace>
  <inkml:trace contextRef="#ctx0" brushRef="#br0" timeOffset="159136.4173">31647 3055 458 0,'0'0'210'0,"-4"0"-39"0,4 0-3 0,-2-2-3 0,1 1-5 0,1 1-20 0,0 0 26 0,-2 0-31 0,3 0-3 16,-2 0-9-16,1 0-30 0,2-2 7 0,0 2-23 15,5 0-4-15,11-3 2 0,4 3-4 0,-9 0-8 16,31-6-2-16,-14 3-9 0,3-2 2 16,3-1-5-16,2 2 5 0,0 0-6 0,2 0-7 15,-3-2-2-15,3 0-5 0,0-1-18 16,-3 3-5-16,-1 0 15 0,-3 0 1 0,0 0-20 15,-3-3-5 17,-3 4 3-17,-6 1 7 1,-3-3-3-16,-4 5-32 0,-4 0 2 0,-1-3-26 0,-9 3-31 16,0 0-2-16,9 0 8 0,-1 0-118 0,-2 0-64 0,-6 0-109 0,9 0 2 0,-9 0 37 0,13 12 23 0,-11-9 14 0,-1-1 12 0</inkml:trace>
  <inkml:trace contextRef="#ctx0" brushRef="#br0" timeOffset="184527.4529">25382 3998 448 0,'0'0'224'0,"0"0"-20"0,0 0-32 16,0 0-3-16,0 0-13 0,0 0-14 16,0 0-3-16,0 0-4 0,0 0-21 15,0 0-9-15,0 0 13 16,0 0-10 15,0 0 15-31,0 0-16 0,0 0 20 0,-25 5-20 0,25 2 11 16,-3 13 6-16,3-12-38 0,0 6 7 15,0 0-3-15,-6 20-20 0,6-14-11 0,0-1 12 0,-5 2-13 16,3-1-14-16,0-3 8 0,1-3-10 0,-2 6 1 0,3-5-19 0,-2-3 1 0,2 1-34 16,0-3-15-16,0 0-39 0,0-1-25 0,-3-1-32 0,3 0-59 0,0-8 16 0,0 6-168 15,0 2-42-15,0-3 5 0,0-5 27 0,0 10 30 16,16 2 22-16,-12-10 32 0,0-1-14 16</inkml:trace>
  <inkml:trace contextRef="#ctx0" brushRef="#br0" timeOffset="185269.0018">25719 4034 534 0,'2'-4'205'0,"0"-1"-20"0,0 2-35 16,1-2-14-16,-3 1-9 0,1 1-1 0,-1-1-14 0,-1-1-12 0,1 2-11 15,-3-2-14-15,1 1 3 0,0-1-3 0,0 2-1 16,-3-1 6-16,3 1-15 0,-2 0-19 15,0-1 6-15,1 3-10 0,-4-1 7 0,3 0-17 16,-1-1-7-16,1 1-1 0,-3 1 11 16,3 0-2-16,1 1-19 0,-6-2 12 0,9 2-25 15,0 0 11 1,-7 0 10 0,7 0-12-16,-22 14 3 0,13-6-8 15,1 4-2-15,0 1 9 0,-1 0 8 0,2 1-11 0,3 4 10 16,0-6 6-16,-2 2-11 0,2 3-2 0,2-5-9 0,2-1 1 0,-2-1-6 15,2-3 13-15,0-7-7 0,0 6 12 0,0-6-23 0,0 9 26 0,0-9-14 16,0 8 13-16,12 4-28 0,-8-8 23 16,1-3-19-16,-1 1 4 0,2-1 1 0,-1-1-10 15,2-3-3-15,-1 2-4 0,1 1-4 0,16-14 3 16,-10 4-10-16,1-1-11 16,-5 0 8-16,2-1-5 31,0-1-2-31,-2 0 15 0,0 1-3 15,-2 4 6-15,-2 0 6 0,-1 0 7 0,-2 2-7 0,1 0 0 16,1 3 6-16,-2 1 13 0,-2-3 11 0,2 3 9 0,0-1-6 0,-2 1 8 0,2 0 14 0,-2-1-7 0,2 2 0 16,-2-2 14-16,4 1-3 0,-4 0-5 0,0 0-4 15,2 2 3-15,-2-2-3 0,0 1-1 0,0 1 3 16,0 0-15-16,0 0 29 0,0 1 4 16,0 2-10-16,0 0 21 0,0 3-8 0,0-2 7 15,0 4-2-15,-2 12 7 0,2-13-16 16,0 5-14-16,0 4-2 31,0 2 9-31,-8 18-4 16,6-17 10-16,0 1-14 0,0-1-3 0,2-4 10 15,0-8-18-15,0 3-14 0,0 4 8 0,0 3-21 0,0-5-24 0,0 2-45 16,0-3-33-16,0-1-19 0,0-1-37 0,0-1 15 0,0-2-146 0,0-6-101 0,0 10 22 0,14 3-9 16,-12-9 51-16,2-1 34 0,1-1-5 0,3-2 20 15,-3 0 17-15</inkml:trace>
  <inkml:trace contextRef="#ctx0" brushRef="#br0" timeOffset="186004.9535">26171 4043 209 0,'2'-4'219'0,"0"-1"-7"0,0 1-27 15,0-1-27-15,-2 0-24 0,0 1 17 0,2-2-32 0,-2 2-2 0,0-2-20 16,-2 2 3-16,2 4-35 0,0 0 18 0,0-8-13 0,0 8-7 0,0-8 0 0,-11-5-25 15,9 8 4-15,0 1 7 0,-2 1-14 0,-1 1 7 0,3-1-24 16,-3 1 4-16,0-1-9 0,-1 2 20 16,1 0 4-16,1 1-8 0,-2-1-7 0,6 1 0 15,0 0 6-15,-8 0-25 0,8 0 19 0,-9 0-10 16,-11 18 0-16,9-8 17 16,4-2 5-1,0 5-20-15,1-5 4 16,3 1-8-1,1-1 6-15,2-1 3 0,-2 0-3 16,0-1-2-16,2-6 1 0,0 0-6 0,0 9 4 0,0-3-10 0,0-6 8 0,0 8 6 0,0-1-3 0,0-7-9 0,0 8-5 0,0-8 12 0,0 6-14 16,11 3 9-16,-9-7-12 0,3-1 10 15,-1-1-7-15,1 0-19 0,-1-1 6 0,1-2 0 16,1 0 1-16,0 0-14 0,6-5 7 16,-3-3 6-16,-1 3 8 0,-2-1-6 0,3-2-6 15,-5 3 17-15,0 3-10 0,1-1 7 0,-2 0-5 16,1 4 8-1,-1-2 3-15,-1 1-3 47,0 2 2-47,2-1-1 0,-3-1 7 0,0 1 2 0,-1 2 6 0,3-1 8 16,-3 1-9-16,0-1 1 0,2 1 2 0,-2-2 1 0,2 1-16 0,-2 1 15 0,0 0 17 0,0 3-6 0,-2-3 7 0,2 2 0 0,-2 1 12 16,2 0 6-16,0 1-9 0,-2 3-2 0,1 0 6 0,-3 8 8 15,2 4 15-15,-2 0-17 0,-1 2-18 16,0-2 2-16,-1 3 9 0,1-2-16 0,-2 2-2 15,3 0 0-15,-2-4 2 0,0 2-19 0,2-1-2 16,0-1-32-16,2-4-16 16,1-3-34-1,-1-3-21-15,0 1-49 16,2-9 14-16,0 5-113 0,0-5-101 0,0 7-19 0,0-7 4 16,11 14 54-16,-7-12 31 0,4-2 19 0,-2-2 4 0</inkml:trace>
  <inkml:trace contextRef="#ctx0" brushRef="#br0" timeOffset="186810.4285">26541 3882 567 0,'2'-2'212'0,"-2"0"-25"0,0 2 4 16,0-3-33-16,0 3 1 0,0 0-4 0,0-2-13 16,0 1 3-16,0 1-16 0,0-1-11 15,0 2-16-15,-2 0 0 0,2 1 15 0,-2 1-24 16,2-1 3-16,-2 2-16 0,0-1 16 0,2 3-22 15,-1 0-12-15,-1 1 5 16,-6 8 3-16,3-2-5 0,-2 3 4 47,2-2 1-47,-1 3-20 0,4 2 14 16,-5 1-22-16,3 1 29 0,-1 0-27 0,2-1 35 0,-1 1-23 0,0 2-9 0,-1-1-17 15,3-2 25-15,-2 0-21 0,-4-4-9 0,8-2 21 0,0 0-5 0,0-4-4 16,0-2-4-16,-2 2-3 0,2-10-3 0,0 7 10 0,0 1-4 0,0-1-4 0,0-7 1 0,0 7-5 15,12 7 13-15,-8-9-6 0,-1 0-5 0,1-2-1 16,0-1-15-16,4 1-5 0,-2-1 13 16,1 0-13-16,-1-2-2 0,1 0-2 0,3 0 12 47,3 0-10-47,-3 0 0 0,2 0-8 0,6-11 0 15,-11 6 7-15,0 4-1 0,3-11 1 0,-3 5-2 0,-2 2-18 16,-2-2 4-16,1 1 20 0,-2-1-6 0,0 1 1 0,0 1-13 0,-2 0 2 0,0 5 1 0,0 0-6 0,0-10 2 15,0 4 36-15,0 6-3 0,0-8-1 0,-13-7-3 16,2 5-37-16,4 0 2 0,1 4 3 16,1 1-3-16,1 2-14 0,-2-1-2 0,2 1-3 15,0 1-14-15,0-1 6 0,1 3-24 0,1-3 10 16,-2 2-20 0,2 0-24-16,-2-1 2 15,0 2-21-15,0-2-24 0,2 1-10 16,-1 1-1-16,-1-2 14 0,4 2-90 15,0 0-40-15,0 0-102 0,0 0 22 0,0 0 2 0,-7 0 56 0,7 0 11 0,0 0 24 0</inkml:trace>
  <inkml:trace contextRef="#ctx0" brushRef="#br0" timeOffset="187490.3521">27339 3917 529 0,'-2'-1'284'0,"-1"0"-45"0,1 1-35 0,0 1-14 0,0-2-7 0,2 2-12 0,-3-1 10 16,1 1-31-16,-2 0 2 0,2 2-11 16,-1 0-2-16,-1 1 5 0,0 1-8 0,-6 7-1 15,0 2-10-15,-2 0-1 0,1 1-11 16,2 1-13-16,0 0 3 0,-3-1-12 16,2 1-10-16,-2 0-13 0,-1 1-3 15,2-1-23 1,-1 1 13-1,1-2-5-15,2 2 22 0,-5-3-27 0,3 1-6 16,0-2-6-16,2-2-9 0,2-2-3 0,-1 4-63 0,2-4-34 0,0-4-33 0,4-1-28 0,-3 0-17 0,1-3-37 16,2 2 19-16,2-3-138 0,0 0-90 0,0 0 12 0,0-2 39 15,4-3 32-15,-2 0 9 0,3-9 29 0,1 1 14 16,1-1 14-16</inkml:trace>
  <inkml:trace contextRef="#ctx0" brushRef="#br0" timeOffset="187914.5008">27078 3950 589 0,'-6'-1'178'15,"1"-1"-25"-15,-2 0 12 0,1 0-32 0,1 1 1 16,1 0 11-16,-1-2-3 0,-1 0-2 15,1 3-17-15,2-2 2 0,-1 0 12 16,2-1-12-16,0 1 3 16,2 0-7-1,-2-1-12-15,0 0-9 0,1 1-12 16,-1-2 6-16,2 2-3 0,0-1-22 0,0 1 1 16,0-1-4-16,2-1-18 0,-2 4-7 0,0 0-8 0,0 0-19 0,0 0 6 0,9-3 20 0,-5 3-35 15,-1 2-7-15,-1 0-25 0,3 1-24 0,-3 0-25 16,1-1-26-16,-1 3-35 0,2-1 12 0,3 7-105 15,-1-3-64-15,-3 1-56 0,2-1 6 0,-1-2 10 16,5 6 57-16,-1-1 6 0,2 1 25 16</inkml:trace>
  <inkml:trace contextRef="#ctx0" brushRef="#br0" timeOffset="188390.9099">27393 4200 452 0,'-3'2'154'0,"3"1"-17"16,-4-1-27-16,4 0-23 0,-2 0 19 0,0 0 7 0,2-1-14 0,-2 1 1 15,2-1 14-15,-1-1 6 0,1 1-7 0,-1-1 4 16,1 3-16-16,-1-3 4 0,1 2 8 0,-2-1-11 16,2 0-5-16,2 0 3 0,-2-1-21 15,1 1 7-15,-1 0-15 0,2-1-4 0,-2 2 0 16,0-1-6-16,2 0-7 0,0 1-8 15,-2-1-9-15,2-1 4 0,-2 3 16 16,2-3-12 0,-1 0-7-16,-1 3-8 0,0-2-20 15,0 0 23-15,0 2-3 0,-3-1-6 0,3 0 5 0,-2-2-7 16,0 2-3-16,-2-1 5 0,1 1-22 0,-1-1 24 0,2 0-27 0,-2-1 14 16,0-1-10-16,2 0 18 0,-2 1-14 0,1-2-14 15,1 1 17-15,0-1 3 0,0 0-16 16,2 0 1-16,-2-1 9 0,2 1-8 0,0-1 2 15,0 0 11-15,2 1-10 0,0 0-3 0,1 0-3 16,-1-1-23-16,2 1-8 0,-2-1-29 16,2 0-43-16,0 2-26 15,-2 1 13-15,0-1-83 16,2-1-23-16,-1 1-78 0,-1 1-46 16,-2-2 41-16,2 2 11 0,0 0-23 0,-4-1 49 15,2 2 3-15</inkml:trace>
  <inkml:trace contextRef="#ctx0" brushRef="#br0" timeOffset="189840.6985">28240 3902 610 0,'0'0'306'0,"0"0"-45"0,0 0-28 16,0 0-12-16,0 0-32 0,0-14-11 16,0 14-32-16,0 0 5 0,0 0-22 0,0 0-14 15,0 0-4-15,0 0 7 16,0 0-4-1,0 0-12-15,0 0-6 0,10 14-12 16,-13 2 19-16,-2 1-34 0,3-2 1 0,0 3 17 0,-2 1-33 16,1 2-24-16,-4 1 2 0,-2-2 3 0,4 4 13 0,-1-4 2 0,1 4-17 15,-1-3-4-15,0 0 22 0,-1-1 1 0,2-1-37 0,1-2-24 16,0-2 1-16,-1 0-41 0,3-4-13 16,-1-2-25-16,-1-3-38 0,4 1-25 0,0-1 16 15,0-2-103-15,0-4-19 0,0 0-85 0,0 0-18 16,7 4 11-16,-3-5 40 0,-2 0 1 15,1-2 40-15,-1-1 8 32</inkml:trace>
  <inkml:trace contextRef="#ctx0" brushRef="#br0" timeOffset="190380.9253">28238 3882 767 0,'0'-4'228'0,"0"1"3"0,0 1-18 0,0 0-20 0,0-1 3 15,-1 1-38-15,0 0 4 0,1 1-26 0,-1 1-6 0,0-3-19 16,0 2-1-16,-1 0-4 0,0 1-27 0,0-1-13 15,0 0 6-15,0 0-6 0,0 1-10 16,-4 1-13-16,4 1 6 0,-1 0-14 0,-2 2 9 16,0-1-27-16,-3 8 11 0,-3 3 7 0,-1 0-21 15,0-2-7-15,-1 4 30 0,0-2-26 16,-4 1-1-16,5 0 30 62,-3 0-21-62,0-1 2 0,3-1 0 0,1 1-15 0,0 3-6 0,0-5 28 0,2-1-10 0,3-2-1 16,-6 0-5-16,7-1 13 0,0-1-14 0,2-2 11 0,0 0 7 0,1-1 11 0,0-1-24 0,2 1 10 0,0-4 2 0,0 0-9 0,0 0-4 16,0 0 14-16,0 7-24 0,0-7 27 0,0 8 0 15,0-8-5-15,11 14-13 0,-7-11-10 0,0 0 14 16,2 0 22-16,9 1-21 0,-2-1 11 0,6-1-19 16,3 1 11-16,-6-3-33 0,-3 0 32 0,5 0-14 15,4 0 19-15,2 0-33 0,19-12 24 16,-19 6-18-16,-2 4-19 31,-1-4 14-15,-3 0-18-16,-3 1-11 15,0-1-24-15,-5 3 10 0,1 1 3 0,-6 0-16 0,-1-1-23 0,0 2-23 0,-2-1-11 0,1 2-25 0,-1-1-31 0,-1 0 17 0,1 1-87 16,-2-2-36-16,0 1-80 0,2 1 12 0,-2 1 22 0,-2-2 4 16,2 1 57-16,0-1 5 0</inkml:trace>
  <inkml:trace contextRef="#ctx0" brushRef="#br0" timeOffset="191201.7622">29135 4085 710 0,'0'0'238'16,"0"14"-17"-16,0-14-10 0,-15 0 2 0,15 0-15 0,0 0-5 15,0 0-9-15,0 0-19 0,0 0-8 0,0 0 38 16,0 0-31-16,0 0 5 0,0 0-56 16,0 0 6-16,0 0-26 0,2 23-8 0,7-24-16 15,8 1 10-15,-10 0-29 0,4 0-25 16,-1 0-50-16,0 0-24 0,-1 0-36 31,-1 0-37-15,-1 0-34-16,1 0 15 0,0 0-89 15,-1 0-29-15,-1 0-67 0,-6 0-17 16,10 0 20-16,-3 0 7 0,-7 0 4 0,7 0 54 0,-7 0 6 0</inkml:trace>
  <inkml:trace contextRef="#ctx0" brushRef="#br0" timeOffset="191551.0706">29091 4258 496 0,'-3'2'247'16,"1"0"-33"-16,2-1-8 0,-3 0 5 0,2 2 16 16,1-2-16-16,1 2-21 0,-1-1-13 0,5 0 15 0,-1 1-14 0,4-1-32 0,-3-1 11 0,12 2 6 0,-2 0-25 15,6-1-47-15,-2-2 12 0,-3 1-9 16,1 0-12-16,-1-1-11 0,-4 0-7 0,-1 2-32 16,-1-2-5-16,-10 0-37 0,7 0-30 0,-7 0-30 15,8 0-29-15,0 0-55 0,-8 0-19 16,7 0 16-16,-7 0-205 0,9 0-15 0,-1 0 36 15,14-13 20-15,-4 5 30 0,1 3 17 16,1-4 5 15,-1-1 24-31</inkml:trace>
  <inkml:trace contextRef="#ctx0" brushRef="#br0" timeOffset="192003.9635">30087 4045 567 0,'-1'0'288'15,"-1"0"-58"-15,0 0-3 0,1 0-17 16,-1 1-13-16,1-1-10 0,0 0 0 0,0 0-14 0,0 0 6 0,0 0-15 0,0 0-5 0,1 1-20 16,1-1 4-16,0 2-14 0,2-2 19 0,1 2-6 0,0-1-23 15,1 1-26-15,1 0 10 0,13 1-10 16,-3-3-11-16,2 3-2 0,3-2-6 0,-2 0-32 16,-12-1 18-16,6 0-24 0,4 0-4 0,-4 0-16 15,1 0-37-15,-3 0-29 0,-2 0-15 0,-1 0-42 16,-8 0-26-16,6 0-19 0,-6 0-24 15,7 0 16-15,-7 0-110 16,0 0-39-16,7 0-64 0,-7 7 8 31,10 2 29-31,-11-7 44 0,1-1 5 16,-2 1 27-16,0 1-4 0</inkml:trace>
  <inkml:trace contextRef="#ctx0" brushRef="#br0" timeOffset="192346.9566">30005 4234 764 0,'-3'0'248'0,"2"4"0"0,1-3-18 0,2 2-10 15,-1-1-4-15,3 2 7 0,-1-2-1 32,3 1-51-17,-1-1 28-15,1 0-23 0,11 3-20 0,-4-3-16 0,4 1 5 0,1-2-22 16,-3 1 13-16,-3-1-15 0,7 2-12 0,-19-3-32 0,12 0-6 0,0 0-8 0,-2 0-56 0,-2 0-38 15,1 0-28-15,-2 0-22 0,-1 0-30 0,-6 0-23 16,9 0-67-16,-1 0 17 0,-2 0-152 0,-6 0-54 16,9 0 30-16,15-12 31 0,-11 5 10 15,1 0 7-15,-2-3 43 0,2-2 12 0</inkml:trace>
  <inkml:trace contextRef="#ctx0" brushRef="#br0" timeOffset="193004.6923">30727 4050 756 0,'-1'-1'252'0,"0"1"-36"16,-1-2-23-16,2 2 5 0,-1-1-9 0,0 1-32 0,-2 0-11 0,1 0 0 0,-1 0-12 15,0 1-15-15,1 1 3 0,-3-1-13 0,1 3 4 0,0-1 1 16,-2 0-13-16,-4 8-20 0,-2 0 8 0,1-1-21 15,1 1 20-15,-1 0-23 0,-2-1 9 0,6-2-1 16,1 0-2-16,4 0-5 0,-3-3-8 16,-5 8-7-16,6-5-5 0,0 0 10 0,0-1-6 15,2-1 2-15,1 1 22 0,0 0-18 16,0-3 0-16,1 0 4 0,0 0 10 0,0-4-9 16,0 0 2 15,0 0-9-31,0 10-16 0,0-3 18 15,12 4-9-15,-7-7 7 0,6 6-5 0,-2-5-11 0,5 2 1 0,-2-4-10 16,4 3-13-16,-7-4 7 0,8 1-5 0,-1 1 2 0,-2-4-12 0,-1 0 3 0,-13 0 7 0,9 0-4 16,5 0-4-16,1 0-2 0,14-15 16 0,-15 8-23 15,-2 0 0-15,1 0-8 0,-6-2-5 16,2-1 17-16,-1 1 6 0,2-2-21 0,-5 0 15 16,0 1-26-16,-2 2 19 0,0 0-12 0,-1 0 19 15,0 2-16-15,0-1-1 0,-1 0-2 0,1 3-4 16,-1-3 6-16,-1 0 11 0,0 2 0 15,0 5-22-15,0 0 15 16,0-8 7-16,0 0-14 16,0 8-2-16,0-9 3 0,0 3 12 0,-12-5-7 0,9 6 16 15,0 0-20-15,-1 1-4 0,1-2-7 0,-1 2-9 0,-2 0 4 16,1 3 3-16,0-1-35 0,0 0-12 0,0-1-3 16,-2 2 6-16,-10-3-34 0,7 2-9 0,1 2-29 15,9 0-40-15,-9 0-14 0,0 0-10 16,0 0 18-16,2 0-157 0,-1 0-32 0,-4 0 6 15,-16 15 9-15,10-9 59 0,1 2 14 16,-3-1 22-16,3 1 0 0,0 3 32 31</inkml:trace>
  <inkml:trace contextRef="#ctx0" brushRef="#br0" timeOffset="196244.9775">31808 4016 747 0,'0'0'250'16,"0"0"5"-16,0 0-21 0,0 0 1 0,0 0 13 16,0 0-23-16,0 0-19 0,0 0-9 15,0 0-11-15,0 0-21 0,0 0 14 0,0 0 17 16,0 0-25-16,0 0 5 15,0 14-15-15,0-14-5 0,15 26-11 0,-12-8-12 0,1 1-2 16,-4-3-24-16,1 3 7 0,-1-9-17 16,0 3-6-16,0 6-15 0,0-1 2 0,-12 20-8 0,8-18-20 15,2-2-4-15,-1 2 6 0,1-3-13 0,-2-5-23 16,0 5-21-16,-2-5-55 0,3 5 8 16,1-3-78-16,0-5-17 0,-1-2-56 15,2-1-28-15,0-3-5 0,0-1 22 0,1 1-222 0,0-1 8 16,0-1 27-16,0-1 35 0,3 0 41 15,-1-1 9-15,1-4 34 0,0 3 4 0,-1-3 45 16,8-10-5-16</inkml:trace>
  <inkml:trace contextRef="#ctx0" brushRef="#br0" timeOffset="196649.9514">31622 4035 673 0,'-1'0'203'0,"-1"-1"3"15,1 2-25-15,-2-2-8 0,0 2-2 0,3-2 13 16,-2 1-31-16,0 0 8 0,2 0-18 0,-1 0-4 16,1 0 0-16,0 0 5 0,1 0-25 15,0-1-5-15,2 2 5 0,2-1-4 16,1 0-12-16,13 0 20 0,-8 0-46 15,7 0-7 17,6 0-14-32,4 0 3 0,1 0 18 15,33-12-24-15,-31 8-30 0,5 0-7 0,-4 0-26 16,0 1-8-16,1-2-21 0,-6 2-36 0,-3-3-23 0,-5 4-19 16,-4-2-28-16,-15 4 12 0,12 0-109 0,-3 0-131 0,-3 0 17 0,-6 0 16 0,0 0 31 0,0 0 20 0,12 11 0 15,-15-9 50-15,1-1 20 0</inkml:trace>
  <inkml:trace contextRef="#ctx0" brushRef="#br0" timeOffset="200268.8934">25338 4902 586 0,'0'0'276'0,"0"0"-30"16,0 0-35-16,0 0 5 0,0 0-19 0,0 0-14 15,0 0-15-15,0 0-14 0,0 0-8 0,-14 0-13 16,14 0-11-16,0 0 8 0,0 0-6 16,0 0-9-16,0 0 34 0,0 0-32 0,0 0-13 15,-16 11 46-15,16-3-31 0,0 1-13 16,0 4-11-16,0 3-14 31,-9 20-3-31,8-14-4 16,-3-1-18-16,-1-2-15 0,2 2 17 15,0-1-11-15,1 1-4 0,-3 1-46 0,5-11-34 0,0 4-29 0,0 3-28 0,-12 13-21 16,11-17-43-16,1-2-31 0,0-2-5 0,0-2 18 0,0-2-177 0,0-6-50 0,0 0 23 0,0 8 30 16,13 2-11-16,-8-8 42 0,0-2-2 0,13-2 4 15</inkml:trace>
  <inkml:trace contextRef="#ctx0" brushRef="#br0" timeOffset="200881.2843">25598 4829 456 0,'0'-3'348'0,"1"0"-46"0,-1 1-32 0,1 0-24 16,-1 0 7-16,0 0-5 0,0 1-50 0,0-1-1 16,1 0-22-16,-1 1-10 0,-1-1-24 0,1 2-26 15,0-2-2-15,-1 1-28 0,0 2 2 16,1 0 1-16,0 2 7 0,-1-1-20 0,-1 0-8 16,0 4-7-1,0-1 4 1,-2 12-7-16,-1 0 13 0,-1-1 21 0,2 6-9 0,-2-2 1 15,1 1-19-15,1-1 1 0,-3 1 5 0,-2 1-8 16,3-2-11-16,1 1 10 0,1 1 8 0,0-3-10 0,1 3-2 0,1-7-10 0,2-9 12 16,0 7-11-16,0 2 0 0,0-1 1 0,0-3-14 15,0-2-3-15,0 0 6 0,0 0-11 0,0-1 5 16,0-2-3-16,0-6-5 0,0 9 5 0,13 5-9 16,-2-2-5-16,-2-5 3 0,-2-4-6 15,2 2-3-15,-3-3-11 16,0-2 15-16,0 0-26 0,-6 0 3 0,0 0-8 15,7 0-14 1,-7 0-4-16,25-12 17 16,-16 5-26-16,-1-3 2 0,0-4-19 0,-2-1 17 15,0 1 3-15,-6 1-36 0,3 2 25 0,-3 11-17 0,0-9 24 0,0 0-25 0,0 1 0 16,0 0 14-16,0 8 7 0,0-8 8 0,0 1-6 0,0 7 19 16,-9-16 16-16,5 13-14 0,1 0-37 0,-1-1 12 15,-1 2-13-15,0-1 8 0,1 3-32 16,-2-3-4-16,1 1-17 0,1 3-29 15,4-1-26-15,0 0 3 0,-7 0 14 0,7 0-79 16,-7 0-24-16,7 0-43 0,0 0-80 0,-6 0 21 16,6 0 33-16,-5-3 1 15,9 1 29 1,1-1 20-16</inkml:trace>
  <inkml:trace contextRef="#ctx0" brushRef="#br0" timeOffset="201623.4874">26049 4954 654 0,'0'0'266'0,"-2"0"-20"0,2 0-29 0,0-1-34 0,2 2 2 0,-2-1-7 0,-2 0-7 0,0 0-12 0,2 3-20 0,-3-1 5 16,1-1 16-16,0 1-23 0,0 2-24 15,-2-1-9-15,-1-1 17 0,2 2-13 0,-1 0 3 16,0 0-5-16,1 1-19 0,-1-1-3 15,2 2-9-15,-6 7-7 0,4-4 13 0,0 0 15 16,-1 0-12-16,3-1-8 0,0 0-13 0,0-1-2 16,0 2-16-16,1-1 11 0,1-8-12 15,0 7 1 1,0 5-4-16,0 1 0 0,12 13-8 16,-8-19-1-16,0 0 1 0,4 7-1 15,1-3-14-15,1-4 7 0,-2-2-7 0,5 2 6 0,2-2-9 0,-3-3-15 16,-1-2 15-16,0 0-2 0,-11 0-13 0,12 0 14 0,17-10-30 0,-21 3 10 15,6 2-1-15,-3-6-39 0,-2 0 3 16,1 0 5-16,-4 1-30 0,1-2 52 0,-1-2-31 16,2 0 1-16,0-1 21 0,-5 4-7 0,1-4-11 15,-4 4-7-15,0 11 8 0,0-10 19 16,0 1-21-16,0 1 6 16,0 1 26-1,0 0-27-15,0 7-1 0,-13-17 33 16,11 12-15-16,-8-6 4 0,-1 2-12 0,2 2 0 0,0 2-2 0,0 1-21 15,1 1 13-15,3 0-19 0,-3 2-10 0,2 0-1 0,0 1-13 0,3 0-15 16,3 0-6-16,0 0 2 0,-6 0-37 0,6 0 9 16,0 0 13-16,-16 10-38 0,14-7-35 0,1 0-51 15,1-2-90-15,0 4-6 0,0-2 19 16,0 2 25-16,3-1 4 0,1 0 4 16</inkml:trace>
  <inkml:trace contextRef="#ctx0" brushRef="#br0" timeOffset="202275.4423">26465 4966 301 0,'0'-2'322'15,"-2"0"-22"1,2 2-28-16,0 0-42 0,0-1 9 16,0 1-39-16,0-1-18 0,0 2-15 0,-2-1-22 0,2-1-1 0,0 0-24 0,0 1 9 15,-2 0-27-15,2 0-18 0,2 0-1 0,-4 2 30 0,2 0 8 0,0 1-32 16,0 1 1-16,-3 0 8 0,3 2-27 0,0 2-2 15,0-5-7-15,0 4-7 0,0-1-5 0,0-6-5 16,0 7-5-16,0-1 30 0,0 1-7 16,0 1-4-16,0-2-20 0,0 2 5 0,0-3 5 15,0-5 1-15,0 10-9 0,0-2-5 0,11 6 2 16,-9-9-14-16,1 0 2 16,8 6 14-16,-4-3-16 31,4 1-4-16,-2-4 2-15,2-2-8 0,-4-1-19 0,2 1 31 0,-1-2-29 16,0-1 10-16,-4 1 27 0,-4-1-12 0,7 0-20 0,4 0-9 0,11-13 26 0,-13 8-16 0,3-4-1 0,-3 0 1 16,-1 0-10-16,0-1 12 0,-6 4-7 0,0-3 0 0,0 2 1 15,1-1 5-15,-1 2-4 0,0 0-6 0,-2 6 1 16,0-7-2-16,0 0 1 0,0 2-7 0,0 5 1 16,0-10-9-16,0 2 2 0,-15-12 16 0,12 9-3 15,-4 6-16-15,3-2 8 16,-1 2-28-16,1 0-5 0,-8-5 4 31,6 4 17-15,-1 1-11-16,1 2-22 0,1-1 7 0,-2 3-11 15,4-1-8-15,-1 0 23 0,-2 2-29 0,1 0 1 0,3 0-4 0,2 0-12 0,0 0 12 16,-10 0-28-16,10 0-16 0,-8 0-3 0,8 0-33 0,-16 12 16 0,5-2-92 0,4-5-48 16,1 1-95-16,1-1 0 0,-1-2 33 15,1 0 56-15,2 0-13 0,-1-2 28 0</inkml:trace>
  <inkml:trace contextRef="#ctx0" brushRef="#br0" timeOffset="202885.0552">27367 4908 256 0,'0'-2'325'0,"2"2"-40"0,-2-2-34 16,0 1-15-16,0 0-7 0,0 0-20 16,0 0-16-16,0 1-10 0,2-1-44 0,-2 1 17 15,0 0-9-15,0-1 0 0,0-1-21 16,0 2-10-1,0 0-21-15,-2 0-19 16,2-1-9-16,0 2 21 0,0-1-21 0,0 0 1 16,-2 3 33-16,-2 1-37 15,0 1 19-15,2 0-11 0,-7 7-8 0,0 1-6 0,-2-1-6 0,0 0 11 0,0 1 4 0,-3 0-3 0,5 3-27 0,2-3 8 16,-4-1-14-16,4 3 10 0,-2-1 21 16,-2-1-21-16,4 1 5 0,-1-1-2 0,-2-2 1 15,1 3-15-15,5-4-4 0,1-2-38 0,-1-1-55 16,2 1-16-16,-2-1-36 0,2-3 5 15,-1 0-40-15,-2-1-14 0,5 1-3 16,-2 0 17-16,0-4-99 47,-1 2-58-47,1-2-88 0,0 0 21 0,2 0 21 0,0 0 39 0,0 0 8 0,0 0 39 0,-6-11-13 16</inkml:trace>
  <inkml:trace contextRef="#ctx0" brushRef="#br0" timeOffset="203219.8625">27137 4930 536 0,'-4'-2'227'0,"-1"-2"-38"16,-2 3 3-16,3 0-17 15,-3 0-8-15,3 0-15 0,-1-1-1 0,-1 1-11 0,0 0 1 0,2 1-6 16,0-3-21-16,2 1-3 0,-3-1-27 15,1 1-4-15,1-2-4 0,-1 1-22 0,4 0 9 16,-3-1-1-16,3 1-31 0,0 0 3 0,0 1-13 16,6-1 4-16,-4 1 2 0,0 1-7 0,0-1-1 15,2 1 13-15,-1 1-32 0,-1 0-10 16,-2 4-11-16,4-1-20 0,0-1-25 0,-1 3-31 16,0 0-23-16,1-1 10 15,0 1-88-15,-1 0-85 31,-1 0-60-31,9 10-6 0,-2-2 62 16,-2 2-11-16,4-1 10 0</inkml:trace>
  <inkml:trace contextRef="#ctx0" brushRef="#br0" timeOffset="203584.203">27514 5107 565 0,'0'2'182'0,"-2"0"-3"15,0-1-24-15,2 0-41 0,0 0 25 0,-1-1-6 0,1 1 5 0,-1 0-5 16,0-1 19-16,1 3 0 0,0-1 18 0,-1-2-25 0,2 0-2 16,-1 0-18-16,1 0 9 0,-1 0-35 0,1-1-7 15,0 0-14-15,-1 1 5 0,2 0-9 0,0 1 0 16,-2 0-2-16,5-3-6 0,-3 2-38 15,0 0 21-15,-1-1-19 0,1 0 15 0,0 1 1 16,-2 0-32-16,2 1 2 0,-2-1 17 0,2 1-36 16,-1-1 20-16,0 0-5 0,-1 2 5 15,0-2-10 1,0 2-23-16,1-1-2 16,-2-4-10-16,1 3-12 15,-1 2-21-15,0-1-10 0,-1-2-10 0,0 1-20 0,2-2-27 0,-2 0-9 16,0 0-10-16,1 1 15 0,-1-1-93 0,0 1-73 0,-1 0-62 0,3-2 36 0,0 3-28 15,0-2 41-15,4 2 21 0</inkml:trace>
  <inkml:trace contextRef="#ctx0" brushRef="#br0" timeOffset="204221.4522">28227 4846 631 0,'0'-2'326'0,"0"-1"-49"0,0 3-22 0,0-3 0 0,2 3-32 0,-2-2-7 15,-2 0-37-15,4 1-13 0,-2 0 33 0,0 1-57 0,0 0-5 0,0 0-37 0,0 0 30 0,0 0-13 16,0 0 4-16,0 0-6 0,0 0-13 0,-7 36 6 16,3-18-11-16,1 2-12 0,1 2-22 15,-1-2 10-15,-1 2-31 0,-2-3 16 0,3 2-14 16,-2-2-18-16,-3 2 15 0,1-1-3 16,3-3-4-16,0 3-3 0,-1-7-3 0,1 5-67 15,4-3-31-15,0-4 2 0,-2 4-30 31,-3-5-9-15,4-3-23-16,1 0-15 0,-2-4-16 16,2 0 15-16,0-3-102 0,0 0-15 0,6 2-73 0,-4 0-42 0,0-4 23 0,0-1 24 0,0 0 27 0,1-1-9 0,-1-1 0 15,6-7 30-15</inkml:trace>
  <inkml:trace contextRef="#ctx0" brushRef="#br0" timeOffset="204711.833">28229 4860 480 0,'0'-5'266'0,"0"-2"-24"0,0 0-6 0,0 0-17 0,0 3-9 0,0-2-12 0,0 1-4 0,0 0-18 0,-2 1-29 0,2 4 4 0,0 0-3 0,0 0-47 0,0-6 0 0,0 6-9 15,0 0-12-15,0 0-15 0,0-7 13 16,-3 1-11-16,1 7-22 0,-1-1 1 0,-1 4-2 15,2-1-3-15,-2 2-6 0,-6 5-1 0,-2 1-6 16,2 2-7-16,2-3 2 0,-1 4-3 16,1 0 10-16,-1 0 24 0,-1 2-34 0,-2-1 6 15,5 2 24-15,-4-1-32 0,1-4 20 16,0 0 6-16,6-2-8 16,-1-3-15-16,1-2 6 15,0 2 11 1,4-2-24-16,-4-1 9 0,2-2-2 0,0 1-4 0,2 0 0 0,-2 2-2 15,2-2 1-15,0 1 11 0,0-4 6 0,0 0-5 0,0 0 6 0,12 13 1 0,-8-9-4 0,12 4-3 16,-1-3-2-16,-2-3-24 0,0 0 9 16,4-1-8-16,1 1-12 0,2-2 1 0,-9 0-1 15,4 0 12-15,2 0-2 0,3 0 1 0,-2 0-50 16,13-12 9-16,-19 10-12 0,-1 1-21 0,-3 0 4 16,-1-1-12-16,0 1-14 0,-2 0-1 15,-2 1-26-15,2-1-29 0,-2-1-9 16,0 2-19-1,0-1 17-15,-1 1-85 0,-1 0-68 16,2 0-89-16,-3 0 30 16,0 0 39-16,0 1 14 0,-2 0 42 0,-1 1 2 0</inkml:trace>
  <inkml:trace contextRef="#ctx0" brushRef="#br0" timeOffset="205528.3706">29152 5045 520 0,'0'0'340'0,"0"0"-18"16,0 0-51-16,0 0-26 0,0 0-26 0,0 0-5 0,0 0-16 0,0 0 20 0,1 23-41 15,22-25-36-15,-11 2 10 0,3 0-21 0,4 0-17 0,0 0-29 16,-1 0 1-16,-3 0-9 0,3 0 1 0,-3 0-29 15,2 0-1-15,-4 0-45 0,-2 0-30 16,-2-6-36-16,6-2-32 0,-9 7-31 0,-1 0-12 16,-5 1 14-16,0 0-85 0,0 0-53 0,8 0-42 15,-8 0-71-15,7 0 32 0,-7 0 11 0,0 0 40 16,7 0-5-16,-1 1 27 0</inkml:trace>
  <inkml:trace contextRef="#ctx0" brushRef="#br0" timeOffset="205943.2011">29231 5114 389 0,'-9'5'224'0,"1"-1"-41"0,0-2 1 0,2 0-9 15,5 0 7-15,-3 0-11 0,1 0-23 0,1 0 1 16,2-2 13-16,-2 1-9 0,-1 1 10 0,6 1-1 16,-1-3 11-16,1 5-15 0,2-4-8 15,1 0-5-15,14 6-5 0,0-5-19 16,3-1-13-16,1 4-11 0,-11-5-11 15,6 0-17 32,4 0 0-47,1 0-9 0,-2 0-29 0,2 0-29 0,-2 0-17 0,-4 0-27 0,-2 0-31 0,0 0-16 16,0 0-33-16,-2 0-53 0,15-15 17 0,-14 11-126 0,-3 1-134 0,-1-2 51 0,5-2 20 0,1 2 3 0,2-3 44 0,1 1 3 0,3 2 24 16</inkml:trace>
  <inkml:trace contextRef="#ctx0" brushRef="#br0" timeOffset="206303.7172">29974 5005 568 0,'4'0'268'16,"-2"0"-19"-16,2-1-15 0,1 1-9 0,1 1-5 15,0-1 11-15,13 3-40 0,-10-3-17 0,7 0-30 16,17 7 0-16,-15-5-43 0,-3-2 5 16,-4 3-3-16,-1-2-45 0,0 0-25 0,-2 1-24 15,-2-1-44-15,0 1-17 0,-1-1-46 16,1 0 11-16,-1-1-83 0,0 2-22 16,-5-2-49-16,0 0-100 15,7 0 4-15,-7 0 32 16,7 0 12-16,-7 0-12 0</inkml:trace>
  <inkml:trace contextRef="#ctx0" brushRef="#br0" timeOffset="206423.6483">30020 5128 504 0,'-5'3'219'0,"1"1"-25"0,-2-1 6 0,2-2-26 15,2 3 7-15,0-1-2 0,-1 1 11 16,3 0 2-16,-1-1-13 0,2 0-3 0,1 0-31 31,3 1-5-31,6 4 13 0,-1-4-35 16,3-1 8-16,5-1-15 0,0 3 17 0,2-3-29 0,-9-2-49 0,4 0 11 0,4 0 7 15,0 0-46-15,2 0-21 0,3 0-44 0,-2 0-19 16,-3 0-27-16,-1 0-50 0,-4 0-24 0,18-9 15 16,-18 5-160-16,-1-1-109 0,4-1 56 15,0 1 30-15,3-1 28 0,0 2 8 0,0-3 16 0,3-2 22 16</inkml:trace>
  <inkml:trace contextRef="#ctx0" brushRef="#br0" timeOffset="207043.709">31261 4954 209 0,'-1'-4'366'15,"2"3"-67"-15,-1-1-23 0,0 0-16 16,0-1-2-16,2 3 1 0,-2-2-41 0,-1 0 31 16,2 2-42-16,-1 0-25 0,0-1 11 15,0 1-16 1,0 0-23 0,0 0-18-16,0 0-14 0,0 0 37 0,0 0-21 0,0 0 1 15,0 0 0-15,0 0-11 0,-4 20-13 0,2-13-8 16,1 0-21-16,1 2-1 0,-8 16-10 0,4-8-4 0,2 0-5 0,-3 3-11 0,0-4-21 0,1 4-25 15,1-9-30-15,-4 3 2 0,4-2 2 0,2 6-42 16,-1-6-31-16,0-4-45 0,0-1 1 16,2-2-20-16,-2-1-34 0,2-4-15 0,0 0-28 15,0 0 22-15,0 8-129 0,0-8-66 16,0 0 6-16,11 12-6 0,-9-10 55 0,3-2 40 16,-3 0 7-16,0-1 1 31,0-2 43-31</inkml:trace>
  <inkml:trace contextRef="#ctx0" brushRef="#br0" timeOffset="207454.0882">31094 4938 265 0,'-4'-1'282'0,"2"-1"-36"15,-3 0-23-15,2 2-33 0,0-1 15 16,0-1-20-16,0 2 2 0,0 0-20 0,0-2-20 0,1 2-1 0,0 0-13 16,1-1 0-16,-3-1-28 0,5 2 12 0,-3 0-3 15,1-1-23-15,1 1-14 0,-1 0 22 0,0-1-22 16,2 1 24-16,1 0-35 0,3 1 4 0,2 0-13 16,14 2 10-16,-7-3-15 0,6 0-13 15,34 5 6-15,-19-1 4 0,0-2-14 0,0-1-21 16,-1 0 21-16,0 1-14 0,0 0 13 0,4 0-15 15,-1 1 0-15,2-3 7 0,-3 3-8 16,-1-2-6-16,0-1-11 0,0 0 11 16,-6 0 35 15,-1 0-30-31,-3 2-22 0,-15-2 37 16,3 0-29-16,-1 0 11 0,-3 0-3 0,1 0-37 0,-3 0-6 0,-1 0 1 0,-6 0 3 0,7 0-25 0,-7 0-3 15,7 0-1-15,-7 0-12 0,0 0-8 0,0 0-18 0,0 0-4 0,7 1-24 16,-10-1-33-16,1 2 14 0,-1-2-101 0,-4 0-80 15,1 1-55-15,1-1 16 0,-3 2 48 0,-2-2-5 16,-22 7 29-16,13-6 31 0</inkml:trace>
  <inkml:trace contextRef="#ctx0" brushRef="#br0" timeOffset="208572.7814">25378 5857 830 0,'0'0'340'0,"0"-12"-35"0,0 12-37 15,0 0-32-15,0 0-31 0,0-16-22 0,-26 0-21 0,25 16 43 0,0-3-23 0,1 2-6 0,0 1-6 0,-2 1-4 0,2 2 0 16,0 0-9-16,-2 1 3 0,2 3-29 0,-5 8 8 15,2 2-19-15,2 2-8 0,-1 0-17 0,0 1-15 16,-1-1 3-16,-1 4-9 0,1-2-1 16,-1 3-15-16,0-4-15 0,1 4-19 0,-1-5-39 15,2 5 0-15,0-4-77 0,-1-2-36 16,1 1-31-16,2-5-18 31,0-14-27-31,0 9-20 0,0-1 21 16,0-8-146-16,12 12-94 15,-6-12 23-15,0 0 37 0,10-7 17 0,-1-3 48 16,2-2 28-16,0-1-22 0,2-3 35 0</inkml:trace>
  <inkml:trace contextRef="#ctx0" brushRef="#br0" timeOffset="208962.5049">25582 5825 776 0,'-2'0'281'32,"0"-5"-32"-32,2 2-25 0,-2 2-7 15,2-2-32-15,0-1 7 0,2 0-27 0,0 0-28 0,2 0-15 0,-2 1-23 0,3-2-8 0,-1 2 9 16,10-4-14-16,-1 3 0 0,4-1-2 0,-2 2 11 0,3 0 0 0,-5 1-21 0,-1 1-32 16,-4 0 10-16,-8 1 28 0,7 0-27 0,0 0 14 15,-7 0 10-15,9 0-12 0,3 15-20 0,-10-11 11 16,6 11-7-16,-5-4 7 0,0 0 13 15,1 7-20-15,-2 0-7 0,0-3 40 0,-2-15-28 16,0 16-21-16,0 1 33 0,0 0-19 16,0 0-11-16,0 2-8 0,-14 19-14 15,10-22 2-15,-1 4 10 16,3-4 0 0,-4-1-30-1,2-2 1-15,0-2-54 0,2-1-39 0,0-3-6 16,2-2-16-16,-2 2-34 0,1-5-27 0,0 2-29 0,0-1 13 0,1 2 17 0,-1-3-149 0,1-1-78 0,0-1 30 0,0 0-15 0,0 0 57 15,3 0 26-15,0-3 14 0,-1 2 0 0</inkml:trace>
  <inkml:trace contextRef="#ctx0" brushRef="#br0" timeOffset="209647.8667">25633 6007 620 0,'-2'-3'233'0,"0"3"-9"0,2-1-10 0,2-2-21 0,0 0-7 0,1 1-5 0,0-1-23 0,3 1 1 0,-1-1-34 15,12-4 21-15,1 2-38 0,-1 0-5 0,-1 1-3 16,5-1-11-16,4 2-2 0,-5-2-7 16,3 3-26-16,1-2 2 0,-1 0-32 0,-3-1 4 15,3 3-25-15,3-2-1 0,-1 1-14 16,-5-1 3-16,-4-1-9 0,2 2 8 0,-6 3-15 15,0-3 6-15,-2 1 6 0,-4 2 9 0,-6 0-15 16,0 0 10 15,9 0-6-31,-2 0-5 0,-7 0 20 0,8 0-24 0,-8 0 30 16,8 0 3-16,-8 0-8 0,15-12 9 0,-11 12-2 0,0-1 23 0,0 0-1 16,-2 0 2-16,0 1 14 0,1-1 10 0,-3 1-21 0,4-1 23 0,-4 1-5 15,2 0-19-15,0-1-4 0,-2 1 4 16,0 0 2-16,0 0-16 0,0 0 28 0,0 0 10 0,0 0 23 15,8 6-31-15,-8-3-3 0,-2 1 28 16,2 2-11-16,-3-2 10 0,2 3 3 0,-1 1-20 16,-2 9 11-16,0 0-11 0,1-5-9 15,1 2 11-15,2-4 11 16,-2 0-19-16,2-1-8 31,0 1 22-31,0-3-24 0,0 1 20 0,0-8 0 16,0 7 5-16,0 0-8 0,11 15-7 0,-6-13-2 0,9-1-10 0,-6 1 4 15,-1-6-5-15,2 3-4 0,4 2-8 0,-4-6 2 0,3-1 7 0,-12-1-19 0,7 0-2 0,5 0 5 16,7-12 3-16,-8 5-3 0,3-3-18 16,-1 2 5-16,-4-5-15 0,-4 2-2 0,1 2-2 15,1-3-8-15,0 0 3 0,-5-1-26 0,3 4 26 16,-5 1-4-16,2-1-8 0,-2 2 5 0,0 1-13 16,0 6 22-1,0 0-3-15,0-10-13 0,0 1-11 16,-16-9 4-1,7 9 20 1,3 2 2-16,-2 3-38 0,2-1-2 0,-3 2-19 0,2 1-19 16,0 0-2-16,-8-3-5 0,4 2 6 0,1 1-7 0,1 2-9 0,1-1-20 0,0 1-2 0,0-2 1 15,3 2 11-15,1 0-50 0,4 0 12 0,0 0 15 0,0 0-43 16,-7 0-2-16,7 0-31 0,0 0-35 0,0 0-61 16,-11 9-46-16,15-6 43 0,1-3 29 15,2 0 0-15,-3 0-3 0</inkml:trace>
  <inkml:trace contextRef="#ctx0" brushRef="#br0" timeOffset="210298.8434">26429 5885 299 0,'3'0'281'0,"-1"-1"-39"0,-2 0-18 0,2-1-20 0,0 1-6 16,-2 0-23-16,2 0 3 0,-2 1-18 16,2 0-21-16,-2-1-16 0,0 1 2 0,0 1 13 15,0 0-19-15,1 1 0 0,-1 0 24 16,2 1-20-16,-2 2-1 16,2-2-14-16,-2 2 3 0,0-1-12 15,0 1 9-15,2 0-6 0,-2 2-11 0,4 9-10 0,-1-6 14 0,-2-2-34 16,3 1 22-16,-4-1 14 0,2-1-14 15,0-2-6-15,-2 2-16 0,4-2 5 0,-3 0-7 0,1-1 4 16,0 3-1-16,4-2 11 0,-3 0-10 0,2-2-5 16,6 8-9-16,-2-5-2 0,5-1-15 15,-4-1 4-15,-1-1-2 0,-1-1 5 0,0-2-20 16,-1 0 17-16,1 2-17 0,-8-2-7 0,0 0-4 16,10 0 7-16,-3 0-2 0,1 0 5 15,13-14 1-15,-12 7-5 0,3-1-14 16,-4 1 4-16,1-5 0 15,-2 0-17 1,-3 2-9-16,1 1 10 16,-1 0-17-16,-4 1 8 0,3-1-13 0,-3 1 11 0,0 1 8 0,0 1 1 15,0 6-19-15,0-7 5 0,0 7 8 0,0-9-12 0,0 0 7 0,0 9 2 0,-12-18 4 0,7 5 1 16,1 5-27-16,-2 2 5 0,1 2-13 0,3 0 28 16,-2-2 3-16,-2 4 0 0,2-3-24 0,2 3-3 15,-3 0-1-15,1 0 6 16,0 1-2-16,0 0 3 0,1 0-8 0,-4 0-5 0,2 0 3 15,-1 1 0-15,2-1-13 0,-3 1-9 16,2 0 3-16,0 0 5 0,1 0-16 0,4 0-18 16,0 0 3-16,0 0-4 15,-9 0-14-15,9 0-4 32,-8 0-22-32,8 0 12 15,-10 0-37-15,10 0-55 0,-15 14-75 0,12-13-69 0,-1 2 5 16,4 1 21-16,-3-2 38 0,1 0-2 0</inkml:trace>
  <inkml:trace contextRef="#ctx0" brushRef="#br0" timeOffset="210870.0385">27485 5835 779 0,'3'-2'303'0,"-3"1"-33"0,0-1-50 16,2 0-4-16,-2 2-6 0,-2-1-22 16,2 1 5-16,-3 1 3 0,1-1-17 15,0 3-8-15,-3 0-31 16,-3 6-14 0,-6 2 18-16,5-1-5 15,-2 2-1-15,-1-2-27 0,1 7-10 0,0-4-26 0,0 2-10 16,-3-2 8-16,3 4 2 0,0-3-7 0,-1 3-8 0,-1-2-23 15,2 2 23-15,0-5-31 0,1 2-12 0,2 0-2 0,3-4-3 0,-1 1-90 0,-4-2-31 0,3 2-17 16,1-5-19-16,2-4-35 0,2 3 16 16,1-2-124-16,1-4-36 0,-5 1-97 15,3-1-2-15,2-2 45 0,0 0 31 0,0-1 34 16,2-2 48-16,-2-1-14 0</inkml:trace>
  <inkml:trace contextRef="#ctx0" brushRef="#br0" timeOffset="211360.728">27234 5863 577 0,'-5'-1'219'16,"-1"1"-20"-16,-1 0-30 0,1-1 1 0,0 1-8 15,-1-2-4-15,1 2-7 0,2 0-6 0,-2-2-14 16,6 2 1-16,0 0-12 0,0 0 0 0,-17-4-26 15,15 3-17-15,0-1-14 0,-1-1 1 16,-2 1 5-16,5-1-18 16,-2 0-7-1,4-1-7 1,1 1-5-16,-1-1-1 0,1 3 8 16,-1-1-19-16,2 2-4 0,0 0 7 0,-1 0-37 0,3 0-11 0,0 2 0 0,-2-1-40 0,5 8-20 0,-3-1-10 0,0-2 9 0,0 0-105 15,-2 1-37-15,-1-2-90 0,7 7-34 0,-5-2 18 16,6-1 1-16,-4-1 63 0,4 1-19 0</inkml:trace>
  <inkml:trace contextRef="#ctx0" brushRef="#br0" timeOffset="211792.5451">27631 6062 274 0,'-2'2'203'0,"-1"1"-26"0,-1 0 12 16,0-3-40-16,0 1-24 0,1 1-7 0,-2-1 5 15,-1 0-22-15,3-1 8 0,-1 0 13 0,2 1-26 16,0-2 0-16,0-1-5 0,0-1 8 16,2 3-10-16,0-3-27 0,0 0-9 15,-1 0-1-15,2 1-1 0,0 0-11 16,1-2 3-16,-1 1-13 0,1 1 13 31,2-1-22-15,0 1 2-16,-1 0-6 0,-1 2 3 0,2-3-12 0,-1 1-18 15,-1 2-21-15,1 0-3 0,-1 0-15 0,-2 0-24 0,2 0 8 0,0 2-62 0,0 1-40 0,-2-3-62 0,0 0-95 0,0 0 9 16,0 0 7-16,0 0-9 0</inkml:trace>
  <inkml:trace contextRef="#ctx0" brushRef="#br0" timeOffset="212200.3235">28179 5746 829 0,'0'-1'252'0,"0"-3"12"16,1 2-37-16,-2 1 10 0,1-1-49 16,-2 1-13 15,2-1-5-31,3 0 19 0,-3 4 17 0,1-1-40 0,0 1-17 15,-1 1 6-15,2 1 0 0,-2 1 9 0,2 0-46 0,-2 0 28 0,0 2-23 0,1 0-14 0,-1 0-3 16,0 5 6-16,0 3-18 0,0 4 0 0,0-2-30 16,0 2 12-16,0-1-13 0,-12 20 6 0,10-20-18 15,1 0-1-15,-3-1-7 0,0-4 1 0,4-1-20 16,0-3 0-16,0 2-31 0,-2-4 1 0,2 2-43 16,0-4-53-16,0 1 4 0,-2-2-26 0,2-4-13 15,0 0-23-15,0 7-33 16,0-7-23-16,0 7 19 15,0-7-101 1,9 10-80-16,-6-10-42 16,-2 0 44-16,3-2 8 0,0-2 9 0,-1 1 33 15,0-3 47-15,-1 4 4 0</inkml:trace>
  <inkml:trace contextRef="#ctx0" brushRef="#br0" timeOffset="212563.5116">28240 5731 550 0,'0'-4'264'0,"0"1"-30"16,0 0-14-16,2 0-2 0,-2 0-12 31,0-1-24-31,0 2-9 16,-2 0-29-16,2-1-16 0,-2 0-5 0,2 1-28 0,0-1-3 0,0 2-6 15,-2-1-1-15,0 1-10 0,0 1-10 0,-1 1-5 0,-1 1 3 0,0-1 2 0,-2 2-27 0,1-1-2 16,1 1 4-16,0 2-5 0,-9 3-8 15,1 1 16-15,4-1 5 0,3-4-8 0,-3 8 8 16,-2 1 1-16,4-6-28 0,0 2 11 0,2 1 21 16,-5 2-28-16,5 0-20 0,-3 0 16 0,5-1-10 15,-3-2 25-15,4 0 12 0,-4-1-23 16,-3 6-11-16,2-6 23 0,2 1-13 0,-1-2-6 16,1-2 6-16,4-1-8 0,-4 0-8 31,3 0 7 0,-1-1 9-31,2-1-15 0,-3 1-15 0,3 1 27 0,-2-2-20 0,2-1 19 0,-2 1-1 0,2 0-2 0,-2-1-4 0,1 3 5 16,0-3-24-16,-1 1 22 0,2-2 18 0,0 0-5 0,0 0-7 0,0 0-11 0,0 0-1 0,0 7 41 15,10 3-6-15,-5-8-4 0,0 1-1 16,-1-3-15-16,3 3 18 0,14-1-38 0,-4 1 4 16,1-2 22-16,-2-1-5 0,-5 0-7 0,0 0 1 15,5 0-3-15,1 0 3 0,22-11-4 0,-21 10-4 16,-4-3 4-16,4-1-4 0,-6 2 0 15,-2-1-3-15,-2 3-12 0,-3-1 11 0,2 0-2 16,-4 2-69-16,2-1 34 31,-2-1-34-31,1 2-27 0,-1-1 3 0,-1 0-26 16,1 1 13-16,-1-1-28 0,0 1-13 0,1-1-14 0,-3 0-21 0,2 1-15 0,0 0 17 0,-1 0-68 0,0 0-29 16,-1-2-95-16,-1 1-6 0,0-1-12 15,-1 2 82-15,2-1 11 0,-2 0 5 0,2-1 10 16</inkml:trace>
  <inkml:trace contextRef="#ctx0" brushRef="#br0" timeOffset="213771.6615">29141 5924 458 0,'-13'0'286'16,"13"0"-53"-16,0 0-15 0,0 0-10 16,0 0-30-16,0 0 23 0,0 0-12 15,0 0-23-15,0 0-14 0,0 0-5 16,0 0-21-16,0 0-6 0,0 0-5 0,-3 8-4 15,11-6-19-15,9 0-21 0,-3-1 11 0,-3 0-32 16,-2 0-23-16,1 1-30 0,-4-2-17 0,2 0-30 16,-1 0-31-16,-7 0-12 0,7 0-45 15,0 0 11-15,0 0-98 0,0 0-56 0,-7 0-94 16,10 0 19-16,-2 0 34 0,-2 0 12 16,-6 0 12-16</inkml:trace>
  <inkml:trace contextRef="#ctx0" brushRef="#br0" timeOffset="214089.481">29133 6032 623 0,'-3'4'166'16,"0"-2"32"-16,1 1-17 0,2 1-23 0,0 0 8 15,3-1-19-15,-1-1 8 0,3 2-5 0,0-2-25 16,9 4-6-16,3-2-12 0,0 0-19 15,0-2-14-15,2 1-12 0,1-1-3 16,1 1-26-16,-12-3-23 0,8 0-26 16,-2 0-58-1,0 0-29-15,4 0 10 0,0 0-117 16,2 0-143-16,0 0 21 16,-1 0 35-16,4 0 3 0,23-17 30 0</inkml:trace>
  <inkml:trace contextRef="#ctx0" brushRef="#br0" timeOffset="214532.4241">30071 5878 571 0,'0'0'299'0,"0"0"-53"0,-1-1-4 0,1 2-40 0,0-1 14 16,0 0-34-16,-1 0 9 0,2 0-5 16,-1 0-43-16,1 0-1 0,0 0 6 0,2 0-33 15,1 1 12-15,1 0-31 0,1 0-4 0,-1-1-20 16,3 2-4-16,-2-2-29 0,2 0-36 16,2 0-9-16,1 0-42 0,-1 0-32 15,-1 0-42-15,-1 0-29 0,0 0 15 0,-2 0-94 16,-6 0-56-16,18 5-67 15,-14-2 16-15,1-3 18 0,-1 0 13 47,0 0 15-47,-1 0-5 0</inkml:trace>
  <inkml:trace contextRef="#ctx0" brushRef="#br0" timeOffset="214587.4718">29947 6041 339 0,'-4'0'263'16,"2"3"-10"-16,1-2-31 0,0 4 3 0,1-3-9 16,0 1-1-16,2 0-20 15,0-1-10-15,2 0-19 16,0-1 4-16,0 1-45 16,2 1 3-16,-1-1-33 15,1-2 4-15,2 0 2 0,-1 1-8 0,3-1 1 0,3 0-35 0,3 0-51 0,1 0-2 16,-1 0-19-16,-2 0-6 0,-1 0-29 0,-4 0-40 0,5 0-20 0,-1 0-21 0,11-9 12 15,-15 7-156-15,0 0-85 0,-1 1-18 16,-1-3 53-16,8-1 44 0,-2-2-12 16,-3 0 20-16</inkml:trace>
  <inkml:trace contextRef="#ctx0" brushRef="#br0" timeOffset="216198.7516">31259 5823 588 0,'0'0'264'16,"0"0"-37"-16,0 0-32 16,0 0 12-16,0 0-14 0,0 0-4 0,0 0-25 0,0 0-16 0,0 0-17 0,0 0 3 0,0 0 6 15,0 0-32-15,0 0 6 0,0 0 10 0,0 0 20 16,0 0-17-16,0 0-14 0,0 0 25 15,0 0 26-15,0 0-13 0,-5 10-21 0,3-5-2 16,-1 11-17-16,3-8-4 0,0 2-15 16,-4 11-1-16,2-11-25 0,-1 7 5 0,2-3-24 15,-2-3 6-15,1-2 2 0,0 1-21 0,1 0-8 16,-2 6-27-16,1-2 1 16,2-1-61-16,0-13-14 31,0 9-23-31,0 1-29 0,0-2-15 0,0-2-16 0,0-6-8 15,0 10-21-15,0-3 15 0,0-7-52 0,10 15-70 0,-8-10-84 0,1-2-20 0,0-1 34 16,3 1 12-16,-2-2 7 0,1 2 65 0,-2-3 20 0,1 0-11 0</inkml:trace>
  <inkml:trace contextRef="#ctx0" brushRef="#br0" timeOffset="216729.6491">31093 5790 416 0,'-3'0'218'0,"2"0"-17"0,-1 0-40 0,0 1 15 0,1-1-16 0,-2 0-1 0,3 1-1 0,0-1-17 0,0-1 5 15,1 1 2-15,1 0-14 0,-1-1 0 0,4 0-31 16,0 0 2-16,3 0-5 0,14-1-6 16,-12 2 19-16,24-6-41 0,-10 4 15 0,1-2-29 15,3 1 4-15,-1 3-1 0,2-3 6 16,0 1-22-16,0 0 17 31,1-1-27-15,-3 2 6-16,0 1-2 0,-3-4-24 15,-5 4 4-15,-2-1-6 0,1 0-7 16,-5 1-6-16,-4 0 28 0,-9 0-38 0,6 0-34 0,-6 0-4 0,8 0-7 0,-8 0-39 0,8 0-5 0,-8 0-10 16,0 0-37-16,0 0 14 0,9-3-50 0,-11 5-40 0,0-1-96 0,-1-1-29 0,-1 1 22 0,-1-1 0 15,-3 1 25-15,-11-2 22 0</inkml:trace>
  <inkml:trace contextRef="#ctx0" brushRef="#br0" timeOffset="272156.6419">24097 5975 625 0,'-14'0'254'0,"14"0"-31"0,0 0-16 16,0 0-15-16,0 0-16 15,0 0 5-15,0 0-17 0,0 0-11 16,0 0-19-1,0 0 9 1,0 0-26-16,0 0-1 0,0 0-9 0,0 0-17 0,-13 0 4 0,13 0 14 16,0 0-9-16,0 0 11 0,0 0-23 0,0 0 2 0,0 0-9 0,-1 17-9 0,3-14-9 0,1-1 42 15,1 1-1-15,-1-1-7 16,0 0-2-16,2 3-15 0,-1-2 4 0,1 1-23 0,0 0 20 0,7 5-31 16,1-2 2-16,0 1 6 0,0 1 14 15,1 0-21-15,2-1-8 0,2 3 5 0,-1 2-5 16,2-4 0-16,2 4 5 0,3-4-17 0,-2-1-6 15,-2 4 0-15,3-3 10 0,-2 3-14 16,-3-4 11 15,2 2-15-15,-3-1-5-16,-3-2-32 0,-1 1 2 0,-1 1 0 16,-5-3-48-16,7 0-59 0,-11 3-34 0,2-7-45 0,-1 1-10 0,-2 0-32 0,3 0 23 15,-3-3-115-15,-2 0-91 0,0 0 7 0,0 0 35 0,9-13 52 0,-6 9 11 0,-3-1 22 0,6-10 39 0,-5 3 8 16</inkml:trace>
  <inkml:trace contextRef="#ctx0" brushRef="#br0" timeOffset="272946.868">24422 5888 642 0,'0'3'227'15,"-3"-3"-22"-15,3 0-2 0,-1 1-21 0,1 0-12 16,0 0-8-16,-1 0-10 0,0 0-16 0,1-1 1 0,1 0-14 0,-2 0-4 0,1 0-3 0,-2 1-8 0,2 2 27 0,-1 0-31 0,-1-1 38 16,0 4-39-16,0 0 16 0,-2-3-28 15,-3 12 21-15,-1-1-12 0,0-2-9 0,3-2-10 16,-2 2 31-16,-4 0-23 0,3 2 6 0,0-2-21 15,2 3-3-15,-3-2-17 0,3-3 15 16,-3 5-26-16,4-5 0 0,-2-2-9 0,-1 6 6 16,0 1-16-16,0 2-5 0,-1-3 20 15,-1 3-15 1,-1-1 12 15,0-1-29-31,-2-3 14 16,0 5 2-16,1 3-23 0,-2-3 17 0,0 2-14 0,-1 3 15 15,0-5-10-15,2 0 9 0,0 0-13 0,2-2-6 0,1-4 28 0,0 0-14 0,3-5-4 16,3 1 9-16,1-2-20 0,0-1-1 0,1 0 9 0,0 0-7 0,0-4 21 0,-1 3-34 0,1-2 17 0,1 2 14 0,0 0-18 16,-1-3 14-16,2 2-2 0,-1-2-40 0,-1 1 5 15,2 1-51-15,0-1-12 0,-1 1-41 16,1 0-31-16,-1-2-32 0,0 0-47 16,1 2 21-16,0-2-203 0,0 0-1 0,0 0 41 15,0 0 40 1,-3-12 27-16,-1-3 15 15,-3-2 15-15,-3-2 41 16,0-7-8-16</inkml:trace>
  <inkml:trace contextRef="#ctx0" brushRef="#br0" timeOffset="291478.9081">25283 6676 668 0,'0'0'225'0,"0"0"-9"0,0 0 17 15,0 0-36-15,0 0-3 0,0 0-3 0,0 0-17 0,0 0 13 16,0 0-29-16,0 0 30 0,0 0-58 0,0 0 16 15,0 0 12-15,0 0-49 0,0 0-11 16,0 0-12-16,0 0-4 0,0 0 0 0,0 0-8 16,0 0 38-16,0 14-28 0,-25 5 26 0,25-13-25 15,-2 2-21-15,2-1 12 16,0-7 4-16,0 12-15 0,0 5-14 31,0 1 10-15,0-4-3-16,0 3-14 15,0 0-14-15,0 1 5 0,0 2 9 0,0 0-20 16,0 0-12-16,0 1-2 0,0-4-99 0,0 4-35 0,0-4-34 0,0-1-49 0,0-2 19 0,0-5-164 16,0-2-98-16,0 1 22 0,0-8 33 0,2 14 50 0,3-12 10 0,1-4 18 0,2 2 26 0,11-7 37 15,0-5 4-15</inkml:trace>
  <inkml:trace contextRef="#ctx0" brushRef="#br0" timeOffset="292276.9546">25679 6676 246 0,'-4'-1'237'16,"1"1"-39"-16,-1 0-17 0,-2 0-3 15,2 0-27-15,-1 0-16 0,1 0-19 0,-2 0 4 0,0 1-7 16,0 0-22-16,6-1 11 0,-7 0-17 15,7 0-4-15,-27 12-29 0,19-7 23 0,-5 1-13 16,7 0-16-16,0-1 5 0,-1-1-14 0,5 2 7 16,-5-2 3-16,5 0-3 0,-1 0-23 15,1 0 13-15,0 1-3 0,-1 0-2 16,3-1 12 31,0-4 15-47,0 0 16 0,0 8-13 0,0-8-5 0,21 26 13 15,-10-13-3-15,3-3-15 0,-3-1-21 0,3 2 25 0,-1-1-16 0,0 1-15 0,1-1 0 16,-1 1 19-16,-1-3-10 0,1 4-14 0,-6-2-12 0,3-1 12 0,-2 4 4 0,-6-2-12 0,1-3 7 16,-3-8-24-16,0 11 8 0,0 2 9 0,-12 18-14 0,-1-17 7 0,4 1 13 15,0-1-9-15,-3-4-14 0,1 0 12 16,-2-4-8-16,-3 0-5 0,5-2 3 0,2-1-15 16,2-3-4-16,7 0 4 0,-8 0 0 15,8 0-11 32,-9 0 10-47,-3-12-9 0,10 8-16 0,-1-1 21 16,3-3 0-16,3-10-10 0,-3 11 15 0,14-18 2 0,-6 7 7 15,1-1 2-15,5 0-10 0,-1 0 10 0,3-2 10 0,-2 4-13 0,-1-3 10 16,1 3-19-16,-4 0 25 0,0 2-17 0,1 1 3 0,-5 2 9 0,-1 1-2 0,1 2 0 0,-2 0-3 0,0 3 4 16,-4-2 4-16,2 2-9 0,-2-2 9 0,0 8 8 15,0-7-14-15,0 0 6 0,0 0 3 16,-14-15-4-16,9 10-2 0,-1 0-11 0,-1 5 6 15,1 0 9-15,-2 2-14 0,2 0 22 16,-3 3-9-16,-7 0-3 0,16 2-7 16,-11 0-5-1,1 0 16-15,2 0-24 16,-1 0-4-16,3 0-23 0,-7 11-15 0,9-8-9 16,0-1-14-16,0 1 9 0,1 1-69 0,3-1-25 0,-2-1-97 0,0 2-81 0,2 0 21 0,2-2 30 15,0 0 29-15</inkml:trace>
  <inkml:trace contextRef="#ctx0" brushRef="#br0" timeOffset="292925.269">26150 6777 598 0,'-4'0'206'0,"2"0"-22"0,1 1-17 0,-3-1-2 0,2 1-22 15,-3 1-1-15,3 0-18 0,-2 0-6 0,0-1-5 0,-1 1-13 0,2 2 12 0,-1-1-17 0,-5 10 16 0,2-6-19 0,-2 0 21 16,-2 3-16-16,0 1-1 0,1 3-11 0,6-6-13 16,-3 1 25-16,1 9-24 0,-3-4-6 0,4-1 17 15,1-1-28-15,1-2 49 0,1-1-38 0,2 0 6 16,0-1 4-16,0-3-21 0,0-5-3 15,0 0-4-15,0 9-23 0,13 12 27 16,1-13-25 0,-5-2 6-1,0-1 11-15,-2-4-1 0,2 1-35 16,0-1 34-16,0-1-44 0,-9 0 16 16,13 0-27-16,-1 0 12 0,14-16 11 0,-14 9-24 0,-1-3 4 0,0 2-6 15,-1-2-1-15,0-2-16 0,-3 3-4 0,0-4 6 0,0 0-5 0,-3 2 9 0,-3-1 9 0,1 3-8 16,-2 9 6-16,0-9-2 0,0 1-9 0,0 1 7 15,0 0-7-15,0 7 19 0,-17-22-5 0,13 12 13 16,-3 2-20-16,-3-1 19 0,0 3-25 16,1 2 27-16,1-1 5 0,-9 3-10 15,6-4-33-15,-2 5 7 0,2 0-13 0,11 1 4 0,-7 0-11 32,-1 0-35-17,0 0 3-15,1 0-41 0,7 0 21 16,-8 0 9-16,1 0-66 0,7 0-41 0,-9 0-36 0,9 0-63 0,-14 10-46 0,14-7-4 0,-2-1 61 0,4-1 26 15,-1-1-8-15</inkml:trace>
  <inkml:trace contextRef="#ctx0" brushRef="#br0" timeOffset="293570.1908">26438 6766 267 0,'0'0'303'15,"0"0"-42"-15,-2 1-21 0,2-1-25 16,0 2-26-16,-2-1-4 0,2 0-26 15,0-1 2-15,-2 1-18 16,0 1 13-16,1 1-18 16,-1 0-16-16,-1 0 15 0,3 0-15 0,0 2 18 0,-2 2-23 0,2-3-20 15,0 2 13-15,-2 1-9 0,2 1 12 0,0 1-30 0,0 4-22 16,0 0-4-16,0-3 27 0,0 1-4 0,0 0-12 16,0-1-6-16,0 5-26 0,0-1-5 15,0-2 40-15,0 0-7 0,0-2-4 0,0-1-8 16,9 7 5-16,-8-12 3 0,3 0-19 0,4 10 6 15,1-7-9-15,1-4-5 0,-4-1-1 16,1 1 9-16,-1-3-17 0,-6 0 3 16,0 0-14-16,15 0 12 0,14-12-7 31,-18 3-7-15,1 4-6-1,0-5 5-15,-3-3-11 0,1 2 12 0,-1-2-22 0,-3-1 19 0,1 0-3 0,-3 4-10 16,-4-1 2-16,2 0 0 0,3 2 0 0,-4 1-50 0,-1 1 11 15,0 7 21-15,0-7-11 0,0 7-10 0,0-8 23 0,0 1-11 0,0 7 2 0,-12-18 10 0,5 7 4 0,0 3 0 16,-1 2-10-16,-2 3 0 0,-3-5 15 0,3 2-16 16,2 3-18-16,-3 1-31 0,2-1-3 15,2 3 1-15,0-1 0 0,1 1 11 0,-1 0-28 16,7 0-3-16,0 0-23 0,-12 0-6 0,6 0-4 31,-3 0-6-15,9 0 12-16,-7 0-105 15,7 0-44-15,-9 0-112 0,9 0 4 0,-7 0 30 0,7 0 41 0,0 0 22 16,-8 7 30-16</inkml:trace>
  <inkml:trace contextRef="#ctx0" brushRef="#br0" timeOffset="294073.5649">27256 6641 831 0,'0'0'288'0,"0"0"-15"0,-2 0-27 0,4 0-30 0,-2-1-22 0,-2 1-15 0,2 1 13 16,-2 1-10-16,0 1-12 0,2 0-9 0,-3 1-43 0,-6 8 16 15,2 5-15-15,-1-3 29 0,-2 3-17 16,-1-1-2-16,-2 3 21 0,-1-1-11 0,3 2-10 15,-3 1-12-15,3 1-15 0,-4 1-9 0,3-1 14 16,-3-4-27-16,3 5-12 0,-1-7 0 0,1 1-2 16,1-2-2-16,3-2-11 0,-2 2-25 15,5-7-24-15,1 0-35 0,0-2 2 16,2-2-103 15,2-1-49-31,-3-1-25 0,3 0 20 0,0-2-148 0,0 0-119 0,0-4-5 16,0 0 49-16,2-2 42 0,-1-2-18 0,9-12 69 15,-5 0 27-15,-2-3-2 0,3-2 21 0</inkml:trace>
  <inkml:trace contextRef="#ctx0" brushRef="#br0" timeOffset="294539.8558">27007 6736 661 0,'-4'-2'270'0,"-4"1"-43"0,2 0-11 0,1-3-5 0,1 3-15 16,0-3-30-16,-4 1-5 0,6-1-17 0,-2 1-32 0,-1-1-12 0,5-1 4 0,-2 0-34 0,0-1 1 16,0 2-3-16,2-3-8 0,-1 1 5 0,-1 1-13 15,2 5-8-15,0 0-3 0,0-7-13 0,0 7-8 16,0-9 14-16,0 9-3 0,0-6-11 16,11-5 0-16,-8 9-7 0,1 1-12 0,0 2-17 15,-1-1-2-15,0 3-26 0,-1 0-30 0,2 1-25 16,-2 0 11-16,2 3-94 0,3 6-31 15,-3 1-81-15,2-1-55 0,0 3 11 32,1-2 36-17,2 1 25-15,2-1-6 0</inkml:trace>
  <inkml:trace contextRef="#ctx0" brushRef="#br0" timeOffset="295025.0187">27321 6859 516 0,'4'2'220'0,"-2"0"-18"0,1-1-37 0,1 1 0 16,0 1-22-16,-3 1-4 0,0 0-23 16,-1-1-8-16,0 2-12 0,-1-2-9 0,0-1 14 15,-3 1-34-15,2 1 3 16,0-1-7 0,-1-1 9-16,1-1 23 0,-2 3-18 0,2-2 22 0,0-2 11 0,0 0-17 15,1 0 12-15,-1 0-21 0,2 0-20 0,-2-5 13 16,2 2 2-16,2 0-28 0,-2-2 4 0,2 2-4 0,1-4-11 15,1 3 5-15,5-6 9 0,2 4-19 0,-1-4-12 16,-2 3 5-16,2 4-1 0,-4-1-11 0,-1 1 7 16,-1 2 19-16,-2 1-15 0,-2 0-40 15,0 0 8-15,0 0-25 0,0 0 19 0,7 0-39 16,-7 0 1-16,9 14-26 0,-11-13-10 16,2 1-20-1,-5 2-34 1,3-2 12-16,0 1-179 0,-3-1-81 15,1 0 10-15,0 0 55 0,-1-2-33 0,1 1 72 0,2-4-28 0,-1 1 42 16</inkml:trace>
  <inkml:trace contextRef="#ctx0" brushRef="#br0" timeOffset="295527.3671">28053 6552 517 0,'3'-3'374'0,"-1"-1"-32"15,0 3-11-15,1-2-19 0,0-2-39 0,-3 3 8 16,1 0-4-16,0 2-28 0,-1-1-26 0,0-1-30 16,2 2 21-16,-2 3-20 0,0-3-4 15,2 4-14-15,0 1-10 0,-2-1-11 0,2 2-19 16,-1 1-5-16,1 0-13 16,0 11-17 15,-2-3-3-31,2 3-9 0,-2-9-14 15,0 7-1-15,0 3-4 0,0 0-16 0,0 1-13 0,0 1 9 0,0 1-10 0,-13 20-16 16,9-23 8-16,4 3 1 0,-3 2-23 0,0-8-14 0,1-3-20 0,0-1-27 0,1-3-24 0,1-1 8 16,-1-1-86-16,1-7-5 0,0 0-25 0,0 6-22 0,0-6-34 15,0 7 27-15,0-7-156 16,0 0-114-16,4 9 31 0,-4-10 34 0,2-1 21 16,-2-4 42-16,2 0 17 0,4-12 18 0,-4 1 31 15,2-3 37-15</inkml:trace>
  <inkml:trace contextRef="#ctx0" brushRef="#br0" timeOffset="295950.5635">28076 6467 762 0,'-2'-2'317'16,"2"-1"1"-16,-4 0-42 0,6 1-38 0,-4 2-23 15,2-5-10-15,0 3-45 0,0 1-24 16,-1-2 0-16,0 2-17 0,0 2-23 0,0-1-9 15,0 1 4-15,-1 2 4 0,-1 1-27 0,1-1 3 16,-3 11-1-16,-1 1 9 0,-1-1-36 16,0-1-11-16,-2 1 22 15,0 3-15-15,-2-2-8 16,2 1 1-16,1 4 10 0,1-8 23 0,-5 5-22 16,3-1-2-16,-2-2 0 0,1-3-18 0,0 6-2 0,2-5-2 0,-1 3 28 15,3-5-4-15,-1 3-6 0,-1-3-2 0,4-3-4 16,2 0 12-16,-1-4 13 0,0 3-28 0,3-1 19 15,0-5 11-15,0 0 0 0,0 0-4 16,0 7-14-16,14 4 18 0,-7-9-3 0,-1 0-3 0,15 1-7 16,-1 2 4-16,-2-5-9 0,-6 0-13 15,3 0 19-15,7 0-13 0,2 0-13 0,-1 0 3 16,27-14-6-16,-25 12 1 0,-2-3-11 16,-4 0-4-16,0 1-6 0,-4 0-16 15,-1 2-10-15,-4 0-3 31,-1 1 3-31,-2-1-65 0,-1 2-28 0,-2-2-12 0,-1 2 1 16,0-1-9-16,-1-1-37 0,1 0-40 0,-1 1 20 0,1-1-143 0,-3-2-90 0,0 1 20 0,2 1 20 0,-2-5 22 16,7-6 32-16,1-2 49 0,3 2 16 15,9-4-40-15</inkml:trace>
  <inkml:trace contextRef="#ctx0" brushRef="#br0" timeOffset="296580.1741">29116 6694 1017 0,'-4'1'377'16,"1"3"-53"-16,1-4-43 0,0 3 29 0,0-2-21 0,1-1-22 15,2 3-29-15,1-2-27 0,2 0-34 0,0 0-11 0,1-1-7 0,1 2-24 0,2-4-9 0,10 1-44 0,-8 1-28 16,3 0-6-16,4 0-94 0,-2 0-32 0,11-9-43 0,-15 5-42 16,-3 3-48-16,1-1 17 0,-3 1-131 15,0 0-91-15,0-3-18 0,-1 4 63 16,0-1 49-16,0 0 5 0,-1 1 13 0,-2 0 3 16,0 0 35-16</inkml:trace>
  <inkml:trace contextRef="#ctx0" brushRef="#br0" timeOffset="296709.7177">29105 6790 456 0,'-6'3'324'0,"2"3"-51"0,0-5-12 16,2 2-19-16,0 2 9 0,0-3-6 0,0 3-1 16,2-3-27-16,0 2 30 0,3-1-31 0,1 2 11 15,-1-2 3-15,3-3-25 0,0 2-31 0,11 4-9 16,2-4-10-16,0 0-29 0,3-2-5 15,1 5-20-15,1-5-3 0,-1 0-22 0,-3 0-35 16,3 1-57-16,-14-1 2 78,6 0-85-78,2 0-22 0,-1 0-74 0,-3 0-20 0,-1 0 19 0,8-14-193 0,-5 7-37 0,4-2 4 0,-4-1 36 0,2-1 40 0,0-3 10 0,7 3 34 0,2 1 27 0,4 0 17 16,-1 1-28-16</inkml:trace>
  <inkml:trace contextRef="#ctx0" brushRef="#br0" timeOffset="297211.4958">29859 6653 580 0,'-2'-3'371'0,"-2"3"-36"0,2 0-23 0,0 0-38 0,2 0 21 0,0 0-13 0,0 0-7 0,0 0 4 0,0-1-26 16,3 2-18-16,-1-1-6 0,3 3-14 0,-1-3-16 0,2 0-13 16,0 0-14-16,1 0-16 0,2 1-23 15,0-1 5-15,8 0-20 0,0 0-42 0,3 0-33 16,-1 0-42-16,-2 0-59 0,-3 0 6 0,0 0-115 16,-4 0-40-16,-3 0-57 0,2 0 28 15,-9 0-151-15,8 0-86 0,-1 0 38 16,-7 0 34-16,9 0 42 0,-9 0-3 15,7 0 37 1,-7 0 13-16,0 0 23 0,12 7 34 16</inkml:trace>
  <inkml:trace contextRef="#ctx0" brushRef="#br0" timeOffset="297279.9666">29826 6805 707 0,'-7'4'349'0,"2"-2"-40"0,1 1-18 0,2-2-36 16,1 4 28-16,2-5 7 0,-1 1-17 15,2 1-19-15,1 0-14 0,1 1-37 0,0-2-14 16,2-1-16-16,8 6-17 0,-1-4-31 16,1 0-6-16,-4-2-16 0,1 0-36 15,-11 0-10-15,13 0-49 0,2 0-2 16,-1 0-65 0,-2 0-40-16,0 0-18 15,-2 0-47-15,-2 0-67 0,2 0 22 0,-3 0-165 16,7 0-48-16,6 0 19 0,26-17 20 0,-16 12 50 0,0 0-23 0,3 2 84 0,0-3-19 0,-2 3 14 0</inkml:trace>
  <inkml:trace contextRef="#ctx0" brushRef="#br0" timeOffset="297872.1535">30837 6607 819 0,'1'-3'338'0,"0"3"-45"0,1-2-7 0,-3 0-6 16,2 0-37-16,-1-1 49 0,1 3-21 16,0 0-19-16,0-3-12 0,-1 3-11 0,1-2-13 15,0 2-8-15,0 0-24 0,2 2 3 16,-1 1-23-16,1-3 7 0,1 3-12 0,-1 2-2 15,1-1-32-15,2 9-6 0,-1-1-10 32,1 4 10 15,0-1 6-47,-2 1-17 0,1 0-26 0,-3 3-1 0,2 2-2 0,-2 1-10 0,1-2-7 0,-3-11-5 0,0 5-17 0,0 6 12 0,0 1-15 0,0-1-21 0,0 1-8 0,0-2-19 0,0-1-38 15,0-4-32-15,0-1-48 0,0-2 14 0,0-1-98 0,0-3-31 0,0-7-30 16,0 8 25-16,0-8-149 0,0 0-125 0,0 7 43 15,2 0 24-15,1-8 48 0,-1 0 30 0,3-2-25 16,9-6 71-16,-2-3 39 0,-4 4 38 16,-3-8-15-16,-1 4 9 0</inkml:trace>
  <inkml:trace contextRef="#ctx0" brushRef="#br0" timeOffset="297932.1194">30706 6617 295 0,'-3'-1'199'16,"1"-1"-20"-16,0 0-17 0,1 1-24 0,-1 0-11 0,1-2-19 0,-2 3-30 0,2 0 6 0,1 0-32 0,-2-3 40 16,2 3-17-16,-1 0-21 0,0-1-13 0,-1 0 1 0,2 2-52 15,0-2 9-15,1 1 1 0,-1 0-89 16,0 0-47-16,1-2-46 0,0 0-119 0,0 2 8 16,0-1 46-16</inkml:trace>
  <inkml:trace contextRef="#ctx0" brushRef="#br0" timeOffset="300105.0082">25243 7811 646 0,'0'0'377'0,"0"0"-27"0,0 0-30 15,0 0-42-15,13 0 17 0,-13-14-15 0,0 14-22 16,0 0-32-16,0 0-25 0,0 0-24 16,0 0-8-16,0 0-7 0,0 0 5 0,0 0-23 15,27-2 2-15,-27 6-8 16,2 4-5 0,-1-1-7-1,3 11-23 1,-2 3-1-16,-2-10-18 15,0 7-13-15,0 3 7 0,0 3-12 0,0 0-6 16,-13 31-5-16,13-32-16 0,-5 4-3 0,-2-2-28 0,4-2-74 0,2 1 8 16,1-8-90-16,-2-6-53 0,1 1-16 0,1-11-40 0,0 8 24 0,15 7-146 0,-7-13-89 15,1-2 20-15,10-5 49 0,-1-2 46 0,10-1 37 0,-6-3 17 0,5-4-8 0,-3-1 35 0,5-5 5 0</inkml:trace>
  <inkml:trace contextRef="#ctx0" brushRef="#br0" timeOffset="300706.4496">25735 7807 494 0,'-2'-7'204'0,"0"2"-50"0,-4-7 24 15,4 2-27-15,-3 2-31 0,2 0-31 16,2 3 20-16,-3-2-36 0,4 2-3 16,-4 1 5-16,2 0-6 15,-1 0-17 1,-1 1-6-1,-1 0 10-15,2 1-13 0,-1 0 12 0,-2-1-16 0,-1 3 15 0,2 0 2 0,-4 0 0 0,-2 0-4 16,-16 14 11-16,11-4-17 0,-1 0 5 0,4-1 2 0,-2 2 7 0,5 3-1 16,0 1 12-16,1 0-9 0,5-4-1 0,0 5-15 15,2-3 15-15,-1-1 0 0,3 0-1 0,0-4-3 16,0 0-12-16,0 2-12 0,0 1 15 0,13 8-8 16,-10-12-14-16,5 6-17 0,0-6 12 0,0-2 13 15,3 4-20-15,1-6-8 0,-12-3-9 16,9 0-20-16,-1 0 3 0,2 0-13 15,12-15 6 1,-8 9-21 0,-1-5 15-16,-1-1-1 15,1 0-10-15,-3-2 0 0,1 0-4 0,-1 0 24 0,-5 5-21 0,1-3 19 16,-4 4 6-16,1 0 14 0,-2 2 13 0,0 2 22 0,2 0 0 0,-3 0 17 0,2 1-9 0,0-1 0 16,-2 1 5-16,2 1 27 0,-2 0-8 0,0-1-19 15,1 2 11-15,-1-1-18 0,1 1 28 0,-1 1 28 16,0 0-8-16,-1 0-8 0,1 1-8 0,0 2-6 15,0 1 34-15,0 0 34 0,0 5-8 16,1 10 1-16,-1-9-9 0,0 2 10 31,0 9-16-31,0 1 4 16,0 3 3 0,0 2-18-1,0-1-19-15,-10 32 2 0,4-27-10 0,4 1-4 0,-4-6-3 0,3 0-17 0,1-6-2 16,0-2-9-16,0 2-38 0,2-6-48 0,0-14 5 0,0 8-100 0,0-1-50 0,0-7-70 0,15 11 21 0,-10-8-211 0,2-6-26 0,8-4 29 15,6-1 63-15,1-6-5 0,-4 0 49 0,4-1 20 16,4-2-11-16,1-2 53 0,4-1 9 0,3-3 25 16</inkml:trace>
  <inkml:trace contextRef="#ctx0" brushRef="#br0" timeOffset="301771.3174">26231 7836 269 0,'0'0'299'16,"0"0"-11"-16,0 0-38 15,-13 0-15-15,13 0-41 0,-23 20-18 0,17-19-13 0,1 3-1 0,0-2-26 0,1 0-2 16,-9 10-3-16,4-4-33 0,-1 0 3 0,2 3-11 0,-3 1 5 0,3 3 16 16,2-1-26-16,-1 2 10 0,3-3-26 15,2 2 27-15,0-1-21 0,1-4-21 0,0 9 15 16,1-13-29-16,0 6 18 0,0-1 3 0,12 11-28 16,-7-12 17-16,1 1-10 0,6 2-19 0,-1-6 1 15,0 2 22-15,1-4-32 0,-1-4 13 0,-3-1-4 16,4 0 18-16,-3 0-3 0,7 0-12 15,14-10-27-15,-13 1 26 0,-1 3-6 32,-1-4-23-17,1 1 1-15,-3-3 12 16,-1-2 10-16,-1 2-30 0,-7 2 13 0,3-5 13 0,1-2-20 0,-2 0-13 16,-2 5 9-16,-4 0 17 0,1 2-6 0,-1 10-19 0,0-10 11 0,0 1-4 0,0-1 13 0,-17-14-18 0,11 17 4 0,-3-5 0 15,0 7 16-15,-2 0-10 0,4 2 18 0,-8-2 13 16,-1 1-28-16,2 2 3 0,1-1-3 0,4 3 5 15,-3 0-28-15,12 0 5 0,-7 0-18 16,-1 0-36-16,1 0-27 0,0 0-2 0,7 0-9 16,-9 0-8-16,-2 14-43 31,13-11 16-15,0 0-101-16,-1-1-93 0,1 1-10 0,4-1 27 0,10 5 15 0,4-7 33 15,-10 0 6-15,5 0-2 0</inkml:trace>
  <inkml:trace contextRef="#ctx0" brushRef="#br0" timeOffset="302304.1998">26624 7821 650 0,'0'0'207'16,"0"3"-18"-16,-2 0 7 15,2-2-18 1,-4 0-26-16,2 2 10 0,-2 1-17 15,3 0 14-15,-4 1-16 0,3-1-9 0,-2 3-19 0,-3 5-5 0,1 2 10 16,-1-6 4-16,-1 10-19 0,2-3 32 0,2 2-52 0,1-3 45 0,1-3-42 0,-2 6-15 16,4-4 22-16,0-2-4 0,0-11-29 0,0 7-7 15,0 0 25-15,0 0-7 0,0-7-4 0,19 22-7 16,-11-15-17-16,3-3-5 0,4 1 1 0,1 1-4 16,-3-6-5-16,-13 0 11 0,12 0-9 15,1 0 6-15,3 0-13 0,16-13-12 0,-17 7 8 16,3 1-2-16,-5-4-31 0,2 0 13 15,0-2 6 1,-3-1-7 0,-4 0-5-16,1-1 1 0,-2 1-12 0,-2-3-9 15,-1 4 2-15,-2-1-13 0,-2 3 29 0,0 9-1 16,0-8 10-16,0 1-4 0,0 7 0 0,-18-25-20 0,7 17 6 0,0-1-16 0,-7 4 23 0,2 1-1 16,0-3-6-16,0 4-21 0,3 3 10 0,2-1-18 15,0 1 13-15,2-1-30 0,0 0-32 0,0 1-3 16,-7-2-17-16,4 0-17 0,12 2-61 15,-8 0 18-15,3 0-138 0,5 0-105 0,-8 0 32 16,8 0 63-16,-8 2-8 0,11-2 23 0,0-2 24 16,1-1 12-16</inkml:trace>
  <inkml:trace contextRef="#ctx0" brushRef="#br0" timeOffset="303252.3352">27404 7696 849 0,'0'0'276'0,"0"0"-7"0,0 0-41 0,0 0 3 0,0-14-8 16,0 14-16-16,0 0-33 0,0 0-6 0,0 0-31 0,0 0 20 0,0 0-13 0,0 0-28 0,0 0-12 0,11 11-11 15,-17 4 5-15,-1-1-11 0,0 1 23 0,1 4-6 16,-3 0-11-16,2 1-12 0,-5-1 13 0,2 3-10 16,-1-1-8-16,-1 4-24 0,1-3 7 15,-3-2-29-15,1 3 25 0,0-1-6 0,1-5-5 16,3 3-5-16,-2-3-80 0,-1-1-27 15,4-4-30-15,-1-2-27 0,4-2-10 16,2-4-29 0,-1-2-7-1,2 1 16-15,2-3-135 0,0 0-96 16,-2-7-34-16,2 2 24 0,0 0 52 0,0-2 20 0,0 2 32 0,8-17 27 16,-6 1 0-16</inkml:trace>
  <inkml:trace contextRef="#ctx0" brushRef="#br0" timeOffset="303803.3554">27160 7754 522 0,'-12'-2'232'0,"3"0"-35"0,0 1-15 0,0 1-19 16,0-3-5-16,5 2 5 0,1 0-14 0,-3-1-16 0,2-1-6 0,0 0-23 0,0-1 5 0,0 1-25 0,2-1-9 15,1-1-13-15,0 0 11 0,1 3-16 0,2-3 1 0,0 3-13 0,0-1-3 0,-2 3-11 0,7-7 13 16,-4 6-5-16,1-2-9 0,0 2-27 16,-1 1-19-16,1 4-20 0,2-3-9 0,-3 1-55 15,2 3 6-15,1 10 11 0,1-8-177 16,-3 1-62-16,5 5-7 0,1-1 42 0,-4 0 13 16,5 1 13-16,1-4 18 15</inkml:trace>
  <inkml:trace contextRef="#ctx0" brushRef="#br0" timeOffset="304329.5886">27575 7928 574 0,'2'3'194'15,"3"-2"-3"-15,-1 2-41 0,-1-2-5 0,-1 0-7 16,2 2 0-16,-2 0-21 0,1-1 10 15,-3 1-1 1,4-1-25 0,-2 0 1-16,0 0-3 0,0 0-17 15,-1-1 0-15,-1 2-16 0,1-2-13 0,0-1 6 0,-1 1-7 0,1 0 8 0,-1 0-10 0,0 0 39 16,0-1-9-16,2 0 7 0,0 2-9 0,-2 0-6 0,2-1-5 16,0-1-19-16,-2 0 17 0,0 1-12 0,0-1 5 15,2 1 13-15,0 1-30 0,-1-2-9 0,-1 0-1 16,0 0 21-16,2 0-25 0,-4 4-4 15,4-4-4-15,-2 1-4 0,0 0 1 0,0-1 15 16,0 1-24-16,0-1 14 16,-2 0-1-1,1 0-9-15,-1 0 2 16,-2 0 12-16,2 1-35 16,0-1 3-16,0 0 12 0,1 0 14 0,-1-2-8 0,-3 2 34 0,3-2-27 0,2 1 25 15,-2-2-37-15,2 1 13 0,-2 0 15 0,2-2-18 0,0 1-2 0,2 0-10 0,0 0 12 16,2 3-10-16,-1 0 6 0,-1-4-36 0,1 4 20 15,-1-1-15-15,0-1-7 0,0 0-3 0,0 1-40 16,0-1-4-16,-1 0-5 0,-1 2-34 0,2 0-15 16,-2-1 7-16,2 1-19 0,-2 0-26 0,0 1 14 15,-2-1-84-15,0 0-42 0,2 0-77 16,-1-1 16-16,-1-1 11 0,2 0 11 0,-2 0 22 16,2 1 25-16</inkml:trace>
  <inkml:trace contextRef="#ctx0" brushRef="#br0" timeOffset="304987.6242">28200 7541 672 0,'-1'-2'273'15,"1"1"-15"-15,-1-4-26 0,0 4-5 0,1-1-50 0,0 2 7 16,0 0-17-16,0 0 19 0,1 1 5 0,0 1-5 0,-1 3-23 0,1-2-18 0,-1 4 51 0,6 8-65 15,-5-1 32-15,1 4-4 0,-2-2-12 0,0-6-23 0,0 7-22 0,0 2-2 16,0 2 5-16,0 0-21 0,-14 27-15 16,14-22 8-16,-6-1-18 0,1-2 10 0,-2 1 5 15,3-4-34-15,-2 1 2 0,3-1-63 0,-3-4-3 16,6-3 1-16,-1-3-80 0,1-10-20 16,0 7-28-16,0-7-12 0,0 9-42 0,0-9 20 15,0 0-141 16,0 5-97-31,3 1 13 0,-1-8 13 16,0-3 63-16,3 1 25 0,3-10-1 0,2-4 41 16,-4 0 11-16,0-1-24 0</inkml:trace>
  <inkml:trace contextRef="#ctx0" brushRef="#br0" timeOffset="305136.9101">28208 7514 742 0,'0'-6'256'31,"0"0"-14"-31,0 1-21 16,0 0-5-16,-1 0-8 0,0 0-16 0,1 2-1 0,0-1-26 0,0 0-28 0,0 0-15 0,-1 1 22 16,1 0-40-16,0 3-3 0,0 0-34 0,0 0 3 0,0 0 5 0,0 0-9 0,0 0-21 0,-7-8 39 15,4 11-40-15,2-1-15 0,-4 1 1 16,-5 7 32-16,0 1-3 0,-1 2-24 15,-2 3 2-15,2-3-20 0,-2 3 10 0,2 0 1 16,2 1 22-16,-2-1-21 0,-2 3 11 0,-1-2-28 16,-2 3 16-16,9-3 4 0,-5 4-10 15,-1-4 17-15,0-2-4 0,2 2-4 16,5-3 0 0,-1 1-3-1,-1-3 14-15,4 0-10 16,0-2 24-16,1-5-2 0,1 2 1 0,2-7-4 0,0 0 9 0,0 7 5 0,14 12-10 0,-7-11 3 15,6-1-18-15,-3-2 12 0,7-2-3 0,1-1-17 0,0 3-8 0,-5-5 2 0,3 0-1 16,8 0 7-16,26-10-20 0,-21 3 22 0,-4-3-22 16,2 3 4-16,0-1-7 0,0-1-8 15,0 1-5-15,-2-1-19 0,2 2-22 0,-5 2 2 0,3 0-37 16,-7 1 0-16,-7 3-33 0,0-3-44 16,-3 1-25-16,-3 2-20 0,-2 0-48 0,4 1 23 15,-5 0-117 1,-2 0-88-16,0 0 45 15,0 0 11-15,0 0 56 16,0 0 16-16,4 11 11 0,-4-8 26 0,-2 1-38 0</inkml:trace>
  <inkml:trace contextRef="#ctx0" brushRef="#br0" timeOffset="309353.174">25256 8869 781 0,'-13'0'319'0,"13"0"-43"0,0 0-14 15,0 0-24-15,0 0 12 0,0 0-27 0,0 0-41 16,0 0-8-16,0 0-37 0,0 0 30 0,0 0-38 15,0 0-1-15,-18-9-10 0,22 5-14 16,6-7-10 0,3 3 23 15,-5 2-8-31,4-4-21 0,3 7 26 16,-1-4 0-16,0 6-25 0,-3-4 4 0,0 2-33 15,-4 2 0-15,1 0 10 0,-1 1-18 0,-7 0-12 0,8 0 18 0,-2 0 5 0,7 0-19 0,-1 0-7 0,8 14-13 0,-11-9 2 16,-4 0-1-16,5 5-2 0,-6-1-12 0,1 0 13 0,-5 0 0 0,7 7-12 0,-7-3 6 15,0-13-1-15,0 13-10 0,0-3 0 16,0 6 15-16,-16 19-2 0,12-16-12 0,-6-2-23 16,0 2 30-16,-2-2-23 0,2 3 7 0,0-5 14 15,-3 4-14-15,-1-2 2 32,1-1 11-17,-3-2-3-15,2 1-3 0,4-2-6 16,-2-1-2-16,3 0 20 0,1-5-27 0,3 0 16 15,0-4-10-15,0 0 10 0,2 1-8 0,2-2 34 0,-1 1-6 0,2-3 5 16,0 0 17-16,0 0-4 0,0 0 16 0,16 5-6 0,0-7 8 0,4 1-22 0,-9 1 5 0,18-12-12 0,-8 8 9 16,1-1-10-16,0 0-1 0,1 0-4 0,-2 2-16 15,-2-1-12-15,-2 1-8 0,-5 0-16 0,-2 1-34 16,-1 0-19-16,-5 2 7 0,2-3-68 16,1 3-8-16,-2-2-41 0,-1 1-4 15,1-3-31 32,-1 2-45-47,1-3 26 0,4-6-94 0,-2 0-56 0,0-3-80 16,1 2 70-16,6-8 32 0,-3 3 33 0,5 0 11 0,-2 3 27 15,4-4-13-15,-1 0 50 0</inkml:trace>
  <inkml:trace contextRef="#ctx0" brushRef="#br0" timeOffset="309890.6525">25894 8724 910 0,'-2'-2'324'0,"2"0"-19"0,-2 1-13 16,2-2-37-16,-2 4-30 0,2-3-3 0,-2 0-26 0,1 1 33 0,-1-1-21 15,2 2-25-15,0-2-24 0,-2 1-8 0,2 1 21 16,0 3-8-16,-5-1-5 0,5 0-10 0,-2 5 3 15,2-3-14-15,-1 2-7 0,-1 1-22 0,2-1 6 16,0 13-23-16,0-9-8 0,0 7 0 16,0 4-11-16,0 1-11 0,0 1-5 15,0 1-8-15,0-1 1 0,0 1-8 0,0 0 2 16,0 0-15 0,0-2-47-1,0 0-46-15,0-1-34 0,0-3 8 0,0-5-120 16,0-2-57-16,0-1-29 0,0-3 29 0,0 1-192 0,0-8-4 0,15 12 24 0,-9-11 43 15,0-1 29-15,13-4 30 0,0-3 37 0,2-3 4 0,0-7 31 16,0 4-25-16,0-3-8 0</inkml:trace>
  <inkml:trace contextRef="#ctx0" brushRef="#br0" timeOffset="310513.2554">26214 8804 282 0,'-3'-4'330'0,"6"1"-45"0,-3 0-32 0,0-1-18 0,0 3-2 0,2-3-22 0,-2 2-4 0,-2 1-14 0,2-1-24 0,2 1-7 0,-2-1-40 0,0 1 0 0,0 0 5 0,0 0-28 0,0 3 33 0,0 0-26 0,-2 0 16 0,2 0-20 0,-3 1-10 16,0 3 5-16,3 0 16 0,-6 8-7 0,4-2 10 15,0 0-20-15,-1 6-3 0,-1 0-4 16,4-3-2-16,0-2-15 0,0-2-21 0,0-2 20 15,0 0-9-15,0 2-11 0,0 1 0 32,0-2-10-17,11 10 6-15,-7-12-4 0,-1-2-10 0,2-1-1 16,-1 0 6-16,7 5-2 0,2-4 1 0,-1-1-23 16,3 1 9-16,-3-3 0 0,-3-3-11 0,1 0 10 0,-10 0-12 0,10 0 3 0,1 0-7 0,14-16-14 15,-14 5-13-15,1 1 13 0,-1 2-16 0,-3-4-3 0,0-1 16 16,-2-1-1-16,1 0 1 0,-3-2-27 0,-1 5 23 15,-1 0 10-15,-2 0-3 0,0 0 2 0,0 2-14 16,0-1 18-16,0-1-9 0,0 1 2 16,0 1-12-16,-13-8 21 0,10 10-1 15,-6-3-24-15,2 3 22 16,-4-2 2 0,3 1-2-1,0 3-13-15,-1 1 6 0,1 1-25 16,3 1 3-16,-2-1-48 0,7 3-12 0,0 0-25 0,-11 0-16 0,4 0 0 0,-1 0-24 0,8 0-2 0,-8 0-33 0,8 0 0 0,-15 15 17 15,13-12-110-15,0 1-68 0,0-1-46 0,2-1 49 16,2 0 24-16,-2 1-5 0,2-1 66 0,4 0-8 16,-3 0 1-16</inkml:trace>
  <inkml:trace contextRef="#ctx0" brushRef="#br0" timeOffset="311079.4984">26703 8725 586 0,'3'-1'326'0,"-1"1"-66"0,2 0 22 16,-2-2-46-16,0 2 18 0,-1 0-54 16,-1 0-5-16,2 0-43 0,-2 0 10 0,0 0-24 15,0 0-21-15,2 0-14 0,-2 2 17 0,0-1-32 16,-2 3 5-16,0-2 18 0,-1 2-13 15,1 0 10-15,0 0 0 0,0 1-22 0,-2 0-6 16,3 2 23-16,-3 9-18 16,-1-4 18-16,3-3-17 15,0 3 4-15,1-3-3 0,1-1-20 0,0-8 6 16,0 9 5-16,0-1-14 0,0-1 4 0,12 15-3 16,-10-11-9-16,1-2 11 0,1-2-10 0,5 5-17 0,1-5 11 15,3 0-5-15,-3-2-6 0,2-3-21 0,-3 1 16 0,0-3-20 16,-9 0 10-16,6 0 3 0,4 0 1 15,-2 0-9-15,-1 0-1 0,16-13-2 0,-10 4-9 16,1 2 5-16,-1-5 8 0,1 3-16 16,-3 0 7-16,-1 2-6 0,-4-7 5 0,0 3-4 15,-3 2 6-15,-1-1-16 0,4-4 3 16,-6 7 13-16,0-3-12 0,0 3-7 0,0-2 9 31,0 1-16-15,-10-9 13-16,3 5-3 0,1 3-2 15,0 1-13-15,0 2 14 0,-1 0-9 0,1 1-2 0,-6-4-26 0,-3 1 4 16,3 4-3-16,1-1-6 0,2 5-29 0,3-2 8 0,-2 1-58 0,1 1-15 0,-1 0-16 0,8 0-33 16,0 0-14-16,-10 0 3 0,4 0-37 0,-14 14 23 15,8-11-111-15,4-1-112 0,3 3 52 0,1-2 20 16,0 2 23-16,0-3 40 0,0 1-32 16,4-1 28-16,0-2 34 0</inkml:trace>
  <inkml:trace contextRef="#ctx0" brushRef="#br0" timeOffset="311722.1836">27369 8639 945 0,'0'-2'307'16,"0"2"-31"-16,0-1-30 0,0 2-22 15,0-2-25-15,0 2-8 16,0 1 14-1,-4 0-32-15,0 1 1 0,2 0-15 16,-2 2-18-16,-3 7-15 0,-1 5 14 0,-2-3 5 0,1 1-33 0,1 2-19 0,-2 0-7 16,1 0 14-16,0 0-15 0,0-1-17 0,-4 4-9 0,4-1 5 0,2-2 1 15,-5 2-20-15,2-2-3 0,3 0-11 0,0-1-15 16,-2-3-3-16,4-1-65 0,1-6-55 16,4 2-21-16,-2-5-28 0,0 0-51 15,2-1-13-15,0-2 20 0,0 0-176 0,0-2-40 16,2-1 44-16,0-2 20 0,0-2 23 15,1 2 11-15,-3-3 39 0,4-9-35 16,-2-1 68 0</inkml:trace>
  <inkml:trace contextRef="#ctx0" brushRef="#br0" timeOffset="311875.5995">27143 8683 400 0,'-6'-2'251'0,"1"2"-36"15,-1-2-2-15,-1 1-26 0,2-1-11 0,1 2 28 16,0-2-32-16,1 1 12 0,-1 2-14 16,2-3-16-16,-1 1 20 0,-2-2-39 0,5 3-17 15,-4-5-12-15,0 3-24 0,4 1-4 16,4-3-17 0,-4 1 4-1,2 1-18 1,0 0 5-16,3 0 0 0,-2 1-25 0,1 0-19 0,0 1-39 0,1-1-10 15,1 1-29-15,-1 1-41 0,2 1-18 0,-2 0 13 0,10 3-96 0,1 2-87 0,-3 1-56 0,3-1 21 16,-3 2 51-16,3-1 20 0,-2 2-2 0,4-6 11 0</inkml:trace>
  <inkml:trace contextRef="#ctx0" brushRef="#br0" timeOffset="312412.3442">27654 8825 680 0,'4'1'235'0,"-4"2"-23"0,2-1-30 0,-2 2 2 0,1 0-31 0,-1 0 2 0,-1-1-31 0,-1 1-4 0,2-1-30 16,0 0 16-16,-4 1-24 0,4-2-13 0,-4 2 3 0,1-2-4 0,-1-1 17 16,2 1-22-16,-2-1 9 0,2-1 3 0,0 2 9 0,-2-4 11 15,2-1-17-15,1 3-13 0,1-2-11 16,0-2-1-16,1 1 10 0,1 0-16 0,0-1 8 15,0 1-22 1,3 0 4-16,0 0 11 16,1-1-6-1,-3 4-19-15,12-6-9 0,-3 3 11 0,-4 0-17 16,-3 3 3-16,-1 0-16 0,-2 0 2 0,-2 0 29 0,0 0-9 0,0 0-11 0,0 0-4 16,0 0-27-16,6 10 0 0,-9-8-36 0,-2 0-38 0,1-1-32 0,1 0-42 15,-1 2 14-15,0-3-199 0,1 0-30 0,0 0 28 16,0 0 32-16,1-3 31 0,4-1-7 0,2 2 29 15,11-3-8-15</inkml:trace>
  <inkml:trace contextRef="#ctx0" brushRef="#br0" timeOffset="312545.3354">28245 8574 380 0,'-1'-4'400'0,"1"1"-27"0,0 0-44 0,0 0-7 16,-1 2-42-16,1-2-15 0,-1 2-22 0,-1 0-23 0,2-1-26 0,0 1 0 0,0 0-22 16,0 1-25-16,0 0-2 0,0 1 7 0,0 2 23 0,0 0-20 0,0 3-14 15,3 1-12-15,-2-1-19 0,3 13-3 16,-4-12-3-16,0 5-14 0,4 20-17 0,-4-10 3 16,0-1-4-16,0-11-11 0,0 4-1 0,0 3-2 15,0 3-24-15,-10 26 0 0,5-25-12 16,-1 3-24-16,0-3-18 15,1-3-23 1,0 2 3 15,3-8-81-31,0 0-38 0,1-5 3 0,-1 0-28 0,0-2-17 0,2 0-17 16,-1-3-22-16,1-2 20 0,1 0-106 0,-1-1-82 0,1-2 15 0,2 0 41 0,-2-2 21 0,7-13 12 0,0 3 26 0,0-5 22 0,-3 2 7 16,0 0 22-16</inkml:trace>
  <inkml:trace contextRef="#ctx0" brushRef="#br0" timeOffset="313200.1158">28263 8534 744 0,'0'-6'272'16,"0"1"0"0,-2 0-25-16,2 1 9 0,-1 0-36 0,0 0-4 15,0 0 0-15,1-1-16 0,-2 4-25 0,0-2-27 0,2-1-15 0,0 2 28 0,-2 0-15 0,2-1-67 0,-1 3-6 0,0-2 29 16,-1 2-18-16,1 2-8 0,-2 1-9 0,-1-1 9 15,-3 10-7-15,-3 0-8 0,-2 5-12 16,1-5-10-16,2 2 7 0,-1 0-5 0,-3 2-6 16,-3-2-1-16,-1 3 0 0,0-2-12 0,-2 1-6 15,1-1 16-15,2 0-15 0,0 2 11 16,0-5-24 0,5 4 20 15,0-1-4-31,1-5 11 0,2-2 23 15,6 1-21-15,0-2 15 0,2-7 14 0,0 8-17 0,0-1 17 0,16 9-15 0,-1-6 6 16,2 1-5-16,-2 0-20 0,3-4 2 0,4-4 1 0,0-1-18 0,3-1 15 0,3 1-3 16,-15-2-10-16,7 0 9 0,4 0-18 0,1 0-10 0,24-13 0 0,-28 9-24 0,-1 1-17 15,-2 1-15-15,-1-1 5 0,-4 0-78 16,-5-2-36-16,1 1-8 0,-4 0-36 0,0 2-25 16,-2 0 19-16,-1-2-222 0,-1 2-19 15,1-1 47-15,1-1 50 0,-2-1 9 0,3 0 11 16,-2-1 48-1,4-10 23 1,5 1 9-16</inkml:trace>
  <inkml:trace contextRef="#ctx0" brushRef="#br0" timeOffset="317470.6311">29050 7572 681 0,'-14'0'292'0,"14"0"-15"0,-15 0-42 0,-2 17-14 16,14-15-9-16,-1-2 9 0,1 1-32 15,1 1-25-15,0-1 11 0,1 0-8 0,1-1-20 16,2 3-15-16,2 0-14 0,0-3 44 31,5 0-12-15,9 1-16-1,-6-1-21-15,4 0-7 0,4 0-11 16,1 0-9-16,2 0-8 0,0 0-8 0,0 0-96 0,-3 0-35 16,-4 0-49-16,-2 0-28 0,-3 0-46 0,-2 0 16 0,-2 0-128 0,-1 0-79 0,-6 0-20 0,17 4 27 0,-15-1 2 15,0-2 53-15,0 3 36 0,0-3-31 0,-2 0 19 0</inkml:trace>
  <inkml:trace contextRef="#ctx0" brushRef="#br0" timeOffset="318102.2026">29052 7737 512 0,'-4'4'256'0,"1"0"-33"0,1 0 8 0,-1 0-12 0,2-1-12 0,0 2 15 0,1-1-16 16,0 0-11-16,2 0-5 0,1 1-9 0,1-1-48 16,7 6 42-16,-1-5-32 0,5 1-53 0,5-5 8 15,0-1-9-15,0 0-12 0,-9 0 7 16,6 0-35-16,3 0-45 0,1 0-26 0,21-11-33 15,-20 8-46-15,-2 1-57 0,0 0 16 16,-3-1-154-16,1 2-79 0,-3-3-15 16,0 1 52 15,-2 3 2-15,7-5 58-16,-6-1-9 0,5-2 14 0</inkml:trace>
  <inkml:trace contextRef="#ctx0" brushRef="#br0" timeOffset="318222.1363">29871 7586 751 0,'-1'-1'287'0,"-1"1"10"0,2-2-35 16,-2 4 26-16,2-2-32 0,-1 0-40 0,0 1-25 15,0-1 52-15,1-1-14 0,-2 1-3 16,1 1-18-16,0-1-20 0,1 0-4 16,-1 0-11-16,0 1-13 0,2-1-10 0,0 0-11 0,2 1-13 15,1 0-4 1,2-3-16-1,1 2-7 1,16 2-14-16,-14-2-11 0,8 0-10 0,3 0-8 0,1 0-14 16,23-11-20-16,-35 11-3 0,4 0-37 0,2 0-35 0,-1 0 5 0,12-11-44 0,-16 11-64 0,-4-2-24 15,0 0-25-15,-1 1-23 0,-1 0 3 0,0-1 21 0,-2 1-182 16,-2 0-43-16,4 1 28 0,-3-1-4 16,0 1 50-16,-2-2-9 0,-1 1 67 0,1 2-10 15,-2-1 24-15</inkml:trace>
  <inkml:trace contextRef="#ctx0" brushRef="#br0" timeOffset="318899.9876">29791 7754 560 0,'-3'2'259'0,"1"0"-1"16,0-2-23-16,0 3-5 0,0-1-7 16,0 0 20-16,2-1-26 0,-1 1 6 15,2 0-56-15,1-1-19 16,0 1 39 0,2-2-9-16,1 1 12 15,2 0-26-15,-2 1-3 0,1-2-18 0,16 0-8 0,-3 1-27 0,-6-1 6 0,5 0-20 16,3 0 1-16,0 0-26 0,-2 0 6 0,1 0-14 15,-3 0-7-15,-3 0-10 0,-2 0-22 0,8-12-18 0,-20 12-21 0,0 0 5 0,8 0 0 16,-8 0-108-16,7 0-6 0,-7 0-47 0,0 0-19 16,0 0-28-16,7 0 21 0,-2 4-142 15,-7-1-67-15,-2-2 20 0,-2 3 26 0,-9 6 14 16,-6-3 39-16,-2-2 25 0,-1 5-40 0,-4 0 39 16</inkml:trace>
  <inkml:trace contextRef="#ctx0" brushRef="#br0" timeOffset="319477.0079">28934 8743 704 0,'0'0'303'0,"0"0"-13"0,-1 1-23 15,0-1-40-15,2 0 40 0,0 0-21 0,1-1-23 0,-1 1-28 0,2 2-20 0,0-1-20 0,3-3-3 16,0 0 20-16,10-4-24 0,2 1 0 0,0 0-11 0,-4 3-41 0,2 0 9 16,-1-3-4-16,-4 2-20 0,1 1-16 0,-5 0 6 0,0 2-13 0,-1-2-9 15,1 1-6-15,-1 1-66 0,0 0-18 0,0-1-25 16,-6 1-34-16,0 0-28 0,8 0-15 16,-2 0-24-16,-6 0-44 0,7 0 19 0,0 0-86 15,-7 0-63-15,7 0-22 0,-7 0 10 16,8 0 16-16,-8 0 35 15,6 0 18 1,-6 0 4-16,0 0 6 0</inkml:trace>
  <inkml:trace contextRef="#ctx0" brushRef="#br0" timeOffset="319614.9268">28968 8885 822 0,'0'1'260'0,"0"-1"-2"31,1 0-1-15,1 0-27-16,4 3 17 0,0-6-32 0,1 2 3 0,9-6-24 0,2 3 21 16,4-1-19-16,-3 3-18 0,1-2-18 0,-1 1-6 0,-3-1-14 0,3-1-16 0,-4 1-17 0,4 0-17 15,-6 1-6-15,-1 3-13 0,3-4 16 0,-3 1-16 16,-3 1-24-16,-1-1-29 0,-1 1 1 15,-2 1-4-15,0 0-88 0,0 1-31 0,-1-3-26 16,0 1-57-16,1-2-45 0,0 0 21 0,0 2-245 16,8-6 46-16,-3-4 31 0,3 2 46 15,2-4 41-15,0 2-20 0,3-2 27 0,1-1 33 16,6 2-9-16</inkml:trace>
  <inkml:trace contextRef="#ctx0" brushRef="#br0" timeOffset="320233.8939">29820 8534 775 0,'-1'0'297'0,"2"2"-27"0,0-2 24 0,1 0-15 15,-1 0-18 1,1 2-41-16,-1-3-37 16,1 2 10-16,1-1-22 0,-2 0 20 0,2 0-37 0,0 0 16 0,1 2-16 15,-1-2 12-15,2 0-36 0,1 0-6 0,0 0-25 0,1 0 16 0,-7 0-18 16,12 0-18-16,4 0-1 0,-1 0 0 0,0 0-13 16,-2 0-40-16,3 0-2 0,15-12-24 15,-18 12 0-15,-13 0-74 0,10 0-46 0,-3 0-42 16,-1 0-41-16,-6 0-29 0,7 0 20 0,-7 0-109 15,8 0-82-15,-8 0 2 0,0 0 24 16,6 0 29-16,-6 0 42 0,0 0 16 0,8 3 20 16,-9-3-34-1</inkml:trace>
  <inkml:trace contextRef="#ctx0" brushRef="#br0" timeOffset="320282.8655">29707 8673 516 0,'-5'3'242'16,"2"-3"-2"-16,0 2 25 0,2 1-32 0,-1-3 14 15,3 5-10-15,0-4 0 16,0 2-11 0,2-3-24-16,4 2 3 15,0-1 12-15,12-1-11 0,-2 0-21 0,-7 0 3 0,6 0-11 0,4 0-20 16,-2 0-10-16,23-12-6 0,-20 7-30 0,-1 0-3 0,-1 1-10 0,1 1-23 15,-2 0 3-15,-2-2 0 0,-3 3-12 0,-2 0-7 16,-4 0-2-16,2 1-10 0,-9 1-17 0,0 0-12 16,7 0-32-16,-7 0-10 0,7 0-10 0,-7 0 3 15,6 0-79-15,-6 0-39 0,0 0-19 0,7 0-28 16,-7 0-33-16,0 0 19 0,8-13-135 0,-8 10-89 16,-2 0 14-1,-1-1 55-15,0 1 28 16,1-2 6-16,0-2-33 15,0-1 78-15,2-11 36 0,0 9 14 0</inkml:trace>
  <inkml:trace contextRef="#ctx0" brushRef="#br0" timeOffset="322010.8361">30801 7453 730 0,'0'0'247'0,"0"0"-13"15,0 0-11-15,0 0 16 0,0 0-18 0,0 0 18 0,0 0-1 16,0 0-26-16,0 0-33 0,0 0-21 0,0-3 52 0,-1 10-4 0,0 0-11 0,-1 12-31 0,-1 0 0 0,1 1-16 0,1-1-11 16,1 5-20-16,-2 0-7 0,0 2-5 0,-2-2-26 15,-1 1 4-15,4 0-8 0,-3-1-6 16,0-1-21-16,-3-5-22 0,6 1-10 0,-1-5-52 15,0 6 4-15,1-8-98 0,0-4-11 16,0-2-40-16,0-3-32 0,1-3 21 16,0 0-114-16,0 0-93 0,0 0-5 15,0 0 18 1,7 13 47-16,-4-14 10 0,-1-2 16 16,2-1 40-16,-2-1 23 0,0 1 20 0</inkml:trace>
  <inkml:trace contextRef="#ctx0" brushRef="#br0" timeOffset="322666.9059">30662 7573 643 0,'-4'-1'239'0,"0"-1"4"0,0 2-21 0,2-3-17 0,-1 3 5 0,0-2-12 0,1 2 12 16,-3 0-36-16,5-3-3 0,0 1-20 0,2 0-15 15,2 1 16-15,1-2-24 0,0 2-13 16,1-3 16-16,10 1-11 0,4 0-47 0,1-1 6 16,-2 1-8-16,-2 0-8 0,4 2-5 0,3 0 3 15,-2 1-25-15,-2-1 2 16,-3 0-8-16,-2 1-26 15,-15 0-13 1,10 0-54-16,0 0-10 16,-2 0-18-16,-1 0-45 0,-1 0-32 0,2 0 13 0,4 0-144 0,17-17-85 0,-11 7 17 0,-1 1 42 15,0-2 14-15,0 0 5 0,4-4 47 0,-4-2-18 0,2-1 13 0</inkml:trace>
  <inkml:trace contextRef="#ctx0" brushRef="#br0" timeOffset="323229.5105">30737 6544 367 0,'-3'1'130'0,"3"-1"34"15,0 0-7-15,0 0-8 16,0 0 5 0,0 0-17-1,0 0-19-15,0 0 10 0,0 0 1 0,0 0-21 0,0 0-10 0,0 0-11 16,0 0 17-16,0 0-29 0,0 0 16 0,0 0-4 0,0 0 2 0,-20 6 24 0,20-5-22 0,0-1-1 16,2 0-11-16,-2-1-11 0,2 1 30 15,1 0-13-15,2 0 23 0,1 0-36 0,3 0 13 0,10-2-41 16,-8 2 13-16,5 0-21 0,3 0 3 15,3 0 9-15,-1 0-18 0,25-10-2 0,-25 7-10 16,0 1-1-16,-1 0 12 0,-4-1 0 0,-1 0-24 16,-3 2 15-16,-5 0 10 15,1 0 7 1,1 1-9-16,-4 0-15 16,1 0-5-16,-3-1-26 15,2-1-7-15,-2 2-25 0,0 0-19 0,0 0-7 0,-3 0-6 0,0 0-3 0,0 0-10 16,0 0-32-16,0 0-29 0,0 0 13 0,9 12-105 0,-9-8-133 0,1 1 18 0,0-1 43 15,1 3-27-15,0-1 55 0,1 14 43 16</inkml:trace>
  <inkml:trace contextRef="#ctx0" brushRef="#br0" timeOffset="324642.7532">30770 8438 534 0,'0'0'245'0,"0"0"-8"0,0 0-11 16,0 0 4-16,0 0-12 0,0 0 2 16,0 0-23-16,0 0 13 0,0 0-27 0,0 0 4 15,0 0-44-15,0 0-27 0,0 0 7 16,0 0 0-16,0 0-38 0,0 0-8 15,0 0-8 1,0 0 48 0,0 0-12-16,0 0-12 15,0 0 28-15,0 0-13 0,0 0-24 16,4 8-14-16,-5-1 12 0,0 0 4 0,-2 10-16 0,1-2-17 16,-4 0 11-16,4 4-13 0,-2-5 3 0,1 0-14 0,0 2 14 0,0 0-7 0,-1 1-8 0,-1-2-4 0,0-3-2 0,2-1-7 15,-1-2 2-15,0 5-20 0,-1 0 4 0,1-2-33 16,1-2 1-16,-3-3 2 0,4 0-70 0,0 0-48 15,2-4-24-15,-2 0-41 0,1 0-10 0,1 0 19 16,0-3-127-16,2-1-106 16,-1 0 27-16,0-1 24 0,3-2 27 15,0 1 36 1,0-2 7-16,-1 0 19 16,5-7 15-16,3-1 52 0</inkml:trace>
  <inkml:trace contextRef="#ctx0" brushRef="#br0" timeOffset="325200.2903">30607 8402 468 0,'-3'-1'172'0,"1"-1"4"0,-1 1-7 16,1 1 0-16,0 1-2 0,0-2-18 0,1 1 7 15,-1 0 4-15,0-1-18 0,1 1 7 0,0 0-14 16,0 0-3-16,1 0-11 15,0-2 1-15,-3 2-2 16,6 2 19 0,0-2-22-16,4 0 9 0,1 0-18 0,13-2 8 0,-10 2-42 0,7 0 18 15,23-8 1-15,-13 3-6 0,0 1-8 0,2-1 7 0,0 3-9 0,-2-4-7 0,0 2-8 16,-1 1-53-16,-1 0 29 0,-4 2-4 16,1-2-3-16,-7 3-30 0,3-2-37 0,-3 2-11 15,-7-2-17-15,-1 2-45 0,-3-2-34 0,1 1-30 16,-6 1 16-16,0 0-101 0,0 0-119 0,0 0-8 15,6 0-13-15,-6 0 58 0,0 0 39 16,7 5 16-16,-8-7 9 16,0 2 23-16</inkml:trace>
  <inkml:trace contextRef="#ctx0" brushRef="#br0" timeOffset="339357.4519">24283 5158 541 0,'0'0'198'0,"0"0"-22"0,0 0-25 0,0 0 0 16,0 0-21-16,0 0-16 0,0 0-3 0,0 0-18 0,0 0 6 0,0 0-26 0,-15 0 18 0,15 0 10 0,0 0-11 0,0 0 2 15,0 0 5-15,0 0-12 0,0 0-1 16,-15 2-17-16,17 5-10 0,-1-4-1 0,1 3-8 16,-2 0 9-16,1-2 6 0,-1-4-17 15,0 0 14-15,4 18-16 0,-1-14 5 0,-2 1 9 16,4-2-32-16,-1 0 12 16,12 3-3 15,-4-2-2-31,6-2-2 0,-5-2 16 0,6 0-5 15,32-11-6-15,-21 4 12 0,0-2-7 0,4-1-8 16,3-5-10-16,5 1 0 0,2-4 4 0,4-2-5 0,5-3-14 0,-1-2 5 16,0 0 12-16,-5 0-3 0,1 0 0 0,-7-1 8 0,-2 5-31 0,-3 2 9 0,-4 2 20 0,-3 2-29 15,-6 0 15-15,-3 3-27 0,2 0 20 0,-2 2-8 16,-6 0 28-16,0 1-32 0,-3 1 14 0,-1 3 0 16,-4 1 4-16,1 3-10 0,-4-2 1 0,2 0 4 15,-3 3-32 1,0-1 7-1,1 0-10 1,-1 1-23-16,-2 0-16 0,0 0-13 0,0 0-43 0,0 0-57 16,9 12 17-16,-8-7-85 0,2 0-141 0,2 10-1 15,-1 1 61-15,3 3 12 0,0 4 44 0,5 0 4 0,0-3-19 0</inkml:trace>
  <inkml:trace contextRef="#ctx0" brushRef="#br0" timeOffset="341651.2153">24796 1110 613 0,'0'0'163'0,"0"0"-22"15,-14 0-13-15,14 0-14 0,0 0-3 0,0-13-10 16,0 13-24-16,0 0 17 0,-26-18 0 0,24 17-24 0,2 1-13 0,-2 0 1 0,2 0-13 16,-2 1 5-16,2 1-4 0,0-1 3 0,0 4-32 0,0-2 32 0,1 4-6 0,0 1-1 0,4 8 7 0,-5-6-15 15,5 15 8-15,-2-13-5 0,2 4-10 16,0-1 12-16,-1 2-8 0,0-1 12 0,6-5 2 16,-1-2 2-16,2-2 2 0,5 1 13 0,-3-5 0 15,1-2-13-15,-5-1 0 0,9 0 9 0,27-12-17 16,-20 3-10-16,2-3-4 47,4-3-9-32,-2-2 4 1,5-9 6-16,2 1-11 0,1 1 5 0,5-1 0 16,-2-3-17-16,4 0 18 0,-2-2-23 0,0 3 20 0,-5 3-24 0,-6 2 14 0,1 1 0 0,-3 3-7 15,-5 0 17-15,-1 2-18 0,-1 2 5 0,-1 0 0 0,-2 2-5 0,-5-1-4 0,-1 5 9 0,-4 3 6 16,-2-1 1-16,0 1-17 0,-3 1 13 0,-1 2-11 0,1 1-7 0,-2 1 8 0,0-3-10 0,0 1-5 15,0 2-17-15,2-1-17 0,-2 1-4 0,-2 0-44 16,0 0-29-16,0 0 11 0,4 14-136 16,-6-7-118-16,4 1 12 0,-6 13 21 0,4-11 39 15,-10 27 16 1,2-9 12 0</inkml:trace>
  <inkml:trace contextRef="#ctx0" brushRef="#br0" timeOffset="352276.4572">25296 9878 651 0,'0'0'247'0,"-13"0"-9"0,13 0-11 16,0 0 8-16,0 0-16 0,0 0-8 15,0 0-7-15,0 0-25 0,0 0 26 0,0-14-23 16,-14-3-10-16,17 16-17 0,1-3-14 16,-1 0 3-16,1 1-24 15,1 0-13 1,1 1-18-16,-1-1 9 15,2 2-6-15,-3 1-12 0,1 1-16 16,-5-1 10-16,15 13-14 0,-6-2-5 16,-2 4-38-16,-7-3-1 0,2 3 36 0,-2-6-15 0,0 6-18 0,-13 19 4 0,2-13 8 0,2-1 0 15,0-2 8-15,-3-2-31 0,1 0 32 0,0-1-20 0,1-3 14 0,4-3-10 0,0-1 17 16,3-3-15-16,1 1 11 0,0-2 9 0,-2-1 14 16,3-1 15-16,0 0 11 0,1 0 2 15,-1-1-3-15,1-1 1 0,0 0-12 16,12 1 2-16,-4-2-12 0,13-3-1 15,2-2-18 17,2 1 12-17,1-2-21 1,0 0-41-16,0 1-50 0,1-1-19 0,-1 3 9 16,-2-3-115-16,-3 0-42 0,1-1-42 0,1 4 24 0,-3-4-145 0,-1 1-78 0,0-3 1 0,-3 1 29 15,0-2 35-15,-1-1-7 0,-3 0 59 0,3-1 45 0,1-1-36 0,0-2 64 0,2-1-1 0</inkml:trace>
  <inkml:trace contextRef="#ctx0" brushRef="#br0" timeOffset="352892.1331">25940 9709 762 0,'2'-5'349'0,"0"0"-47"0,0 0-22 0,0-1-6 16,5-9-19-16,0 3-31 0,4 2 15 0,-2-2-9 16,2 5-46-16,5-1 13 0,-3 3-42 15,5 0 3-15,-4 1-32 0,-3 4-17 0,-2-2-12 16,-9 2-2-16,9 0-5 0,0 0-15 0,11 14-8 15,-13 0-6-15,4-2-23 0,-4 5 22 16,-3-1-20 15,-4 3 1-31,0-8-12 16,-17 25 8-16,3-14-24 0,1 0-15 0,-8 2 33 16,1-1 13-16,-4 0-20 0,3-1-5 0,-2-1 4 0,-1-3-1 0,2 0-13 15,3-2 6-15,1 1 9 0,-1-5-15 0,3 0 7 0,4 0 2 0,4-5 9 0,0 0 13 0,4-4 33 16,0 2 0-16,4-4 5 0,2-2-2 0,0 1-1 0,4-2-11 0,15-6 0 15,4 1-20-15,2-3-10 0,0 3 1 16,0-1 0-16,3 1-32 0,-4 0-42 0,3 0-54 16,2 1 7-16,-6 0-86 0,0 1-53 15,4-3-38 1,-4 4-36 0,4-2 29-16,-4-2-175 15,-3 2-20-15,3 1 46 0,2-2 14 0,-4-2 52 16,2-3 20-16,-4 2-2 0,2-1 41 0,0 1 17 0,-4-1 16 0</inkml:trace>
  <inkml:trace contextRef="#ctx0" brushRef="#br0" timeOffset="353557.885">26514 9799 412 0,'8'-6'208'0,"-2"0"27"0,-2 1 23 0,1 0-24 0,-3 2 18 16,2 1-11-16,-2-1-2 0,-2 1-5 0,2-1-16 16,0-1-25-16,-2 4-21 0,2-3-19 0,0 3 27 15,-2-1-17-15,2 0-40 0,-2-1 5 16,-2 2-10-16,0-1-7 0,0 2-14 0,-4-1-9 16,2 2-21-16,-3 0 10 15,-6 5-3 32,-1-2-17-47,3 6-1 0,-5 0 0 0,3-1 3 0,-1 3-13 0,3 0-16 0,-2 1 3 0,1-1 4 0,-1-2-1 0,4 2 11 16,4-3-11-16,1-3-1 0,4 2-11 0,-2-3 4 0,2-6-1 0,0 0-2 0,0 7-5 0,0-7 2 0,14 14 17 15,1-8-24-15,-2-4 9 0,-3-2-13 0,3 0 4 16,3 0 10-16,16-13-8 0,-15 11-3 16,1-5 1-16,1 0-4 0,-2 2 2 0,-3-4-5 15,1-2 0-15,-1 2-5 0,-1-1 9 16,-2 1-15-16,-5 1 8 0,0 1-11 0,-4 0 19 15,-2-2-9-15,2 1 4 16,-2 3-10 0,0 5 11-1,0 0-4-15,0-10-5 0,-11-11 0 16,0 11 0-16,-2 2 0 0,1 0 14 0,-1 0-11 16,-4 3-9-16,7 2-5 0,-1 2 7 0,-1-2-32 0,5 2-2 0,-1 1-24 0,1 0 8 15,7 0-43-15,0 0-26 0,-9 0-12 0,2 0-43 0,0 0-16 0,7 0-31 0,-8 0 20 0,8 0-89 16,-12 11-126-16,12-9-5 0,4-2 30 15,-2-1 32-15,4-2-1 0,2 3 42 16,10-6 30-16,5-6 38 0,1 6 24 16</inkml:trace>
  <inkml:trace contextRef="#ctx0" brushRef="#br0" timeOffset="353704.155">26766 9656 730 0,'5'-3'270'0,"-3"1"-11"0,2 0-52 16,-2 2-23-16,1 0-5 0,-1 0-34 0,0-1-15 0,0 1-7 0,1 1 1 0,-1 1-23 15,-1 3 6-15,1-5 23 0,0 4-5 0,-2 1-30 16,2-1 16-16,-2 3 6 0,0-1-5 16,2 1-5-16,-4 1 6 0,2 1-23 0,0 3 2 15,0 2-10-15,0-1 53 0,0-1-8 16,0-1-5-16,0-2-13 31,0 0-7-31,0-1 22 16,0-1-3-16,13 6 5 0,-3-1 0 15,-2-6-14-15,1 0-9 0,7 0 2 0,4-4-5 0,0-1-20 0,1-1-12 0,-10 0 8 16,5 0-6-16,2 0-20 0,19-15-9 0,-14 5 4 0,-4 2 4 0,-2 1-18 0,3-1-4 0,-4-5 14 16,-4-1-17-16,3-1-6 0,1 1 14 0,-5 2-2 15,-4-3-10-15,-4 5-4 0,-1 3 2 16,-2-3-9-16,0 2 2 0,0 8-2 0,0 0 0 16,-17-25 0-16,6 15-12 0,-5 0-14 15,-1 5-9-15,-3-1-12 0,-3 0-17 0,-2 4-23 16,12 2-31-16,-6 0 12 31,-2 0-61-31,-25 10-42 16,25-2-21-16,2-2-43 0,-1 4-36 0,2-1 32 15,2 3-220-15,3-1 13 0,-1 0 47 0,5 3 22 0,1-3 30 0,-4 5 35 0,3-2 8 0,0 5 39 16,-3-1 47-16,6 2-9 0</inkml:trace>
  <inkml:trace contextRef="#ctx0" brushRef="#br0" timeOffset="355708.7083">25338 10868 1102 0,'-15'0'350'0,"15"0"-35"0,0 0-40 16,0 0-36-16,0 0 43 15,-24-7-31-15,25-1-23 0,7-6 0 0,0-3-6 16,3 2-27 0,5 1-16-1,2-1-9-15,-4 5-19 0,2 1-12 16,2 0-17-16,-2 3-14 0,-7 5-14 16,1 0-11-16,-10 1 1 0,21 12-20 0,-10 4 4 15,-1 0-10-15,-6 3-6 0,-4-12-10 0,0 8 4 0,0 4-6 0,0 2-4 0,-19 23 1 0,9-20-12 0,-2-4 2 16,1 3-4-16,-2-2 3 0,-1 1-11 0,3-3-7 0,-1-3 0 0,4-3-5 15,1 0 13-15,0-2-14 0,2-6 5 0,1 2 9 0,-1-2 10 16,3-2 38-16,2 0 6 0,0 0 15 16,0-3-2-1,0 0 10 1,11-1-10-16,-3 1 2 16,9-2-12-16,-3 2-2 0,16-11 11 15,-3 8-31-15,2-2-48 0,-3-3-43 0,5 2-50 0,-2-1-59 0,3 2 15 16,0-1-123-16,-5 1-50 0,-1-4-34 0,-1 5 29 0,-4-4-136 0,-3 4-44 0,0-5-2 15,2-4 69-15,-4 1 20 0,2-3 26 0,-3-2 22 0,-1-2 26 16,1-1 51-16,1-3-5 0,-2 1 6 16</inkml:trace>
  <inkml:trace contextRef="#ctx0" brushRef="#br0" timeOffset="356484.1008">26028 10674 529 0,'4'-5'329'0,"-4"0"-5"0,2 1-30 0,-2-1 9 0,2 2-41 0,0-2-32 0,-2 1 68 0,2 1-42 0,-2 0-13 0,0 0-13 15,1 0-24-15,0 0-15 0,-1 1-18 0,1-1-14 0,-1 2-24 0,0 1-13 16,0 0-2-16,0 0-18 0,0 0-18 16,0 0-8-16,0 0-4 0,0 0-9 0,0 0-10 0,0 0-2 15,-5-7-9-15,1 9-14 0,-2 2 10 16,2-4-3-16,-9 5-9 15,1-1-11-15,4-1-13 32,-1 0-4-32,3 0-3 15,1-2-4-15,0 2-8 0,1-1 7 0,1 0-8 0,-1-2-10 16,2 2 18-16,-1-1 10 0,1 1-16 0,2-2 14 0,-2 0 27 0,2 0-5 0,0 0 10 0,0 0 6 0,0 0 16 0,0 0-15 0,0 0 23 16,0 0-9-16,-6-9 0 0,6 8 4 0,0-1-9 15,0 2 0-15,0-1-8 0,0 0 3 0,2 0 1 16,-4 0-10-16,4-1-8 0,0 1-6 15,0-1 1-15,0-1 11 0,1 1-16 0,1-1-8 16,9-6 11 0,-3 2-12 15,3 1 16-31,5-1-6 0,-3 0-3 0,-3 3-2 0,3-1-14 16,-6 2 4-16,1 0 4 0,-6 1 6 0,0 0-10 0,1 1-12 0,-5 1 17 0,0 0-1 15,0 0-6-15,0 0 12 0,10 13-4 0,-8-8-3 0,-2 2-15 0,-2-2 11 0,1 1-12 16,-6 10 11-16,0-2-9 0,-1-1 3 0,-4 1-5 15,3-2-1-15,0 2-10 0,1-2 4 16,0 0-10-16,2-4-3 0,2-3 8 0,-1 2-16 16,1-4 25-16,1 2-15 0,0 0 4 0,1-4 7 15,2 2 13 1,-2-1-2 0,2-2 2-16,0 0-2 0,0 0 23 15,0 0-1-15,14 9-1 0,-9-9-2 16,1 3-5-16,10 1-2 0,-7 2 0 0,-1-3 3 0,6 5-2 0,-5-1-10 15,2 1-16-15,3 2-9 0,-5-3-26 0,3 5-16 0,-6-2-5 0,1 2 9 0,-1 3-40 16,1 1 12-16,-5-4 9 0,1-1 23 0,-3 1 7 16,0-4-5-16,-12 16 25 0,1-10 4 0,-3-3 8 15,-3 3 3-15,3-4 2 0,-8-2 0 0,2-3-6 16,1-1 11-16,-2 2-4 0,0-5-13 16,3 1-38-16,5 0-18 0,2-2-2 0,11 0-16 15,-8 0-6-15,0 0-24 16,8 0-20-16,-13-14 14 0,13 10-114 31,2-2-33-31,7-7-106 16,4-2 1-16,11 4 46 15,-3-3 17-15,0 0 4 0,2 0 45 0,0-1 5 0</inkml:trace>
  <inkml:trace contextRef="#ctx0" brushRef="#br0" timeOffset="357174.0178">26405 10698 920 0,'2'-4'318'0,"0"2"-57"15,0 0-33-15,2 1 3 0,-4 1-19 16,1-3-40-16,1 0-21 0,0 2-10 0,-2 0-12 16,2 1-16-1,-2-1-6-15,0 2 13 16,0 0-38-16,0 3 6 0,0-1-15 16,-2 2-2-16,2 2 2 0,-2 0 20 0,0 10-11 0,2-10 5 0,0 5 13 0,-3 17-14 15,-3-13-17-15,6 0 3 0,0-16-28 16,0 11 32-16,0-1-36 0,0-1-2 0,0-2 29 0,11 7-7 15,-7-9 4-15,6 5-18 0,0-3-1 16,-3-5-5-16,3 0-6 0,-2-2-4 0,-1 0 4 16,-7 0-17-16,12 0 14 0,1 0-17 0,14-14 16 15,-14 8-24-15,-1-3 4 0,-1-1 12 16,-3-2-28-16,-3 3 29 0,2 0-12 0,-3 3-11 16,-1 1 0-16,-1-3 14 31,-2 2-7-31,0-2-5 0,0 8 14 0,0-9-26 15,-16-15 20-15,11 15-8 0,-3-2 8 0,-1 2-24 0,-3-1 16 16,5 5 0-16,-1 1-19 0,-4-3-6 0,-3-1 11 0,8 3-23 0,1 3 3 0,0-1-36 16,4 1-33-16,-4-1-45 0,1 1-17 0,3 1-2 15,0 1-44-15,2 0 19 0,0 0-99 16,0 0-66-16,2 5-41 0,2-5-17 0,1 0 27 16,2 1 67-16,13-2-10 0,-9 1 32 15,5 0 21-15,9 0 31 0</inkml:trace>
  <inkml:trace contextRef="#ctx0" brushRef="#br0" timeOffset="357917.3833">26757 10630 439 0,'7'-1'300'0,"0"0"1"0,-3-1-9 0,-2 2 6 0,3 0-42 0,-3 0-16 0,0 0-6 0,0 0-30 0,3-1-24 0,-4 0 29 0,1 1-42 0,0 2-18 0,0 0 9 0,0 0-33 16,0 2-24-16,0 1 27 0,1-1-18 15,-3 2-8-15,2 0-26 0,0 1 7 0,2 11 9 16,-1-5-8-16,-2-2-13 0,3-1 22 0,2 6-4 15,-3 0 11-15,5-1 17 0,-1 0 8 16,0-2-6-16,2 0 12 0,0-4-9 16,5-1-20-16,-1 0 7 0,3-3-11 15,1 0-15 17,-3-3 11-32,-5-2-33 0,12 3 3 0,-13-3 2 15,5 0-9-15,17-13-19 0,-12 6 13 0,0-1-18 0,-4-1-5 0,-2-6 14 0,0 3-16 0,-1-2-10 16,1 1 16-16,-3 0-27 0,0-1 26 0,-5 3-14 0,-2-1-23 0,-2 3-1 15,2 1-8-15,-2 8 4 0,0-9-29 0,0 9-3 16,-13-26-6-16,6 17-14 0,-4-1-28 0,-2 3-2 16,-1 1-20-16,5 3 13 0,-4 1-50 0,-1 1-50 15,-3-2-12-15,-2 1-23 0,11 2-57 16,-7 0 28-16,-2 0-166 16,1 0-56 15,0 0 32-31,-17 11 56 0,25-11 4 15,-3 0 39-15,-1 0 19 0,0 0 18 0,3 0 55 0,3 0-24 0</inkml:trace>
  <inkml:trace contextRef="#ctx0" brushRef="#br0" timeOffset="358650.8141">25416 11747 867 0,'0'0'322'15,"0"0"-10"-15,-13 0 5 0,13 0-37 0,0 0-34 0,0 0 15 16,0 0-29-16,0-13-10 0,0 13-43 16,-19-24 14-16,19 19-15 0,4-1-21 0,10-5 0 15,-5-1-16-15,2 1-21 0,-3 1 8 0,6 2-18 16,3 2-10-16,-7 2-20 0,-1 2-7 16,-1 2 6-16,0 0-14 31,-8 0-17-31,0 0 1 15,24 17-9-15,-14-4 5 0,-5 1-11 0,1 3-2 0,-1-2 3 0,-3 3-12 16,-2-10-14-16,0 6 1 0,0 2-30 0,-13 18 11 0,6-17-1 0,1 2-20 0,1-1-10 16,-6-1 31-16,1 0-13 0,0 2 14 0,2-6 1 0,-2 1-11 15,0-5 20-15,1-1-8 0,4-3 3 16,3 0-22-16,-2 2 24 0,2-5 35 0,0-1 3 16,1 0-1-16,-1 2-4 0,2-3 6 0,0 0-15 15,0 0 7-15,0 0-14 0,15 0 9 0,-6 0-7 16,12 0 8-16,-11 0-13 15,7 0-24 17,4 0-26-17,2 0 2-15,1 0-91 16,2 0-51-16,-1 0-22 0,25-12-26 0,-30 10-42 0,0-3 21 16,1 1-138-16,-2 2-57 0,0-5 6 0,-1 2 34 0,-1-2 36 0,-2-7 16 0,2 4 23 0,-1-5 36 15,0 0 21-15,-1-3-6 0</inkml:trace>
  <inkml:trace contextRef="#ctx0" brushRef="#br0" timeOffset="359449.1142">25982 11576 367 0,'2'-7'357'0,"-2"4"-3"0,0-3-48 16,2 1-7-16,-2 3-42 15,1-1-10 17,-1-1-24-32,1 1-20 0,0 3-30 0,-1 0-15 15,0 0-16-15,-1 0 32 0,1 4-18 0,-1 1-19 0,0 1 9 0,1-1-14 0,-2 3-21 0,2-1 3 0,0 1-25 16,-6 20-3-16,5-9-16 0,-1-1-6 0,2-1-8 15,0-7-3-15,0 2-6 0,0 2 0 0,0-3-22 0,0-1 16 16,0 0-6-16,0-2 9 0,0-1-16 16,0-7-13-16,7 8-12 0,2 6 12 0,5-3 0 15,-8-6-48-15,5-1 3 0,5 0 4 0,-3-3-64 16,-1-1 14-16,-12 0-25 0,13 0 16 16,14-14-3-1,-12 2 19 1,-1-3-6-16,0 1 11 15,2-3-3-15,-5 2 7 0,0-1 8 0,-2 2 7 16,-5 1 17-16,3 1-20 0,-3 1 36 0,2 4 38 0,-4 3 17 0,2-1-8 0,-4 2 0 0,2 0 10 0,1-1-5 0,-3 3 55 16,2-2-8-16,0 0 4 0,0 1-12 15,0 2 18-15,-2-1-6 0,0 1 12 0,0 0 13 16,0 0 0-16,2 13 1 0,-1-6-22 0,1 15 7 16,2-4-18-16,-4-7 4 0,0 7-12 15,0 4-8-15,0 5-16 0,0 1 6 0,0 1-11 16,0 1-19-16,0-2-38 0,0 0-54 31,0-2-26-15,0-1 9-1,0-1-108-15,0-2-42 0,0-3-37 0,0-2 24 16,0-4-224-16,0-5-38 0,3 3 36 0,4-10 46 0,1-2 47 0,13-5 16 0,2-1 18 0,1-4 33 0,0-2 13 16,4 1 16-16</inkml:trace>
  <inkml:trace contextRef="#ctx0" brushRef="#br0" timeOffset="360128.257">26618 11747 643 0,'0'-4'290'15,"0"0"-20"-15,0 0-4 0,0 2-24 32,0-2-20-17,0 2-34-15,-2 1-8 16,2 0 19-16,0-3-40 0,0 2-1 0,0 0-19 0,-2 2-12 0,2 0-14 15,-3 0-12-15,3 2 14 0,-2 1-12 0,-1 1 37 0,1 3-1 0,0-3-6 0,0 3-24 0,1 0 0 16,-1 0-9-16,-2 9-17 0,0-4-21 0,4-1 15 0,0 0-13 16,0-11-7-16,0 8-3 0,0-1-11 15,0-7-4-15,0 9 2 0,11 5-4 0,-5-12-3 0,6 5-5 16,-1-2 10-16,1-3-24 0,-12-2 13 16,8 0-16-16,1 0 3 0,3 0-11 15,19-12-19-15,-16 2 7 16,0-4 4 15,-2 3-22-31,-2-2-5 0,0 1 17 16,-2-2 10-16,-2-1-10 0,-1 5 27 0,-1-1-12 0,-4 3-39 0,1-1 33 0,-2 2 3 0,0 7 4 15,0-8-4-15,0 8-24 0,-14-28 34 0,3 15-27 0,2 1 19 0,-5 1 16 0,3 2-43 0,-3-4 4 0,-1 6 8 16,3 1-8-16,6 4 1 0,-1-1-26 16,3 2-40-16,-1-1 3 0,5 2-10 0,0 0-10 15,0 0-10-15,-9 0-49 0,9 0-3 0,-9 13-38 16,9-9 17-16,0-1-110 15,2 2-98-15,0-1-4 0,3 2 25 16,6 4 30 0,2-1 51-16,-1 0-12 15,4-5 4-15,-2-3 30 0</inkml:trace>
  <inkml:trace contextRef="#ctx0" brushRef="#br0" timeOffset="360278.3814">27116 11565 513 0,'5'-4'282'15,"0"3"-34"-15,0-1-3 0,-1-1 1 0,-2 3-38 16,-2 0-2-16,2-2-17 0,0 2-10 16,0 0-34-16,-1 0 5 0,-2 0-10 0,2 2 21 15,-1-2-10 1,-1 3-18-16,-1 0 20 0,0 0-12 16,0 2 13-16,0 2-10 0,2-1-19 0,-5 13 4 0,-1-5-8 0,-2 4 15 0,2 0-22 15,2 0 1-15,-3-1-14 0,5 0-2 16,0-2 2-16,1-3-7 0,1 0-1 0,-2-3 0 15,2-1-4-15,0-8 4 0,0 10 1 0,16 15-16 16,-10-16 11-16,6 0-28 0,3-2 9 0,2 0-12 16,-2-4 5-16,-1-3-15 0,-1 0 6 15,-13 0-30-15,13 0 7 0,14-11-9 0,-17 8 20 16,5-4-18-16,-1-1-16 0,-1-2-3 16,-2 2 0-16,1-6-19 31,-2 4 1-31,-3-2-13 0,0-2 5 15,-5 1-9-15,-1 4 5 0,-1 9-22 0,0-10-12 0,0 0-5 0,0 3-21 0,0 0-19 0,-12-5 11 0,3 2-77 16,-2 3-21-16,0 0-31 0,-5 4-16 0,-2 1-39 16,-5 2 28-16,12 0-233 0,-4 0 5 0,-4 0 39 15,-26 9 48-15,26-3-12 0,-2-4 21 16,-2 3 70-16,4 0 39 0,-8 6 0 0,6-3-39 16</inkml:trace>
  <inkml:trace contextRef="#ctx0" brushRef="#br0" timeOffset="361357.2565">27750 9489 551 0,'0'0'333'0,"12"-14"-32"0,-12 14-25 0,0 0 9 0,0 0-13 16,0 0-33-16,0 0 18 0,0 0-22 0,15 0-2 0,1-22 4 0,-15 24-11 0,0 0 8 0,-1 3-22 0,0 2-22 0,0-2-5 15,-1 3-25-15,0 13-15 0,1-10-10 0,0 3-22 16,0 5-4-16,-11 16-6 0,7-12-19 0,1-3-1 16,-2 4-19-16,0-3-9 0,-3 0-23 0,6-3-44 15,-3-3-45-15,-1 1-21 0,4-3 9 16,-3-4-85-16,3-2-20 0,0 0-37 15,0-2-19 17,0-2-39-32,1-1 24 0,1-2-179 0,0 0-8 0,1-2 11 15,1-1 13-15,-2-1 53 0,2-1 42 0,0-2 9 0,-2-1 28 0,0-1-29 16</inkml:trace>
  <inkml:trace contextRef="#ctx0" brushRef="#br0" timeOffset="362056.7953">27647 9551 565 0,'-6'0'239'16,"0"0"-23"-16,0 0-19 0,0 0 15 0,1 0-12 0,0 0-11 0,-2 0-20 0,3-2-9 16,-1 0-24-16,5 2 9 0,0 0-25 0,0 0-10 0,-15-9-6 0,13 6-5 15,-1 0-35-15,1-2 10 0,2 0-23 0,0 1 20 16,0 1-22-16,2-1 0 0,1 1-11 0,-1 1-1 15,3-1-42-15,-3 3-7 0,2-2-20 0,0 2-24 16,-1 2-27-16,3 1-44 0,0-1 12 16,6 8-111-16,1 0-109 0,-3 1-20 0,1 1-13 15,1-2 28-15,-1 5 57 0,6-1 15 16,4 3 1-16</inkml:trace>
  <inkml:trace contextRef="#ctx0" brushRef="#br0" timeOffset="362193.246">28074 9707 383 0,'7'0'367'0,"0"1"-45"0,-4 0-49 16,-2-1-6-16,0 1-35 0,1 0-28 0,0 2-9 15,-2-1 3-15,-2 0-64 0,2 2 17 16,-2-2-32-16,-1 0-23 0,1-2-2 0,-3 2-5 0,5 1 3 16,-4-5-16-16,2 2 14 0,-1 2-32 15,3-2 0-15,-2 0-11 0,0-3-14 0,2 1-21 16,-1 0 1-1,0-2 7 1,1 1-20 15,-1 0 32-31,4-3-11 0,-3 1-11 0,4 1-10 0,-1 2-6 0,11-6 17 16,-3 2-37-16,-3 3-3 0,-2 3-6 0,1-3-17 0,-7 3-1 0,0 0-20 0,0 0-28 0,14 12-16 0,-12-7-42 0,-6 15 15 0,4-10-106 0,-9 22-111 16,-2-12 14-16,-2 4 17 0,-1 0 15 0,-2-4 9 15,2 1 0-15,-3 0 30 0</inkml:trace>
  <inkml:trace contextRef="#ctx0" brushRef="#br0" timeOffset="362849.4601">27880 10464 340 0,'1'-3'382'0,"1"-1"-43"16,-1 1 5-16,1 1-37 0,-1-1-39 16,0 1-34-16,-1 2-27 0,0-3 62 0,2 2-26 15,-2 2-39-15,2-3 16 0,-4 0-9 0,2 2-20 16,0 3-20-16,-2 1 1 0,1-2-23 15,0 5 1-15,-2-2-25 0,-4 10 7 0,1 2-7 32,-3 0-18-32,2 0 8 15,-3-2-21-15,0 6-16 32,-1-2-3-32,1-1-13 0,-1 0-8 0,2 1 17 0,-4-1-16 0,2 1-14 0,-1-1-13 0,1-4-31 0,0 2-14 0,3-3-52 0,-2 2-18 0,5-6 8 0,1-1-110 0,1-1-21 15,-4-3-18-15,5-2-47 0,0 1 28 16,-1-3-139-16,3 0-78 0,0 0 26 0,0 0 39 15,-6-15 29-15,6 8 15 0,-4-10 58 0,2-4 2 16,2 11-33-16,0-5 47 0</inkml:trace>
  <inkml:trace contextRef="#ctx0" brushRef="#br0" timeOffset="362907.4263">27647 10461 838 0,'-2'-2'264'0,"-2"-1"-20"15,1 1 14-15,0-2-64 0,-1 3 2 16,0-1-11-16,-1-1-20 0,-1 2-15 0,-6-5-3 16,3 1-20-16,2 2 10 0,1-1 1 15,-1 1-39-15,3-1-27 0,-1 1 24 0,3-1-10 0,-1 0-27 16,1 0 6-16,0 0-11 0,0 1-13 0,2 3-19 16,0 0 33-16,0 0-28 15,0-10-12-15,20-9 14 31,-6 12-19-31,1 2 25 16,-15 5-14-16,16 0-39 0,-3 0-9 0,17 12-15 16,-18-7-39-16,-2-2-22 0,1 8-27 0,1 1-42 0,3 7 15 0,-3-6-109 0,-1 1-102 0,0 3-34 15,3-2 33-15,1 1 55 0,-3-3-29 0,7 1 13 0,-3-4 6 0</inkml:trace>
  <inkml:trace contextRef="#ctx0" brushRef="#br0" timeOffset="363651.6212">28054 10587 278 0,'2'1'390'0,"0"-1"-71"0,2 1-12 0,1 0-41 16,-4 1-31-16,1 0-9 31,0 1-29-31,-2-1-33 16,2 2 9-16,1-1-34 0,-3 0-1 0,-3 0-32 0,3 0-9 0,-2 0-11 16,0 0 23-16,1 0-40 0,-2-1-4 0,-1 0-11 0,0-1-24 0,2 0-1 0,-2-1 44 0,2 0-42 15,-1-1 11-15,3 0-23 0,0-1 0 0,-2-1-10 16,4 1 28-16,-2-2-25 0,2-1-3 15,1 2 1-15,-1-2 10 0,2 0-13 0,-2 2 14 16,4-1-40-16,5-6-24 0,-5 3-19 0,1 0-55 16,-2 3-33-16,2 1 13 0,-2-1-246 15,-2 2-16-15,3 0 28 0,-4-2 9 47,10-6 38-47,-1-1 32 0,1 0 0 0,-1-8 25 16</inkml:trace>
  <inkml:trace contextRef="#ctx0" brushRef="#br0" timeOffset="364382.2617">28060 11347 591 0,'0'0'330'0,"0"0"-33"16,0 0 1-16,14 0-30 0,-14-12-4 0,0 12-31 0,0 0 24 0,0 0 15 0,21-24-26 0,-21 23-5 0,0 0-20 15,0-2-22-15,2 3-25 0,-4-1-9 0,4 2-11 0,-4 3 2 0,2-1-16 0,-3-1 5 16,1 5-26-16,-7 6-9 0,2 2 4 0,1-1-20 16,-4 2 0-16,1 4-22 0,-2-3-5 15,0 0-8-15,2 3 5 0,0-2-14 0,-1 4 6 16,1 1-22-16,-1-5 5 0,5 2-16 16,-4-3-12-16,0 0-20 0,2-2-23 0,1 0-37 15,-2-1-8-15,4-4 8 47,2 1-96-47,-2-5-40 31,3-2-13-31,-3 0-15 0,0-1-32 0,4 2 27 0,-2-5-120 0,0 0-62 0,2 0-19 0,0 0 38 0,0 0 10 0,0 0 47 0,-19-22 17 0,12 8 17 0,-2 1 19 0,5-3-1 16</inkml:trace>
  <inkml:trace contextRef="#ctx0" brushRef="#br0" timeOffset="364953.1538">27798 11369 693 0,'-2'-5'298'16,"1"1"-35"-16,-2-2-29 0,-1 3-21 16,0-1-13-1,2 0-11 1,2 1-41 0,-2-1-6-16,0 3-15 0,-1-4-6 0,3 3-4 0,-2-1-15 0,2-1-30 0,0 2 7 15,2 0-6-15,-2 2-19 0,0 0 4 0,9-7-7 0,-5 5 14 0,3-1-28 0,-2 3-7 0,1 0-21 16,1-1-1-16,-1 2-27 0,-6-1-49 0,0 0-27 0,28 13-50 15,-14-5 15-15,1 2-118 0,-1 1-82 16,-1 1-38-16,1-1 24 0,-1-1-1 16,1 0 65-16,-1 0 8 0,5-2-5 0</inkml:trace>
  <inkml:trace contextRef="#ctx0" brushRef="#br0" timeOffset="365102.8541">28277 11485 234 0,'7'1'382'0,"-5"1"-41"0,1-1-70 0,-2 0-15 0,1 0-24 0,2 1-34 0,-2-1-14 0,1 2-14 0,-2-3-26 0,0 3 3 0,-1-1-15 0,2 0-30 0,-2-1 7 0,0 1-13 15,3 1 12-15,-3-3-48 0,-3 0 5 16,3 1 3-16,-2-1-39 0,1-1 18 0,1 1 0 16,0 0-19-16,1 0 8 0,-1-1-17 0,0-1 9 15,2-1-8-15,2 1 2 0,-1 0-11 16,-1-1 10-16,1 0 6 0,1 2 13 15,0-2-44-15,-1 1-15 0,1 1-20 0,-2-1-28 16,2 0-26 0,-2 2-32-1,0-3-43-15,-2 1 14 0,2-1-239 0,0 0-1 16,-1-2 40-16,0-2 8 0,6-9 16 0,-3-2 47 0,2-4 3 0</inkml:trace>
  <inkml:trace contextRef="#ctx0" brushRef="#br0" timeOffset="365881.8753">28542 9568 683 0,'0'-4'352'0,"0"-1"-48"0,0 2-26 15,0-1-31-15,0 1-14 32,-1 1-27-32,1-1-19 15,0 1-20-15,0-2-10 0,0 2-17 0,-2 3-14 0,4 1-14 0,-1 1 72 16,-1 1-23-16,1 1 1 0,1 15-18 0,-2-10-12 0,0 4-6 0,0 4-12 0,0 3-25 0,6 23 9 16,-4-18-26-16,0 1-15 0,-2-13 12 15,0 6-12-15,0 1-37 0,0 1-12 0,0-3-28 16,0 0 1-16,0-1-63 0,0-4-50 0,0 0 1 15,0-4-25-15,0-2-12 0,0-2-34 16,0-6 19-16,0 6-73 0,0-6-65 0,-9 5-63 16,10-6-12-16,-1-3 52 0,0 0-29 15,-1-1 61 1,1-2 16-16,-1-1 21 16</inkml:trace>
  <inkml:trace contextRef="#ctx0" brushRef="#br0" timeOffset="366021.4152">28545 9536 664 0,'0'-6'257'0,"1"-1"-12"0,-2 2-21 16,1-3 4-16,0 4-14 0,0-2-30 15,-1 2 2-15,1 0-16 0,-1 1-2 16,1 0-19-16,0 3-30 0,0 0-12 0,0 0-22 16,0 0 21-1,-7-6-41-15,4 7 29 0,0 1-45 0,-1 1-7 16,0 2 1-16,-11 4 4 0,6 6-2 0,1-3 0 0,-3-1-24 15,4 2-4-15,-1 1 37 0,-1 2 2 0,-1 0-27 16,1-3 14-16,0 4-20 0,1 0 46 0,-2 0-26 16,3 0 0-16,0-6-31 0,5-1 4 0,0-1 21 15,0-1-3-15,0 0-3 0,1-4-3 16,-1 0-2-16,2-4 38 0,0 0-11 0,0 0-23 16,13 15 20-16,5-10-1 0,1-1-5 15,-4-4 10-15,6 0-2 0,-11 0-32 16,5 0 4-1,2 0-1 1,26-16-1-16,-23 11-61 0,4-1-32 16,-1 1-20-16,-5-1-52 31,5 2-5-31,-5-4-28 0,5 1-26 0,-2 2 17 0,0 1-144 0,-10 4-74 0,7 0 14 0,4 0 20 0,1 0 23 0,2 0 35 0,0 0 32 0,-1 0-8 0,1 0 5 16</inkml:trace>
  <inkml:trace contextRef="#ctx0" brushRef="#br0" timeOffset="366843.558">28736 10376 940 0,'-1'-7'374'0,"1"2"-50"0,0-1-43 0,-2 3 40 0,2-1-30 15,0 0-24-15,0 1-22 0,-2 2-17 0,1-2-2 0,1 0-33 0,0 2-11 16,0-1-28-16,0 2 17 0,0 3-2 16,0 3-20-16,0 0 0 0,0 2-14 0,-2 11-11 15,2-6-21-15,0 2-4 0,0 4-20 16,-7 22-2-16,3-17-8 62,-2-1-3-62,0 1-26 0,-2-3-26 0,1 0-25 0,-2-1-20 16,3-3-42-16,-3 0-10 0,4 0 9 0,-2-1-68 0,4-6-43 0,-1-1-37 0,0-2-12 0,-1-1-12 0,4-3 22 0,-1-2-147 0,1 0-68 0,0-1 5 0,1 0 44 0,0 0 30 0,0 0 0 16,-2-16 43-16,2 11 28 0,2-3 40 15,-1-14 0-15</inkml:trace>
  <inkml:trace contextRef="#ctx0" brushRef="#br0" timeOffset="366980.4809">28674 10240 654 0,'3'-12'305'0,"-3"2"-24"0,0 3 1 0,1 0-20 16,-1 1-52-16,0 1-2 0,-1 2-44 0,1 3-1 0,0 0-27 0,0 0-26 0,0 0 4 0,-2-7 8 0,0 13-36 0,-1-2 17 0,-5 10-6 0,2 5 2 0,-3 4-31 0,-1-3-15 0,0 3 35 15,1 2-48-15,2-2 8 0,-6 2 4 0,3-1-22 16,-3 0 26-16,7-5-9 0,-3 3 6 0,2-5-15 16,2 1-5-16,0-2 38 0,1-6-8 15,4 2-11-15,0-5 32 0,0-7 0 0,0 0-4 16,0 8-13-16,22 7 6 16,-6-8 4-16,4-6-29 31,-1 2 15-16,2-3-27-15,5 0 10 0,-10 0-16 16,7 0-15-16,4 0-33 0,35-14-16 0,-32 11 2 16,1 0-88-16,0 2-55 0,-4-1-9 0,-2 2-29 0,-14 0-15 0,4 0 21 0,0 0-174 0,6 12-62 15,-17-6 4-15,1-4 64 0,-2 3 40 0,0 1 25 0,-2 1 17 0,-2 1 11 0,1-8 20 0</inkml:trace>
  <inkml:trace contextRef="#ctx0" brushRef="#br0" timeOffset="367582.9314">28966 10868 949 0,'3'0'327'0,"-3"3"-14"16,1-3-42-16,1 1-33 0,3-1-28 0,-4 1 44 15,-1 3-15-15,1-2 9 0,0 1-16 0,-1 2-15 16,0 1 3-16,0 0-13 0,2 0-23 0,-4 0-18 15,2 3 5-15,0 0 0 0,0 5-19 16,-14 20-19-16,12-14-16 16,-2 4 8 15,0-1-11-31,-2 1-15 0,2 1-14 16,1 0-13-16,-3-4 12 0,-3 5-4 0,2-1-27 0,3-1 3 15,-4 0-13-15,4-2-31 0,0 2-31 0,-1-3-34 0,-1-4-12 0,1-2-46 0,5-8 11 0,0 0-81 16,0 1-19-16,0-3-3 0,-11 9-19 0,9-11-22 0,0 0-9 0,0-1 21 0,1 1-88 15,-1-6-37-15,-1 2-71 0,2-1-5 16,-1-2 64-16,3 0 2 0,-2-2 43 0,1-2 11 16,0-11 29-16,0 7 6 0</inkml:trace>
  <inkml:trace contextRef="#ctx0" brushRef="#br0" timeOffset="367723.8447">28859 10868 623 0,'0'-17'317'0,"0"3"-64"0,0 1-4 0,0 3 27 0,0 3-33 0,0 0-27 0,0 7-49 0,0-8 41 16,0 8-67-16,0 0 0 0,0-7-10 15,6 0 15-15,-8 7-17 0,-1 2 16 0,0 0-5 16,-2 4-11-16,2-1-12 0,-4 9 16 0,-3 1-21 16,0 2-19-16,-1-2 6 0,2 3-6 15,-5 2-15-15,2 0 7 0,-1 4-15 16,0-3 4-16,0 0 0 0,-3 0-8 15,3 3-7 1,-1-3 9-16,1 0-11 16,5 0-12-16,-3-6 9 15,5 1 5-15,1-3-19 0,4-1 20 0,1-12-9 0,0 6 7 0,16 14-6 16,-1-13-5-16,7-4-8 0,-1-1 3 0,-9-2 6 0,6 0-14 0,5 0-8 0,28-13-26 0,-23 5-30 16,-2-3-25-16,1 5 6 0,-2-5-89 15,-2-2-51-15,-3 0-37 0,-7 1-60 0,4-1 26 0,-6-3-204 16,-2 0-14-16,-2 3 55 0,-3-7 4 15,-3 6 38-15,-1 2 26 0,0-2 17 0,-12-17 29 16,3 11 14-16,0 5 49 0</inkml:trace>
  <inkml:trace contextRef="#ctx0" brushRef="#br0" timeOffset="369191.3457">24534 8913 679 0,'0'0'200'15,"0"0"-5"-15,0 0-21 0,0 0-9 0,-12 0-2 16,12 0 4-16,0 0 13 0,0 0-21 0,0 0-5 15,0 0-10-15,0 0 3 0,11 0 0 16,4 8 2-16,0 6-3 0,1-5-31 0,3 6 11 16,-1-3-49-16,-1 1-2 15,-1 2-15 17,0 1 23 14,0 3-18-46,2-3-26 0,-3 2 22 0,1-1-8 0,-1-3-36 0,2 3-15 0,-4-5-23 0,1 2-12 0,1-4-33 0,-2-1-13 0,-3-1-43 0,3 0-7 0,-3-3-35 0,3 2 14 0,-5-3-97 0,0-4-77 0,-2 1-57 0,-6-1 48 0,0 0 10 0,0 0 3 0,7 0 26 16,2-12-1-16</inkml:trace>
  <inkml:trace contextRef="#ctx0" brushRef="#br0" timeOffset="369868.941">24817 8718 430 0,'0'-6'294'16,"2"1"-40"-16,0 0-37 0,-1 1-35 0,0 1-9 16,0 1 10-16,-1 2 5 0,-1 0-14 15,1 2-1-15,-1 3-7 0,-2 0 18 0,1 0-44 16,-4 12 13-16,-1 0-28 0,0 1-4 15,1 1-1 1,-2 4-13 0,-4 1-1-16,5 0-22 0,-3 4-17 31,2 0 9-31,-1-3-7 0,-5 1-17 0,1 1-16 0,-1 1 17 16,-3 1-32-16,0-1-4 0,-1 0-14 0,3 1-12 0,-2-3-39 0,-2 1-24 0,1-1-26 0,0-1-34 0,0-1-30 0,5-1 14 0,-2 0-217 0,-1-4-56 15,1-4 29-15,6 0 61 0,3-8-4 0,-1-1 24 16,5-2 19-16,2-2 45 0</inkml:trace>
  <inkml:trace contextRef="#ctx0" brushRef="#br0" timeOffset="370542.0457">24484 9922 826 0,'-4'-3'295'0,"2"0"-40"0,2 3 2 0,0 0-32 0,0 0-25 15,0 0-13-15,0 0-9 0,0 0-14 0,0 0 17 0,0 0-20 0,0 0 2 0,0 0 32 0,14-4-17 0,2 10 1 16,6 3-30-16,-5 0-15 0,-1-1-8 0,5 4-20 15,0-3-4-15,0 6 1 0,-3-2-7 0,3 1-12 16,-3 0-10-16,0-2-10 0,-2 0-8 0,2 1-10 16,-3-2-61-16,0 0 5 0,-1 1 1 15,3-3-86-15,-8 3-26 0,3-3-42 0,-5-1-19 16,1-2 0-16,-2-2-23 0,-1 0 19 16,0 1-81-16,1-2-21 0,-4-1-65 15,0-2-43 1,-2 0 28-16,2 0 24 15,-2 0 25-15,-1-3 26 0,1 1-23 0,-1-3 20 0</inkml:trace>
  <inkml:trace contextRef="#ctx0" brushRef="#br0" timeOffset="370683.335">24760 9910 554 0,'0'-3'308'0,"-1"-1"-17"0,0-1-19 15,0 3-24-15,1-1-17 0,-3 2 9 0,3-2-29 16,0 2-31-16,-1-1-20 0,0 1 7 15,0 1-18-15,0 1-18 0,-1 3 35 32,0 0 1-32,0 2-20 0,-1 0 2 15,-4 10-26-15,-1 1 22 0,-1 0-23 0,-2 3-15 0,1 1-27 0,-4-3-6 0,0 7 2 0,4-1-2 16,-1 1-16-16,-3-3 7 0,1 4-22 0,0-4-3 0,-1 3 3 16,3 1-9-16,-2-2-37 0,4 5 0 15,1-5-54-15,4 1-44 16,-8 1-11-16,7 1-27 0,-1-1-45 0,3 0-35 0,0 1-21 15,3 0 23-15,0-1-228 0,0-12 17 0,0 4 24 16,0 1 51-16,0-2 4 0,0 0 12 16,0-2 37-16,0 0 0 0,12 9 13 15</inkml:trace>
  <inkml:trace contextRef="#ctx0" brushRef="#br0" timeOffset="371372.4751">24539 10905 314 0,'-1'2'326'0,"1"1"-73"16,0-2 0-16,0 2-6 0,0 0 3 16,0-2-4-16,2 0-24 0,2 1-31 0,-3-1 11 15,2 2-24 1,1-2 61-16,1 1-22 15,1 1-20-15,7 6-17 0,0-1 16 0,-1-1-24 0,3 2-25 16,-3-1-9-16,4 6 2 0,0-2-14 0,5 0-16 16,-3 1 5-16,-2 3-20 0,6-1-10 0,3-1-5 0,-2 0-6 0,2 0-13 15,2 0-18-15,1-1-26 0,-3 0-40 0,-2-3-31 16,-1 1 6-16,2 1-88 0,-4-1-16 0,-4-4-6 16,0 0-27-16,-7-3-28 0,0-1-24 15,0 0 21-15,-3-3-106 0,-3 2-104 16,-3-2-12-16,0 0 23 0,0 0 57 15,5-13 30-15,-6 6 32 16,-3-8 39 0,-1-3-7-16</inkml:trace>
  <inkml:trace contextRef="#ctx0" brushRef="#br0" timeOffset="371526.3879">24881 10735 888 0,'-2'-5'287'0,"-3"0"-34"0,3 2-14 0,0 0-41 16,2-1 0-16,-1 3-25 0,-1-1-22 0,0 2-15 16,1 1-2-16,-2 0-1 15,0 0 12 1,-1 5-9-16,-7 5-3 16,1 1-17-16,4 4-22 0,-6 0-9 0,2 1 48 0,0 0-37 15,-2 2 13-15,2 3-13 0,-3-2 9 0,-2 1-14 0,2 1-8 0,0 0-15 0,0-1-30 16,0 3 18-16,1-2-30 0,-1 2-2 0,0 0-68 0,0-2-42 15,-1 1-26-15,2-1-27 0,0 3-36 16,1 0-28-16,4-1 18 0,-2-2-116 0,0-2-126 16,3-4-4-16,-4 1 62 0,6-7 14 0,2-2 22 15,-4 0 20-15,3-4 32 0,2 2-12 0</inkml:trace>
  <inkml:trace contextRef="#ctx0" brushRef="#br0" timeOffset="371661.6866">24348 11442 234 0,'0'1'348'0,"-3"0"-37"0,4-1-11 0,-1 3-46 16,2-3-19-16,2 3 5 0,1-2 27 16,13 6-37-16,-9-2-27 0,7 1-8 0,-2 1 20 15,2 0-13-15,2 0-18 0,-1 0 7 16,-1 0-21-16,2 6-22 15,1-1-21-15,0-3 6 16,1 6-6-16,-2 4-25 0,0-2-4 16,1-2-10-1,-3 3-7-15,-1 1-7 0,3-1-8 0,0-1-32 0,2 0-28 16,-5 2-14-16,0-4 0 0,1-3-95 0,-2 3-16 0,-2-7-18 0,-4-1-29 0,-3 0-25 16,2-4-20-16,-2 1 21 0,-5-4-113 0,0 0-121 0,6 0 6 0,-6 0 39 15,0 0-5-15,13-15 5 0,-13 9 69 0,2-1-7 16,-2-1 66-16</inkml:trace>
  <inkml:trace contextRef="#ctx0" brushRef="#br0" timeOffset="373824.7823">24857 11760 317 0,'-14'0'63'0,"14"15"-30"0,0-15-16 0,0 0 4 0,0 0 30 15,-18 28-44-15,17-24-6 0,1-2 15 0,0 1-51 16,-1-1-34-16,2-1-70 0</inkml:trace>
  <inkml:trace contextRef="#ctx0" brushRef="#br0" timeOffset="376088.3628">24622 11664 307 0,'0'0'227'15,"-13"0"-37"-15,13 0-38 0,0 0-21 0,-14 0-2 16,-3-12-20-16,13 12 3 0,-2-1-27 0,0 3 12 16,1 0 2-16,-8 10-22 0,2-3-9 15,0 3 13-15,4 0-26 0,-2 3-22 32,2-3 36-32,1 3-12 46,1 0-8-46,1 3-7 0,3-7 2 0,-1-3-2 0,2 1-7 0,0-9 21 0,0 7-5 0,16 8 5 0,-2-9-3 16,-2-4 4-16,-2-1-12 0,1-1 10 0,0 0 4 0,21-16-21 0,-12 7-4 0,-2-3 14 0,-1 0-11 0,-4 2-7 0,1-2-15 0,-4-1 21 0,-1 0-4 16,-1-1-4-16,-5 4-14 0,1 0 15 15,-1 3-19-15,1-2 0 0,-4 2-7 0,0 3-1 16,0-3 19-16,0 7-12 0,0 0 8 16,0-7-26-16,0 7 6 15,-13-12 11 1,8 9-16-1,1 2 23 1,-2 1-15-16,-1 1-1 0,-8 6-4 0,2-1 7 0,-5 3-12 0,5 2 11 16,-1 2 9-16,1 2-16 0,1-4 2 0,4 5 10 0,3-5-11 0,1-1 9 15,2-1 10-15,1-1 6 0,1-8-13 0,0 0-3 0,0 9-8 0,0-9 31 0,17 12-23 0,-11-10 10 0,2-2 9 16,0-2-15-16,1 2-2 0,19-11-5 0,-10 3 3 16,-1 1 9-16,-2-3-5 0,-1-1 11 0,-1-1-10 15,-3-1 2-15,1-2-8 0,-3 1 7 16,-2-1 7-16,-1 1-13 0,-2 0-9 0,-2 2 7 15,2 0 11-15,-3 3-5 0,0 0-16 32,0-2-2-17,0 0 15-15,-14-8-17 0,11 12 4 0,-8-5 2 16,-2 3 11-16,3 3-6 0,-7 2-10 0,2 4 15 16,6 0-7-16,-6 0 0 0,-19 11 19 0,14-3-26 0,0 2-6 0,-1 0 17 15,2-1-7-15,0 0-2 0,-1 3 9 0,3-3-3 0,3-2-4 0,-1-2 6 16,6 1 10-16,4-3-6 0,-1-2-12 0,3 0 3 0,3-1 8 15,0 0-5-15,1-8-11 0,1 4-4 0,7-6 2 16,2-2 1-16,-4 1-9 0,6-2 12 16,-6-1 9-16,7 2-12 0,-5 1 12 15,-5 2-3 1,1 1-18-16,-1 1 12 16,1 4-2-1,-2-1 17-15,-1 1 0 0,-1-1-3 0,1 3-11 16,-1-2 1-16,1 2 9 0,-2-1-11 0,0 2-9 0,0 0 24 0,0 0-28 0,-6-1 14 0,2 3-28 0,1 1-6 15,-8 9-23-15,2 1-37 0,0 3-12 0,1 4 12 0,2 1-112 0,2 4-122 16,4-12-11-16,0 8 35 0,0 1 2 16,0 1 18-16,0 2 10 0</inkml:trace>
  <inkml:trace contextRef="#ctx0" brushRef="#br0" timeOffset="376875.9739">24257 12117 325 0,'-1'-7'304'15,"0"2"-75"-15,-1 0 1 0,0 2-61 0,0-1-15 16,0 2-3-16,1-2-19 0,0 4-4 0,-1 1 5 15,1 1-6-15,0 2-10 0,0 2 3 16,-2 1-14-16,3 0 5 0,-1 12 13 0,0 1-8 16,1 2-12-16,0-12 13 15,0 6-11-15,0 6-30 32,0 0 9-32,0 0 19 0,0 1-37 0,14 21 15 0,-8-23-13 0,-1-2 6 0,5-6-21 0,-1 0 16 0,4-3-9 15,5-4-6-15,0-4 5 0,-6-2 13 0,10 0-21 0,27-13-4 16,-18 1-28-16,0-1-1 0,2-6 13 0,1 2 11 15,4-2-4-15,2-8-56 0,2 0 10 16,-2-5 4-16,0 2-27 0,-3 0 25 16,-1 2-1-16,-4 0 10 0,-4 3 9 0,-3 3 10 15,-1 1-28-15,-4 2 4 0,-3 1-44 0,1 1 5 16,-2 2-10-16,0 2-32 16,-7 1-22-16,2 2-41 15,-4 2-11-15,-3 1-16 16,3 4 15-16,-5 0-98 15,2-1-49-15,0 3-129 0,0-1 61 0,-2 2 8 0,-2 0 50 0,0 0 2 0,0 0-1 0,0 0 60 0</inkml:trace>
  <inkml:trace contextRef="#ctx0" brushRef="#br0" timeOffset="377860.9568">29014 9540 219 0,'0'0'393'16,"0"0"-44"-16,0-13-5 0,0 13-28 16,0 0-24-16,0 0-39 0,0 0 47 0,0-13-10 15,27-3-19-15,-23 12-11 0,1 2-17 16,1-1-4-16,8-2-41 0,4 2 4 0,2-2-33 16,-1 1-19-16,-2 3-17 0,1-1-1 0,-3 1-42 15,0 0-57-15,-4 1-22 31,-11 0-1-31,9 0-97 16,0 0-53 0,-2 0-8-16,-7 0-42 0,8 0-15 0,6 13 19 0,-10-11-74 15,-1 2-32-15,-1-1-15 0,1 2-93 0,-2 0 17 0,-1-1 12 0,-2 2 27 0,0-2 54 0,0 1-7 16,-9 5 42-16,1 3-28 0</inkml:trace>
  <inkml:trace contextRef="#ctx0" brushRef="#br0" timeOffset="378588.2414">29089 9651 318 0,'-11'9'281'0,"3"-4"-28"16,-2-1-7-16,7 0-11 0,-1-1 30 0,1-1-5 15,1 1 2-15,0-2-33 16,0-1-31-16,0 3-23 16,1-3 12-1,0 3 29-15,1-1-4 0,1 0 2 0,3 0-25 0,0 1-7 0,1-3-19 16,14 6-21-16,-6-3-12 0,6 0-32 0,-2 2-27 0,3-5-41 0,-4 0-26 0,8 0 0 16,-12 0-103-16,3 0-57 0,20-14-44 15,-14 8-45-15,1-2 20 0,-2 0-210 0,1-2 0 16,0-2 29-16,2-5 23 0,-3 3 44 15,0-4 17-15,3-3 21 0,3 0 46 0,-2 0-27 16</inkml:trace>
  <inkml:trace contextRef="#ctx0" brushRef="#br0" timeOffset="378751.2775">30022 9295 357 0,'-2'3'423'0,"2"-1"-26"0,-1-1-59 15,1 0-50-15,-2 0-35 0,2 2 26 0,-2-2-32 0,2-1-30 0,0 0 0 0,1 3 7 16,1-2 6-16,0 2-9 0,2 0-22 0,2-1 2 16,13 4-27-16,-3-3-17 0,4 0-8 15,-10-3-19-15,6 0-17 0,0 0-9 0,4 0-58 16,-2 0-49-16,-3 0 1 0,2 0-79 15,-3 0-73 32,-2 0-32-47,-2 0-16 0,-3 0-46 0,-1 0 22 0,-6 0-127 0,8 0-84 16,-8 0 37-16,6 0 11 0,3 8 34 0,-8-7 25 0,-1 1 6 0,0-1 23 0,-1 0 16 16,-2 3 19-16</inkml:trace>
  <inkml:trace contextRef="#ctx0" brushRef="#br0" timeOffset="378903.7187">30106 9420 236 0,'-20'8'303'16,"2"1"-16"-16,-2-3-39 0,3-1-14 0,2 2 0 15,3-5-39-15,3 2-7 0,1 2 8 16,2-2 17-16,-1-1-44 0,3 2 1 0,1-2 4 16,1 1-28-16,-1 0-16 0,3-4 19 15,0 0 12-15,0 0-18 0,11 11 0 16,-3-9-37 0,10 3 3-1,0-3-44-15,0 2-8 16,3 0-110-16,2-4-41 0,-3 0-69 15,-8 0 13-15,3 0-144 0,3 0-145 0,0 0 31 0,16-12 29 0,-19 7-9 0,-2 2 74 0,-2-2 4 0,-3 2 23 16,1 1 9-16</inkml:trace>
  <inkml:trace contextRef="#ctx0" brushRef="#br0" timeOffset="379596.2916">29139 10371 976 0,'1'-2'319'0,"2"0"-19"16,2 0 5-16,16-6-39 31,4-2-12-31,-1 0 26 15,4-2-32-15,3 1-13 0,2 3-8 0,0-2-29 0,-1 1-34 0,-3 0-18 0,-2 1-36 16,0 1-20-16,-2 2-44 0,-3 0-3 0,-4 3-86 0,-4-1-59 0,-4 2-38 0,0 0-34 0,-10 1-38 16,8 0 19-16,-2 0-163 0,-6 0-56 0,0 0-5 15,7 0 61-15,-7 0 11 0,7 10 31 0,-9-10 11 16,2 2 16-16</inkml:trace>
  <inkml:trace contextRef="#ctx0" brushRef="#br0" timeOffset="379760.8647">29392 10386 664 0,'-2'1'316'0,"-1"1"0"0,0-1-59 0,1 3-27 0,1-2-10 0,-2-2-32 0,2 2-17 0,0 0 0 0,1 1-13 0,0 0 3 0,2 1-2 16,1 0-29-16,1-3-31 0,1 3-10 0,11 1-9 15,5 1 22-15,1-3-14 0,0 1-3 0,3-4-47 16,-14 0-65-16,9 0-29 0,-1 0-29 15,23-15-51 1,-19 11 12-16,1-3-159 0,-2 1-106 0,-2 0-6 0,-2-2 43 0,-3 1-26 16,1-1 61-16,0 1 16 15,-5 4 11 1</inkml:trace>
  <inkml:trace contextRef="#ctx0" brushRef="#br0" timeOffset="380432.6655">29622 11001 1008 0,'2'0'377'0,"1"2"-52"0,2 0 18 0,1-1-32 0,1-1-31 0,0-1-7 0,11-3-16 0,-8 4-21 0,4 0-25 15,20-9-24-15,-16 3-14 0,-6 2-26 0,3-1-41 16,0 0-26-16,-2 1-27 0,-13 4-7 16,9 0-102-16,-1 0-54 0,0 0-28 0,-8 0-34 15,7 0-30-15,4-11 7 0,-8 11 18 0,-3 0-142 16,0 0-83-16,0 0 21 15,0 0 22-15,4 3 29 16,-6-1 12-16,-1 0 40 16,0 1 17-16,-1-1 16 0</inkml:trace>
  <inkml:trace contextRef="#ctx0" brushRef="#br0" timeOffset="380598.1004">29626 11088 280 0,'-27'10'252'0,"7"3"9"0,6-5 19 16,-1 5-18-16,0-6-1 0,6-2-15 15,1-1 2-15,4-1-10 0,0-1-28 0,1 0 19 16,2-1 25-16,1-1-15 0,0 0 5 0,0 0-22 15,14 1-21-15,-6-2-24 0,12 0-7 16,-10 1-24-16,20-10-20 0,-8 1-45 0,-1 4-31 16,1-4-20-16,-3 3-3 0,4-2-143 31,-4-3-18-15,-1 0-53-16,1 1-50 0,1-1 23 0,-1-4-220 15,-2-3-20-15,3 1 55 0,-2 3 18 0,3-5 27 0,0-1 41 0,1 1-3 16,5-3 38-16,0-2 37 0</inkml:trace>
  <inkml:trace contextRef="#ctx0" brushRef="#br0" timeOffset="380763.2425">30206 9965 662 0,'-5'2'259'0,"1"-1"-23"0,-1-1-8 15,0 0 11-15,2 1-18 0,-1 0-5 0,1-2-6 0,0 2-26 0,2 0-20 0,-1-1-17 0,-1 1 35 16,2 0-9-16,0-1 42 0,2 2-23 15,3-2 6-15,0 1-13 0,2 0-13 0,14 2-21 0,-11-3-7 16,21 1-32-16,-9 1 3 0,-3-2-9 16,-8 0-31-16,3 0-16 0,-1 0-32 0,0 0-20 15,4 0-44-15,-2 0 2 0,-1 0-71 16,-1 0-46-16,-3 0-35 0,-1 0-37 0,-1 0 20 16,-7 0-110-16,6 0-114 0,-6 0 0 15,13 9 38 1,-12-5 13-1,0 0 40-15,-2 0 9 16,2 1 28-16,-1-2 18 0,-2 1 19 0</inkml:trace>
  <inkml:trace contextRef="#ctx0" brushRef="#br0" timeOffset="381595.0646">30173 10258 711 0,'-6'4'276'0,"3"-1"-3"0,-3 2-33 0,3-2 25 0,0 1-28 0,-1-1 21 0,2-1-28 0,-1 1-28 15,1-1-12-15,1-1 38 0,0 0 9 16,3 0-31-16,3 2-4 0,1-3-9 0,13 4-3 15,6-4-11-15,-1 2-23 0,-11-2 5 0,8 0-25 16,1 0-16-16,30-12 3 0,-28 7-13 16,-3 3-38 46,-2-2-25-46,0 0-28-16,-6 2-41 0,3-3-37 0,-16 5 4 0,12 0-101 0,-1 0-57 0,-4 0-19 0,0 0-40 0,-7 0 24 0,6 0-140 0,-6 0-54 0,0 0 14 0,12 11 37 0,-13-7 27 0,0 1 30 0,-2-1 37 0,-5 8-7 0,-3 4 27 0,-4-3-11 0</inkml:trace>
  <inkml:trace contextRef="#ctx0" brushRef="#br0" timeOffset="381753.2203">30253 10835 1000 0,'-4'1'360'0,"3"2"-50"0,1 0-40 16,0-2 46-16,1-1-58 0,2-1 25 15,1-1-39-15,1 1-13 0,11-2-4 0,2-1-23 16,2-2-1-16,1-1-17 15,1-1-21-15,2 0-2 0,-1 2-19 16,-4-3-21-16,5 1-24 16,-8 2-44-16,-2 0-30 0,-1 2-3 0,-2 4-140 0,0-3-45 0,-5 3-51 15,-1-1-51-15,-5 1 25 0,0 0-172 0,0 0-34 16,0 0 19-16,0 0 0 0,7 11 69 0,-9-9 17 0,-1 1 51 16,-2-1-4-16,2 1-28 0</inkml:trace>
  <inkml:trace contextRef="#ctx0" brushRef="#br0" timeOffset="381905.9966">30247 10982 651 0,'-16'8'356'16,"5"-2"8"-16,2-1-50 0,4 0-39 16,0-1 70-16,1-4-30 0,2 4-30 0,0-3-13 0,1-1-38 0,3 0-15 0,-1 3-33 15,3-3-19-15,0-3-24 0,2 3-54 0,0-2-47 0,14-1-4 0,-1-6-79 0,0 0-71 0,6-4-61 16,0 2 15-16,-6-8-204 0,2-2-76 15,3-1 6-15,1-4 58 0,1-3 37 16,0 0 14-16,0-5 32 0,2 0-30 0,0-7 54 16,4-3-16-16</inkml:trace>
  <inkml:trace contextRef="#ctx0" brushRef="#br0" timeOffset="382592.1955">30738 9247 353 0,'1'-3'378'0,"-3"0"-33"0,2-1 10 16,0 2-60-16,0 0-38 15,0 1 34 1,0-2-18-16,1 2-4 0,0 0-38 0,-1-1 1 16,0 0-28-16,0 2-4 0,0-2-32 0,0 1-11 0,0 2-20 0,2 1 10 0,-1 2-3 0,1 1-13 15,5 12-8-15,-1 0-15 0,0 3-27 0,1 1 7 16,-5 0-15-16,2 4-14 0,-2-3-6 0,0 3-23 15,-2-14-22-15,0 7-19 0,0 3-52 0,0-3 1 16,0-2 6-16,0-2-76 0,0-3-38 0,0-2-8 16,0 0-9-16,0-4-37 0,0-5 19 15,0 0-90-15,0 0-63 0,0 8-64 16,0-2 11-16,1-8 46 0,0-1-23 0,-2 0 44 16,0 0 50-1,-2-1 11 1,-4-8 35-16</inkml:trace>
  <inkml:trace contextRef="#ctx0" brushRef="#br0" timeOffset="382756.8844">30597 9341 661 0,'-2'-2'262'0,"-1"-1"-5"16,1 3-12-16,-1-1-4 0,2 0-3 0,-1 1-30 15,0-2 14-15,2 2-12 0,-2-1-15 16,4 1-23-16,3-2 48 0,2 0-31 0,14 0 2 15,2 2-44 1,6-1-1-16,2-4-27 16,2 1-21-16,-3 1 8 0,1-2 8 0,0 4-36 0,-1-4 3 15,3 0-1-15,-1 1-42 0,-4-3-6 0,0 3-22 0,-1 1-1 0,-2 0-61 16,-4-2-23-16,-7 3-39 0,-2 0-9 16,-3 2-33-16,-9 0-29 0,0 0-16 0,8 0 18 15,-8 0-77-15,14 12-61 0,-14-7-81 0,-1 2-11 16,-5 8 53-16,-2-1 33 15,-4 3 30-15,-2 1 40 0,-2 1-12 0</inkml:trace>
  <inkml:trace contextRef="#ctx0" brushRef="#br0" timeOffset="383552.2158">30921 10028 657 0,'-3'3'307'0,"-2"-2"-3"0,4 2-37 0,0 0 15 16,-3-1-36-16,3-2 27 0,-1 3-33 0,1-3-28 15,0 2 27-15,-1-1-9 0,2 0-20 16,0 0-27-16,0 0-23 0,-2 0 5 0,1-1-11 16,0 2 16-16,1 1-4 0,1-1-19 15,0-1-1-15,-1 1-16 0,0 0 6 0,0 1 11 16,2 0-18-16,-3 0-18 31,2 0 19-31,0 3-40 0,-1-6 11 16,0 0-8-16,0 14-8 0,0 5-27 15,0-1 14-15,0 0-17 0,0 0 9 0,0-1-20 0,0 2 12 0,0 0-24 0,0-2 4 16,0-3-5-16,0 1 5 0,0-3-24 0,0-2-36 0,0-1-20 0,0-1-33 16,0-1-13-16,0-7-27 0,0 7-26 0,0-7 11 15,0 7-98-15,0-7-11 0,11 8-39 16,-12-8-37-16,2-2 28 0,0-2-186 0,-3 0-13 15,2 0 55-15,0-3 23 0,-2 1 43 0,2-2-32 16,0-1 84-16,0-1 2 0,0-4-4 16,-12-20 32-16</inkml:trace>
  <inkml:trace contextRef="#ctx0" brushRef="#br0" timeOffset="383729.9865">30721 9959 702 0,'-2'-2'343'16,"-1"1"-35"-16,1-1-29 0,0 1-15 0,1-1-47 0,1 0-18 16,1 0 27-16,3-1-27 0,1 2-2 15,15-3-10-15,-1-1-5 0,3-2 5 0,4 4-19 16,0 0 3-16,0-3-2 0,2 1-24 16,2 2-14-16,-3-6-23 0,1 1 1 0,-1 4-11 31,-1 1-7-31,0-2-26 15,-3 3-15-15,-1 1-26 0,-1-1-36 0,-1 0 3 0,-3-1-88 16,-5 3-24-16,-1 0-27 0,-11 0-20 0,7 0-25 0,2 0-16 0,-9 0 19 0,15 11-69 16,-12-7-101-16,-1 1-61 0,-1 0 26 0,-1-1 28 15,0 2 38-15,-1-1 11 0,1 2 28 16,0-7 4-16</inkml:trace>
  <inkml:trace contextRef="#ctx0" brushRef="#br0" timeOffset="383889.8907">31224 10366 1097 0,'-1'1'342'0,"0"1"1"0,1 1-8 0,-2-1-22 0,1-2-33 16,1 2 3-16,-1 1-6 0,1 0-26 0,0 1-6 0,0 1-22 0,0 0-14 0,1 0-5 0,-2 3-15 15,1 0 4-15,0-8-8 0,0 13-19 0,0 4-27 0,0 5-4 16,0-1-26-16,0 1 4 0,0 1-29 16,-10 24 3-16,6-18-14 0,-2 0-9 0,0 0 1 15,0 0-16-15,0 1-42 0,-1-2-13 0,0-2-40 16,-1 0-38-16,4 2 10 0,-1-11-105 0,0 1-5 16,2-2-78-1,-1-6-10 1,3-1-27-16,-1-4 29 15,0-5-129-15,2 0-65 0,0-4 9 0,-1-1 35 0,-1 0 19 16,2-3 48-16,0-12 21 0,0 9 26 0,0-5 19 0,0-4 16 0,0 0-6 0</inkml:trace>
  <inkml:trace contextRef="#ctx0" brushRef="#br0" timeOffset="384472.1304">30965 10470 333 0,'-1'-3'147'16,"-1"0"45"-16,1 3-29 0,0-4 14 0,1 2-19 0,-2-1-12 0,2 2 14 0,-1-1-20 0,-1 3 6 15,0-4-28-15,1 2 15 0,0-1-21 16,-1 2-14-16,-1 0-6 0,3 0-4 0,-1-1 13 0,-1 2-20 15,0-1 5-15,1 0-2 0,-1 0-12 16,0 0-2-16,1 0 14 0,-1 0-5 0,1-1-19 16,-1 1 15-16,0 0 17 15,1 0-25-15,-1 1-26 0,1 1 19 0,0-4 10 32,0 2-13-32,0 0-15 15,-1 0 14-15,2 0 15 0,-3-1-8 0,3-1 33 0,-1 2-6 0,1 3 21 0,0-4-6 0,3-1-7 16,0 1-13-16,2 1 15 0,3 0-2 0,13-1-4 0,-10 1-8 0,8 0-14 15,3 0 9-15,5 0-6 0,2 0-1 16,30-19 2-16,-29 14-23 0,3 1-15 16,-3-4 21-16,2 5-25 0,-1-1 6 0,-4-1 2 15,-1 2-12-15,-3-2-7 0,-8 5-2 0,3-2-17 16,-1-3-34-16,-4 4-9 0,-5-2-7 16,-8 3 4-16,6 0-118 0,-6 0-15 0,9 0-18 15,-9 0-31 1,7 0-26-16,-7 0 24 31,0 0-149-31,0 0-89 0,6-1 44 0,-8-1-8 0,-1 1 49 0,-2-1 25 0,-1 0 44 16,-1 1 24-16,-1 0-52 0,-7-2 62 0</inkml:trace>
  <inkml:trace contextRef="#ctx0" brushRef="#br0" timeOffset="530031.4089">24999 13551 589 0,'-15'0'298'15,"15"0"-26"-15,0 0-25 0,-13 0-2 16,-7-14-36-16,18 14-11 0,1-3-17 0,3 1-17 16,0-1-17-16,8-6 8 0,5-1-26 31,3 0-5-31,-1 1 8 0,1 1 0 15,-1-1-14-15,-3 3 1 0,2 0-13 0,-3 2-14 0,-4 0-10 0,-1 4-9 0,-8 0-19 0,0 0 1 16,9 0-3-16,3 13-7 0,-5 0-7 0,-5 3 0 0,-2-8-4 16,0 6-3-16,-11 17-1 0,2-9-16 15,-1-5-1-15,0 2 18 0,-6 0-7 0,2-2 13 16,-1 4-3-16,1-2-22 0,-2-1-2 0,-1 0 13 16,1-2-5-16,2 1 1 0,-1-3-2 15,4-1-16-15,1-3 0 0,3-3-14 0,0 2 11 16,3-6 0-16,2 2-13 31,-1-3 1-15,3-2 51-1,0 0 4-15,0 0 2 0,14 6 10 0,7-7-21 0,-9 1 2 0,7 0 8 16,2 0-34-16,1 0-2 0,4 0-45 0,24-12-32 0,-39 12-36 16,6 0-52-16,2 0-16 0,1 0-40 0,-2 0 20 0,14-9-114 0,-23 6-78 0,-1 3-57 0,0 0 28 0,-4-3 63 0,3 1-4 15,-3-1 21-15,0-1 23 0,-1-1-2 16</inkml:trace>
  <inkml:trace contextRef="#ctx0" brushRef="#br0" timeOffset="530878.099">25490 13450 252 0,'9'-12'382'0,"-3"4"-30"0,-3-1-26 0,1 4-17 0,-1 0-23 0,-1 1-35 15,0 1 39-15,-1 0-11 0,1 1-24 0,-2-1-25 16,2 1 2-16,-2-1-25 0,2 3-29 16,-2 0 0-16,2 1 16 0,-2 3-10 0,2 1-19 15,0 2 8-15,-2 1-14 0,2 11-12 0,0 1-14 16,-2 4-27-16,0-14-6 47,0 8-17-47,0 1-2 0,0 2 2 15,-12 23-29-15,8-21-23 0,3-2-33 0,-3-2-28 0,4-3-59 0,-3-4 9 16,3-2-79-16,0 0-9 0,0-10-19 0,0 0-47 0,0 7-23 0,14 2 28 0,-8-9-109 0,-1 0-61 0,15-3-68 0,-3-8 33 16,4 0 33-16,-2-3 12 0,0 0 27 15,2-2 19-15,-1-2 25 0,-2 6 47 0</inkml:trace>
  <inkml:trace contextRef="#ctx0" brushRef="#br0" timeOffset="531037.6793">25796 13511 818 0,'2'-3'284'0,"0"0"-9"0,0-1-10 0,-2 1-18 16,2 1 12-16,-1-1-31 0,1 1 20 0,-2-1-15 0,2 1-15 0,0-1-26 0,-2 1-3 0,2 1-21 15,-4 0-23-15,2 1-3 0,0-3-37 16,2 3-19-16,-2 0 12 0,0 3-27 0,0-1 15 16,0 3-30-16,0 0 17 0,-2 2 3 0,2 2-5 15,0 12 10-15,0-12 6 0,0 8-4 16,0-3 7-16,0 4 11 0,0-2-12 0,0-1 8 15,14 16-13-15,-7-16 0 0,1-3-4 16,2 0 10-16,0-2-20 0,2-3-4 16,1-3 2 15,-2 0-5-15,6-2-17-16,-2-2 12 0,-8 0-24 0,4 0-9 15,2 0-18-15,3 0 3 0,16-17-25 0,-13 7-10 0,-3-2-14 0,-2-2-14 0,0 1 2 0,-6-1-4 0,1-3 7 16,1 0-14-16,-6 2 1 0,-4-1-3 0,0 16-2 0,0-12 14 0,0-3-9 0,0 0 22 0,-18-15 12 15,7 16-12-15,-3 7 11 0,-3-5-6 16,0 3-12-16,-4 1 24 0,0 0-5 0,0 2 1 16,4 2-23-16,-5 3 2 0,5-3-29 0,9 4-15 15,-1 0-18-15,0 0-9 0,1 0-44 16,2 0 4-16,6 0-34 0,-9 0-40 16,-3 13 21-1,12-12-103 1,0 1-112-16,2 0-9 0,4-1 28 0,0 0 38 0,15 2 1 0,-1-3 59 0,-8 0 28 15,5 0-7-15</inkml:trace>
  <inkml:trace contextRef="#ctx0" brushRef="#br0" timeOffset="531196.1911">26249 13372 534 0,'5'0'342'0,"-3"-2"-48"16,3 1-36-16,-1-1-6 0,-2 0-39 16,-2 2-30-16,2 0-22 0,0 0-6 0,1 1-7 15,-3 3 4-15,3 1-7 0,-3 1-10 0,0 0 14 16,0 2-43-16,-6 12-14 15,6-12-3 17,-8 21 12-32,8-10-12 0,-5 1 45 15,1-1-20-15,2 1-3 0,-1 0-4 0,1-2-6 0,2-2 4 16,0-7-5-16,0 3 2 0,0-2 7 0,0 1 0 0,13 14-9 0,-6-18-1 0,0 2 1 16,0-4-13-16,2-4-4 0,0 1-6 0,2-2-5 0,-2 0-7 0,4 0-8 0,22-12-14 15,-16 9 0-15,2-9-5 0,-1-2-16 0,-2 1 3 16,-2-2-2-16,1-3-8 0,-3 4-4 15,-1-4 2-15,-1-1 6 0,-5 4-15 0,-1-2 3 16,-2 1-5-16,-3 4 7 0,-1 6-4 16,0-6-3-16,-13-11-6 15,5 10-2 1,-3 2 8 0,0 1-3-16,-3 2-13 0,-1 1-4 0,-3 0-20 0,3 0-17 15,-2 5-13-15,-3-2-16 0,7 2 8 0,2 0-55 0,1 2-41 0,1-1-19 0,3 1-37 16,-1 0-44-16,7 0 26 0,0 0-108 0,0 0-124 0,-11 0 35 0,11 0 32 15,-5 0 36-15,-1 4 17 0,6-3 22 0,0 3 39 16,2-2 21-16,-2 4-22 0</inkml:trace>
  <inkml:trace contextRef="#ctx0" brushRef="#br0" timeOffset="532705.8354">24873 14373 329 0,'-4'0'170'0,"2"1"-11"0,-1-1-41 15,1 1 8-15,-1-1-8 0,0 1-13 0,1-1-24 16,2 1 9-16,-4-1 9 0,2 2 2 16,1-2-5-16,-3 0 20 0,3 1-14 0,-1-2-19 0,-1 2 15 15,1 2-5-15,1-3 2 0,-1 0-1 16,1 1-18-16,0-1 12 0,1 0 15 0,-1 0-24 16,1 0-3-1,-2 1 3 1,0-1 9-16,1 0 5 0,1 1-14 15,0-1 5-15,0 0-8 0,0 1 10 0,0-1-23 0,0 0 19 0,1 0-15 0,1 1-26 0,1-1 20 0,2 0 27 16,3 1-24-16,18-2-18 0,-11 1-6 0,10 0 18 16,5 0-26-16,2 0-2 0,0 0-3 0,4 0-4 15,42-12 29-15,-31 7-7 0,3 0-3 16,0-2 0-16,9 0-4 0,-2 0-4 0,5 2-7 16,4-1-4-16,4 1 7 0,1 1-12 0,3-5 5 15,-1 4 3-15,-2-2-15 0,-2 0 0 16,4 0-1-16,-10-1-22 31,4 1 0-15,-2 0 1-16,-2-1 2 0,-2 1 37 15,-1-3-6-15,-3 5 0 0,-5-4-1 0,-4 2-20 0,-2 1 34 0,-6-1-9 16,-4 0-23-16,-2 0 18 0,-4 3-4 0,-1-4-26 0,-7 5 7 0,-2 0-1 0,-1 0-46 16,-11 3-52-16,-3 0-18 0,-5 0-13 0,0 0-39 0,10 11-43 0,-16-6 16 0,-9 0-142 15,-4 5-106-15,-3-6 18 0,-5 6 38 16,1-2 20-16,-4 0 44 0,-4-2 35 0,-2 1 16 15,-4 3-10-15</inkml:trace>
  <inkml:trace contextRef="#ctx0" brushRef="#br0" timeOffset="532872.5186">25263 14584 252 0,'-1'-4'361'0,"2"-1"-50"0,-2 3-30 16,2-1-20-16,-1 2-42 0,0 0-7 0,-1-1-32 0,0-1-23 16,1 3 26-16,0 3 29 0,-1 0-33 0,0 0-22 0,1 1 29 0,-1 2-4 15,2 2-24-15,0 1-21 0,-1-4 9 16,0 7-18-16,0 2-20 0,0 3-7 0,0 2 7 16,12 16-31-16,-9-17-11 0,3-5-2 0,-1 3-1 15,-1-7-5-15,0 0-15 0,2-3 0 16,0-1 3-16,5 6-10 0,-2-6-27 0,2-3-22 15,-2 0 2-15,2-2 1 16,-11 0-33-16,14 0-18 0,17-13-8 16,-13 7 12 15,-2-7-9-31,-1 2-17 16,3-4 33-16,-4 1-21 0,1 0 13 0,-3-4 16 0,2 4 8 0,-4 1-2 0,2 0 28 15,-7 5 20-15,3-5 1 0,-1 1 45 0,-3 3 11 0,2 2 28 0,-2 3 24 0,-2-1 0 0,0 2 15 0,0 0-2 0,-1 1-3 16,0-1-8-16,2 3-13 0,-3-1-15 15,0 0 6-15,2 0-18 0,-2 1 0 0,0 0 19 16,0 8 1-16,0-2 1 0,-4 13-8 0,-3 5-27 16,-1 0-5-16,0 5 9 0,2-2-15 0,-1-2-5 15,-3 1-7-15,1 5-19 16,3-5-16-16,-1 2-11 31,1 0-28-31,-1-1-52 16,4 1-36-16,-1-3-36 0,4-13 14 0,0 1-68 0,0 3-46 0,0-1-30 15,14 12 27-15,-7-22-180 0,1-1-88 0,1-1 41 0,0-6 35 0,-2 3 31 0,18-10 28 0,-10-3 6 0,1 2 38 16,0-5 44-16,2 0 4 0,-1 0-7 0</inkml:trace>
  <inkml:trace contextRef="#ctx0" brushRef="#br0" timeOffset="533723.9936">25907 14733 477 0,'3'-4'383'0,"-2"2"-63"0,1 0-36 0,-2-1-39 0,2 1-19 0,-2 2-10 0,2-1-26 16,-4 1 31-16,0 1-24 0,-1-1 8 0,-2 0-33 16,1 5-14-16,-7 4-24 0,0-2 26 0,-1 6-14 15,3-1-23-15,1 2 3 0,0 1 15 16,-1 2-12-16,5 0-5 0,2-5-4 0,0-2-3 15,2-2-4-15,0-8-3 0,0 9-14 0,0-2 7 16,0 0-15-16,13 3-15 0,3-1-1 16,0-2-1 15,2-3-17-31,4-1-11 16,-2-3-9-16,-10 0-6 0,5 0-18 0,21-14-14 0,-14 6-2 15,-1-1-32-15,-4-3 14 0,4-2-9 0,-6 1-7 0,-1-2 14 0,-5 1 4 0,-2-2 6 16,0-1-1-16,-5 2-5 0,-2 4 22 0,0 11-18 0,0-10-5 0,0-3 12 0,0-1 14 15,-18-15-15-15,9 20 6 0,-3 1-16 0,-1-2 19 16,-3 7-24-16,0-4-9 0,3 3-3 0,8 4 3 16,-8 0-35-16,-1 0-36 0,3 0-18 15,1 0-39-15,0 0-12 0,3 0-38 16,1 0 19-16,-5 14-102 0,5-12-64 16,5-1-83-16,1 0 14 15,1 0 46 1,5-1 3-16,-2-1 51 0,11-5 42 0,2 5-8 0,0-3 8 15</inkml:trace>
  <inkml:trace contextRef="#ctx0" brushRef="#br0" timeOffset="533899.6422">26296 14559 491 0,'5'-4'358'0,"0"3"-49"16,-1 0-21-16,-2 0-32 0,1 0-10 0,-1-2-44 16,0 3-17-16,0 2 1 0,-2 0 9 0,2 1-37 15,0 4-2-15,-2-1-17 0,3 10 32 16,-3 1-16-16,0-9 1 15,0 4-15 1,0 7 13-16,0 0-13 0,0 1-6 16,0 1 3-16,0-1 0 0,0 2-5 0,0-3 4 0,0-1-13 0,0-2-8 0,0-3 6 0,11 9-10 15,-8-15 1-15,3-1-19 0,-2-1-2 0,3-3-25 16,-3-1-2-16,4-1-8 0,3 0 7 0,18-14-14 16,-8 6-15-16,-2-2-4 0,2-5-20 15,-5-2-3-15,1 0 4 0,0-2-13 0,-4 0-4 16,1-2 1-16,-1-1-4 0,-2 0 4 0,-2 2-17 15,-2 2 10-15,-3 0-2 0,-4 11-2 0,0-2 1 16,0-2 9-16,0 4-12 16,-13-7 3-16,3 6-5 15,-5 1-7-15,-3 2-17 32,0 0-21-32,-6 1-34 0,1 4 8 15,12 0-65-15,-8 0-63 0,-1 0-34 0,-2 0-43 0,-1 0 30 0,3 0-261 0,-18 14 54 16,23-11 23-16,5 0 34 0,1 1 53 0,3-1 28 0,1-1-12 0,-2 4 47 0,-6 2-6 0,-3 4-25 0</inkml:trace>
  <inkml:trace contextRef="#ctx0" brushRef="#br0" timeOffset="535914.4725">25807 14890 275 0,'0'0'346'0,"0"0"-36"0,0 14-44 0,0-14-2 0,0 0-24 0,0 0-17 0,0 0-35 0,0 0-25 16,0 0 3-16,0 0 8 0,0 0-16 0,0 0-18 16,-13 0 3-16,13 0-15 0,0 0 45 15,0 0-13-15,0 0 11 0,0 0-8 0,0 0-5 16,0 0-11-16,23 14-4 0,-2-21-8 0,4 0-9 15,2-3-13-15,0 2-9 0,5-3-11 16,3-2-8-16,3 1-16 47,0-1 1-47,7-2-11 16,-2 1-2-16,2-3-6 0,-3 1-12 0,2-1 8 0,-2 0-13 15,-2 5-4-15,-1-5 2 0,-3 1-6 0,-5 2-9 0,-4 1 8 16,-2 3-1-16,-3 1-1 0,-1-1-9 0,-3 2-5 0,-5 0 2 0,-2 2-4 0,-3 2-35 15,-2 0-23-15,-2-2-35 0,1 6 9 0,-1-2-87 0,-2 0-32 0,0 1-53 0,-2-2-46 0,3 2 30 16,-3-2-204-16,0 3-8 0,0 0 28 16,0 0 38-16,0-5 47 0,-16-15-18 0,5 5 24 15,6-1 56-15,-4-2 1 0,-1 2 3 16</inkml:trace>
  <inkml:trace contextRef="#ctx0" brushRef="#br0" timeOffset="536691.9151">25840 13620 209 0,'-2'0'264'0,"-3"-1"-18"16,3 1-58-16,2 0 11 0,0 0-9 0,0 0-30 0,0 0-6 0,-14 0-19 0,12 0-16 0,0 0-2 0,0 1-24 16,2 0-4-16,0-1 6 0,0 3 44 0,2-3-4 15,2 2-17-15,2-2-2 0,13 3 14 16,4-1 11-16,-12-2-5 0,14 0-20 0,4 0-7 16,40-10-10-16,-23 3-11 0,-4-3-10 15,8 1-8-15,2-1-16 0,4-4 5 16,0 2 4-16,-4 0-7 31,0-3-5-31,-4 1-5 0,-2 0 16 16,-6 1-13-16,-4 2 9 0,-7 1 7 0,-2 1-21 0,0 1-16 0,-6 2 16 0,1-3 4 0,-6 1-18 15,-6 8 12-15,0-4-28 0,-3 0 8 0,-1 3 2 0,-1-2 7 0,0 3-19 16,-3-2 14-16,2 0-2 0,1 2-78 16,-3-1-10-16,-2 1-27 0,0 0-24 0,0 0-30 15,9 13-56-15,-9-5 17 0,-3 17-83 0,-7 2-95 16,-5-2-80-16,-2 4 25 0,-3 2 24 15,-3-2 56-15,1 4 14 0,-5 2 19 16,-2-4 29-16,-1 3 0 0</inkml:trace>
  <inkml:trace contextRef="#ctx0" brushRef="#br0" timeOffset="677271.1762">26654 9085 320 0,'0'0'54'0,"0"0"-6"0,0 0 1 16,0 0-7-16,0 0-12 0,0 0 0 0,0 0 7 15,0 0-31-15,0 0 16 0,0 0-17 0,0 0 40 16,0 0-41-16,0 0 11 0,0 0 26 16,0 0-38-16,0 0 10 0,0 0 7 0,0 0-29 15,0 0 23 17,0 0 13-32,0 0-59 15,0 0 15-15,0 0 2 0,0 0 5 0,0 0-9 0,0 0-36 0,0 0-36 0,0 0-28 0,0 0-74 0</inkml:trace>
  <inkml:trace contextRef="#ctx0" brushRef="#br0" timeOffset="697546.9098">26447 12101 244 0,'0'0'70'0,"0"0"29"0,0-13-73 0,0 13 28 16,0 0-28-16,0 0 18 0,0 0-49 0,0 0 21 0,0 0-1 0,0 0 2 15,0 0 12-15,0 0 4 0,0 0-47 0,0 0-20 0,0 0 28 0,0 0-6 0,0 0-16 16,0 0-43-16,0 0-1 0,0 0-9 0,0 0-32 15</inkml:trace>
  <inkml:trace contextRef="#ctx0" brushRef="#br0" timeOffset="702656.0334">26208 12007 227 0,'0'0'19'0,"0"0"34"0,0 0-45 0,0 0 19 16,0 0-30-16,0 0 1 0,0 0 4 15,0 0 7-15,0 0 18 32,0 0-44-32,0 0-24 15,0 0-42-15</inkml:trace>
  <inkml:trace contextRef="#ctx0" brushRef="#br0" timeOffset="724768.491">25807 2589 480 0,'0'0'155'0,"0"0"-36"0,0 0 1 0,0 0 2 0,-14 0-1 0,14 0-22 0,0 0 7 0,-22 16-3 15,19-16-9-15,1 0-14 0,0 0 2 16,2 0-21-16,-2 0-4 0,2 0-1 0,0 0-7 16,-2 0 14-16,0 0-19 0,0 0 0 15,2 0-27-15,0 0 26 0,2 0-5 0,0-2-5 16,0 1 14-16,2 0-21 0,0 1-4 16,1-3 1 15,1 2-10-31,-1-1 16 0,14-1 4 15,-1-1-5-15,3 1-8 0,0 1-2 0,-1-3 7 16,2-2-5-16,-1 2-17 0,4 0 16 0,-3 0-20 0,-2-2 21 16,1 3 3-16,-1-2-15 0,-3 1 11 0,2 1-13 0,-2-1 13 0,0 0-7 0,1 0 2 15,-5 3-11-15,3-3 15 0,-3 4-15 0,2-3 0 0,-1 0 8 0,2 1-2 16,2-1 4-16,0 0-1 0,2 0 6 16,1 1-3-16,-5 1-4 0,1-2 3 15,-1 2-10-15,-1-2 7 0,0 2-4 0,-2-1 2 16,-3 3-7-16,0-1 10 47,-3-2 12-32,-1 2-20-15,1 0 22 0,0 0-15 0,-2-1-2 16,1 2 0-16,-1 0 18 0,3-2-12 0,0 1-1 0,-2 0 4 0,-1 0-15 0,1-1 9 0,1 2-7 0,0-1 0 0,0-1-9 16,-1 0 17-16,-2-1 3 0,3 2-6 0,0 0 1 0,-2 1-14 0,1 0 11 0,-3-3 12 0,1 3-24 15,2 0 9-15,0-2 5 0,-2 0 11 0,-2 2-15 16,3 0 5-16,-3 0 7 0,0-1-11 0,2 1 8 15,-2 0-10-15,1-1-4 0,0 1-4 16,-1-1 0-16,0 1 4 16,2 0 4-1,-3-1 9 1,1 1-2-16,0-1-12 0,-2 1-10 0,0 0-34 0,2-2-33 0,-2 1-30 0,0 1 10 16,0 0-122-16,0 0-35 0,-2 3-130 0,0-3 4 0,0 2 52 0,-1-2 19 0,-1 1 14 15,-1 0 30-15</inkml:trace>
  <inkml:trace contextRef="#ctx0" brushRef="#br0" timeOffset="727137.7121">25865 3750 307 0,'0'0'117'0,"0"0"-15"0,0 0-29 16,0 0-8-16,0 0-7 0,0 0-6 0,0 0 45 0,0 0-5 0,-13 0 9 16,13 0-43-16,0 0 5 0,0 0 16 0,0 0-15 0,0 0 33 15,0 0-21-15,0 0-10 0,0 0 21 0,0-13 2 16,0 13-24-16,0 0 3 0,0 0 2 15,0 0-9-15,0 0-13 0,0 0-8 0,0 0 4 16,0 0-6-16,0 0-1 0,0 0-15 0,0 0-1 16,0 0-10-16,0 0 6 0,0 0-7 15,0 0 7-15,0 0-18 0,0 0 13 16,0 0-2 15,0 0 4-31,0 0-13 0,0 0 2 0,0 0 8 0,0 0-1 0,0 0 4 16,0 0 4-16,0 0-2 0,0 0-3 0,11-27-20 0,5 25 16 15,1-5-19-15,8 2 24 0,2 2-6 0,-4-2 1 0,3 1 3 16,-1 0-2-16,2-2-20 0,-4 3 22 0,2 2 1 0,0-2 4 16,-2-1-4-16,0 1 6 0,-2 2 1 0,-2-1-5 15,2 0-5-15,-2-3 7 0,0 3-7 0,-1-1 5 16,-5 0 16-16,4 0-22 0,-4 2 6 16,-1 0 7-16,5-2 4 0,-5 0-14 0,-1 0 12 15,-3 3-8-15,0 0-5 47,-2-2 17-47,-1 1-27 0,1 0 17 0,-2-2 5 16,1 3-11-16,2-1 9 0,-2-1-11 0,-1 2-13 0,0-1-2 0,1 0 10 0,-1 0 6 0,2-1-9 0,0 1-10 15,-2 1 11-15,1-2 1 0,1 1 7 0,-1 1 0 0,0 0-21 0,1 0 8 0,-1-2 3 16,1 1 3-16,-1-1-4 0,-1 2 5 0,1-1 12 16,-2 0 5-16,1 0 0 0,0 1-11 15,0-1 2-15,-3 1 11 0,3 0-7 0,-2-1 4 16,2 1 10-16,-4-2-7 0,4 2-4 15,-4-1 6-15,2 1-10 0,0 0-6 32,0 0-2-32,-2 0-6 0,2-1 3 0,-2 1 4 15,0 0-44 1,0 0-28-16,0 0-37 0,0 1-9 0,0 1-28 0,-2 1 13 0,0 0-84 0,-2 2-100 0,-8 4-61 0,-1 4 5 16,-3 1 48-16,2 0 7 0,0 4 23 0</inkml:trace>
  <inkml:trace contextRef="#ctx0" brushRef="#br0" timeOffset="728097.4419">25850 4430 391 0,'0'1'92'0,"-3"0"-12"0,2-1-12 16,0 2 40-16,0-2 14 0,1 0 3 0,-2 0 11 16,0 1-32-16,2 0 2 0,-2 0 7 15,2 0-19-15,-2 0-10 0,-1 1 14 0,2-1-8 16,1 0-14-16,-1-1-5 0,1 3-3 15,1-3 0-15,-2 0-9 0,2 3 5 0,0-2 6 16,2 0-9-16,1 2 14 0,0-1-19 16,4-1-4-16,7 5 5 0,3-3-16 31,-2-1-1-31,4 4 0 0,-1-2 7 0,5 2 1 0,3-5-16 16,2 2 5-16,-2-2-2 0,-14-1-8 0,8 0-5 0,6 0 6 0,2 0-7 0,-2 0 19 15,34-11-5-15,-32 6-8 0,-4 0 16 0,2 3 2 16,-5-1-24-16,0-1 10 0,-3-1-2 0,2 0 0 15,-4-1-1-15,-2 1-3 0,3 1-12 16,-7 4 18-16,1-2-13 0,-3 1-14 0,0-1 22 16,-2 2-18-16,0-2 6 0,1 2 0 0,-1-1 27 15,2 0-10-15,-2 1-5 0,10-2-14 16,-1 1 21 15,-5 0-13-15,1 0 18-16,-12 1-21 31,9 0 0-15,0 0 5-16,0 0-16 0,-2 0 11 0,1 0 8 0,-1 0-15 0,1 0 11 0,-8 0-15 0,8 0-6 0,-1 0 9 0,-7 0-1 15,8 0-2-15,-3 0-2 0,-5 0 22 0,9 0 9 0,-9 0-15 0,0 0-6 0,5 0-13 0,-5 0 4 0,0 0-1 0,8 0-4 0,-8 0 14 0,0 0 2 0,0 0-12 0,7 0 27 0,-7 0-31 16,0 0 6-16,0 0 0 0,0 0 0 16,0 0-3-16,0 0-14 0,0 0 11 0,12-10-6 15,-12 12 18-15,0-2-11 16,0 0-21-16,0-2-12 15,0 2-25-15,0-1-20 16,0 0-27-16,-2 0-37 0,0 1-23 0,-1 0 15 0,1 0-128 0,-3 0-96 16,1 0-53-16,-1 0 48 0,-1 0 33 0,-1-1 0 0,-2 0 25 0,2 1 1 15</inkml:trace>
  <inkml:trace contextRef="#ctx0" brushRef="#br0" timeOffset="786223.4075">18830 802 389 0,'0'0'165'16,"0"0"25"-16,0 0 3 0,-14 0-3 0,14 0-14 0,0 0 12 0,0 0-9 0,-26 15 16 0,21-13-14 0,3-4-13 0,-1 2 12 0,1-3 15 15,0 2-23-15,-1 0-6 0,1 1-17 0,1 0 24 16,-2-2-13-16,0 2-15 0,3-1-19 0,0-2-12 15,0 2-12-15,2-2 3 0,-2 3-15 0,3-1-21 16,1 0-14-16,2 0-9 16,0 1 7 15,1 1-13-31,0 0 2 16,10 3-10-16,-4 3 2 0,3 0-8 0,-6 7 18 0,0-5-30 15,-1 4 21-15,-4 3-4 0,-2 3-12 0,-2 3-11 0,-1-11-9 16,0 6-4-16,-13 22 24 0,3-15-6 0,1 0-23 0,-2 0 20 15,-3-2-2-15,-2-1 4 0,6-4 7 0,0 3-12 0,2-5-27 0,4-6 21 0,-2 0 10 0,3-3-5 16,0 1-1-16,1-4 0 0,1 1-9 16,1-4-2-16,0 0 20 0,0 0-14 0,13 7 3 15,-6-9-18-15,14 0-6 0,-9 2 15 16,28-12 1-16,-11 3-23 31,1-1-59-15,-4 2-42-1,-1-3-8-15,1 0-27 0,-4 0-14 0,3-2-11 0,-3 1 16 16,3 3-20-16,-9-4 25 0,2 5 15 0,-5-1-7 0,-3 0 14 0,-1 1 14 16,-3 1 6-16,-2 0 13 0,0 2 10 0,-2 0-4 0,1 0 11 0,-1 1 71 0,2 1 11 0,-1 0 24 0,-1-1 34 0,-1 2 8 0,0-1 29 15,0 1 8-15,-1-1 4 0,1 1-13 0,0 0 9 16,-1 1 4-16,2 1-13 0,-2-2-23 16,0 2 30-16,0 0-1 0,0 0-3 0,0 9 35 15,0-4-16 1,2 0 10-16,-4 0-30 0,4 2 16 0,-2-2-30 0,2 2 3 0,-1 0-8 0,10 4 40 15,-3 1-11-15,2-1-25 0,3-3 4 16,2-1-1-16,-1-2 6 0,2 0-16 0,0 0-9 16,-16-5-4-16,12 0-13 0,2 0 21 0,-1 0-27 15,14-15-3-15,-15 8-22 0,0 1 27 0,-2-2-24 16,-2 1-2-16,2-2-2 0,0 3 1 16,-5-3 0-16,-4 3-12 0,2-1-1 15,-2 0 3-15,-1 1-7 0,0 6 3 31,0-7 20-31,0 0 4 0,0-2-2 0,-17-13 0 16,8 14-1 0,2 1-42-16,-4 0 12 0,0 2 0 15,1 0 7-15,1 3-29 0,-2 1 17 0,2 0-16 0,0 1-17 0,-5 0-7 0,2 0-2 0,-2 0-12 0,-1 0-17 0,3 0-23 16,-10 12-16-16,16-10-22 0,1-1-9 0,0 1-22 0,4 1 16 16,1-2-72-16,1 1-75 0,3-1-53 0,1-1 27 15,1-3 24-15,12 0 9 0,2-3 33 16,3-4-38-16</inkml:trace>
  <inkml:trace contextRef="#ctx0" brushRef="#br0" timeOffset="787245.2086">19578 815 643 0,'2'-2'280'0,"1"2"-27"0,-2-1-36 0,2 1-5 0,-3 0-47 0,2-2-8 0,-1 3-10 0,0 0-17 15,1 0-8-15,-1 1-15 0,1 2-5 0,-2-1 3 16,1 1-16-16,-1 0-1 0,2 0 5 0,-1 3 24 15,0 0-10-15,1-2-20 0,-2 4 36 16,7 14-19-16,-5-12-5 0,-1-1-28 0,2-4-7 16,0 0 29-16,0-1-10 0,2 1-7 15,-2-2 11 1,1 0-15 31,0-1 10-47,2-1-24 0,8 6-1 0,0-3-5 0,-1-4 2 15,-1 0 3-15,-5 0-5 0,-7-1-8 0,9 0-17 0,-1 0 11 0,3 0-4 0,11-13-11 0,-14 8-17 0,1 0 4 0,-2 3-10 0,-2-4 13 0,-1 2-11 0,0 0-7 0,-3-2-6 0,1 2 7 0,-1-2-5 16,-1 6-2-16,0 0 12 0,0-9-12 0,0 1 5 16,-20-13 3-16,8 9 1 0,0 2-45 15,-1 1 5-15,-1 3-11 0,-2 1 9 0,3 1-19 16,1 1-11-16,1 1-1 0,5 1-16 16,-1 1-10 15,1-1-16-16,6 1-26-15,0 0-30 0,0 0-19 0,0 0 15 0,-7 0-115 0,7 0-116 0,-6 7 28 16,10-7 28-16,0 0 10 0,2-2 56 0,12-3-16 0,1 1 21 0</inkml:trace>
  <inkml:trace contextRef="#ctx0" brushRef="#br0" timeOffset="787476.7143">19991 606 551 0,'1'-3'301'0,"-3"3"-22"0,2-4-15 0,0 3-28 0,-2 1-2 0,4-2-13 0,-6 1-32 0,6 1-30 0,-2 4 2 16,2-4-24-16,-7 6 31 0,6 2-21 15,-1 2-5-15,1 0-15 0,-1-2-13 0,0 3-12 16,0 1 27-16,10 11-11 0,-8-12-12 0,1 1 5 15,-1-5-14-15,1 3-3 0,0-4-19 0,2 12-1 16,2-4-4-16,-1-2 14 0,-1-1-26 16,1-3-9 15,0-2-1-31,-2 1 8 16,7 3-22-16,-6-5 0 15,2-1-2-15,0 1 0 0,1-4-14 0,-2 0-16 0,-2-1-13 0,-4 0 0 0,0 0 3 16,13 0-65-16,8-15-16 0,-9 5-9 0,-2-1 13 0,7-7 1 0,-2-3 11 0,-2 6 0 0,-3 0 7 0,0 0-3 15,-3 5 24-15,-2-1 10 0,1 2 0 0,-3 1 10 0,-2 2 33 16,-1 2 29-16,1 1-23 0,0-1-3 0,-1-1 45 16,0 5 7-16,0 0-17 0,0 0 0 15,0 0 12-15,0 0 13 0,0 0-1 16,0 0-17-16,0 0 13 16,-1-8-3-1,2 8-4-15,-3 5 9 0,-2-1-23 0,4 3 21 0,0 1 3 16,-1 2 8-16,0 2-2 0,1-12-4 0,0 10 10 0,0 2-7 0,0 6 7 0,-6 25-13 15,5-17-3-15,0 6-8 0,0-3-11 0,1-15 3 16,0 9 3-16,0 5-28 0,0 0-58 0,0-1-32 16,0-1-38-16,0 0 10 0,-10 22-152 0,8-29-57 15,2-10 28-15,0 3-244 0,0 0 16 16,0-1 32 0,0-1 18-16,0-1 67 0,0 0 26 0,0-3 36 0,0 1 20 0,0 0 34 15,0 1-6-15,0-1-12 0</inkml:trace>
  <inkml:trace contextRef="#ctx0" brushRef="#br0" timeOffset="794077.5765">18702 1767 416 0,'0'13'196'0,"0"-13"15"0,0 0-54 0,-14 0-7 0,14 0-12 0,0 0-15 0,0 0 19 0,0 0-10 0,0 0-30 0,0 0 12 0,11 9-16 0,8-11 5 16,6-4-20-16,8 1-9 0,0-1 16 0,3-1-23 15,9-1-8-15,3-4-5 0,6 0 4 16,5 0-18-16,4-2 0 0,7-1-4 0,2-1-5 0,6 0-14 15,7-6 10-15,1 3 8 0,-3 0-9 16,-2-3 1-16,-2 1-18 0,-3-1 8 0,-3 4-11 16,-2-1 14-16,-6 0-13 15,-5 4-4 1,-4-1 8 15,-6 1-11-31,-4 3 7 16,-8-2-7-16,-2 4-2 0,-6 2-3 0,-4-1 10 15,0 1-1-15,-5-3-9 0,-2 7-45 0,-8 1-10 0,-3 3-2 0,-3 0-26 16,-5 0 10-16,0 0-97 0,2 9-23 0,-7-6-68 0,-5 7-97 0,-5 1 16 0,-2 1 40 0,-5 0-22 0,1-2 14 16</inkml:trace>
  <inkml:trace contextRef="#ctx0" brushRef="#br0" timeOffset="795063.9846">19648 1838 331 0,'0'-4'308'0,"1"1"-37"16,1 1-20-16,-1-1 3 0,0 3-41 0,2-3 2 0,-1 3-26 0,-1-2-30 0,-1 4-13 0,2-2-15 0,-1 3-18 0,2-1-14 16,-1 2-1-16,0 2-5 0,5 8-15 15,-2 1-5-15,1 8-13 0,-3-4 4 0,0 2 11 16,1 0-22-16,1 1-14 0,-2-1 11 0,-2 1-9 15,2-2-4-15,-2 3-1 0,2-2-32 0,1 1-19 16,-2-3-31-16,-2-11-49 0,0 4-17 16,0 2-54-16,10 15 15 0,-7-22-131 15,3-2-103-15,-2-2 16 0,3-1 23 16,1-5 24 0,-1 3-10-16,19-18 49 15</inkml:trace>
  <inkml:trace contextRef="#ctx0" brushRef="#br0" timeOffset="795267.469">20056 1874 789 0,'0'-2'243'0,"1"0"-36"0,-1 1-20 16,-1-1-21-16,1 2-14 0,0 0-28 0,0-3-8 16,-1 3-16-16,0 2-17 0,-1-1-1 15,1 1-9-15,-3 3-1 16,1 1-3-1,-1 9 12-15,-3 0-6 0,3 2 1 0,-1 2-9 0,-1-2 14 0,3 1-6 16,0-1-12-16,1-1-6 0,-1-3 12 0,3-1-6 0,0-12-8 16,0 9 3-16,0 1-20 0,0-3 12 0,17 15 19 15,-4-13-22-15,-6-1 0 0,3-6-15 0,1 1-12 16,-2-1 3-16,-9-2 12 0,14 0-15 0,0 0-10 16,4 0 0-16,19-19-6 0,-18 10 9 15,-2-1 9-15,2-3-8 0,-5-1-10 0,2-1 2 16,-5 0 1-16,1 0-8 0,-3-1-12 15,-2-1 16-15,-3 5-4 16,1-2-7-16,0 2 2 31,-2 2 8-31,-3 3-2 0,0 7-5 0,0-9 4 0,0 3-14 0,-11-8 2 16,6 11 5-16,-3-9-1 0,-1 6-11 0,-7 0 5 0,7 4 17 0,-3-1 4 0,3 0-22 0,-6-1 12 16,1 1-16-16,14 3-14 0,-9 0-3 0,1 0-8 15,8 0-18-15,-10 0-7 0,3 0-7 0,7 0-14 16,-8 0-16-16,8 0-23 15,-8 0 13-15,8 0-90 0,-10 13-13 0,6-13-75 0,2 0-94 0,1 1 27 16,1-1 24-16,0 2 35 0,2-4 28 16</inkml:trace>
  <inkml:trace contextRef="#ctx0" brushRef="#br0" timeOffset="796268.5723">20595 1758 328 0,'2'0'275'0,"-2"0"-33"0,0-1-25 0,0 0-16 0,-2 0-32 0,1 1-29 0,0-1-4 0,-1 0-15 0,1 3 0 0,-1-1-20 15,0 1 16-15,-2 0-25 0,1 1 6 16,0-1-1-16,0 1 4 0,0 3 15 0,0-2-19 16,-5 10-16-16,1 0 12 0,-2 1-3 0,7-6-16 15,0 3 40-15,0-2-26 0,-2 5 16 16,2-1-16-16,1-1 3 0,1-6-8 15,0 5-9 17,12 7 19-32,-8-10-3 15,0-3-12-15,5 6-15 0,1-4-9 0,-1-2 18 0,-1-6-3 0,1 3-12 0,-9-3-25 16,10 0 17-16,-3 0-2 0,6 0-24 0,2 0 24 0,15-13-19 0,-12 6-8 0,-4-4 2 16,-1 3-13-16,1-2-3 0,-5-2 2 0,3 2-14 0,-6 3 1 15,-3-3-8-15,0 3-12 0,-1-2 4 0,-2 3-8 16,0 6 24-16,0 0-8 0,0-10 3 0,0 3-9 15,-17-13 5-15,7 9 2 0,-1 2-14 16,-3 4 18-16,1-3-34 0,-5 4-7 0,2 1-13 16,-1-1-9-16,4 1-22 0,1 1-37 15,3 0-30-15,1 1-34 16,1 0 18 0,1 0-100-16,0-1-49 0,2 1-110 15,1-1 57-15,-1-1 9 0,3 0 2 0,0-1 40 0,0 0 6 16,1-1 3-16</inkml:trace>
  <inkml:trace contextRef="#ctx0" brushRef="#br0" timeOffset="796437.4765">20304 1463 244 0,'-4'1'123'0,"2"-2"12"15,0 2-20-15,-2 0-14 0,2-1 28 16,1 2-33 0,-1-1-8-16,1-1 39 0,0 0-2 15,1 1-2-15,1-1-15 0,-2-1-7 0,3 2-14 0,-1-2 9 0,5 1-26 16,0-1-10-16,0-1-2 0,15-1 10 0,-4-2-10 0,6 3-17 0,0-2-4 16,5-2-3-16,-2 2 6 0,2-1-32 0,3 0 19 15,-2 0 0-15,2-2-2 0,-2 2 8 0,-1-2-21 16,0 2 6-16,0 0 3 0,-7 0-6 0,1 2 19 15,-9-1-14-15,5 3 6 0,-7-2 6 16,-2 2-5-16,-2-2-7 0,0 2-12 0,-2 1 8 16,-2 0 2 31,-1-2-6-47,0 1-17 0,1 1 17 0,-2 0-5 0,-1 0 8 15,0 0-5-15,0 0-26 0,0 0-21 0,2 3-19 0,-3-2-38 0,0 3 8 0,-1-2-93 0,-2 0-86 16,0 1 21-16,0-1 17 0,-1 2-121 0,-1-1 29 0,-8 5 22 0</inkml:trace>
  <inkml:trace contextRef="#ctx0" brushRef="#br0" timeOffset="799907.551">19781 3076 539 0,'0'0'195'0,"0"0"5"0,0 0-17 16,0 0 0-16,0 0 13 0,-14 0-33 0,14 0 10 0,0 0-1 0,0 0-25 0,0 0-3 0,0 0-22 0,0 0-6 0,0 0-20 0,0 0-18 0,-4-21 10 15,16 11 9-15,3 2 0 0,0-1-21 0,0 2 1 16,0 0-6-16,-1 0-14 0,1 4-6 0,1 0 0 16,-3 3 8-16,-4 0-28 0,1 0 1 0,-1 0-9 15,9 14-2-15,-12-8-10 0,-3 1-3 16,4 8 17-16,-2 0-9 0,-2-2 3 31,-3 1-15-15,0-3 12-16,0-11-2 15,0 17-18-15,0 0 14 0,-17 19 5 0,12-19-12 0,0-3 6 16,-1 2-9-16,2-7 14 0,-2 6-16 0,1-7 22 0,4-1-21 0,0-1 14 0,-1-1-14 0,2-5 10 16,0 0 24-16,0 0 25 0,0 0-21 0,0 0 15 0,0 7-10 0,0-7 8 0,14 8-4 15,-7-8-6-15,13-1-15 0,-10 1-3 16,6 0-3-16,24-11-12 0,-12 4-15 0,-2 2-19 15,1-1-32-15,1 0-41 0,-1-2-19 0,4 1-48 16,-5-1-13-16,0 0-12 47,-1-1 19-31,1 0-48-16,-1-1 9 15,-3-2 14-15,-4-3-22 0,-1 3 28 0,-4 3 30 0,0-1 21 16,-2-2 55-16,-3 5-1 0,-3-1 26 0,-2 3 26 0,2 0 4 0,-2 1 28 15,0 0 60-15,0 1 1 0,-3 2 31 0,2-2-1 0,0 0 13 0,-2 2 4 0,2-1 23 0,-1-1-14 0,1 1 12 0,-1 0-5 0,0 1-16 0,-1 1 11 16,0 0-40-16,0 0 20 0,0 0-30 0,0 0-4 16,0 0-18-16,0 0-1 0,0 0 9 0,5-9-3 15,-4 9-22-15,-1 5 14 0,0-3-23 16,-2 3 16-16,2 2-2 16,-1 0-6 15,-3 11 24-31,4-12-10 0,0 3-1 0,0 2 1 0,0-1-4 15,0 1 42-15,0-2-35 0,0 0 19 0,0-2 10 0,9 15-38 0,-4-13 25 16,-1-1-6-16,2-2 0 0,1-4-5 0,-1 1-4 0,2-2 0 0,-2-1-3 0,3 0-24 0,0 0-10 16,4 0-1-16,19-12 29 0,-14 4-4 0,0-1-43 15,-2-1 3-15,2-4-19 0,-3 1 11 0,1-1-19 16,-5-4 16-16,-3 2-6 0,3 1-10 0,-8 4 5 16,0 1 17-16,-1-2 10 0,-1 7-19 15,-1 5 8-15,0-9-4 0,0 1 1 16,0 8 17 31,-13-24-6-47,2 14-5 0,1 0-2 0,-2 2-6 15,-2 4 20-15,-2-3-11 0,5 5-9 0,0-1 17 0,2 2-21 0,1 0 10 0,-2 1-3 16,10 0 9-16,-11 0-8 0,0 0-10 0,-9 14-28 0,13-11-8 0,0 1-12 0,1 0-23 0,2 0-25 0,1-1-54 16,0 1 17-16,3 1-76 0,0 0-160 0,0-2 0 0,4-1 37 0,-4-2 3 15,8 4 31-15,-3-2 27 0,2-1 23 16</inkml:trace>
  <inkml:trace contextRef="#ctx0" brushRef="#br0" timeOffset="801047.6384">20947 3024 490 0,'3'0'229'0,"1"1"-36"0,-2-1-10 15,0 1-37-15,0 0-11 0,3 0-21 0,-4-1-15 16,1 2 5-16,-2-1-28 0,0 2-2 15,0-2 2-15,-1 2-18 0,0-3-3 0,-1 1-8 16,0 1 9-16,2 0 4 0,-3 0-5 0,2 0 10 16,1-2 13-16,-1 1 15 0,1-1-12 0,0-1 5 15,1-1-4-15,0 1-18 47,2-2-2-47,-1 0-7 0,2 0-16 16,-2-1 17-16,2 0-35 0,0-2 16 0,-1 4 3 0,1-3-11 0,-1 3-18 0,1-1 10 15,0 0 6-15,-1 2-32 0,1-3-32 0,-2 3-15 0,0-1-4 0,0 1-36 0,-1 1-8 0,-1 0-8 0,0 0 10 16,0 0-92-16,0 0-42 0,0 0-67 0,0 0-67 16,0 0 32-16,0 0 26 0,0 0 19 15</inkml:trace>
  <inkml:trace contextRef="#ctx0" brushRef="#br0" timeOffset="801237.1501">21269 2860 519 0,'-1'-1'139'0,"2"1"-13"0,0-3 0 0,-2 2 1 0,1 1-39 16,-1 0-14-16,1 0 13 0,-1 0-16 0,1 0 12 16,0 0-5-16,1 0 12 0,-1-1-14 15,0 1 4-15,0 0 8 0,0-1 5 0,0 2 10 16,0-3-17-16,2 4 16 0,-2-2 3 15,-1-2-7-15,2 2-9 16,-1-2 1-16,0 1-10 0,1 0 10 0,0 0 9 16,-2 2-19-16,1-2 4 0,0 0-14 0,-1-1 11 0,1 2-41 0,0 0 27 15,0 0-30-15,2 0-3 0,-3 2-13 16,0 0 19-16,1 1-26 0,-2 0 14 0,2 3-6 16,-1-1 10-16,1 1 8 0,0 0 3 0,-2 1-2 15,0-1 17-15,2-6-31 0,0 0 38 0,0 10-12 16,0-1-13-16,0-1-3 0,0-3 28 15,0-5-15-15,0 9 16 0,0-1-29 0,12 5-4 16,-8-8-2-16,0 0 15 16,7 3-6-16,-2-3-4 31,-1-3-10-15,-1-1-2-16,1 1-29 0,-2-2 1 0,-6 0 26 0,0 0-4 0,8 0-1 0,-1 0-2 0,-1 0-69 15,13-17 14-15,-11 10-19 0,2-3 1 0,-4 3 20 0,-3-2-16 0,-1 1 5 0,0 3 22 16,-2-3 4-16,0 8-3 0,0-9 4 0,0-3-10 0,0 1 11 15,-11-16-16-15,6 16 19 0,-3-1-4 0,0 5 1 16,1 5 12-16,0-3-11 0,0 2 2 0,1 0-28 16,-1 2 1-16,7 1-17 0,0 0 3 15,-9 0-26-15,-1 0-21 0,3 0-19 0,0 0 0 16,0 0 11-16,0 0-92 0,-12 16-42 62,8-15-98-62,3 1-29 0,3-2 26 0,5 0 19 16,0 0 2-16,0 0 0 0</inkml:trace>
  <inkml:trace contextRef="#ctx0" brushRef="#br0" timeOffset="801500.7785">21573 2665 740 0,'1'0'232'0,"1"-2"-1"0,-1 2-36 0,0 0 2 0,0 0-3 0,0-1-25 16,0-1-9-16,-1 2-14 0,1 0-7 0,-1-1 5 15,1-1-33-15,-2 1-8 0,1 1 4 16,0 0-8-16,1 3-23 0,-1 0 32 0,-1 0-27 15,1 2-26-15,-2-2 13 0,2 4-15 0,-2-2 8 16,2 2-5-16,-1-2-8 0,0 2 8 63,1-7 1-63,0 6-19 0,0 2-8 15,0-2 2-15,0 1-15 0,0-7 0 0,0 9 7 0,0-2 2 0,0 1-5 0,0 1 8 0,15 11-9 0,-9-15-3 16,2 0-6-16,-2-3-6 0,0 0-32 0,0 0 1 0,-1-2-15 0,-5 0-9 0,0 0-14 0,14 0 2 0,10-11 6 0,-12 3-17 15,-3 1 12-15,-3 0 10 0,1 1-2 0,-2 0 16 16,3-6-11-16,1 1 12 0,-4 2-6 16,-2 1 23-16,1-1-16 0,-3 2 7 0,1 2 13 15,-1 0 6-15,1 2 0 0,-2-1 19 0,1-1 0 16,-1 3 12-16,1 0-8 0,0-1 11 16,0 0-7-16,-1 3-2 15,0 0-5 1,0 0 9-16,0 0-9 15,0 0 1-15,0 0 37 0,0 0-6 0,0 0 19 0,0 0 11 0,-1-11-22 16,-1 13 22-16,2 2 1 0,-1-3-10 0,1 4 31 0,-2-1-5 0,2 4 0 0,0-3 7 0,-1 2-11 16,1 5-11-16,0 5 16 0,0 2-22 15,0 4 0-15,0-2-15 0,0 3-2 16,-10 24-9-16,10-23-1 0,0-13-21 0,0 7 1 16,0 0-35-16,0 2 1 0,13 19-84 0,-8-20-32 15,-1-3-59-15,-1-6-42 0,5 4 20 16,-3-8-226-16,-4 0-31 0,1-5 43 0,-2-2 4 15,0 0 59-15,0 0 19 0,-5 6 17 16,4-7 8 15,-1-3 52-31</inkml:trace>
  <inkml:trace contextRef="#ctx0" brushRef="#br0" timeOffset="809582.5671">7598 5625 275 0,'0'0'42'16,"0"0"-26"-16,0 0 31 0,0 0-39 16,0 0-1-16,0 0 7 0,0 0-20 0,0 0 28 15,0 0-41-15,0 0-1 16,0 0 17-1,0 0-23-15,0 0-21 16,0 0-2-16</inkml:trace>
  <inkml:trace contextRef="#ctx0" brushRef="#br0" timeOffset="832682.3205">6384 8698 298 0,'0'0'45'0,"0"0"21"16,0 0-14-16,0 0 9 0,0 0-19 15,0 0-33-15,0 0 43 0,0 0-39 0,0 0 21 0,0 0-10 0,0 0-8 0,0 0 19 0,0 0-12 0,0 0 3 16,0 0-18-16,0 0 11 0,0 0-7 0,0 0-17 16,0 0 2-16,0 0-3 0,0 0 11 15,0 0 1-15,0 0 5 0,0 0-24 0,0 0 25 0,0 0 6 16,0 0-12-16,0 0-11 0,0 0 1 15,0 0 8-15,0 0-40 0,0 0 51 0,0 0 24 16,0 0-29-16,0 0 6 0,0 0-24 16,0 0 44-1,0 0-32 1,0 0-20-16,0 0 35 0,0 0-47 0,0 0 9 0,0 0 27 16,0 0 6-16,0 0-10 0,0 0-29 0,0 0 15 0,0 0 14 0,0 0-18 15,0 0 6-15,0 0 16 0,0 0 5 0,0 0-8 0,0 0-15 16,0 0 35-16,0 0-27 0,0 0-14 0,0 0-2 15,0 0 25-15,0 0 2 0,0 0-25 16,0 0 19-16,0 0 3 0,0 0 8 0,0 0-12 16,0 0-24-16,0 0 4 47,0 0 38-47,0 0-12 0,0 0 13 0,0 0 19 0,0 0-32 0,0 0-8 15,0 0 5-15,0 0-4 0,0 0-7 0,0 0 6 0,0 0-24 0,0 0 33 0,0 0 2 0,0 0 6 16,0 0-26-16,0 0 15 0,0 0 3 0,0 0-30 0,0 0 18 15,0 0-24-15,0 0 67 0,0 0-21 0,0 0 6 16,0 0-20-16,0 0-18 0,0 0-14 0,0 0 19 16,0 0 19-16,0 0-35 0,0 0 58 15,0 0-32-15,0 0-7 0,0 0-19 32,0 0 6-17,0 0 14-15,0 0 29 0,0 0-20 0,0 0-22 0,0 0 40 0,0 0-20 16,0 0-1-16,0 0-7 0,0 0 1 0,0 0-27 0,0 0 10 0,0 0 36 0,0 0-32 0,0 0 26 15,0 0 5-15,0 0-14 0,0 0 8 0,0 0-2 16,0 0-12-16,0 0 12 0,0 0 17 0,0 0 2 16,0 0-32-16,0 0-7 0,0 0 8 15,0 0-21-15,0 0 27 0,0 0 39 0,0 0-57 16,0 0 45-16,0 0-7 0,0 0 14 16,0 0-61-16,0 0 27 0,0 0 7 15,0 0-6 1,0 0-22-16,0 0 42 15,0 0-10-15,0 0 5 0,0 0-31 0,0 0 38 0,0 0-7 0,0 0 6 0,0 0-11 16,0 0 1-16,0 0 15 0,0 0-1 0,0 0-15 0,0 0-2 0,0 0 20 16,0 0-7-16,0 0 23 0,0 0-9 15,0 0-24-15,0 0 20 0,0 0-4 0,0 0-3 16,0 0-9-16,0 0-1 0,0 0-2 0,0 0 0 16,0 0-4-16,0 0 1 0,0 0-24 15,0 0 2-15,0 0 44 0,0 0-27 0,0 0-1 16,0 0 0-16,0 0-1 15,0 0 4 1,0 0 13-16,0 0-25 16,0 0 20-16,0 0-13 0,0 0 4 0,0 0 0 15,0 0 1-15,0 0-7 0,0 0 22 0,0 0-20 0,0 0-1 0,0 0-10 0,0 0 3 0,0 0 14 0,0 0-1 16,0 0 0-16,0 0-3 0,0 0 1 0,0 0-2 16,0 0-1-16,0 0-43 0,0 0 4 15,0 0 40-15,0 0 2 0,0 0-7 0,0 0-4 0,0 0 12 16,0 0 1-16,0 0-1 15,0 0-11-15,0 0 11 0,0 0 15 0,0 0-18 16,0 0-13-16,0 0 17 16,0 0 0-1,0 0-18-15,0 0-2 16,0 0 1-16,0 0 1 0,0 0 1 16,0 0 1-16,0 0 18 0,0 0 3 0,0 0-1 0,0 0-1 0,0 0 22 0,0 0-15 0,0 0 0 15,0 0-2-15,0 0-28 0,0 0 6 0,0 0 22 0,0 0-3 0,0 0 1 0,0 0-31 16,0 0 2-16,0 0-8 0,0 0 1 15,0 0 37-15,0 0-14 0,0 0 1 0,0 0-1 16,0 0-1-16,0 0 26 0,0 0-3 0,0 0-2 16,0 0-29-16,0 0 3 0,0 0 2 15,0 0-1-15,0 0 2 0,0 0-1 16,0 0-5-16,0 0 26 16,0 0-14-16,0 0-6 15,0 0-6-15,0 0 10 0,0 0-12 0,0 0 9 0,0 0 5 0,0 0 1 16,0 0-4-16,0 0 24 0,0 0-7 0,0 0-30 0,0 0 2 15,0 0 0-15,0 0-9 0,0 0 3 0,0 0 1 16,0 0 20-16,0 0 0 0,0 0 8 0,0 0 0 16,0 0-2-16,0 0-12 0,0 0 20 15,0 0-1-15,0 0-1 0,0 0-19 0,0 0 20 0,0 0-21 16,0 0-2-16,0 0 1 0,0 0-32 16,0 0 4-16,0 0 53 0,0 0-3 0,0 0-3 46,0 0 1-46,0 0-2 16,0 0-7-16,0 0-9 0,0 0-7 0,0 0 23 0,0 0-25 0,0 0 7 0,0 0-1 16,0 0-5-16,0 0 4 0,0 0-3 0,0 0 3 0,0 0 21 0,0 0-18 0,0 0-11 0,0 0 4 0,0 0 5 15,0 0 1-15,0 0 1 0,0 0 20 0,0 0-11 16,0 0-10-16,0 0 21 0,0 0-31 0,0 0 11 16,0 0 27-16,0 0-2 0,0 0-57 15,0 0 3-15,0 0 4 0,0 0 2 0,0 0 40 16,0 0-3-16,0 0-1 31,0 0 1-31,0 0-37 16,0 0 3-16,0 0 1 0,0 0 3 0,0 0 46 0,0 0-11 0,0 0-7 0,0 0-4 15,0 0 3-15,0 0 4 0,0 0-2 0,0 0 21 0,0 0-38 0,0 0 9 16,0 0 10-16,0 0-11 0,0 0 21 0,0 0-25 16,0 0 8-16,0 0-3 0,0 0-4 0,0 0 8 15,0 0 11-15,0 0-2 0,0 0-2 16,0 0-2-16,0 0-38 0,0 0 2 0,0 0 18 15,0 0 12-15,0 0 3 0,0 0-10 16,0 0-1-16,0 0 12 0,0 0 6 0,0 0-4 16,0 0-30-1,0 0 24 1,0 0 9-16,0 0-8 0,0 0-13 0,0 0 11 0,0 0 7 0,0 0-1 16,0 0 0-16,0 0-1 0,0 0-2 0,0 0-19 0,0 0 29 0,0 0-34 15,0 0 12-15,0 0 6 0,0 0 0 0,0 0 0 16,0 0 18-16,0 0-29 0,0 0-5 0,0 0 1 15,0 0 1-15,0 0 1 0,0 0 2 0,0 0-26 16,0 0 4-16,0 0 46 0,0 0-1 0,0 0 0 16,0 0-2-16,0 0-2 15,0 0 4-15,0 0-1 16,0 0-2-16,0 0 22 0,0 0-13 0,0 0-1 16,0 0-3-16,0 0-16 0,0 0-1 0,0 0 7 0,0 0-5 0,0 0-5 15,0 0-6-15,0 0-5 0,0 0 3 16,0 0 2-16,0 0 7 0,0 0 25 0,0 0-41 15,0 0 14-15,0 0 6 0,0 0 0 0,0 0 0 16,0 0-6-16,0 0-2 0,0 0 6 16,0 0-2-16,0 0 3 0,0 0 4 0,0 0-4 15,0 0-6-15,0 0 6 16,0 0 4-16,0 0 30 0,0 0-3 16,0 0-2-16,0 0-28 0,0 0 2 0,0 0-16 0,0 0 0 0,0 0 18 15,0 0-10-15,0 0 13 0,0 0-12 16,0 0 12-16,0 0 12 0,0 0-31 0,0 0-2 0,0 0 22 15,0 0 6-15,0 0-16 0,0 0 1 16,0 0-42-16,0 0 6 0,0 0 46 0,0 0-1 16,0 0-2-16,0 0 1 0,0 0 0 0,0 0 2 15,0 0-4-15,0 0 4 16,0 0-1-16,0 0 1 31,0 0-29-31,0 0 4 16,0 0 0-16,0 0 17 0,0 0 5 0,0 0 14 15,0 0-1-15,0 0-96 0,0 0 30 0,0 0-54 0,0 0-116 0,0 0-61 0,0 0 39 0,0 0-18 0</inkml:trace>
  <inkml:trace contextRef="#ctx0" brushRef="#br0" timeOffset="834831.8228">19669 4707 512 0,'0'0'315'0,"0"-14"-37"0,-1-12-41 0,12 14-15 16,4 2-15-16,0 2-25 0,3-1-10 0,1 4-2 16,1 3-45-16,0-2-13 0,-10 4 4 0,6 0-32 15,20 14-2 1,-15-7-11-16,-5 0 11 0,0 3-29 0,-4 1 5 0,-3 1-14 15,0-1-9-15,-7 5 10 0,-2-8-12 0,0 6-4 16,-11 22 9 31,3-17-7-47,-2 3 9 16,-4-2-14-16,2-3 12 0,-1 2-2 0,0-3 13 0,2 0-29 15,0-3 22-15,4-2-12 0,1 0-10 0,1-5 10 0,1 1-4 0,1-2-10 16,2-2 16-16,1-3-11 0,0 0 7 0,13 8-25 0,10-7 10 0,-11-1-4 15,8 0 10-15,4 0-17 0,32-15-20 0,-28 10-5 0,2-4-8 0,1 1-23 0,-2-3 12 0,2-2-5 16,-1 1 10-16,0-2-10 0,0-1 10 0,-2-2 15 0,-5 0-20 16,2 0 10 15,-2 2 13-31,-2-3-14 16,-3 3 12-16,-2 4 16 0,-2-2 0 0,-5 2 17 0,-1 5 7 0,-3 0 2 0,1 2 1 15,-4-2 1-15,-1 2-3 0,1 1 12 0,0 2-25 0,0-1 13 0,-2 1 2 0,0 2 5 0,-1 1 15 0,-1 0-30 16,-2 0 14-16,2 3-6 0,-2-2 23 15,3 2-32-15,-5 9 11 0,3-4 1 0,1-1 8 16,1-1-17-16,1-1-5 0,0 0 10 0,0-7-9 16,0 0 25-16,0 9-21 15,0-1-3-15,12 2-5 0,6-4 19 47,-3-1-9-47,1-1-11 0,-1-3 15 0,-3-1-15 0,-12 0 10 16,10 0-3-16,0 0 3 0,13-11 0 0,-8 5 6 0,-1-5-13 0,-2 3 3 0,-2-4-19 0,-1 0-5 15,-3 5 14-15,-2-2 20 0,-3-1-25 0,0-1-14 0,-1 2 13 0,0 0 25 0,-12-11-35 16,10 13 7-16,-3 0-1 0,-4-3 9 0,2 5 10 16,-7-2-9-16,3 4-18 0,-2 1 4 15,6 0 9-15,1 1-23 0,0-1-22 0,6 2-3 16,0 0-6-16,-8 0-21 0,2 0-18 16,6 0-8-16,0 0 5 15,-7 0-20 1,7 0-19-16,-8 3 5 15,11-1 12-15,0-2-54 16,4 0-17-16,-2 1-12 0,2 0-61 0,-1-2-103 0,2 2 17 0,1-1 33 0,6 0 19 0,1 0 7 16</inkml:trace>
  <inkml:trace contextRef="#ctx0" brushRef="#br0" timeOffset="835991.4341">20665 4588 385 0,'5'-3'204'16,"-1"2"-9"-16,-1-1-1 0,1 0-32 0,0 0 6 16,0 1-15-16,-1-1-12 15,0 1-5-15,0 1 7 0,-1-1-25 0,0 0-11 0,0 0-6 16,0 1-7-16,0-1-23 0,-1 1-2 15,0 0 18 1,0 2 0-16,-1 1 20 0,0 4-12 16,2-2 20-1,-2 1-11-15,0 1-5 0,0 2 25 0,0 0-15 0,0 5-20 16,0 1-7-16,0 0-9 0,0-2 45 0,0 3-22 0,0-2 20 0,10 13-10 0,-8-17-5 16,2-1-11-16,-1-1 7 0,1-1 2 0,7 7-12 0,1-4 12 15,0-3-25-15,6 0-10 0,0-4-4 16,-10-3-1-16,7 0-4 0,3 0-14 0,1 0 3 15,21-12-2-15,-20 5-15 0,-2-1-3 16,-1-5-4-16,-1 5-8 31,0-5-11-15,-3 1 9-16,-2-2-8 0,-1-1 0 0,-3 1-12 0,0-6 8 16,-4 3-4-16,-2-3-3 0,-1 13-7 0,0-3 7 0,0-2-2 0,-15-15 13 15,3 13-8-15,2 5 4 0,-3-4-20 0,-1 4-22 0,-2 0 17 0,0 3 0 0,1 2-11 0,-4-1 6 0,7 3 3 16,-1 2-28-16,13 0-33 0,-12 0 2 15,0 0-13-15,-7 10-19 0,11-7-12 0,-3 6-13 16,2-4-24-16,5 0-26 0,1 1 18 16,3-1-170-16,0 0-92 0,0-2 30 31,0-3 17-15,0 0 25-16,0 0 25 0,17 9 38 0,3-9-17 0,-7 0-3 15</inkml:trace>
  <inkml:trace contextRef="#ctx0" brushRef="#br0" timeOffset="836178.0165">21270 4406 296 0,'1'-1'355'16,"0"-4"-58"-16,1 3-27 0,-1-1-16 0,0 2-25 0,0-1-17 0,-1 1-31 0,1 1-26 0,0 0 41 0,-1 0-34 0,0 2 9 15,-2 2-17-15,4-1 24 0,-2 4-23 0,0-1 11 16,-3 11-19-16,2-4-12 0,1-13-17 0,0 12 1 16,0 3-35-16,0 0 11 0,0-1-17 0,0-2-18 15,0-2 1-15,0-1-22 0,15 14 9 16,-11-13 7-16,2-5-16 0,-1 1-22 15,-1-2 2 17,2 0-24-32,1-4 0 15,0 0-35-15,-7 0-5 0,0 0-19 0,23-10-9 0,-9 1 20 16,-3-6-6-16,1 1 3 0,-1 1 7 0,-1-2-7 0,1-2 11 0,-4 2 4 0,2 0 3 0,-1 2 0 0,-2 4 46 16,-2 4-8-16,-1-2-2 0,-1 2 21 0,1 1 32 0,-1 0-28 0,-2 1 5 15,2 1 0-15,-1 0 3 0,0 2-21 16,-1-2 0-16,0 2 67 0,0 0-17 0,0 5 22 15,-1-1 1-15,0 1 1 0,-2 12 0 0,-1-5 11 16,0 5-8-16,-1 3 6 0,-1 1-13 16,2 2 6-16,-1 2-2 62,0 0-9-62,0 1-1 16,-1 1-17-16,0-1-3 0,1 1-14 0,0 2 8 15,1-2-21-15,1 0-28 0,0-3-33 0,0-2-51 0,2 2 9 0,-5-3-106 0,4-1-39 0,0-3-51 16,2-2 29-16,-1-4-225 0,-2-1-18 0,1-1 39 0,-1-3 27 0,3-1 52 0,-1-2 24 0,-1-2-4 0,1 2 35 0,0-3 25 0,0 0 32 0</inkml:trace>
  <inkml:trace contextRef="#ctx0" brushRef="#br0" timeOffset="836442.2079">19731 5439 550 0,'-4'3'214'0,"0"-2"-7"15,2 0-17-15,0-2-12 0,-2 1-9 0,3 0-6 16,0 0 0-16,0 1-2 0,2-2-21 0,3 1 9 15,0-2-35-15,15-4 9 0,4-1-22 16,5-2 10-16,7-1-34 16,5 0 4-16,5 3-14 0,7-7-27 78,-1-1-1-78,13 1 21 0,3 0-15 0,4 1-16 0,8-2 3 0,5 4-14 0,7-1 5 0,1 1 15 0,-1-3-24 0,1 2-1 0,-5 2 10 0,-4-2-13 0,-2 3 3 0,-7-3-9 0,-5 2 12 0,-2 0 8 0,-10 0-3 0,-4 1-22 15,-5 0 10-15,-5 0-6 0,-3 0 13 0,-7 4-3 0,0 0 1 0,-6 1 2 16,-4-1-18-16,-2 4 5 0,-2-3-11 0,-6 1-32 16,-5 1-7-16,-6 2-20 0,-2 0-4 0,0 1-36 15,-3 0-23-15,0 1 13 0,-1 1-97 16,-1 0-89-16,-10 6-73 0,1-3 18 16,-3 1 4-1,-2 5 53 16,-2 2 27-31,-1-2 1 0</inkml:trace>
  <inkml:trace contextRef="#ctx0" brushRef="#br0" timeOffset="837498.2591">20537 5607 412 0,'0'-3'323'16,"-2"1"-53"-16,1 0-29 0,0 2 1 0,-1 0-19 15,0 0-23-15,0 3-14 0,0 1 18 0,0 0-50 16,0 2 11-16,0-1 1 0,1 2-21 15,1-1 9-15,0 1-16 0,1 0-14 0,-1 2-1 16,10 13-9-16,-1-7-7 0,0-3-12 16,2-1-10-16,2-3-9 0,1 2-7 31,3-5-31-15,0-1-19-16,0-2-13 15,-3-1-17-15,6 1-31 0,-12-2 5 0,7 0-4 0,18-17-21 0,-14 6-8 16,-2 0 10-16,2-1-11 0,-4-2 20 0,4-3 2 0,-4 2-4 0,-1-1 3 0,-1-1 18 15,-4-1 1-15,0 2 18 0,2 1 13 0,-5 5 17 0,-3 0 26 0,0 4 3 0,1-2 24 16,-2 1 12-16,1 2-25 0,-3 1-5 0,2 1 41 16,-2-2-17-16,1 5 20 0,0-4-14 0,3 0-3 15,-4 2-2-15,1 0-15 0,-1 0-1 16,2 1 8-16,-2 1 29 0,0 0-12 0,0 0 16 16,2 15-16-16,-3 5-17 15,1-8 6 1,0 5-10-1,-9 28-8-15,3-16 4 0,-1-2-10 0,2 3 0 0,-1 1-13 16,-1-1-4-16,-1 0 2 0,1 2-10 0,-2-3-5 0,1 0-27 0,3 2-30 0,-5-4-35 0,5 2 7 16,-1 1-87-16,2-12-25 0,2 1-18 0,0-6-30 0,0-4-41 15,1-7 26-15,1-2-248 0,3 0 30 16,-2-2 37-16,1-4 7 0,0-2 60 0,5-11-15 16,1-3 51-16,3-3 25 0,-2-3 26 15</inkml:trace>
  <inkml:trace contextRef="#ctx0" brushRef="#br0" timeOffset="837770.5336">21027 5646 876 0,'1'-2'293'0,"-1"0"-61"0,-2 2 6 15,1 1-7-15,-4 1-8 0,1 1-21 16,-11 4 0-16,-3 1-28 0,-1 2-20 0,-1 0-16 15,-1 0-14-15,0 3 36 0,-1 0-23 0,4 2-14 16,-4-3-12 0,2 2 32-16,0 1-34 0,0 0-21 15,-1 3 4 1,-2-1-16-16,2 0-10 0,-2 0 8 16,0 2-11-16,2-2 5 0,-1 5-21 0,1-5-5 0,0 2-35 0,-1-1 0 0,3-2-105 15,-4-1-29-15,-2-4-67 0,4-3-35 0,4-2 18 0,1-2-256 0,16-4 5 16,-10 0 59-16,-8-19 32 0,15 7 15 0,5-10 44 15,-2 8 0-15,12-28 0 0,-4 13 51 16</inkml:trace>
  <inkml:trace contextRef="#ctx0" brushRef="#br0" timeOffset="838779.5757">19639 4882 267 0,'-5'2'200'0,"0"0"-29"0,2-1-42 0,0 0 19 0,1 0 4 0,0 0-8 15,1-1-13-15,1 1-1 0,2-1-11 0,0-1 14 0,4 0-13 16,-2-1-6-16,13-1 1 0,1-4 1 16,3 0-15-16,3-1 3 0,4 1-16 0,3-1-11 0,8 0-1 15,5-3 1-15,8 0 10 0,5 1-23 16,8-2-15-16,6 0-13 0,6 3 22 15,3-1-24-15,7 2 1 16,5 1-2 0,0-1-7-16,0-1 10 0,1-1-11 0,-2 3 15 0,-4-3-29 15,-1-4 2-15,-4 2 4 0,-3-1-16 0,-1 2 5 0,-6-3 20 0,-2-2-10 0,-5 2-7 16,-4-1-3-16,-5 1 10 0,-6 2 4 0,-4 0 3 16,-5 2-5-16,-7 0 15 0,-4 0-12 15,-4 3 10-15,2 2-10 0,-4-2 2 0,-6 0 3 16,2 3-24-16,-4-2 12 0,-9 3-3 0,-7 3-15 0,6 0 10 15,-6 0-14-15,9 0 0 0,-9 0-20 16,7 0-23-16,-7 0-16 0,0 0-4 16,0 0-24-16,0 0-34 0,0 0 12 15,9 6-85 1,-18 5-56-16,0 0-122 16,-2 1 7-16,-3-2 54 0,3 1-12 0,-3-1 10 0,-3-3 24 15</inkml:trace>
  <inkml:trace contextRef="#ctx0" brushRef="#br0" timeOffset="839801.236">21307 3938 571 0,'0'0'187'15,"0"0"-14"-15,0 0-40 16,0 0 0-16,0 0-18 0,0 0-7 31,0-14-23-31,0 14-1 16,0 0 1-16,-6-14-9 0,2 14-18 0,-1 2 26 0,0-2-18 0,0 1 1 16,-3-1 7-16,-14 8 2 0,8-4-19 0,-3 3 6 0,6-4 3 0,3 3-20 0,-1-2-5 0,3 0-1 15,1 0-2-15,0-1 18 0,-1 1-18 0,2 0-3 16,1-1 9-16,1 2-10 0,-1-2-11 0,1 2 5 15,2-5 18-15,0 0 24 0,0 7-22 0,18 14 6 16,-5-9-1-16,1 0 10 0,5-2-12 16,2 0-18-16,-4 0 7 0,3-1-1 0,1 1-11 15,-4 0-8-15,0-1-7 0,-1 0 6 16,-2 0 0-16,-3 0-7 0,1-1 6 47,-5 0-20-47,-1 0 8 0,-3-1 1 15,-3 1-5-15,0-2-5 0,0-6 21 0,0 8-22 0,-12 12 13 0,-2-7-5 0,1-1-5 0,0-3 10 16,-1 3 3-16,-3-3 6 0,-1-2-15 0,2-1 1 0,-2 1-6 16,-1-4 4-16,-2 1 12 0,6-2-12 0,-6 0 10 0,-1-1-6 0,2 0-2 0,12-1 12 15,-3 0-19-15,0 0-23 0,-1 0-16 0,0 0-17 16,-14-11-28-16,19 9-36 0,2 1 9 0,3-1-123 16,0 0-144-16,2-1 7 0,1-1-8 15,3 0 69-15,9-5 1 0,1-3 38 0,3 0-8 16</inkml:trace>
  <inkml:trace contextRef="#ctx0" brushRef="#br0" timeOffset="839980.009">21755 4034 524 0,'-2'-4'251'0,"2"-1"-50"0,0 3 9 16,0-1-9-16,-1 0-40 0,2 2-4 15,-1-2-17-15,-2 0-23 0,-1 2-13 0,2 0-7 16,-3 1 4-16,-1 1-12 0,-1 2-9 16,-9 2 10-16,4 3-12 0,-2 2 6 15,-2-2-21-15,3 1 10 16,4 1 0-16,-2-1 10 15,4-1-20-15,2-2-3 0,0 2-9 0,1-1-21 16,-1-2 4-16,2 0 8 0,2-1-12 0,-1 0 4 0,1-4 25 0,0 0-7 0,0 0 6 0,15 14-25 16,1-5 7-16,4-5 3 0,1 0-21 0,-3-4-5 15,-2 0 12-15,3 0-10 0,-9 0 2 16,4 0-13-16,2 0 2 0,17-12 6 0,-19 5-1 16,-4-1-9-16,-2 3-1 0,2-7 16 15,-6 5-9-15,3-2-12 0,-6 1-1 0,1 1 8 16,-1 1 12-16,-1 0-9 0,0 6-2 15,0 0-3-15,0-9-8 16,0 2-4 0,-16-9 30-16,6 7-17 15,2 4-7-15,-5-3-10 0,-2 2 15 0,4 3-4 16,1 0 2-16,0 0-16 0,-8 1 12 0,7 2-13 0,1-1 5 0,10 1-8 0,-8 0-7 0,0 0-39 0,1 0-23 16,0 0-17-16,-5 10-24 0,7-8-33 0,0 2 15 15,1 0-73-15,-2-1-76 0,4 1-96 0,0-1 32 16,0-1 29-16,2 0 18 0,0-2 22 0,3 1 17 15</inkml:trace>
  <inkml:trace contextRef="#ctx0" brushRef="#br0" timeOffset="841021.6437">22151 3721 839 0,'-3'-5'277'0,"-1"-1"-22"0,3 2 0 16,-2-2-1-16,2 4-43 0,-1-3 1 16,0 3-23-16,1-1-18 0,-1 2-28 0,1-2-24 15,1 3-9-15,-1-3-19 0,0 2 4 0,1 1-14 16,-2 1 12-16,1 3-11 0,0 2 35 15,-1 2 34-15,2 11-30 0,-1 5 12 0,-1 2-8 16,2 1-18-16,-1 4-10 47,-1 1-1-47,-2-2-19 0,0 3 5 16,0-1-6-16,0 2-24 0,-1 0 5 0,0-1-2 0,-3-2-8 15,2 2-5-15,1-2-27 0,1 0-55 0,1 0 5 0,0-1-122 0,-1-1-41 0,4-3 22 16,-3-2-215-16,3-2-106 0,0-12 46 0,0 2 52 0,0-1 24 0,0 0 25 0,0-4 20 0,11 7 11 15,-8-8 24-15,-2-2 16 0</inkml:trace>
  <inkml:trace contextRef="#ctx0" brushRef="#br0" timeOffset="849034.0326">21250 3918 251 0,'0'0'31'0,"0"0"29"0,0 0 1 0,0 0 17 16,0 0-55-16,0 0 19 0,0 0-25 0,0 0 1 15,0 0 8-15,0 0 6 0,0 0-9 16,0 0-5-16,0 0 8 0,0 0 2 0,0 0-12 16,0 0 42-16,0 0-34 0,0 0 23 15,0 0-23-15,0 0 8 0,0 0-1 0,0 0-16 16,0 0 0-16,0 0 50 31,0 0-15-31,0 0-4 16,0 0-6-16,0 0-4 0,0 0-4 0,0 0 0 15,0 0 22-15,0 0-7 0,0 0 9 0,0 0-44 0,0 0 30 0,0 0 3 0,0 0-10 0,1 6-18 0,4-7 14 0,1-1-25 16,1 2 32-16,0-3-24 0,8 0 8 16,0 1 10-16,-5-1-18 0,1 2-18 0,-4-2 36 15,0 2-18-15,-1 0 4 0,-1 1-10 0,1-2 32 16,-2 1-16-16,0-1 25 0,-1 1-14 0,1 0-2 15,0 1-4-15,-1-2 1 0,0 2-11 16,1-2 12-16,-1 1 0 16,1 1-1-16,0-3-10 31,-1 1 14-31,0 1 0 16,0 0-10-16,0-1 0 0,-1 1-10 0,0-1 3 0,1 2 6 0,-1-2-7 15,0 2 9-15,-1-1 6 0,1-1-14 0,0 2-2 0,-1 0-2 0,1 0-2 0,-1-1-6 0,0 0 14 16,-1 1-17-16,0 0 0 0,0 0 1 0,0 0 4 0,0 0 6 15,0 0-19-15,0 0 18 0,0 0-7 16,0 0-1-16,0 0-9 0,0 0-11 0,0 0 33 0,7 0-27 16,-7 0 7-16,0 0 9 0,0 0-8 15,0 0 0-15,0 0 2 0,0 0 3 16,0 0 10-16,0 0-10 0,0 0 4 0,0 0-1 31,6 0-14-15,-6 0 15-16,0 0-13 0,0 0 5 0,8-10 14 0,-9 10-18 15,2-1 7-15,1 1 3 0,-2 0 8 0,0 0-5 0,0-2-10 0,1 2 12 16,0 0-6-16,1 0-8 0,-2 0-13 0,1 0 20 0,0 0 4 0,1-1 2 16,-1 1-4-16,0-1 4 0,-1 1-8 0,2-1 10 15,-1 1-15-15,1-3 1 0,-1 2 0 16,1 1 0-16,0-1-1 0,0 0 0 0,1 0 3 16,-1 1-2-16,1-1 13 0,-1 0-12 0,1-1 0 15,0 1 13-15,-2-1-7 0,3 1-6 16,-3 1 3-16,1-3 5 0,-1 3 10 31,2 0-24-31,-2-2 12 16,0 2-6-16,3 0 3 0,-2 0-1 0,-1-2 7 15,0 1-3-15,1 1 9 0,-1 0-6 0,0 0 4 0,-1-2-3 0,2 2 15 0,-1 0-11 16,0-1 3-16,-1 1 7 0,0 0-14 0,2 0-3 0,-3-1 8 16,2 1-6-16,-1-1-4 0,1 1 2 0,-1 0-6 15,0 0 21-15,1-1-12 0,-1 1-7 0,0 1 12 16,0-2 1-16,1 0-21 0,-1 2 3 15,-1 0 12-15,0-1-10 0,0 0-2 0,1 0 7 16,-1 0-5-16,1-1-6 0,-1 0 9 16,0 1-23-16,1 0-16 0,-1 0-12 0,1 0-29 15,-1 0 6-15,0 0 8 47,0 2-82-47,0 0-26 0,-2-2-105 0,1 3-53 0,-1 0 29 16,-2 0 4-16,0 0 24 0,-7 8-8 0</inkml:trace>
  <inkml:trace contextRef="#ctx0" brushRef="#br0" timeOffset="868870.5358">18576 7550 643 0,'0'0'325'0,"-15"0"-33"0,15 0-16 0,0 0 8 0,0-14-40 16,0 14-9-16,0 0-27 16,0 0-23-16,0 0 20 0,0 0-25 0,0 0 2 15,0 0-37 1,0 0-17-1,0 0-11-15,0 0 34 16,0 0 15-16,0 0-18 0,-21 3-8 0,22 5-6 16,-1 12-14-16,0-10 2 0,0 7-16 0,0 2-5 15,0 4-3-15,0-2-25 0,0 5 3 0,0-1-12 0,0 4 0 0,-10 26-12 0,5-28 0 16,1-5-7-16,2 2-18 0,0-4-26 0,-2 0-39 0,3-1-45 0,1-5 9 0,0-4-97 16,0-10-29-16,0 0-58 0,0 6 24 0,0-6-194 15,14 10-32-15,-10-14 30 0,9-5 32 0,4-5 29 16,-2-1 25-16,0-5 16 15,-1-3 37-15,-2 1 18 0,4 1 22 63,0-3 21-63</inkml:trace>
  <inkml:trace contextRef="#ctx0" brushRef="#br0" timeOffset="870033.4733">18782 7553 600 0,'-4'0'321'0,"-1"0"-26"16,1-3-8-16,1 3-49 0,0 0-2 15,1-1-10 17,1 0-36-17,0 0-1-15,0-3-18 0,2 1-32 0,1 1-24 0,10-8 16 16,6-2-20-16,4 0 7 0,2 1-21 0,2 1-21 0,3-1-13 0,1 3-10 0,-2 2-9 0,2 1 8 15,-3 1 3-15,-15 4-10 0,4 0-25 0,3 0 34 0,-3 0 0 0,13 15-6 0,-16-8 6 16,-3 3 25-16,0 1 17 0,-1 5-3 0,-2 0 1 16,-3 4 4-16,-1 1 1 0,-2 2 2 15,-1 0-9-15,2-2-2 0,-2-7-13 16,0 5-2-16,-14 24-1 0,8-19-12 0,0 2-15 16,0-1 5-16,0-4-14 0,-1 2-2 0,-2-4-18 15,3 0-32 1,3-2-11 15,-2 1-52-31,2-7 8 0,0-1-81 0,1-3-48 0,2-2-23 16,-1-1-8-16,1-4-35 0,0 0 24 0,5 1-188 0,-3-4 6 0,0 0 9 0,1-2 51 0,-1-1 24 0,4-8 23 0,-4 0 8 15,0-5 32-15,-2 6 11 0,0 5 6 0</inkml:trace>
  <inkml:trace contextRef="#ctx0" brushRef="#br0" timeOffset="870233.3544">18998 7733 517 0,'-5'0'237'15,"2"-1"-19"-15,-1 1-14 32,1 0-8-17,2-3-9-15,1 3-13 0,2-2-10 16,3 0-9-16,13-3 4 0,6-4 12 0,3 1-26 0,0 0-20 0,2-1-13 0,0 1 13 0,2 1-16 16,-3-3-34-16,3 3 28 0,-6-1-23 0,2 2-8 0,-5 0-24 0,-3 0 4 0,-2 3-16 0,-3-2 13 15,-3 2-11-15,-3 1 14 0,-1-2 2 0,0 4-4 16,-3-3-19-16,0 3 18 0,-1 0-11 15,-3 0 1-15,0 0-11 0,0 0-3 0,0 0 35 16,0 0-1-16,15 15-15 0,-12-10-3 0,-1-2-4 16,1 2 15-16,5 8-1 15,-1 0 0-15,-4-1 17 0,4-3 5 16,0 5-16 0,0 2 23-16,5-4-11 15,-4-5 7-15,4 1-8 0,-2-2-15 0,3 2 9 0,-2-6-2 16,4 6-23-16,-2-4 8 0,1-2 1 0,-14-2-16 0,10 0-7 0,3 0-3 0,2 0-3 0,14-17 6 15,-16 9-14-15,-2-2 13 0,0-1 0 0,0-3-5 16,-3 1-15-16,0-1 5 0,0 2-12 0,-3-2 2 16,0-3 10-16,-5 5 1 0,1 0-7 0,-1 12-4 15,0-9 5-15,0 1 2 0,0 1 4 16,-22-9-9-16,10 7 0 0,0 2-16 16,0 5 6-16,0 0 17 15,-3-1-16 16,1 0 11-31,14 3-19 0,-10 0 15 16,1 0-19-16,1 0 2 0,1 0-35 0,7 0 5 0,-9 0 2 0,2 0 4 0,7 0-83 0,-15 12-13 0,12-9-3 16,-1-1-1-16,5 3-14 0,-1-1-28 0,1-1-33 0,4 0 21 0,0-2-184 0,12 4-34 15,3-3 15-15,0-2 49 0,-8 0-14 0,8 0 46 16,30-12 28-16,-22 7 13 0,2-1 29 0</inkml:trace>
  <inkml:trace contextRef="#ctx0" brushRef="#br0" timeOffset="870513.8521">19990 7507 806 0,'5'0'266'0,"-1"-3"20"0,-1 3-12 0,0 0-44 0,0 0-7 0,-1 0-12 0,0 0-19 15,1 0-24-15,-2 0-20 0,2 0-37 0,-1 0 19 0,-1 3-7 0,1-3-21 0,-2 4 10 16,0-3-11-16,0 4-10 0,-1-1-10 0,0 2 2 16,0-1 31-16,-1 2-17 0,2 2-12 0,0 3 21 15,0 0-8-15,0-1 12 0,0 0-6 16,0-2 8-16,0 5 7 0,0 0 10 0,9 15-16 15,-2-15 14-15,2 1-14 0,5-6-6 0,3-1-3 16,5 1 0-16,3-4-18 0,-1-1-10 16,2-1 6-16,-10 2-13 15,6-5-26 17,-11 0 23-17,4 0-9-15,2 0-10 0,19-17-24 0,-17 8 21 0,-2 1-22 0,-3-4 7 16,0 1-20-16,-3 0 18 0,-2-1-17 0,-2 0-10 0,0-3-6 0,-4 3 8 15,-3-2-5-15,0 2-5 0,0 12-5 0,0-14 2 0,-17-14-10 0,5 14-1 0,-3 4-13 0,-4 1 0 0,0 1-28 0,-2 3 0 16,1 1-46-16,-1 1-17 0,4 3 12 16,-2-2-87-16,8 2-14 0,-2 0-42 0,-3 0-19 15,3 0 28-15,0 0-255 0,-9 12 32 16,12-10 43 0,0 1 44-16,3-3 33 15,0 1 6-15,1 2 37 0,-8 4 28 0,0-1 2 16,1 3 42-16,2-2 0 0</inkml:trace>
  <inkml:trace contextRef="#ctx0" brushRef="#br0" timeOffset="872508.0011">18603 8560 679 0,'-17'0'219'0,"17"0"-13"0,0 0-32 0,-29 14 15 0,26-13-8 0,1 0-11 0,-2-1-14 0,1 0-6 0,1 1 3 0,3-1 0 0,2 0-16 0,14-3 16 0,2 1-2 0,-3 2-36 0,33-12 8 15,-7-1-41-15,6 2 37 0,10-4-35 0,4-2 26 0,8 1-27 0,0-4-33 0,3 1 26 16,4-4-24-16,1 2-14 0,4-1 3 16,-2 0-21-16,0 1 10 0,0 1-5 0,-2-1 6 15,-7 4-37-15,-6 0-11 0,-4 1-13 0,-10 5-20 16,-6-3-1-16,-7 5-30 47,-4 2-6-47,-6 2-28 15,-4 3-8-15,-24 2-46 0,11 0 17 0,4 10-173 0,-17-2-41 16,-5 1 15-16,-10 5 21 0,-3 1 18 0,-6 2 22 0,-3-1 22 0,-3 1 33 0</inkml:trace>
  <inkml:trace contextRef="#ctx0" brushRef="#br0" timeOffset="873572.4585">19096 8686 734 0,'1'-2'370'0,"-1"-1"-2"0,0 3-51 0,1 0-43 0,0-3 21 0,-1 1-32 0,1 2-44 0,0 2 8 0,1-2-1 0,0 3-20 0,1 0-17 0,1 3-33 0,2 9 1 15,1 4-20-15,0-1-6 0,-3 0-18 16,-2-3-11-16,2 4-18 0,-3 5-19 0,-1 1-43 16,0-15-20-16,0 8-2 0,0 1-100 15,0 1-36-15,-14 17-46 0,10-25-39 0,4-2 19 16,0-1-133-16,0-9-80 0,0 0 12 16,11 7 27-16,-4-8 33 0,9-7 6 0,3-3 33 31,4-5 34-16,-5 2 25 1,3 0-4-16</inkml:trace>
  <inkml:trace contextRef="#ctx0" brushRef="#br0" timeOffset="873752.5328">19457 8695 681 0,'5'-6'350'0,"-2"2"-5"0,-1 0-71 0,0 1-34 0,-1 1-13 16,-2 0-39-16,2 2-22 0,-1 1 26 0,-1 0-16 16,1 2-17-16,-3 2-38 0,-5 6 9 0,3 1-30 15,-3 3 15-15,-2-1-12 0,4 1-11 16,-1 2-9-16,1-3 12 0,2 3-1 15,0-1-24-15,3 0-5 0,1-4-1 16,0-1 19 15,0-5-13-31,14 10 15 0,-6-3-5 0,3-3-10 0,3-6 4 0,2 1-13 0,-2-4-3 0,-5-1-7 0,7 0-20 16,1 0 9-16,24-17 6 0,-19 11-31 0,2-3-13 0,-2-1-20 16,-3-1 24-16,-1 1-6 0,0-1 1 0,-3-1 0 15,-2-3-16-15,-2 0 4 0,-3 2 6 0,-4 1-2 16,-3 0-26-16,0 2 27 0,-1 10-20 0,0-7 5 15,0-5-1-15,-18-5 3 0,6 5 1 16,3 9 3-16,-1 1-52 0,-3 1 5 0,-4-1-1 16,3 2-3-16,-7 0-21 0,9 0-6 15,1 0-23-15,-11 12-23 16,14-9-18 0,-1-1-26-16,5 2 16 0,3-3-81 15,0 0-80-15,6 0-45 0,-1-3 10 0,2 1 26 0,12-4 4 0,2-3 50 0,4 0 22 0,1 1 13 16</inkml:trace>
  <inkml:trace contextRef="#ctx0" brushRef="#br0" timeOffset="873934.683">19883 8622 568 0,'6'-2'262'16,"-1"2"-14"-16,1-2-25 0,-3 4 2 0,0-2-23 15,0 2-7-15,-1 1 1 0,1 0-38 16,-2 0 15-16,0 2-56 0,1 0 21 0,0 0-10 16,0-1-46-16,0 2-1 15,5 10-11-15,2-3 3 31,-4-3-22-31,0-2 8 16,3 3-14-16,1-1 16 0,3-3 15 0,5 0-6 0,0-1 3 31,2-2-21-31,1-1 30 0,-11-3-55 0,3 0 18 0,1 0-6 0,2 0 23 0,-2 0-37 0,16-15 6 0,-14 8-5 0,-6 0-14 0,4-1 8 0,-9 1 1 0,-1-1 9 0,1 2-14 0,-4-1 25 16,0 2-26-16,0 5 1 0,0 0-3 16,0-8-1-16,-10-4 1 0,5 11-21 15,-9-6-24-15,-3 4-9 0,3 2-36 0,1-1-30 16,-10 1-20-16,14 1-34 0,-5 0 16 0,-1 0-111 15,-19 10-76-15,20-6-40 0,-3-1 17 16,6 0 31-16,1 0-15 16,2-3 69-1,1 4-36-15,1-1 33 16</inkml:trace>
  <inkml:trace contextRef="#ctx0" brushRef="#br0" timeOffset="874082.6291">19780 8743 553 0,'-21'7'242'0,"0"-1"-2"0,5 1-12 0,-7 0-10 0,6 0-24 0,4-2 7 16,2 0-25-16,-1 2 2 0,4-4 16 0,3-1-26 15,-1 0-16-15,1 0 2 0,4-1 6 0,-1 1-17 16,2 0 47-16,0-2 4 0,0 0-19 0,16 3-11 16,7-1 15-16,1-2-6 0,-11 0-11 15,7 0-12-15,31-11-5 16,-21 6 4 0,4 0-12-1,0-2-21 1,4-2 2-16,0-2-12 0,-1-1-24 0,2 4-7 15,-2-2 1-15,-4-1-21 0,-4 2-17 0,3-1-28 0,-4 0-32 0,0-1-29 16,-3 0-35-16,1 4 10 0,-6 0-109 0,0-1-48 0,-6 1-56 0,2-2 26 0,-7 2-224 0,-3 1 3 0,-4-1 36 16,2 2 49-16,-1-4 14 0,-1 2 4 0,5-10 64 0,-3 2 9 15,-1-4 5-15,-2-1 52 0,1 1 7 16</inkml:trace>
  <inkml:trace contextRef="#ctx0" brushRef="#br0" timeOffset="875088.5251">19552 7899 617 0,'-4'-2'206'16,"4"2"-18"-16,-1-3 1 0,2 1-4 16,1-1-12-16,0 1 6 0,2 1-5 0,0 0 8 15,2-2-17-15,-1 3 11 0,13-5-19 16,2-1-5 0,6 0-24-16,2 2 26 0,4-1-37 15,0-2-12-15,3-1 24 16,6 0-13-16,9-1-21 0,-6 0-25 0,8 1 9 0,2 0-12 0,6 2-24 15,2-4 20-15,2 0-7 0,-2 1-15 0,-2-1-4 0,-5 1 11 0,-8 3-5 16,-3-1-11-16,-6 4-28 0,-5-2 23 0,0-1-8 16,-5 1 2-16,-5 0-1 0,-3 4 0 0,-6 0-3 15,-1-1-3-15,-6 2 12 0,-7 0-4 0,0 0-16 16,4 3-43-16,-7-3-44 0,1 0-26 16,-4 0-41-16,0 0-48 0,1 0 18 0,-4 0-233 15,3 0 9-15,-3 0 16 0,-1 0 42 16,-1 0 39 15,-17-12 1-31,12 6 16 16,1-1 37-16,-4 3 11 15</inkml:trace>
  <inkml:trace contextRef="#ctx0" brushRef="#br0" timeOffset="1.00173E6">1783 5881 726 0,'0'0'393'0,"0"0"-49"0,0 0-9 0,0 0-44 16,0 0-21-16,0 0-13 0,0 0-17 0,-14 0-46 0,14 0-33 0,0 0-7 0,0 0-10 0,0 0-17 15,0 0-27-15,-21 0 34 0,21 4-4 0,0-1-4 16,1 5 5-16,0-1-30 0,-1 1 2 0,0 1-11 16,0 7-7-16,0 1-10 0,10 22-11 0,-8-19 1 15,0 0-21-15,-1 1 4 0,3-1-3 16,0-1-13-16,0 0-5 0,0-1-13 0,-2-5-40 0,0-1 2 16,2-4-94-1,0 7-37 1,-3-6-30 15,1-1-43-31,2-2 23 0,-3-4-195 16,1-1-37-16,-2-1 21 0,0 0 36 0,0 0 34 0,16-17 0 0,-12 8 52 0,1-2 24 15,-3-7-18-15,2 0 41 0</inkml:trace>
  <inkml:trace contextRef="#ctx0" brushRef="#br0" timeOffset="1.00273E6">1764 5605 640 0,'-3'-2'270'0,"0"-1"-44"0,0 1-15 0,1-1-19 0,0 1-2 0,1-2-20 16,-1 3-33-16,1 2-22 0,-2-2 9 0,1 4-16 16,2-1 19-16,0 1-1 0,-1 1-25 15,1 1-17-15,1 0 33 0,-1 0-33 0,0 0-5 16,2 2 7-16,1 0 19 0,-2-1-11 0,4 10-43 15,-2-6 35-15,1-1-27 0,-2-4-3 16,3 2-36-16,-1-2 14 0,0-2-1 0,1-1-1 31,-2 1 7-31,3 1-7 16,-1-4-14-16,0 2 6 0,1-1-16 0,-1-1 14 0,-5 0 3 16,0 0-2-16,9 0-5 0,-3 0-13 0,5-12 3 0,-4 9-3 0,-3-1 4 0,0 0 6 0,0-1 24 15,-1 1-43-15,0 0 45 0,0-1-34 0,-2 0-25 16,-1 0 19-16,0 5-5 0,0 0-5 0,0-7 6 15,0 7 1-15,0-6 8 0,0 6-8 16,-10-12 33-16,7 10-43 0,-1 2-12 0,1 0-20 16,-2 0 6-16,-1 0-12 0,1 0-36 15,1 3-27-15,0 1-67 0,0 0 15 16,2 0-119-16,1 1-111 31,-1 0 37-15,3 0 30-16,0 0 11 0,8 8 19 0,1-2 3 0,3-2 31 0,5 1 26 15</inkml:trace>
  <inkml:trace contextRef="#ctx0" brushRef="#br0" timeOffset="1.00302E6">2036 5857 661 0,'0'4'228'0,"1"-1"-19"0,-1 1-10 0,0-1-20 16,2 1-34-16,-2 0 3 15,0-2 11-15,2 2-3 16,-2-3-6-1,2 1-5-15,1-2-17 0,-1 3 30 0,2-3-30 16,-2 0-4-16,1-3-9 0,1 1-19 0,0 1 0 0,-1-3-12 16,2-1 14-16,4-7-33 0,-1-2-6 0,-3-2 25 0,2-2-26 0,-3 1-8 0,-2-3-19 15,2-1 6-15,-4-1 4 0,0 10 5 16,0-3-3-16,0-1-2 0,0 0 1 0,0 2-7 0,-12-13-4 16,10 18 12-16,-1 2 40 0,2 0-5 15,0 2-10-15,0 0 4 0,1 1-3 0,-2 1 15 16,1 0-13-16,0 1 0 0,1-1 0 15,-2 1-11-15,1-2 0 16,1 1-2 0,-1 2-19-1,1 0 11-15,-2 2 3 0,2-1-12 0,-1 2 4 0,0 2 7 0,2 0-9 0,-1 1-7 16,1 13 5-16,1-4 0 0,-2-8 6 0,0 9 2 0,0 3 13 16,8 27-14-16,-3-18-3 0,1 4 15 0,-1-2-16 0,4 0 4 0,-1 7 27 15,0 3-23-15,3-1 10 0,-1 4-11 0,0 4 20 16,4-1-15-16,-3 2 6 0,0 2-23 15,1 1 4-15,1-1-3 0,-1 1-18 0,-1-3 11 16,-2 1 2-16,2-5-25 0,-1 3 21 0,-2 3-7 16,1-6-12-16,-4 1-22 47,1-4 27-47,-1-5-10 0,-3-1-15 15,-2 2 3-15,1-8 7 0,0-3-23 0,-1-14-1 0,0 5 4 0,0-2-11 16,-15 11-8-16,10-18 10 0,-2-3-5 0,2-1-26 0,-2-3 0 0,1-4-15 0,-8-3-4 0,-1-6-22 0,0-5 2 0,1-5-30 15,0-2 14-15,1-6-32 16,3-5-26-16,-3-5-20 16,5 1-21-16,1 0-12 0,5-1 9 0,2 21-26 0,0-9-15 0,0-2 23 0,0-5-212 0,15-34 24 15,-7 38 54-15,0-2 21 0,1 0 13 0,1 3-3 16,1-3 56-16,2 0 7 0,1 0 12 16</inkml:trace>
  <inkml:trace contextRef="#ctx0" brushRef="#br0" timeOffset="1.00644E6">2641 5505 882 0,'0'0'259'0,"0"0"0"0,0 0-11 0,0 0-34 0,0 0-13 16,0 0 14-16,0 0 2 0,0 0-49 0,0 0-14 0,0 0-8 0,0 0 5 15,0 0-16-15,0 0 14 0,0 0-1 0,0 0-5 16,-11-23-16-16,9 25 10 0,1 1-19 0,-2 2-4 15,1-1 0-15,0 1-18 0,-1 0-7 16,-4 12-4-16,3 1 9 0,-2 3-8 0,2 3 8 16,-2 1-15-16,0 5 2 31,2-2 2-15,-3 0-2-1,4 1-11-15,2 0 7 16,-2 2-8-16,3-16 0 0,0 9 11 0,0 1-3 0,0 1-26 0,0 1 6 15,12 28-10-15,-8-28-5 0,1 0-11 0,0-3 10 0,2 7-11 0,2-7 14 0,-3-4-12 16,0 1-2-16,3 0-13 0,0-3-9 0,1-1-22 0,0 0-12 0,0-4-24 0,-1 1-69 0,2-4 12 16,-2-6-138-16,-9-4-52 0,8 0 28 0,0 0-251 0,4 0 17 15,16-9 28-15,-12 1 45 0,3-6 44 0,-1-5 38 16,4-1 20-16,-3-2 35 16,1-7 3-16,5 0 12 0,0 0 13 46,0-6 1-46</inkml:trace>
  <inkml:trace contextRef="#ctx0" brushRef="#br0" timeOffset="1.00762E6">3168 5675 679 0,'0'0'283'15,"0"0"-28"-15,0 0-6 0,0 0 6 0,0 0-31 16,0 0-2-16,0 0-23 0,0 0-4 16,-14 0-15-16,14 0-15 0,0 0-3 0,0 0-18 15,0 0 29-15,0 0-16 0,0 0-14 16,-22 5-2-1,22 19-14-15,-1-7-9 0,1 5 14 16,0-12-27-16,0 4-19 0,0 3-2 0,17 17-6 0,-15-20-3 0,1-4-11 16,6 2 0-16,2 0-11 0,0-9-6 0,-1 2 1 15,-2-3-5-15,3-2-14 0,-2 0-16 16,-1 0-21-16,6 0-4 0,17-17-4 0,-20 12 1 16,3-7-60-16,-1 0 31 0,-4 0-20 0,2-2 11 15,-5-3 1-15,1 0 25 0,-3 0-25 0,2 0 21 16,-3 5-10-16,-1-1 15 15,-1 6-10 17,0-2 0-32,0 2 4 0,-1 4 3 15,0-4 24-15,0 7-11 0,0 0 30 0,0 0-1 0,0 0-1 0,0-6-13 0,0 6-2 0,0 0 3 0,0-6-1 0,0 6 0 16,0 0 0-16,-4-7 18 0,3 9 29 0,0-2 2 0,0 2 5 0,0-2 4 16,-2 3-12-16,2-1-2 0,0 0-8 15,0 0 12-15,0 1-4 0,1 0 0 16,-1 1 2-16,0 1-12 0,1 0 14 0,-1 0-4 0,1 0-10 15,-1 0-1-15,1 2 8 0,-1 0-8 16,1 0 9-16,0 1-9 16,0 2-5-16,0 4-5 15,0 1 5 1,0 2-2-16,0 2 5 0,0 2-2 16,0 1-14-16,16 26 23 0,-12-21-3 0,0 0-3 15,-1 0-6-15,0 2 9 0,1 0-21 0,2 0 8 0,0 4 4 0,-3-1-9 0,2 0 7 0,-2 1-1 16,-2 2-3-16,-1-2 6 0,1-3-15 0,0 3 7 0,0-2-4 0,-1-15-1 15,0 7-6-15,0 4-7 0,0 2 15 16,-11 29-7-16,7-28 1 0,-2-5-6 0,1 2-4 16,-1 0 2-16,0-8 13 0,0 6-8 0,0-3 2 15,0-8-11-15,1-3-4 0,0-2 8 16,0-4-9-16,0-1-7 31,1-2-12-15,-3-2-14-16,7 0-7 0,0 0-3 15,-21-12-6-15,8 0-5 0,2-6-10 0,-3 0-7 0,4-4 9 16,1-3-56-16,1-1-2 0,2-5 5 0,6 15-9 0,0-7-25 0,0-6-10 16,0 0-19-16,13-25-28 0,-5 29 21 0,0 0-135 0,4 1-93 0,1 2 27 0,3 0 40 15,-1 3-8-15,1-1 47 0,1-1 44 0,0 3-4 0,0-3-4 16,1 3 47-16</inkml:trace>
  <inkml:trace contextRef="#ctx0" brushRef="#br0" timeOffset="1.01083E6">4140 5541 732 0,'0'0'264'0,"0"0"-26"0,0 0 6 0,0 0-23 0,0 0 20 0,0 0-29 0,0 0 12 0,-14 0-4 15,14 0-25-15,0 0-10 0,0 0-19 0,0 0-16 16,0 0 0-16,0 0 2 0,0 0 6 16,0 0-18-16,-25-14 1 0,23 17-1 0,0 3-10 15,0 0-5-15,0-1-12 0,-2 15 6 16,0-3-5-16,-1 2-7 0,-1 3 1 47,3 1-20-47,-1 2 7 15,1-3-19-15,-3 2 9 0,3-2-22 16,-2 4 7-16,-1-7-15 0,2 1-8 0,-1-1 4 0,0 3-18 16,1-3-7-16,-2-2 5 0,2 0 11 0,1-6-8 0,-4 3-19 0,5-5 7 0,-1 1-25 0,1-4-19 15,1-2 1-15,-1 2-50 0,2-3-11 0,-1 0 8 0,1 1-81 0,0-2-21 0,-1 1-17 0,0-3-42 0,-1 2-27 16,2-2 28-16,0 0-184 0,0 0-35 16,0 0 32-16,-2-11 48 0,0 6 17 15,1 0 21-15,1 1 26 0,0-2 5 16,-2 2 39-1,0-2 11-15,1-1-26 0</inkml:trace>
  <inkml:trace contextRef="#ctx0" brushRef="#br0" timeOffset="1.01181E6">3908 5649 665 0,'-2'0'254'0,"1"0"-29"0,-2 0-21 0,0 0-9 0,1 2-14 0,-1-1-9 0,1 1-12 0,-2 0-8 15,2 2-2-15,-1-3-13 0,1 1-19 0,-2-2-17 0,3 4 8 16,-2-3 24-16,-1 0-30 0,1 0-9 16,2 0-11-16,-2-1 8 0,1-1 18 0,-1 1-11 0,2-1 18 15,1 1 2-15,0 0-8 0,0 0-26 16,0 0-9-16,-10-9-9 0,9 6-7 0,1 0-5 15,0 1-8-15,-1-1 6 0,2 2-20 0,-1-1-3 16,1-1-2-16,0 2-9 16,1-1-2-1,0 1-12-15,1 1-8 16,0-1-12-16,-1 1-6 0,1 1-34 16,0-1-13-16,1 2-34 0,0-1-16 0,-1 2-41 0,1-2-22 0,1 2 18 0,-2 0-120 15,1 1-112-15,1-1 9 0,0 1 31 0,0-1 42 0,1-1 4 0,10 7 32 16,0-3-7-16,1 1 34 0</inkml:trace>
  <inkml:trace contextRef="#ctx0" brushRef="#br0" timeOffset="1.01201E6">4350 5796 810 0,'1'0'262'0,"0"1"-2"0,-1 1-12 0,2-2-47 31,1 0-1-15,-1 2-24-16,-1-1-14 0,0 1 25 16,0-2-32-16,0 1 9 0,0 0-35 0,-1 2 16 0,0-2-17 0,0 2-13 15,-1-2-13-15,1 2-5 0,-1 0-10 0,-1 0 11 0,2-1-10 0,0 1-9 0,-1 0-10 0,-1 0-12 16,-1 0 15-16,1-2-13 0,0 1-9 16,0 0 21-16,0-2 11 0,1 1-12 0,-1-1 1 15,0 2 1-15,2-2 17 0,-1-2-21 0,0 1 7 16,1 1-18-16,0-3-1 0,1 2-14 15,0 0 4-15,1-1-18 0,0 2 7 16,2-1 0-16,-1 0-7 0,3 1-3 31,-2 0 0-15,0 0 2-16,0 1-8 0,-1-1-12 0,1 1 4 0,-2 0 1 0,1 0 9 16,-1 1-16-16,1 1 7 0,-2-3-8 0,1 3 13 0,-1-2-7 0,-1 2-5 15,0 0 12-15,-2-1-10 0,1 0 8 0,-3 1-12 0,0-1 6 0,1-1 2 0,-1 1-13 16,-1-2 11-16,2 2-13 0,-1-1 9 15,-2 0-3-15,1-2 6 0,2 0-8 0,-1-1-13 16,1 1 3-16,3 1-30 0,0 0 3 0,-8-6-15 16,6 3-7-16,1 0 5 0,1-2-59 15,0 4-18-15,0-4-28 0,0 2-15 0,1 0-24 16,0 1-18-16,0 0-14 16,1 2 20 15,0 1-205-31,1 1 22 0,-3 0-6 0,0 2 57 15,-1 2 34-15,-3 10-1 0,-6-3 16 0,2-1 46 0,1 2 25 0,2-1 12 16</inkml:trace>
  <inkml:trace contextRef="#ctx0" brushRef="#br0" timeOffset="1.01578E6">4826 5569 574 0,'0'0'193'0,"0"0"-26"0,0 0 5 16,0 0-14-16,0 0-14 0,0 0 8 15,0 0-10-15,0 0 3 0,0 0-11 0,0 0 4 16,0 0 14-16,0 0-21 0,0 0 21 0,0 0-17 16,0 0 16-16,0 0-26 0,0 0 23 0,0 0-12 15,0 0-14-15,0 0-14 0,0 0 6 16,0 0 12-16,0 0-10 31,0 0 22-15,0 0-19-16,-13 0-6 0,13 0-8 0,0 0-14 0,0 0 14 15,0 0-7-15,0 0 7 0,0 0-4 0,0 0-6 0,-16 2-14 0,17 2 16 0,-1 0-25 0,2 1 6 0,-1 2 13 0,0 0-4 16,-1 1-14-16,0 4 7 0,6 20 0 0,-4-11-12 16,2 0-21-16,-2 0 6 0,-1 4 5 0,0 1-11 15,0-2 11-15,-1 1-11 0,0 1-2 0,0-13-18 16,0 7 16-16,0 3-29 0,0-1 18 0,0 3-2 15,0-3-17-15,0 0-22 16,-12 16-29 31,10-24-20-31,0-3-28-16,1-5-29 0,0 2 11 0,1-4-112 0,0-4-33 0,0 0-44 0,0 0 27 0,6 3-186 0,-4-5-51 0,3 0 32 15,1-2 53-15,4-8 26 0,1-7 45 0,1-2-1 0,-1-2 28 0,-1 0 42 0,3 1-4 0,0-2 33 16,2 1 43-16</inkml:trace>
  <inkml:trace contextRef="#ctx0" brushRef="#br0" timeOffset="1.01785E6">5142 5629 571 0,'0'0'258'0,"0"0"-37"0,0 0-29 16,0 0-20-16,0 0 7 0,0 0-19 15,0 0 5-15,0 0-18 16,0 0-25-16,0 0-10 0,0 0 0 16,0 0 19-16,0 0-25 0,0 16-6 0,21 5 34 0,-21-15 1 0,-2 12-3 15,2-9-18-15,0 5-11 0,0 4-13 0,0 1-7 16,0 1 21-16,-7 21-9 0,7-31 20 15,0 5-28-15,0 3-5 0,0 0-3 0,0 1 1 0,0-6-24 16,0 0 24-16,0-3-2 0,14 14-37 16,-10-14 16-16,2-1-7 0,0-5 0 0,0-1 0 15,0-2-28-15,1 1 13 0,-7-2 4 16,8 0-12-16,6 0 8 0,1 0-24 0,11-16 22 16,-7 8-13-16,-4-1-6 15,-1 0-1 16,-4 0-3-15,3-3-8-16,-3-1 14 0,-2 2-14 0,1-1 4 0,-5 2-11 16,-1 0 14-16,-1 2-3 0,0 0-19 0,-2 8 9 0,0-8 8 0,0 0-12 15,0 8 7-15,0-9-11 0,-11-5 9 0,1 2-2 0,1 0-5 0,0 2-11 0,1 3-9 0,-2 0 3 0,-2 1 8 0,0-1 3 0,3 3 1 16,1 1-33-16,3 0 13 0,-3-1-24 16,3 3 10-16,1 0-17 0,0 0-22 15,0 1 1-15,0 0 15 0,4 0-26 0,0 0-5 16,0 0-31-16,-9 0-15 0,9 0-31 15,-7 0-4-15,7 0 17 16,-12 11-149-16,11-9-67 16,1 0 15-16,-1-2 25 15,3-2 32-15,1 0 17 0,2 1 34 0,10-8-38 0</inkml:trace>
  <inkml:trace contextRef="#ctx0" brushRef="#br0" timeOffset="1.01874E6">5559 5636 676 0,'0'0'264'0,"0"1"-16"0,0 0-3 16,0 0-25-16,0 1-18 0,0-1-10 0,0-1 4 16,1 1-18-16,-2 2-31 0,1-3 11 0,0 0-13 15,-2 3 9-15,2-1-40 0,-1 1-13 16,1 2-10-16,-1 0-9 0,-1 1 70 31,0 1-27-31,-1 8 6 0,1-1-18 0,-1 4 3 16,2-4-12-16,-2-2 3 0,2-2-18 0,1 0-15 0,0-10 24 0,0 15-5 0,0 0-5 0,0 1-20 15,0 0-3-15,11 11-2 0,-8-18 5 0,0-1-13 16,0 0 4-16,0-1-6 0,1-2-6 16,8 5-1-16,-4-1 4 0,2-4 3 0,-1-1-11 15,0-3-7-15,-1 0-1 0,-8-1-6 0,15 0-8 16,1 0 5-16,18-12-17 0,-16 3 11 16,-4 0-9-16,2 1 4 0,-4-3 10 0,1 0-9 15,-4-3-12 1,2-1 5 15,-2 1-1-31,-5 4 2 0,0-6-17 16,-3 3 12-16,1 3 1 0,-1 1-3 0,-1-2 0 0,2 3-7 0,-2 8 1 0,0-12 8 0,0-1-6 15,-17-13-6-15,11 15 3 0,2 2-11 0,1 2-11 0,-1 2 14 0,-2 0-15 0,2 0 2 0,-1 1-9 0,-1 1 5 16,-7-3-9-16,-4 0-1 0,6 1-19 16,-2 1 12-16,1 0 10 0,2 3 2 0,1 1-39 0,0 0-3 15,0-2-31-15,3 2-16 16,0 0 20-16,-1 0-26 0,7 0-7 0,0 0-12 15,-8 0-6-15,1 0-21 0,7 0-20 16,-10 0 16-16,10 0-162 16,-8 0-76-1,8 0 18-15,0 0 52 0,-6 0-11 0,6 0 22 16,-6 2 54-16,8-5-13 0,1-2 24 0</inkml:trace>
  <inkml:trace contextRef="#ctx0" brushRef="#br0" timeOffset="1.02065E6">6341 5363 610 0,'0'0'316'16,"0"0"-14"-16,0 0-29 0,0 0-10 0,0 0 12 0,0 0-35 0,0 0 30 0,0 0-10 0,0 0-29 0,0 0-5 0,0 0-35 0,0 0 6 16,0 0-30-16,0 0-19 0,0 0 17 0,0 0 4 15,0 0 8-15,0 0-20 0,13 0 9 0,2 0-21 16,-11 21-2-16,-2-1-11 0,2 4-14 16,0 0-1-16,-3 3 2 0,0 0 3 0,1-1-47 15,-1 2-4-15,-1 0 3 0,3-1 1 16,-3-15-7-16,0 9-20 0,0 1-1 15,0 3 1 17,0-1-2-17,0 0-20-15,0-4-23 0,0-4-20 0,0 1-29 16,0-7-31-16,0 0-41 0,0-1-26 0,0-2 13 0,0-7-71 0,0 8-29 0,0-8-18 0,0 6-29 0,0-6-29 16,0 0 31-16,6 8-198 0,-5-5 4 0,1-3 55 0,-1 2 35 0,0 0 9 0,0-2 41 0,-1 1 11 15,2-1 54-15,0 2 11 0,-2 0-38 0</inkml:trace>
  <inkml:trace contextRef="#ctx0" brushRef="#br0" timeOffset="1.0216E6">6428 6070 599 0,'2'2'306'0,"0"2"-26"0,-1-1-12 15,0 0-12-15,1-1-33 0,-1 1-19 16,-1 0-5-16,2-1-7 0,-1 0 7 0,0 0-58 16,0 1-2-16,-1-3-18 0,2 3-10 0,-2-1-24 15,0 0 23-15,2 1-15 0,-2-3-11 0,0 2-10 16,1-2-11-16,-1 2 0 16,0 1 0-16,-1-2-6 0,-1-1-7 62,0 2-4-46,1-1-5-16,0 0-13 0,-1-1-2 0,2 0-3 0,-2 3-11 0,0-2 0 0,1-1-3 0,1 0 14 0,0 0-4 0,2 0-1 0,-2 3-2 0,4-3-1 0,-2 0-2 0,-1 0 22 0,2 0 18 0,0 1-18 0,-1 0-1 0,2-1 11 15,-2 2 2-15,1-1-7 0,-1-1-14 0,-1 2 2 16,1 0-3-16,-1-2 1 0,0 1-1 16,-1 0-20-16,1 1 22 0,-1-1-1 0,-2-1-11 15,1 0-18-15,1 1 13 0,-2 1 11 16,0-2-6-16,0 0 12 0,0 0-4 15,-1 0-12 1,-1 0-13-16,1-3 3 0,-1 3-10 16,2-1 5-16,-1-1 2 0,1 0-18 0,0 0 3 0,1 0-44 15,0-1-4-15,0 1-37 0,0-2-24 0,1-1-26 0,0 2-18 0,-1-2-11 0,2 2-42 16,1-3 20-16,-1 0-226 0,-1 6 16 16,10-17 45-16,-3 5 14 0,2-2 33 0,0 2 33 15,0-4 20-15,6 2 0 0,-6-2 34 0</inkml:trace>
  <inkml:trace contextRef="#ctx0" brushRef="#br0" timeOffset="1.02335E6">6843 5577 371 0,'0'0'102'16,"0"0"-7"0,0 0-8-16,0 0-34 15,0 0-5-15,0 0 34 0,0 0-10 0,0 0-9 0,0 0 20 0,0 0-7 16,-13 0 6-16,13 0-3 0,0 0 14 0,0 0-24 0,0 0 12 0,0 0 5 0,0 0-8 16,0 0 4-16,0 0-6 0,0 0-10 0,0 0 5 15,0 0 2-15,0 0-4 16,0 0 20-16,0 0-21 0,0 0-9 0,0 0 25 0,0 0-17 15,0 0-5-15,0 0 6 0,0 0-4 0,-13 0-2 16,13 0 21-16,0 0-30 0,0 0 11 16,0 0-15-16,0 0 11 0,0 0-8 15,0 0 4-15,0 0-20 16,0 0 2-16,0 0 7 16,0 0-10-16,0 0-8 0,0 0 12 0,0 0 5 0,0 0-7 15,0 0-19-15,0 0 7 0,0 0-9 0,0 0 8 0,0 0 14 0,0 0 1 16,0 0 7-16,0 0-21 0,0 0-15 0,0 0 26 15,0 0-26-15,0 0 14 0,0 0 18 0,0 0-13 16,0 0 2-16,0 0-9 0,0 0 8 0,0 0-16 16,0 0 32-16,0 0-31 0,0 0-9 15,0 0 10-15,0 0 13 0,0 0 0 16,0 0-7-16,0 0 5 0,0 0-7 16,0 0-5-1,0 0-2-15,0 0 17 0,0 0 8 16,0 0-1-16,0 0 14 0,0 0-8 0,0 0 3 0,0 0-6 0,0 0-10 0,0 0-3 15,0 0 14-15,11-2 12 0,7-2-1 0,1 2-4 0,1-2-9 16,4-1 3-16,-2 4-9 0,1-4 0 0,-1 2-6 16,1 2 5-16,-4-2-6 0,-1 1-11 0,-1-1 6 15,-4 2-9-15,-2-1 1 0,-2 2 6 16,-9 0 3-16,8 0-1 0,-1 0-18 0,-7 0 3 16,8 0-22-16,-2 0-27 0,-6 0 5 15,9 0 4-15,-9 0-44 0,7 0-40 0,-7 0-29 47,7 0-39-47,2-11-14 16,-6 11-34-16,-1-1 20 0,-1 1-151 0,0-2-55 0,-1 2 14 0,0 0 28 15,0 0 23-15,0 3 40 0,0-3 5 0,-1 4-11 0,0-1 42 0,1 0 6 0</inkml:trace>
  <inkml:trace contextRef="#ctx0" brushRef="#br0" timeOffset="1.02422E6">6982 5792 322 0,'-4'3'267'0,"1"-2"-13"0,-1 2-21 0,1-1-16 0,0 0-6 0,1-1-4 0,1 1 27 0,-2 0-44 0,2-1 3 0,0 1-19 16,-1 0-21-16,1-2-16 0,0 0-16 0,0 1 44 0,0 1-3 15,1-2 10-15,0 0-10 0,1 0-22 16,1 0-6-16,2 0-5 0,1-2-16 0,2 1 4 16,0 1-16-16,14-5 6 0,-2 1-2 15,1 3 10-15,4-5-10 0,-2 4-8 16,-2-3-13-16,2 2 1 16,0 0-4 15,-1 0-6-31,-2 1-7 0,-2 0-9 0,-3 0 0 0,-4 1-19 15,-2-1 8-15,1 0-11 0,-3 2 1 0,-1 0-5 0,0-2-4 0,-2 2-4 0,1-1 0 0,0 1-17 0,0 0-8 16,-2 0-25-16,0 0-13 0,1 0-8 0,-1 0-32 0,1-2-11 16,-2 1 9-16,2 0-108 0,-3 0-23 0,2-1-49 15,-2 2-28-15,0 0 29 0,0 0-223 0,0 0 30 16,0-7 29-16,0 0 44 0,0 0 3 16,0-4 15-16,14-20 41 0,-6 11 32 46,2-1 6-46,4 2-30 0</inkml:trace>
  <inkml:trace contextRef="#ctx0" brushRef="#br0" timeOffset="1.02629E6">7963 5530 416 0,'0'0'276'0,"0"0"-6"0,0 0-29 15,0 0 1-15,0 0-29 0,0-13 3 16,0 13 3-16,0 0-36 0,-13 0-9 0,13 0-15 16,0 0-36-16,0 0 9 31,0 0 3-31,0 0-18 15,0 0-13-15,0 0 22 0,-28-7-14 0,25 10-12 0,0 2-9 16,1-1 21-16,-1 1-33 0,-7 10 31 0,3-1-24 0,1 0-4 0,0 2 8 16,-1-3 1-16,3 1-21 0,1 0 3 0,2-2-15 0,1-1 8 0,0-2 1 15,0 2-12-15,14 18 9 0,-7-12 3 0,4-5-13 16,-3 1-1-16,5-1 8 0,0-4-3 0,2-2-21 16,2-1 6-16,2-2 0 0,-9-3-9 0,8 0-14 15,4 0 5-15,27-12-3 0,-21 3 6 0,-4-1-9 16,2 1 5-1,-2-2-7-15,-3 0-4 47,-2 2 2-47,-4-3-1 0,3 0-8 0,-5 1 11 16,0-3-9-16,-4 0-2 0,-3-2 4 0,-1 4 3 0,-2 1-9 16,-3 0-1-16,0 11-1 0,0-13 3 0,0-3-6 0,-17-15-9 0,9 14-5 0,3 4 8 0,-5-4-5 0,1 6-4 15,-2 1-12-15,-1 0 10 0,1 3-15 0,-4 0 9 0,1 6-5 0,3-1 7 0,-7-1-25 16,-2 3 11-16,10 0-24 0,-5 0 3 0,-4 0 7 15,-2 0-50-15,-18 17-23 0,19-9 5 16,-2 1-21-16,1 3-3 0,2 1-11 0,3-1-19 16,1 4-2 31,3 1-35-47,1 3 19 0,4 1-78 15,-2-1-63-15,0 0-74 0,1 3 28 0,4-3 42 0,-4 0 9 16,0 3 34-16,4-5-5 0,-4 1-7 0</inkml:trace>
  <inkml:trace contextRef="#ctx0" brushRef="#br0" timeOffset="1.04668E6">9720 5581 416 0,'0'0'114'15,"0"0"32"-15,0 0-3 0,0 0-13 0,0 0 13 16,0 0-17-16,0 0-5 0,0 0 4 0,0 0-2 0,0 0-2 0,0 0-5 0,0 0-27 0,0 0-5 0,0 0-13 0,0 0 22 15,0 0-4-15,0 0-22 0,0 0-13 0,0 14-2 0,0-14-3 16,0 0 12-16,0 0-14 0,0 0-4 0,0 0-9 16,0 0 9-16,0 0-13 0,0 0-5 15,0 0 8-15,0 0-14 0,0 0 13 16,0 0-4-16,0 0 7 0,0 0-7 31,13 23 6-31,-13-21-13 0,-1-2 0 16,1 0-18-16,0 1-1 0,-1-1 24 0,1 1-15 0,0-1-5 0,0 0-8 0,0-1 6 0,-1 2 18 15,1-1 1-15,0 1-14 0,1 1 9 0,-1-2-11 0,-1 1 11 16,-1-1-12-16,2 0-3 0,0 0 3 0,0 1 0 16,0-1-3-16,3 0-2 0,-3 0 13 15,-1 0-8-15,1 1-3 0,0-1 13 0,-2-1-2 16,5 2-18-16,-3-1 16 0,0 0 15 16,0 0-15-16,0 1 8 0,-1-1-9 15,1 0-20 1,0 0 22-16,0 0-15 0,0 0 8 15,0 2-1-15,-2-2 17 0,2 1-2 0,2-1-15 0,-4 0-6 0,4 0 17 0,-2-1-14 16,0 2 3-16,2-1-12 0,-2-1 7 16,-1-1 24-16,1 2-24 0,0 0 2 0,-1 0-9 0,1 0-3 15,-2 0 14-15,2 0-4 0,0 2 7 16,2-2 1-16,-2-2 8 0,-2 2-25 0,2 0 15 16,0 0-11-16,0 0 18 0,0 0-9 0,0 0 2 15,2 0-12-15,-1 0 16 0,-2 0-17 16,2 0 0-16,-1 0 9 0,0 0 0 15,1 0 2 1,-1 0 3 0,0 0 5-16,0 0-4 0,0 0-16 0,0 0-6 15,1 0 2-15,-1 0 32 0,-1 0-19 0,2 0 16 0,0 0-23 0,-2 0 9 0,1 0 8 16,-1 0 13-16,1 0-28 0,0 0 18 0,0 0 13 0,-1 0-12 0,1 3 10 0,0-3-10 16,0 0 5-16,0 0-3 0,0 0-9 15,-1 0-5-15,1 0 25 0,1 0-15 0,-1 0-5 16,-1 0 19-16,1 0-10 0,-2-1-18 15,2 2 20-15,0-1-10 0,0 0 7 16,-1 0 7 0,1 0 3-16,0 0-18 15,-1 0 4-15,0 0 17 0,-1 0-13 0,-1-1 23 0,1-1 9 0,-1 2-35 0,1 0 19 0,-1-2 9 16,-1 0-37-16,0-1-1 0,-1 1 47 0,1-1-6 16,0 1-42-16,-7-6 0 0,2 1-1 0,0 2 8 15,4-1 3-15,-2 1-7 0,-5-5 0 16,3-2-1-16,-1 1 22 0,-3 2-17 0,2-5-16 15,1 2 25-15,-1 1-7 0,0-2-2 16,1 2 1-16,0-5-10 16,2 0-1 15,-3-4 22-15,2 2-1-16,1-1-26 0,1-1-4 0,-1 1 0 0,1-5 39 15,-2 1-1-15,-1-2 2 0,1 0-15 0,2 0 1 0,3 3 3 0,-1-1-2 16,1 2-43-16,0 3 16 0,1 0 12 0,-1 5-6 0,1 1 0 0,3 3 0 0,-1 1 0 0,1 0 22 0,0 3-2 15,0 5-24-15,0 0 1 0,13-23 0 0,-5 16 1 0,5 0 0 0,-1 2 2 16,4-2 14-16,-3 4-1 0,-1 3-1 16,1 0-29-16,-13 0 19 0,9 0 7 0,4 0-23 15,11 12 26 17,-16-7-20-32,0 0 0 0,1 6 1 0,1 2 17 0,-5 2-4 15,-1 2-1-15,-2 4 0 0,0-1 19 0,-2-9-2 0,0 4-2 0,0 4-2 0,-12 25-22 0,5-17 12 16,0 0-29-16,-1 1 30 0,-1-3-14 0,1-1 2 0,-1 1 13 15,-1 1 0-15,2-4-19 0,1-3 2 0,1 1 0 16,1-3 11-16,-1-1 9 0,3-4-24 0,2-2 22 16,0-3-1-16,1-1 0 15,-1-2-1-15,0 0 25 0,1-4 7 16,0 0 16 0,0 0 6-16,0 0-21 0,15 8 21 0,-8-8-13 15,10-5-1-15,0-1-11 0,3-1-7 0,-3-2-5 0,-1 1 8 0,2-1-14 16,-1-1 19-16,4-1-18 0,-4-2-3 0,-2 5-14 0,0-5-40 0,0 3 2 15,-1-4-40-15,0 4-44 0,-2-2-37 0,-3 2-19 16,-1-4-35-16,3 4 20 0,-1-1-151 16,1 0-112-16,3 1 42 0,-1-2 25 0,4 2 24 15,-2 0 28-15,4 0 43 0,5-1 5 16,-2 3 29-16,4-3-28 0</inkml:trace>
  <inkml:trace contextRef="#ctx0" brushRef="#br0" timeOffset="1.04781E6">10362 5450 616 0,'2'3'272'0,"0"-3"-13"15,0 2-12-15,0 1-16 0,-1-1-3 0,0 0-37 16,0-1-6-16,1 0 2 0,-2 1-14 15,0-1 1-15,1 0-25 0,-2 1-30 0,1-2 1 16,0 0-1-16,-2 0-3 0,0-3-32 31,-1 1-9-15,-2-1 21-16,1 2-11 0,0-3-14 0,-1 0-7 0,-6-5 29 0,-3-4-11 16,0-4-28-16,0 3-1 0,3-4 12 0,-6 2 11 0,3-2-46 0,-2-1 2 0,1 2 8 0,0-3-4 15,2-1-5-15,0 1 3 0,-2-3 13 0,0-1-25 16,2-1-1-16,1-1-12 0,-1 0 11 0,4 2-1 15,1-4 11-15,2 3-15 0,5 2-28 16,-1 1 1-16,1 3 30 0,1 12-16 0,0-3 5 16,0-2-26-16,14-9 27 15,-7 13-1-15,1 3 13 16,-2 3-16 0,2 1 13-16,1 1-20 15,-9 0-1-15,6 0 2 0,5 0 0 0,13 16 0 0,-14-10 2 16,0 5-17-16,-2-4 15 0,-3 0-16 0,0 2 29 0,3 6 7 0,-3-1-1 0,-2-1-2 15,-2 1-11-15,0 3-5 0,-1-7 2 0,0 5-10 0,0 1 9 0,-11 21 8 16,9-16-8-16,-2 1 13 0,-6 2-38 0,0-2 21 16,-2 4 8-16,-2-3-14 0,-1 5 18 0,-2-1-10 15,1-1 7-15,0-1 1 0,1-1-1 16,0-1 9-16,1 0-29 0,1-1 12 0,1-3-9 16,1-5 13-16,4 1-4 0,2-6-14 31,1-1 33 0,2-2-8-31,2-2 13 0,0-4-8 0,0 0 23 0,10 7-18 0,-4-9 9 0,2 1-11 0,11-2 27 16,-1-4-15-16,1-2 17 0,2-1-17 0,1 3 1 0,0-3-9 0,-2 1-8 0,1 1 4 15,0-1-8-15,-3 1-15 0,1-2-20 0,-3 3-23 0,0 0 3 0,-3-1-85 0,1 1-43 16,-3-2-33-16,-2 4-66 0,1 0 25 16,-4 0-189-16,1 2-27 0,-3-1 61 0,2-1 40 15,1-7 24-15,-1 3-19 0,-3 0 80 0,-2 3 10 16,0-1-18-16,-1 7 54 0</inkml:trace>
  <inkml:trace contextRef="#ctx0" brushRef="#br0" timeOffset="1.05006E6">11276 5066 893 0,'0'0'295'0,"0"0"-9"0,0 0-15 16,0 0-52-16,0 0 14 0,0 0-7 0,0 0-59 16,0 0-12-16,0 0-18 0,0 0-13 15,0 0-14-15,0 0 79 0,0 0 10 0,0 0-2 16,34 0-26-16,-24 12-6 16,1 2-7-1,1 1-12 1,-2 2-11-16,0 0 6 0,5 4-20 0,-6 1-10 15,2 0-5-15,1-3-11 16,-3 7-20-16,-2-3-4 0,2 3 1 0,-3-2-11 0,0 0-17 0,-1-2-32 16,1-1-19-16,-2-8-38 0,1 4-16 0,0-5 7 0,1 0-90 0,-1-4-18 0,-3-4-37 0,0-2-48 0,-2-2 24 0,0 0-143 15,0 0-97-15,16-11 8 0,-9-4 65 0,0-6 27 16,1-3 19-16,0-1 23 0,1-1 24 16,3 3 35-16,-1-2-10 15,1 2 10 1</inkml:trace>
  <inkml:trace contextRef="#ctx0" brushRef="#br0" timeOffset="1.05108E6">11668 5056 586 0,'0'-3'359'0,"-2"0"-54"16,2 2 5-16,0-2-15 0,1 3-30 16,-1-2-32-16,0-1 19 0,-1 2-23 0,1 0-25 15,0-1-5-15,-1 3-21 0,2-2-27 16,-1 1-16-16,0 0 10 0,0 2-2 0,-1 3 11 15,1-1-11 1,-2 3-1-16,2 1-2 0,0 11 4 16,0-6-17-16,0 4 0 0,-9 29-1 0,9-10 5 0,-4-7-8 0,2 4-10 15,-3 4 10-15,-2-1 3 0,-1 3-25 0,1-1-25 0,0 4 2 16,-2-1-16-16,2 2 19 0,-2-2-31 16,2-1 3-16,0-7-7 0,0 4-13 0,2-3-43 15,-1-3-8-15,0-1-51 0,3-4-20 16,-1-2-66-16,3-3 14 0,-2-4-100 0,3-5-66 15,-2-4-40-15,2-8 29 0,0 0-196 16,0 0 25-16,6 6 52 16,-2-10 35 15,-3-1 33-31,4-12 12 0,3 0 22 16,-2-3 30-16,-1-1 47 0,2 0-29 0,7 4 60 0</inkml:trace>
  <inkml:trace contextRef="#ctx0" brushRef="#br0" timeOffset="1.05291E6">12438 4996 543 0,'0'0'296'16,"0"-15"-13"-16,0 15-7 0,14 0-27 0,-14 0-15 0,0 0-8 16,0 0 16-16,0 0-24 0,0 0-23 15,0 0-22-15,0 0 4 0,0 0 27 0,0 0 1 16,0 0 0-16,0 0-10 0,0 0 2 15,20 14-5-15,-20-4-2 0,0 5-6 16,0 4-8-16,0 3-3 78,-14 28-18-78,10-25-17 0,-2 1-5 0,1 1-17 0,-1 0-13 0,-2 0-1 0,0 1-37 0,1-3 17 0,0 1-27 0,-2-3 4 0,4-2-18 0,-2 0 15 0,1-4-37 16,0 0-20-16,0-2-4 0,2-3-25 0,-1-5-21 0,4 0-24 0,-1-2-22 0,-1 0-14 0,3-3 10 0,-2 3-82 0,2-5-36 0,-2 0-18 15,2 0-53-15,0 0 0 0,0 0 30 0,-3-12-186 16,3 5-6-16,-1-12 22 0,-2 2 50 16,-5 2 15-16,5-5 30 31,-4 1 26-15,-2-2 22-16,1 1 17 15,2 4 9-15</inkml:trace>
  <inkml:trace contextRef="#ctx0" brushRef="#br0" timeOffset="1.05407E6">12250 5141 774 0,'-3'-2'324'0,"3"1"-50"0,-2 1-15 15,-1 0-37-15,2-2-19 0,1 4 16 16,-2-2-39 0,1 0-1-16,-1 0-11 15,0 1-36-15,-2 1 24 0,1-2-25 0,1 0-6 16,-2 0-10-16,-2 2-14 0,0-2 9 0,1-2-20 0,-1 2-14 0,6 0 6 0,0 0-8 0,-9 0-8 15,2 0 10-15,7 0-8 0,-9 0-1 0,1 0-28 16,-11-15 9-16,12 8-18 0,3 2 18 0,0-2-1 16,2 4-10-16,2-4-13 0,-3 5-4 0,6-3 0 15,-3 5-11-15,0 0 5 0,0 0 1 16,0 0-30-16,13-12 14 0,-7 12 13 16,-1 0-14-16,3 0 7 0,7 4 7 15,0 2-2 16,-6 1-81-31,4 0-11 16,-3-2-48-16,-5 2-36 0,1-2-23 0,-1 1-41 0,6 5 22 16,-5-4-110-16,1-2-99 0,-1 0 10 0,1-1 27 0,3 1 29 0,7 0 45 0,2 0 7 0,1-1 50 15,0-3-7-15</inkml:trace>
  <inkml:trace contextRef="#ctx0" brushRef="#br0" timeOffset="1.05429E6">12791 5225 503 0,'2'0'212'0,"1"2"-11"15,-3-1-20-15,2 0 8 0,-2 0-14 16,2 1-7-16,1 1-23 0,-3-2-17 0,0 0 12 16,2 0-3-16,0 0 15 0,0 2-15 15,0-3 9 1,0 4 3-16,1-2-15 0,-1 1 4 15,2-1-9-15,-2-1-1 0,4 1-14 0,-4-1 18 0,2 1-19 0,-3 1-12 16,3-2-11-16,-2 0-18 0,0 1 4 0,0 1-16 0,0-1 38 16,-2 1-7-16,1-3-24 0,0 2 1 0,0 1 0 15,-1 0-22-15,0-3-6 0,0 0-4 0,0 0 4 16,0 0 6-16,0 6-8 0,0-6 5 16,0 0-14-16,0 0 3 0,-13 14-2 0,11-13 19 15,1-2-5-15,1-1 2 0,-2 2-13 16,0-2 9-16,0 0-3 0,2 1 2 15,0-2-9 1,0-1-5-16,0 2 0 0,0-1-1 16,2 0-9-16,0-3-4 0,0 6-9 0,-1-3 15 0,1 0-12 15,0-1 6-15,0 2 1 0,-2 1-2 0,2-3-9 0,0 4-9 0,0-1-26 0,-1-1-33 16,1 4 5-16,0-1-24 0,-2-2-54 0,0 2-7 16,0 1-25-16,3-2-40 0,-3 2-25 15,0-1 22-15,-3-1-181 0,1 0-42 16,0 2 29-16,-1 0 34 0,-1-2 17 0,-2 3 31 15,1-3-3-15,-3 0 41 16,0 1 17 0,-10 2 14-16</inkml:trace>
  <inkml:trace contextRef="#ctx0" brushRef="#br0" timeOffset="1.05735E6">13416 4947 668 0,'0'0'244'0,"0"0"7"15,0 0-29-15,0 0-10 0,0 0 4 0,0 0-13 16,0 0-28-16,0 0-10 16,0 0-15-1,0 0 9 1,0-14-17-16,0 14-6 0,0 0-19 0,0 0-25 0,0 0 24 0,0 0-9 15,0 0-13-15,0 0 30 0,0 0-14 0,0 0-3 0,21 15 0 0,-19-9-22 0,-2 2 15 16,4 9-7-16,-2 4-7 0,2-1-24 0,-3 6 15 16,1-2-13-16,0 1-4 0,-2 1 0 0,0-13-7 0,0 7-12 15,0 5-1-15,0 0-2 0,-11 32-7 16,9-30 18-16,0-2-29 0,2-6 9 0,-2 4-21 16,2-14 3-1,0 6 0-15,0 1-35 16,0-4 3-16,0 0-14 15,0-2 3-15,0-1-48 0,0-1-14 0,0-1-32 0,0-7-29 16,0 7-40-16,0-7-16 0,10 12 20 0,-7-12-147 0,-1-2-73 0,0-2 1 0,0 0 53 0,0 0 6 16,0-16 23-16,2 2 64 0,2-4 2 0,-2 3 18 15,-4-4-6-15</inkml:trace>
  <inkml:trace contextRef="#ctx0" brushRef="#br0" timeOffset="1.05846E6">13423 4881 654 0,'0'-4'281'0,"0"1"-31"0,-1 0-11 15,1 0-15-15,1 0 6 0,-4 0-13 16,3 1-11 0,-2 0-17-16,2-1 21 15,-2 3-45-15,2-2-16 0,0-1-4 0,-4 3-17 0,4 0-14 0,0-2-11 0,0 2-13 16,0 0 13-16,0-1-1 0,-2 1-9 0,1 0-11 0,1 0-11 0,-2 2-7 16,-2-1-6-16,1 4 3 0,1-1-6 0,-1 1-7 15,1 1-29-15,-4 10 10 0,-1 0-4 0,3 1-2 16,-2 0-8-16,2 1 22 0,-4-1-15 0,3 3-15 15,1 0 3-15,-1 1 4 0,0-1-2 0,1 1 0 16,-1-2-6-16,1-2-1 0,0 2-6 16,-1-2 27-16,-2 2-25 0,2-1 8 31,3-4-2-15,-2 3-21-16,2-6 1 15,0-1 28-15,-1-2 4 0,3 1-31 0,-2 0 26 0,0-4-3 0,2 1-12 0,-2 1 18 16,2-1-10-16,-2 1-1 0,2-2 1 0,-2 1 1 0,2-3-12 0,-3 3 11 0,3-2 17 0,-1-2 4 0,1 1-13 15,0 1 14-15,0-1 13 0,0-3-7 0,0 0 2 16,0 0 14-16,0 0-26 0,14 5 7 16,2-9 6-16,4-1-10 0,-1-3-10 0,4-2 11 15,2 1-12-15,0 1 9 0,0-2-11 0,0 2-16 16,2-5 11-16,-1 3-7 0,3 0 5 16,-6 1-31-16,7 0-31 31,-4-1 4-16,-3 3 5-15,2 0-64 16,-8 1-18-16,-2 3-29 0,-2-1-27 0,-4-1-11 0,-2 1-48 0,-1 2 23 0,-3-1-133 16,1 2-68-16,0-1 16 0,0 1 9 0,-1-1 56 0,0 0 23 0,-1-1-1 0,0 2 35 0,-2 0 26 0,0 0 16 0</inkml:trace>
  <inkml:trace contextRef="#ctx0" brushRef="#br0" timeOffset="1.06019E6">14318 4995 743 0,'0'0'300'0,"0"0"-9"0,0 0-29 0,-15 0-6 15,15 0-31-15,0 0 26 0,0 0-29 16,0 0 10-16,-27 25-8 0,25-25-2 0,2 2-20 15,-2 0 18 1,2-1-1 0,0 1-9-16,2-2-4 0,1 0-21 15,1 0-9-15,5 1-24 0,-2-2-11 0,13-4-16 0,-11 5-7 16,2 0-27-16,22-5-7 0,-14 1-10 0,-1 3-41 0,-4-3-22 16,-3 3-51-16,0-1-28 0,-2 1 6 0,9-3-125 0,-9 2-41 0,-9 2-27 0,9 0-29 15,-3 0 28-15,-6 0-188 0,10 0-6 16,-1 0-2-16,-9 0 65 0,6 0 45 0,3 0 14 15,-9 0-16-15,5 0 44 0,-5 0 26 0,0 0-10 16</inkml:trace>
  <inkml:trace contextRef="#ctx0" brushRef="#br0" timeOffset="1.06046E6">14297 5216 448 0,'-5'3'365'0,"1"0"-37"0,2 0-20 15,0-1-30-15,-1 0-33 0,1 1-4 0,2 0-29 16,0 0 74-16,1 1-21 0,3-1-9 16,0-1-3-16,12 5-2 0,0-2-20 0,3-3-8 15,4-2-14 1,-9 0-33-16,5 0-6 0,4 0-29 0,29-13 1 31,-25 10-18-15,-3-2-24-16,1 2-7 0,2-2-42 0,-6 2-25 15,-4-1-50-15,3 1-22 0,-6 1 4 0,-7 2-106 0,2 0-42 0,2 0-35 0,14-12-49 0,-11 5 28 16,-1 0-209-16,-4-1-21 0,4 1 47 0,-4-2 12 0,2-5 46 0,-1 1 38 0,-3-2 18 0,1-2 38 16,6 1-39-16,-1 0 60 0</inkml:trace>
  <inkml:trace contextRef="#ctx0" brushRef="#br0" timeOffset="1.06243E6">15061 4920 867 0,'0'0'316'0,"0"0"-32"16,0 0 3-16,0 0-27 0,0 0-13 0,0 0-24 16,0 0-26-16,0 0 26 0,0 0 3 15,0 0-13-15,0 0-24 0,0 0 2 0,0 0 9 16,0 0 12-16,0 0-15 0,0 0-12 0,0 0 13 15,0 0-27-15,9-1-12 0,9 4-12 0,0-1-7 16,-4-1-17-16,8-1-2 16,-12 0-20-1,5 0-2 1,1 0-36-16,0 0-10 0,0 0-45 0,0 0-30 0,9-12-31 16,-16 10-34-16,0 0-35 0,-2 0 13 0,1 0-85 0,-2 0-30 0,-2 1-40 0,0 0-48 0,1 1 31 0,-3-1-166 15,-2 1-2-15,0 0 4 0,0 0 36 16,0 0 57-16,0 0 20 0,12 8 5 0,-12-5 27 15,0-1 23-15,-3 2 25 0</inkml:trace>
  <inkml:trace contextRef="#ctx0" brushRef="#br0" timeOffset="1.06263E6">15065 5104 581 0,'-5'6'279'0,"1"-3"4"0,2 0-28 0,-2-1-16 0,4 0 2 0,-2-1-14 0,2 2 12 0,1-2-39 15,0 0-22-15,3 1 50 0,1-1-20 0,1-1 0 0,13-1-13 16,-4 1-18-16,-3 0-25 0,3 0-25 16,3 0-9-16,2 0-2 0,21-14-26 0,-20 9-23 15,-2 0-44-15,3 1-2 0,-8-1-94 0,7-2-64 16,-3 2-39-16,0 0-12 0,1 1 17 16,-3-4-179-16,0 1-59 15,0-1-4 1,2 2 13-1,-3-3 61-15,1 0 6 0,5-1 22 0,0 1 2 0,3-1 52 16</inkml:trace>
  <inkml:trace contextRef="#ctx0" brushRef="#br0" timeOffset="1.0629E6">15734 4896 584 0,'1'-2'292'0,"1"-1"-15"0,2 1-12 0,-2 0-16 16,1 2-3-16,-1-1-44 0,0-1 6 15,-1 2-2-15,1-2-51 0,-1 2-18 16,0-1-15-16,0 0 9 0,0 1-7 0,-1 0-13 15,1 0-10 1,0 2 19 0,-1 0 34-16,0 3-20 0,0 0 5 0,-1 0-11 0,0 2 10 15,1 0-19-15,0 0 8 0,0 3 0 0,0 2-4 0,0 5-3 0,0-5-4 0,0 3-1 16,0 2-6-16,0 0-12 0,0-1 3 0,11 18 8 16,-2-18-11-16,0 0 10 0,0-2-6 15,3-2-21-15,1 1 24 0,1 1-31 0,-1-5-12 16,5-5 9-16,-3 1-12 0,3-1 3 15,-6-2 0-15,-2-2-14 0,-10 0-9 16,10 0 7-16,4 0-12 94,2 0-3-94,14-14-15 0,-15 6 23 0,-3 0-11 0,1-3-24 0,-1 0-4 0,3-1 6 0,-5-3-2 0,-1 1-12 15,0-4-18-15,-1 0 5 0,0 0 1 0,-4-1-14 0,1 1-4 0,-3-4 10 0,0 5 0 0,-2 1-11 0,0 3 10 0,0 13-10 0,0-14 22 0,0 0-3 0,-11-8-3 0,5 9-2 0,-3 2 1 0,-4 1 11 0,0 3 0 0,-2 0-1 0,-3 1-4 16,4 4 12-16,2 0-4 0,1 0-7 16,4 1-9-16,7 1-5 0,-10 0-13 15,-3 0-18-15,-1 0-12 0,1 0-12 16,-16 13-21 15,15-6 12-31,2-2-58 0,0 2-23 0,-1 0-21 16,3-2-1-16,-2 3-32 0,0 0-61 0,3 3 28 0,-2-2-192 0,-3 1-28 15,4 2 29-15,-3 0 60 0,0-3 36 0,3 4 30 0,-6-4 29 0,2 5 16 0,-2-1-15 0,-2 1 1 16</inkml:trace>
  <inkml:trace contextRef="#ctx0" brushRef="#br0" timeOffset="1.07623E6">16403 4420 368 0,'-14'0'244'16,"14"0"-25"-16,0 0-24 15,0-14-30-15,-15 14-5 0,-1-17-18 0,14 16 2 16,1 1 0-16,-1 0-23 0,0-2-16 0,0 1 12 0,1 0-6 0,-2 1 8 0,3 0 5 16,-2 2 14-16,2 0 14 0,0-2 5 0,0 5-29 0,-1-2 4 0,2-1-24 0,1 0-10 0,-2 3 50 0,0-3-13 15,3 4-13-15,-1-2-9 16,0 3 2-16,3 12-6 0,2-3 3 0,-1 3-2 0,2-2-10 16,0 2-8-16,-2 1 8 15,4 1-15-15,0 6 0 0,-1-6-8 0,0 3-3 0,2 0-7 16,-3-1-6-1,1 3 8-15,0 3 1 32,0-4-12-32,-1 1 1 15,-2 1-12-15,-2 0 0 0,4 1-7 0,-3-1 1 16,-2 0-15-16,-2-1 10 0,1 3-2 0,-2-3-5 0,0-12-11 16,0 7 6-16,0 3-10 0,-13 27-3 0,5-22 8 15,2-3-13-15,-3-3 16 0,1 3-10 0,-3 0-3 0,2-2 0 0,0 1-5 0,-4-3-10 0,1 1-1 16,-2-1-25-16,1 3-20 0,-2-3-38 0,3-1 9 0,1-1-116 0,-2 2-29 0,-1-1-17 15,-3-1-48 1,6-4 30-16,-5 3-263 16,0-4 27-16,-3 2 56 0,2-4 6 0,-6-4 71 0,-2 1 10 15,-1 0 42-15,-4-1 13 0,4-2 41 0,-6 0-12 0</inkml:trace>
  <inkml:trace contextRef="#ctx0" brushRef="#br0" timeOffset="1.08014E6">7456 6970 835 0,'0'-14'291'0,"0"14"3"0,0 0-17 0,0-16-34 0,6-3-5 16,-6 16-40-16,-2 1-19 0,2-2-14 0,-1 1-36 0,0 3-14 0,1-2-23 0,-1 2 3 0,0 2-3 15,0 3 15-15,0-2-18 0,0 4-17 0,-1 13 22 16,2-11-21-16,-4 22-5 0,4-20-14 0,0 7 0 15,0 4-5-15,0 3-5 0,0 1 0 16,0 1-17-16,0 0-1 0,0-1-2 16,0 0-2-16,0-1-3 15,13 23-2 17,-8-27-1-32,0-1 21 15,1-2 2-15,2-2-5 0,2-3-3 0,-1 0-6 0,3-1 10 0,-1-2-9 16,-2-6-4-16,9 2-2 0,-1-5-7 0,5 0 19 0,-12-1-7 15,7 0-16-15,19-12 7 0,-14 5-8 0,-1 0-2 0,-4-1-15 0,5-2-18 0,-4-1 21 0,2-1-1 0,0 1 3 16,-2 0 25-16,1-3-1 0,-2 4-34 0,-2-3 3 0,1 3 21 16,-2-1-11-16,1 4 0 0,-4-3-23 15,0 1 4-15,-1 3 26 0,-3 2-1 0,-1 1 7 16,-2-4-2 0,1 3-8-16,-2-1 17 31,2 2-15-31,-3-2 14 0,0 0-1 15,0 1-49-15,0-2 28 16,0 1 0-16,0 0 0 0,-1-1 1 0,1 1 1 0,-2-2-1 0,0 1 7 0,0-1 1 0,1 2-1 0,-1 5 1 0,0 0-6 0,0-9 0 0,0 4 1 16,0 5 7-16,0-8 0 0,0 8-32 0,0 0 16 0,0-8-8 0,-11-3 13 15,8 9-6-15,-1 2 8 0,0 0-24 0,0-2 16 16,-1 2 0-16,1 2 15 0,-1-2-25 0,-1 2 20 16,0-1-8-16,6-1 14 0,-17 10-23 15,5-1 14-15,3 3-6 16,1-5-15-16,2 0 28 31,1 1 5-15,-2 6-7-16,4-3 3 0,0 3 7 15,3-7-25-15,-1 3 18 0,1-2-3 0,0 3-15 0,12 14 19 0,-7-14-3 16,-2 0 0-16,8 2-1 0,-2 0 7 0,3-1 2 0,3-3-4 0,3-4-10 0,4 2-12 16,0 1-1-16,3-5 2 0,1-3 29 0,4 1-1 0,-17-1-8 0,10 0 0 15,28-15 0-15,-23 9-2 0,1-1-13 0,-2-3-12 0,1 2 30 16,-4-4-18-16,-1 0 2 0,-2 0 20 0,-2-5 0 15,2 2-11-15,-2-6 0 0,-3 3-11 16,1-1 1-16,-4 0 1 16,-2-3-4 15,-3 4 1-31,0 0-1 16,-1 2 15-16,-2 5 8 0,-2 1-15 0,-1 1-13 0,-2 4-16 0,0-2 15 0,0 7 34 15,0 0-24-15,0 0-7 0,0 0 9 0,0-8 4 0,-14-2-12 0,10 9 13 0,0 1-20 0,-1-2 29 16,0 4-10-16,-1-1 4 0,1 0-1 0,-8 10-28 0,1 0 25 0,1 2 22 15,1 0-24-15,0 2-2 0,3 0-2 0,5 2-1 16,-6-3 5-16,3 2-11 0,0-3 20 0,0-3-3 16,4-1-5-16,1 0 9 0,-2-2-1 15,2-1 0-15,0-1-25 0,0-5 38 16,0 0-29-16,0 7 18 0,0-7 10 0,13 12-29 16,-8-10 26-16,0-1-2 0,2-1 0 0,1-1-9 15,-1 1 1-15,17-12-2 0,-8 3-25 16,-4-1 24-16,2 0 9 15,-2-4-12-15,3 2-18 16,-3-3 3-16,-5 1-10 0,2 2 0 16,-2 3 4-16,0 3 9 0,-3-1-1 0,0 2-5 0,0 2-6 0,-2 0 18 15,0 3-25-15,0-1 33 0,-2 1-22 0,0 0 33 0,0 0-17 0,7 14-11 16,-5-9 8-16,-2 0 3 0,2 1-20 16,-1-2 7-16,4 14 18 0,-2-7 19 0,1-1-22 15,-2-2 7-15,2-3 19 0,0 0-37 0,6 7 16 16,2-6 1 15,-3-4-16-15,2 0 19-16,0-1-1 0,-3-1-27 0,5 0 3 0,17-14-9 0,-13 6-3 15,-1-3-4-15,0-4-17 0,-2 1-5 0,0 1 3 0,-3-2-17 0,-1-3 4 16,-2-2 0-16,-3 0 1 0,1 0 8 0,-4-1 6 0,-2 8 10 0,0-6 14 0,0-2-10 16,0-1 5-16,0-1 4 0,0 2 12 0,0 1 13 15,-14-16 13-15,13 26 28 0,-1 1-2 0,1 2-9 16,0 0-13-16,-2 2-1 15,3 1-11-15,0 1 12 16,0 2 35-16,0 1-24 0,-2 2 28 0,4 2 14 16,0 2-3-16,-2-1 3 0,4 15 16 0,-4-10-14 15,6 23-7-15,-2-11 46 0,2 5-7 0,-4 2-27 16,2 5 20-16,-2 0-15 0,-2 2 5 0,0-1-9 0,0-17 2 16,0 11-16-16,0 6-20 0,0 3 18 0,-12 43-18 15,6-39-8-15,3-2-7 0,-2 1-7 0,1-5-3 16,-1 0-70-16,3-5-19 0,0 0-48 15,0-1-6-15,-3-5-25 0,3-6-11 0,2-3-16 16,0-16-30 0,0 8 18-1,0-1-154 1,11 0-70-16,-7-7 24 0,1-5 37 0,6-4 16 0,0-5 31 0,0-4 13 16,0-2 32-16,-2-1-16 0</inkml:trace>
  <inkml:trace contextRef="#ctx0" brushRef="#br0" timeOffset="1.08119E6">8856 7138 688 0,'-2'-13'247'16,"0"1"-21"-16,2 2-21 0,0 0-36 0,0 10-7 16,0-9-10-16,0-5-22 0,0 1 0 15,13-9-23-15,-9 12-7 0,7-1-16 0,-4 3 0 32,5 1-3-32,-3 0-3 0,2 6-13 15,-1-2-19 1,-2 1 1-16,2 2-4 0,0 0 7 0,1 0-18 0,2 0-2 0,13 13 13 0,-17-6-33 15,2 1 9-15,-2-1 8 0,-1 4 2 0,-4-1-24 0,-1 1 9 0,0 4-5 0,-3-15 2 16,0 10 4-16,0 0 4 0,0 0-19 0,0-1 7 16,-13 16-7-16,2-12 19 0,0 1-16 0,-2-3 1 15,-1-3 2-15,0 2-9 0,1-2-8 16,2-2-32-16,1-4 1 0,0 0-18 0,2-1-19 16,0-1-24-16,3 0 8 0,-1 3-69 15,6-3-86 1,0 0-125-16,0 0 28 15,-6-14 23-15,8 8 36 0,9-6 3 0,3-5 22 0</inkml:trace>
  <inkml:trace contextRef="#ctx0" brushRef="#br0" timeOffset="1.08229E6">9743 6911 379 0,'0'-14'279'16,"0"14"-36"-16,-13 0-24 0,13-15 0 0,-16-4-14 15,15 15 9-15,-1 1-34 0,1-1-20 0,1 1-30 16,-2 0-5-16,2 3-21 0,-2-1 12 16,1 2 15-16,-2 2-21 0,2 0 3 15,0 2-8-15,1-1 18 0,0 3-34 16,-2 0 17 15,2 1 6-31,0 1-35 0,0 1-5 0,0 4-18 16,12 16 27-16,-6-16-9 0,3 0-7 0,1-2-7 0,2 1 2 0,1-6 11 0,2-2-11 0,1 0-22 15,-2-4 8-15,6 2-5 0,-11-3-4 0,2 0-3 0,4 0-5 0,-2 0-1 0,12-11-45 16,-10 4-13-16,-2 0-4 0,-6 0 3 16,5-6 18-16,-4 1-9 0,-2 2-14 0,-1 3 19 15,-1-1-4-15,-2 0 8 0,1 0 19 0,0 3-37 16,-1-1 27-16,-1 2-25 0,0-1 45 16,0 2-40-1,0-1 23-15,-1 1-12 0,1 1-13 16,0 2 25-16,-1 0-13 0,0 0 12 0,0 0 14 0,0 6 10 0,1 0-26 15,0 2 35-15,0 18-1 0,-1-13-7 0,0 11-10 16,0 5 8-16,0 2-1 0,0 4 17 0,0 3-6 16,0 2-4-16,0 3-3 0,0 1 0 0,0 1-12 15,-9 42-2-15,6-46 12 0,-5-1 1 0,4-1 0 16,-1-6 2-16,-1 2-1 0,-1-7-10 0,0-1 6 16,-2 1-22-16,1-4 16 0,0-6 14 15,-1-1-14-15,0-6 0 0,-1-5 3 16,0-3-19-1,0-3 0 1,10 0 1-16,-12 0-1 0,-17-18-86 0,14 3 6 16,-1-3-8-16,-1-1 0 0,5-3-16 15,0-5-6-15,3 3-3 0,1 0-13 0,5 0-7 0,2-1-30 0,1 13 15 0,14-22-73 16,-3 10-46-16,5 5-99 0,-3-1-6 0,5 1 26 0,2 2 32 0,-3 3 15 0,4-4 13 16,-3 3-14-16</inkml:trace>
  <inkml:trace contextRef="#ctx0" brushRef="#br0" timeOffset="1.0834E6">10183 7025 483 0,'2'-1'206'0,"0"-3"-10"0,0 0-8 0,0 1-31 0,1 0 1 16,0 2-9-16,1-2 8 0,-1-1-24 0,2 1 11 15,-1 0-21-15,1-1 5 0,0 1-17 16,-2-1-5-16,1 1-5 0,0 0-7 0,0-1-13 16,0 1 1-16,0-2-10 0,0 0-1 0,-1 1-21 15,-1-1 13-15,0-1-29 78,0-1-3-78,-1 0 21 0,1 1-20 0,-2-2-10 0,2-8-8 0,-2 10 25 0,0-3-29 0,0-1-8 0,0 0 5 0,0 1 4 0,0 2 1 0,0-1-12 0,0 8-3 0,-11-16-4 0,9 12 11 0,0 1-15 0,-3-1 20 0,2 2-7 0,-1 2-1 16,1 0-6-16,-1 0 4 0,-1 2-8 0,0 2 12 16,-6 4-11-16,2 4 21 0,-1-1-11 0,2 3 8 15,1 2-1-15,3-1-9 0,0 2 19 0,-3-1 6 16,4 3-14-16,3-12 20 0,0 2-17 0,0 2 27 16,0 4-24-16,0 2 6 0,13 17-5 15,-8-19 22-15,1 2-28 16,-1-5 25-16,1-4-5 15,-1 0-16 1,0-3 41-16,7 3-27 0,-1-3-3 0,-3 0-9 0,0-3 9 0,-1-2 1 0,-7 0-7 16,7 0 0-16,0 0-21 0,18-14 6 0,-12 5 15 0,4-2-15 0,-3-2 2 15,-2-1 21-15,-1-2-19 0,0-1 8 0,-1-2-28 16,-2 1-9-16,-1-3 8 0,-3 2-17 0,-3 1 16 16,6 1 19-16,-3 3-14 0,-1 0 1 15,-1 4-8-15,-1 4 26 0,1 0-22 0,-2 0-6 16,2 1-1-16,-2 2 29 0,0-1-25 0,0 4 21 15,0 0 5-15,0 0-23 16,0 0 10-16,0 0-7 16,0 0 0-1,2-8 8-15,-2 12-1 0,1-4 5 0,0 3-17 0,0 1 0 16,-1-1 17-16,1 1-11 0,-1 1 9 0,0 0-6 0,1 0 14 0,-1 0-14 0,0 2 16 0,0 0 31 16,0-7-37-16,0 0-6 0,0 10 25 15,0-3 27-15,0-1-44 0,3 7 23 0,-3-13-28 16,0 0 19-16,0 7-9 0,0 1 11 0,0-8 13 15,0 9-4-15,0-1 4 0,0-3-3 0,0-5-1 16,0 9-5-16,0-2-2 0,0-7-3 0,0 8 9 16,12 2-21-16,-12-7 15 15,1 1-7 17,1 0 8-32,-1 1 5 0,2-1-8 0,-1-3-6 0,1 2 15 15,-2 0-33-15,1-1-1 0,2 0 20 0,-1 2-4 0,-1-3-1 16,-1 4-15-16,1-4 5 0,-1 2 6 0,1-3-6 0,0 1-7 0,-1 2 17 0,1 1-8 0,0-4 3 15,-1 3-30-15,1-1 30 0,0 0-6 16,0 1 4-16,0-2 12 0,0 0-11 0,2 2 4 16,-1 0-1-16,0 1-17 0,0-1 20 15,2-2 4-15,-1-1-8 0,0 0-18 0,1 3 8 16,1-3 17-16,-2 2-5 0,-4-2 4 16,0 0-2-16,8 0-2 15,-1 0-3 1,-7 0 6-16,25-14-1 0,-17 9-14 0,1-2-7 0,-4 2-5 15,1-1 19-15,2-5 2 0,-3 2-9 0,4-4 11 0,-3 1-4 0,1-5-9 0,-1 3-5 16,-3 1-2-16,2-2 16 0,-1-3 1 0,0 0-3 16,0 2-5-16,-2 2-8 0,1 2 11 0,0 2-11 15,-1 0 7-15,0 3 5 0,-2-3-5 16,0 5-5-16,1-2 0 0,-1-2 11 0,0 9-11 16,0-8-5-16,0 3 4 0,0-3 14 15,0 2-8-15,0 6 5 0,0-10-20 16,0 10 11-16,0-7 6 0,0 7-6 0,0-8 8 31,0 8-2-15,0-9-16-16,0 9-14 0,0-8 30 0,-12-1-8 0,10 6-17 15,-2 1 17-15,2-1 1 0,-2 2-1 0,1 1-14 0,-1 0 18 0,1-1 7 0,0 1-24 0,-1 1 35 0,1 0-28 16,1 2 16-16,0 1-6 0,1-1 13 0,0 2 0 16,2-3 0-16,2 4-19 0,0-2 17 0,1 0-2 15,12 6 11-15,-4 1-16 0,-1-4 8 16,3 2-14-16,1 1 12 0,0-2-5 0,1 1 8 15,-2 0-9-15,1 2-5 0,-3 1 14 0,-1-3-10 16,-2 4 7-16,0 3-9 0,0-3 7 16,-4 3-31-1,-1-5 35 1,-2 0-12-16,2 0-9 0,-1 4 34 0,-2-3-2 0,2 5 10 0,0-5 9 16,-1-4 13-16,-1 1 1 0,0-2 3 0,1 0 5 0,0-3 10 0,1 2 8 0,1-2 15 15,9 5-20-15,2-4-11 0,-1-3 0 0,-14-2 1 16,15 0-5-16,4 0-7 0,19-15-32 15,-18 7-23-15,5-5-49 0,-3 0-42 16,0 3 8-16,-2-6-168 0,-2-3-67 0,-3 0 29 16,2-3-252-16,0 2 21 0,-4-4 58 0,0-1 35 15,-2 2 57-15,4-5 8 16,-5-1-3 15,-1 1 60-31,-6 0 25 16,-3 15-48-16,0 0 113 0</inkml:trace>
  <inkml:trace contextRef="#ctx0" brushRef="#br0" timeOffset="1.08537E6">1812 9433 632 0,'0'14'297'0,"0"-14"-38"0,0 0-15 0,0 0-5 0,0 0-16 0,0 0-9 16,0 13 13-16,0-13-22 0,0 0-44 0,0 0 24 16,0 0-20-16,9 8-1 0,4-16-16 0,3 0-18 15,-5-1-1-15,1 0 1 0,-5 1-12 0,-1 1-19 16,0 1-32-16,2-8 3 16,-4 4-6-16,-3-1-10 0,1 1 8 0,-2 2-19 31,1 1-11-16,0-1-6-15,-1 8 18 0,0 0-5 0,0-9-3 16,0 4-31-16,0 5 14 0,-11-16 7 0,6 13-17 0,0 1 14 0,2-1-11 0,-3 3 8 0,0-1 0 0,-1 0-4 16,0 1-16-16,7 0 3 0,-11 0-5 0,-14 11 15 0,14-5-15 15,-1 3 1-15,2-4-1 0,2 2 2 16,-3 3-2-16,5-3 14 0,-1 1-18 0,1 4 1 16,1-5-10-16,0 0 25 15,4 1-19-15,-3 8 2 0,4-16-16 0,0 13 3 0,0-2 14 16,0-2 32-16,0 2-4 0,16 13-15 0,-11-9 29 15,3-1-12-15,4-3-10 16,-3-1 3 0,0-4-19-16,5 4 34 15,1-3-1-15,4-1 6 0,-4-3-24 16,6-2 12-16,-13-1-29 0,8 0 28 0,0 0-8 0,2 0 3 0,19-12-25 0,-20 5 16 16,-1 0 8-16,0-1-23 0,-1 0 6 0,0-4 9 0,-3 0 3 0,-2-3 1 0,1-1-11 15,-1 0-14-15,-1-3 17 0,-1-3-16 0,-2 1-11 16,0-5 1-16,1-1-28 0,-1-2 7 0,2 3-18 15,-5-5-9-15,1-1 36 0,-3-2-2 16,3 0 4-16,0 3 4 0,-1-3 3 16,2 4-13-16,-2 2 3 0,0 3 1 15,-2 3 19 17,1 4-3-32,0 3-5 15,1 6 22-15,-3-2-11 0,0 5 7 0,0 6-11 0,0 0 6 0,0-8-1 0,0 8-1 0,0 0 1 16,0-7 4-16,0 7-1 0,3-8 1 0,-3 6 12 0,1 4-11 0,-2 3 0 0,2 0 36 0,-1 1-14 0,0 2 12 15,0 11-4-15,0-10-2 0,0 5-19 16,0 5-2-16,0 3 27 0,0 2-2 0,0 0 2 16,0 3-5-16,0-1 15 0,0 2 8 0,0-2-20 15,0 0 0-15,14 25 21 16,-11-28-18-16,-1-1-7 0,1-2 15 16,-2-1-1-1,4-2-16-15,-1-6 7 16,-2-1-2-16,2-3-4 0,-1 0 17 0,1-2-4 0,-1 1-4 15,2-3-7-15,0-1 10 0,2-2-5 0,2 2-9 0,-1-2 3 0,5 0-14 0,4 0 15 0,19-15 3 16,-19 3-9-16,3 0-6 0,-2-2 3 0,1-4-9 16,-3-1 1-16,-1-4-3 0,1 4-6 0,-4-1 15 15,0 0-11-15,-1 2 2 0,-2 4-5 16,0-1-7-16,-4 5 11 0,-3 0 9 0,2 7-24 0,-2-1 3 16,0 4 5-16,-2 0 3 15,0 0-13-15,1 5 2 0,-1-3 9 0,1 1 8 16,-1-1-11-16,1 3-13 15,-1 0 14 1,0 0 8-16,1 2-18 0,1-2 12 16,-2 2-13-16,9 14 12 0,-5-6 6 0,-1-3-9 15,3 5 8-15,-1-2 1 0,-1-4-5 0,2 4 2 0,-2-3 0 0,0-2 2 0,-3 0-7 16,0-2 1-16,-1 1 2 0,0-2-3 0,0-7 5 0,0 10 3 16,-19 16-4-16,11-16-1 0,-1 2 4 0,-3-2 5 15,3-5-3-15,2-1-40 0,-1-2 2 0,2 0 3 16,1-1-82-16,5-1-9 0,0 0-36 15,0 0-11-15,-12-12-25 0,12 7-10 32,3 0-25-17,6-10 2-15,4 3 21 0,3-4-53 0,2 2 57 16,-1 2 27-16,2-1-28 0,0 3 63 0,-4 0 13 0,-1 1 55 0,0 1 21 16,-4 2 45-16,0 3 36 0,-2-1 35 0,-2 1 23 0,0 1 13 0,0-1 15 0,-1 1 40 0,0 2-18 15,0-2-13-15,0 1-15 0,1-1 48 16,10-5-10-16,-3 2-2 0,2-3-7 0,-4 3-32 15,3 0 9-15,-4-1-18 0,-3-1 3 16,0 2-17-16,4-6 1 0,0-2-18 0,-6 3 8 16,4-4-17 15,-1-3-1-31,-1 2-11 16,-2-2-7-16,1-2 4 0,-1 1-5 0,-2 2-19 0,-1 1 4 15,-1 4 1-15,-1 3-1 0,1-1-9 0,0 3-3 0,1 1-24 0,-2 5 15 0,0 0-4 0,0 0 20 16,0 0-8-16,-11-9-19 0,4 9 15 0,-5 7-2 0,-1 0-16 0,-2-2 17 0,0 5-10 15,0 1-19-15,4 0 31 0,-1 4-4 0,1-3-8 16,3 1-2-16,0 1 12 0,4-3 4 16,-1 6-7-16,1-3 37 0,1-2 0 0,3 1 1 15,0-13 7-15,0 14-1 0,0 1 15 16,14 15 10-16,-3-18-10 16,0 0-5-16,1 1 5 31,3-3-14-31,-1 0 0 15,1-1 0-15,-1 0-16 0,3-3 8 0,-1-1-12 0,-1-1 0 16,2-2-22-16,-4-1-7 0,-2-1-40 0,-11 0-31 0,10 0-44 0,-2 0 11 0,0 0-135 0,-1 0-49 0,16-12 26 16,-14 6-190-16,6-3-43 0,-3 0 54 0,2-2 27 0,0 0 40 0,2-4 18 15,0-2 47-15,3-2-2 0,4-3 23 0,2-3 43 16,8-1 6-16</inkml:trace>
  <inkml:trace contextRef="#ctx0" brushRef="#br0" timeOffset="1.0865E6">3646 9053 662 0,'0'0'321'0,"0"0"-27"15,0 0-30-15,0 0-4 0,0 0-19 0,0 0 8 16,0 0-30-16,0 0 29 0,0 0-9 0,0 0 5 16,18 1-16-16,-17 6-29 0,-1 2 1 15,0 1-28-15,0 4-2 0,0 3-17 0,0 3-23 16,0-2 4-16,0 0-16 0,13 16-19 16,-13-20-2 15,0-3-25-31,0-1-9 0,1 0-36 0,-1-10-25 0,0 8-44 0,0-1 5 0,0 1-90 0,0-1-44 15,0-7-38-15,0 8-39 0,0-8 21 0,0 0-210 0,8 9 0 0,-6-12 42 16,6-9 32-16,-4 1 17 0,1-5 18 0,-1-3 28 16,0-2 26-16,-1-4-15 0,0 3 24 15</inkml:trace>
  <inkml:trace contextRef="#ctx0" brushRef="#br0" timeOffset="1.08677E6">3691 8898 810 0,'-1'-9'292'0,"-5"1"-17"0,4 3-20 16,0-2-52-16,0 5-3 15,2-3-39 1,-2 3-11-16,0 2-14 0,0-2-23 16,1 1-16-16,-2 2-65 0,2 2-51 0,1 2-45 0,0 0-13 0,2 2 6 0,6 9-118 15,-1 0-57-15,4 1-78 0,-1 0 16 0,2 0 30 0,3 3-3 16,-2-1 41-16</inkml:trace>
  <inkml:trace contextRef="#ctx0" brushRef="#br0" timeOffset="1.08766E6">3800 9094 415 0,'11'15'174'0,"-5"-1"21"15,1-3 16-15,-1-1 3 0,-1-1 18 0,-1-4-11 16,1 1-3-16,-2-2-4 0,-1-1-12 0,2 0 27 15,-1-3-41-15,1 0-16 0,-4 0-35 0,0 0-15 16,23-12 26-16,-11 3-23 16,0-2-5-16,-3-3-12 15,2-7-13 32,-1 0-6-47,-1-4-2 0,-2 0-5 0,-1-1 1 0,1 0-14 16,-3 3-26-16,1-1-3 0,-2 6 23 0,-2 5-8 0,0 0-7 0,0 4 11 0,0 2-14 0,-1 7 8 0,0 0-21 0,0-8 10 0,0 8-5 0,0-6-4 0,-1 6 20 0,0 4 1 0,-1-2 8 15,1 3-2-15,-1 2 16 0,0 12 6 0,-3 0-4 16,3-2 0-16,2-6-3 0,0 8 6 16,0 3-17-16,0 1 10 0,11 31-25 0,-8-25 15 15,4 1-22-15,0-1 13 0,-1 3-9 16,1 1-12-16,0 3-15 16,-1 3 18-1,5-1-7 1,-3 3-12-16,3 1-2 0,-3-1-3 15,-3-2 3-15,0-1 11 0,-2 2-14 0,-2-4 3 0,-1-18-9 0,0 7 11 0,0 5-10 16,-11 32 7-16,4-36-7 0,0-3 5 0,-2-1-27 0,1-6-15 0,-3-7-10 0,-1-1-9 0,-1-8-20 0,2 0-12 16,3 0 10-16,-15-12 5 0,10-1-57 15,-1-5-27-15,0-4-9 0,2-3 1 0,-1-1-2 16,4-6-16-16,1 1 4 0,4-1 6 0,3-1-15 16,1 16-18-16,0-8-20 0,20-35 20 15,-10 28-136-15,5-3-81 0,2 2 40 0,-2 0 19 16,4 1 11-16,5-3 40 15,1 0 25 1,1 1 37-16,6-1 5 16</inkml:trace>
  <inkml:trace contextRef="#ctx0" brushRef="#br0" timeOffset="1.08784E6">4762 8475 905 0,'0'-2'376'0,"1"1"-39"0,0-1-42 0,0 0-6 0,-2 2-1 0,1-1-43 16,-1-1-17-16,2 2-3 0,-1-2-43 0,0 3-36 0,0-1-5 0,-1 1-2 0,0 2 14 15,2 1-1-15,-2 2-22 0,1 1 8 0,0-3-15 16,-1 4-9-16,1 2-6 0,0 5-10 15,-8 21-11-15,4-12 3 0,-2 2 4 0,1 3 1 16,-1 3-17-16,3 2 8 0,-2-2-9 0,-2 4 7 16,-2 4-10-16,2 0-19 0,0 6 22 15,0 1-27-15,-1 2 24 0,3 1-18 16,0-3 16-16,0 5-4 0,0 0-16 16,5-5-12 15,0-24 6-31,0 11 5 0,13 44-12 0,-5-36-15 0,3-3 17 0,2-3-49 0,0-1-13 0,2-4-30 0,2-4-36 15,1-3-41-15,1-8 13 0,0 1-174 0,4-4-71 0,3-8 32 0,-3-1-229 16,0-4 70-16,-12 0 17 0,23-12 55 16,-11 3 45-16,-3-5 21 0,2-4 20 0,1 0 20 15,1-3 15-15,2-3 32 0,-3-1 31 0,3-1-49 16</inkml:trace>
  <inkml:trace contextRef="#ctx0" brushRef="#br0" timeOffset="1.0972E6">5779 8811 722 0,'0'-17'283'15,"-13"17"-20"-15,13 0-10 0,0 0-9 0,0-12-25 0,0 12-1 0,-20-20-20 16,21 16 11-16,-1 3-43 0,-2-3-17 0,0 4-17 0,1-2-29 0,0 2 2 0,0-2 17 0,0-1-26 0,1 3-3 0,0 2-11 16,1-2 59-16,0 3-29 0,1-1 14 15,2 2 4-15,2-1-17 0,4 9 12 0,4 1-15 16,-2-1-17-16,0-2-1 0,2 3-10 0,-1 1-7 15,3-1-1-15,-4-2-18 0,4 0-4 0,0 0-1 16,1-3-2-16,-2 2-12 16,3-2 7-1,-2-2-26 1,1-3-4 0,-1 1-30-16,-2-3-2 0,-3 0-28 0,-11-1-19 15,10 0 7-15,18-10-72 0,-12 5 3 0,-5-4-6 0,5-2 16 0,-5 1-8 16,0-4 0-16,-4 0 6 0,-2-1 18 0,-1-2 4 0,-1-2 12 0,-1 3 16 0,0-1 2 0,3 2 18 15,-3 2-2-15,-2 13 14 0,0-10 29 0,0 3 28 0,0 7-10 0,0-9 52 16,0 9-16-16,0-8 27 0,0 8-6 16,0-7 16-16,0 7-6 0,0-8 7 0,0 8-6 15,0 0 1-15,0 0-17 0,0 0-1 16,0 0 26-16,-7-11 13 0,6 13-7 16,-1 1 7-16,1 0-16 0,-2 3 1 0,3 0 4 15,-6 10 3-15,1 3-4 0,-1 3-16 0,2 1 8 16,0 7-9-16,2 2 4 0,-1-1-1 0,-2 1 18 15,4 4-9-15,-2 5-4 0,1 0-17 16,-1 1 12-16,0 1 3 0,2 1-33 16,-3 1-16-16,-1 3 23 0,3-6-11 0,1-1 1 15,-3-1-22-15,1-2-10 47,1-5-25-47,-1 1-12 0,1-4-35 16,-2-4-43-16,2-2-41 0,1-7 14 0,1-2-83 0,-1-6-64 0,1-3-50 15,0-6 29-15,3 1-205 0,-1-5 34 0,7-11 27 0,-4-2 54 0,5-1 14 0,2-7 24 0,-1-2 32 0,0 0 35 16,4-8 0-16,0 0-19 0,2 2 83 0,2-2-26 0</inkml:trace>
  <inkml:trace contextRef="#ctx0" brushRef="#br0" timeOffset="1.0985E6">6871 8759 267 0,'14'0'340'0,"-14"0"-46"0,0 0-14 15,0 0-26-15,0 0-5 0,0 0-20 16,0 0 7-16,0 0-24 0,0 0-24 0,0 0 37 16,0 0 10-16,0 0-31 0,0 0 6 0,0 0-10 15,0-14-12-15,0 14-8 0,0 0-15 16,0 0-8-16,0 0-22 0,0 0-3 0,0 0-17 15,0 0-3-15,0 0-10 0,0 0-16 16,0 0-8 0,0 0-19-1,0 0-1-15,0 0 0 0,13 0-6 0,-13 0-7 16,0 0 3-16,0 0-4 0,0 0-8 0,0 0-6 0,0 0-19 0,0 0 6 0,0 0 2 0,0 0-5 0,0 0 3 16,0 0 2-16,0 0 3 0,0 0-4 0,0 0-4 15,0 0 2-15,0 0-16 0,0 0 15 16,0 0-10-16,0 0 0 0,0 0-1 0,0 0-4 15,0 0 10-15,0 0-4 0,0 0-12 0,0 0 14 16,0 0-12-16,0 0 6 0,0 0-6 0,0 0-1 16,0 0-5-16,0 0 2 0,0 0-6 15,0 0 9-15,0 0-1 0,0 0 8 16,0 0-4-16,0 0-3 16,0 0 2-16,0 0-6 0,0 0 7 15,0 0 2-15,0 0 5 0,0 0-4 0,0 0-7 0,0 0 15 0,0 0-7 16,0 0 6-16,0 0 0 0,0 0 7 15,0 0 2-15,0 0 3 0,0 0 2 0,0 0-1 0,0 0-6 16,0 0-3-16,0 0 6 0,0 0 26 16,0 0 15-16,0 0-16 0,3 16 8 0,-6 2-12 15,0 2 3-15,-2 2 9 0,-2 2-3 16,-1 2-18-16,1 2 15 0,1-2-16 0,-1 0 12 16,-1 1-2-16,2-2-16 0,1-1 19 0,-1 0-16 15,1-2-19-15,1-1 3 16,1-2-19 31,-2-1-9-47,3-5-35 0,0 0-39 0,-1 4-23 0,1-6-41 15,2-3 14-15,0-1-93 0,-1-1-49 0,1-2-33 0,0-1-2 0,0-3 29 0,0 0-185 0,-1 2-8 0,2-2 43 0,-2-4 27 0,1-1 65 0,0-1 26 0,0 0 23 16,0-2 16-16,0-1 33 0,0-1-30 0,0-5 51 16</inkml:trace>
  <inkml:trace contextRef="#ctx0" brushRef="#br0" timeOffset="1.09966E6">6756 8911 862 0,'-4'-2'303'0,"2"0"-40"0,-1 1-28 0,0-2-22 0,0 1 9 0,0 2-25 0,-1-4-35 0,1 1 3 0,-1 1 14 0,-1 1-15 0,-1-1-17 0,2-1-32 0,0 2 13 16,-2-2-14-16,1 0-3 0,-2 0-12 0,3-1-38 15,-1 1-5-15,1 0-6 0,1-3-3 0,0 3-1 16,1-1 6-16,-1-2-8 0,2 3-12 0,1-1-4 15,0 4 26-15,0 0-4 0,0 0-45 16,11-14 8-16,-8 13-2 0,3 0 8 0,-2 1-2 16,2 2-1-16,-1 0-31 0,0 1-31 15,7 5-27 17,-2 3-30-32,-1 1-44 0,-6-2-39 15,1-1-22-15,4 3 17 0,-2-2-208 0,0-3 12 0,2 5 36 0,-2-2 47 16,1-5-8-16,1-1 24 0,9-1 36 0,-3-1 18 0,-5-2-4 0</inkml:trace>
  <inkml:trace contextRef="#ctx0" brushRef="#br0" timeOffset="1.09992E6">7072 8928 755 0,'4'2'303'16,"2"0"2"-16,-2-1-69 0,1 1 2 16,-3 0-41-16,2 0 17 0,-1-1-40 15,-1 2 7 1,0 1-18-16,-1-2-6 15,0 1-24-15,-2 2 4 0,0-2-10 0,-1 0-12 0,0 0-13 16,0 0-25-16,-1 0-9 0,1 1 39 0,-1-2-33 0,-1-2-7 0,2 0-8 0,1 0-5 0,-2 0-6 16,1-2 23-16,1-3-28 0,0 2-5 0,1-4-4 15,0 2-5-15,1-2-4 0,1 2-2 0,5-7 2 16,0 0-5-16,1 4 1 0,-3 2-6 16,2 3 26-16,0 0-27 0,-2 2 13 0,-1 1-20 15,-4 0 10-15,0 0-2 16,7 0-2-1,-7 0 1 1,6 0-22-16,4 14 14 0,-8-9 7 0,-2-2-24 0,1 4 1 16,1-3-52-16,-2 2-31 0,-1-1-15 0,-1-1-30 15,-1-2-59-15,-3 0-27 0,4 0 20 0,-1 2-208 0,-1-4 11 0,3-2 45 0,0 0 10 0,0-1 21 16,7-12 21-16,7 1 42 0,5-1 44 0,5-3 6 16</inkml:trace>
  <inkml:trace contextRef="#ctx0" brushRef="#br0" timeOffset="1.10107E6">7692 8658 675 0,'0'0'313'0,"0"0"-25"15,0-13-31-15,0 13-18 0,0 0-28 0,0 0-17 0,0 0-29 0,0 0 1 0,0 0 18 0,0 0-32 16,0 0 11-16,0 0-18 0,0 0 27 0,0 0-1 15,0 0-5-15,-20 2-16 0,21 5-17 0,1 11-8 16,-2-12-2-16,0 4-19 0,8 15 3 0,-2-9-7 16,1-2-5-16,-1 0-20 0,0-3-6 15,-1-4-6-15,1 0-5 0,6 5 2 0,-4-6-8 16,-1 0-19 0,1-1 8-1,6 0-3-15,-2-2-8 0,-1-1-22 16,-2 0-18-16,0-1-8 0,0-1-21 0,-9 0 6 0,7 0-51 15,0 0-11-15,14-13-5 0,-9 3 11 0,-1-2-17 0,1 0-3 0,-3-1 33 0,-3-1-5 0,1 0 3 16,-4 0 8-16,0 3-9 0,-1 1 36 0,-2-1-1 16,4-6 15-16,-4 5-2 0,1 3 12 15,0 1 34-15,-1 8 5 0,0 0 13 0,0-9-4 16,0 9-2-16,0-7-3 0,0 7 21 0,0 0-2 16,0-8-2-16,0 8 12 0,0 0-1 15,0 0 28-15,0-9-12 16,-1 11 9-1,2 0 9-15,-1 1-3 16,0 1 17-16,1 1 2 0,-1 1-3 0,1 2-14 0,0 12 24 0,-1-10 0 16,0 5-26-16,0 5 15 0,7 27-20 0,-7-32 10 0,0 9-30 0,0 4 15 0,0 3-14 15,0-1-11-15,0 1-1 0,0-1-22 16,11 26-23 0,-9-32-16-16,-1-2-44 0,3-3-34 0,0-2 9 0,-2-4-107 0,0-4-16 0,1-4-33 15,-1-1-37-15,2-1 23 0,0-3-179 0,0-3-33 16,-4 3 24-16,26-19 50 0,-13 1 33 15,4-3-3-15,-1 0 30 32,0-3 8-32,1 1 51 15,0-2-9-15,-3-2 51 0</inkml:trace>
  <inkml:trace contextRef="#ctx0" brushRef="#br0" timeOffset="1.10234E6">8297 8692 692 0,'1'-4'313'15,"-2"1"-24"-15,3 1 2 0,-2 0-44 0,1-1-10 16,2 3-32-16,-3-2-1 0,-2 2-23 0,2-3 1 16,-1 3-12-1,2 0-21 1,-3 0 0-16,2 2 17 0,-1-1-15 16,1 2 7-16,-1 1-4 0,0 2-15 0,-1 0 3 0,0 15-19 0,0-6 5 0,0 3-14 0,0-2 0 15,2-6-13-15,0 0-8 0,0 6-13 0,0 1-4 0,0-4-9 16,13 18-10-16,-8-21 5 0,-1 0-9 0,1-3-10 15,-1-3-1-15,7 6-1 0,-1-5-3 16,1-2-13-16,-2-2-2 0,3 0-2 0,-12-1 3 16,11 0 4-16,17-12-17 0,-14 3-18 0,2 1-7 15,-3-2-7-15,0-4-9 0,-2 1-2 16,0-3 14 15,-3 0-26-31,0 0 16 16,-3-1-2-16,-1-2 9 0,0 2-2 0,-4 3 11 0,1 2-13 15,-1 12-2-15,0-10 0 0,0 0-20 0,-13-12 25 0,6 9-9 0,0 5 7 0,-2 2 13 0,1 2-12 0,1 1 10 16,7 3-5-16,-8 0 1 0,-1 0-8 0,1 0-11 0,0 0 3 16,-5 0-40-16,-2 0-15 0,-17 12-27 0,23-7-15 15,-1-2-22-15,4 0-1 0,-1 0-35 0,2-1-24 16,3 0 20-16,-1 0-175 0,3-2-29 0,3 2 22 16,2-4 34-16,-1 2 11 0,12-5 27 15,4-2 46-15,4 0-14 0,2 0 46 16,2-1 8-1</inkml:trace>
  <inkml:trace contextRef="#ctx0" brushRef="#br0" timeOffset="1.10261E6">8703 8565 585 0,'4'-1'293'0,"0"0"-49"0,-2 0-12 0,0 0-29 16,0 1-26-16,0-1-9 0,0 1-45 16,1 0-11-16,-1 0 10 0,1 2-3 0,-1 0 14 15,1 1-19-15,1 2 12 0,-1-1 14 16,0 1-35-16,4 8-6 0,-3-1-1 0,4 0-7 15,-1 2 14-15,-4-2-12 0,3 5 32 16,0-2 13-16,2 2-6 0,-1 0 5 16,0-5-5-1,5 7 7-15,-3-4-12 0,2 0-1 16,1-1-6-16,2-2-10 0,-1 0-2 0,3-7 5 0,1 2-11 0,-1-4-28 0,2-1 12 16,-3 0-16-16,0-2-17 0,3 0 3 0,-8 0 8 15,4 0-23-15,17-13 2 0,-16 5 4 0,-2-2-21 16,1-2 9-16,-3-1 0 0,-2-1-20 0,0-2-10 15,-1 0 10-15,-3 0-1 0,0-2-8 0,-2 0-8 16,0 1-4-16,-3 10-4 0,0-4-9 16,-11-16 3-16,9 16-6 0,-10-4-2 0,-2 5-3 15,-4-1-6 17,0 2 0-32,-3 1-29 0,-1 3 4 15,0 2-9-15,-1 0-12 16,10 3 9-16,-3 0-61 0,-3 0-17 0,-1 0-38 0,-19 15-19 0,21-10-35 0,4 3 23 15,1-1-183-15,-1 2-22 0,4 0-4 0,-5 2 17 0,1-1 51 0,2-1 55 0,0 3-2 0,-1 0 11 16,-3 2 54-16,3 1-10 0</inkml:trace>
  <inkml:trace contextRef="#ctx0" brushRef="#br0" timeOffset="1.10446E6">9662 8654 855 0,'0'0'333'0,"0"0"-20"0,0 0 0 16,0 0-43-16,0 0-31 16,0 0 50-1,0 0-22 1,0 0 13-16,0 0-4 0,0 0-19 0,38 18-24 0,-23-14-15 15,5-2-13-15,-2-1-21 0,-6-1-1 0,5 0-5 0,4 0-22 0,4 0-30 0,2 0 8 32,25-14-32-32,-27 10-4 0,-3 0-26 0,0 0-30 0,-3 0-33 0,-2-1-47 0,-2 0-24 0,0 3 5 0,-8 0-148 15,2 0-41-15,-3 1-25 0,-1 1 24 0,-5 0-119 0,0 0-78 16,0 0 5-16,0 0 17 0,7 0 30 16,0 5 42-16,-7-3 26 0,-2 0 27 0,1-1 10 15,-3 1 26-15,0 0 37 0</inkml:trace>
  <inkml:trace contextRef="#ctx0" brushRef="#br0" timeOffset="1.10467E6">9796 8844 595 0,'-4'3'324'0,"0"0"-31"0,3 0 38 16,0 0-40-16,2 1-3 0,1-3-36 15,3 2 41-15,1 0-6 0,11 2-17 0,2-3 4 16,4 1-36-16,-11-3-7 0,8 0-24 15,5 0-31-15,2 0-12 16,31-10-28-16,-29 3 8 0,1 3-19 16,-3 1-22-16,-4 1-6 15,0-2-24-15,-5 2-25 0,-4 1-30 0,-4 0-14 0,4-4-49 0,-7 3 4 16,1 1-93-16,-3 1-26 0,-3-1-21 0,1 1-37 16,-1 0-15-16,-2 0 20 0,0 0-149 0,-2 1-72 0,0-1 9 15,-1 0 61-15,2-2 25 0,-2 1 33 0,0-2-11 16,0 0 39-16,2-1 38 0,1-1 20 0</inkml:trace>
  <inkml:trace contextRef="#ctx0" brushRef="#br0" timeOffset="1.10593E6">10614 8610 921 0,'0'0'296'15,"0"0"-10"-15,0 0-34 0,0 0 7 16,0 0-17-16,0 0-10 0,0 0-27 0,0 0 43 0,0 0 11 16,0 0-13-16,28-4-27 0,-16 8-1 0,6 1-14 0,2-2-9 0,2-1-1 15,2-2-35-15,0 2-6 0,-13-2-13 0,6 0-11 0,4 0-24 16,-2 0-24-16,-2 0-45 0,15-11-39 0,-15 6-63 15,-4 5 6-15,-2 0-68 0,-11 0-53 16,7 0-56-16,-7 0-49 0,8 0 29 0,-8 0-159 16,6 0-27-16,-6 0 45 0,7 0 2 15,-7 0 75-15,0 0 6 0,0 0 12 0,11-10 20 16,-12 11-2-16,-1 0 49 16</inkml:trace>
  <inkml:trace contextRef="#ctx0" brushRef="#br0" timeOffset="1.1062E6">10792 8695 649 0,'-6'3'284'0,"4"-1"-14"0,0-1-9 0,0 1-15 0,1 0 37 16,1 0-23-16,0 1-30 0,0-3 10 15,2 2-7-15,1 1-28 0,1 0 4 0,2-1-16 16,0 0-28-16,0-2-17 0,14 2-28 16,2-2 8-16,3 3-46 0,2-1-17 0,-13-2-43 15,8 0-3-15,7 0-94 0,33-13-31 16,-30 7-32-16,-4 0-39 0,0 2-23 15,4-3 17 1,0 0-100 0,0-1-63-16,-2-1-25 0,3-2-10 0,2-1 65 0,-4 1 29 0,-4-4 23 0,1 3-38 15,-2-3 59-15</inkml:trace>
  <inkml:trace contextRef="#ctx0" brushRef="#br0" timeOffset="1.1064E6">11508 8535 262 0,'14'-9'160'0,"-5"1"31"0,-2 1-24 0,1 2 0 0,-3 0 10 16,-1 0 2-16,-1 1 11 0,1 1-12 0,-3 0-6 15,1 2-6-15,-1-2-3 0,-1 0-9 16,2 2 0-16,0 0-3 0,-2-1 9 0,0 2-28 15,0-2 14-15,0 2-3 0,-1 0-13 0,0 2-13 16,-1 0 14-16,1 1-9 16,-2 2 18 62,-2 9-2-78,-3 1 0 0,-1-1-1 0,4 3-9 0,-2-2-13 0,4 2 15 0,-4 0-12 0,2 1-2 0,2 0-9 0,3-3 10 0,0-8-14 0,0 2 6 0,0 3-18 0,14 16 11 0,-6-16-9 0,4 0 3 0,4 1-26 0,-1-7 4 0,1 1-8 0,2-5-9 0,5 2-3 0,0-4-3 15,-13 0-12-15,8 0 11 0,25-12-22 16,-18 5-1-16,-3-3-13 0,1-1-1 0,-6-2-9 16,2-1-10-16,-4 0-8 0,-3-1 17 15,-1-2-14 1,-4 0-6 0,2 0 1-1,-9 1 8-15,4-2-4 0,-4 11 5 0,0-5-11 0,0 0-1 0,-18-15-2 16,8 15 2-16,-2 3-11 0,-2-1 6 0,-2 5-9 0,-2 1-5 0,-2-1-7 0,2 4-20 0,7 1-2 15,-4 0-16-15,-1 0-25 0,1 0 12 0,-2 0-77 16,-16 15-11-16,18-10-28 0,0 0-19 0,0 0-22 0,1 4 28 16,-4-2-145-16,3 3-71 0,-4 1 27 15,3-3 30-15,-2 2 22 0,1 2 2 16,-4-4 55-16,0 4 33 0,3-4 18 16,-4 3 15-16,0 1 6 0</inkml:trace>
  <inkml:trace contextRef="#ctx0" brushRef="#br0" timeOffset="1.10838E6">6085 9408 529 0,'0'0'251'0,"0"0"-24"0,0 0-10 15,0 0-23-15,0 0 0 0,0 0-6 0,0 0-21 0,0 0-16 0,0 0-8 0,0 0-8 0,0 0-19 16,0 0-6-16,0 0-6 0,0 0 26 0,0 0 12 0,0 0-15 0,0 0 19 0,0 0-6 0,14 6-5 0,-14 3-1 15,0-3-22-15,0 5 28 0,0-1-32 16,0 7 1-16,0 2-39 0,0 5 29 16,0-1-14-16,0 3-2 0,0 1-21 0,0 2-6 15,-12 31 0-15,6-30-10 16,-2-2 24 0,3 2-19 15,-1-1-9-16,-2-3 2-15,0 2-4 0,3-3-18 16,-3-3 1-16,0 0 12 0,4-1-9 0,-5-1-9 0,0-2 13 0,-1-1-10 16,2-1-7-16,0-1-2 0,-2-3 2 0,-1-1 4 15,2-1-16-15,0-5 2 0,2 0 3 0,0-4-31 0,2 1 17 0,-2-2-4 0,7 0 7 0,0 0-26 0,-24-16 13 0,9 4-15 0,6-2 14 0,-1-3-1 16,0-1-10-16,-1-3 13 0,3-2-7 0,2-2 26 0,-2-2-21 0,2 0 23 16,4-5-35-16,2 19 9 0,0-9 3 15,12-28 26-15,-5 22-28 47,3 2-2-31,4 0 5-16,0 1 23 0,3 1-15 0,0 0 1 0,3 2-30 15,-1-2-31-15,0 4-23 0,0-1-13 0,1 3-21 0,1 1-37 0,1 2-35 0,-6-3-9 0,6 4 19 16,-1-1-104-16,-5 3-87 0,-1 0-15 0,1 4 30 0,-2-6 42 0,-2 0 10 0,-3 1 51 16,0-2-14-16,-4-1 48 0,1-1-42 0</inkml:trace>
  <inkml:trace contextRef="#ctx0" brushRef="#br0">12393 7980 732 0,'-15'0'325'16,"15"0"1"-16,0 0-17 0,0-15-40 0,0 15 18 0,-14 0-12 0,-1-22-17 0,15 19-23 0,-2 1-19 0,0 0-22 0,0 1-10 0,2-2-27 0,-1 2-4 0,1 2 26 0,1 0-8 0,0 1-4 0,2 1-2 0,1 2-10 15,4 5 0-15,2 2-7 0,-1 2-24 0,4 3 20 16,-1 2-32-16,3-2 1 0,-1 4 3 0,-1 1-7 16,2-2-13-16,-1 3-16 0,1-2 0 15,0 5-6-15,2 3-1 16,1 3 0-16,-1 2-17 0,2-3 4 0,-1 1-17 15</inkml:trace>
  <inkml:trace contextRef="#ctx0" brushRef="#br0" timeOffset="1.11148E6">9039 10210 764 0,'0'-8'288'0,"0"1"-21"16,0 1 3-16,0-2-37 0,1 3-10 0,1 0-16 31,-2 1-26-31,0 1-30 0,0-1 16 16,0 4-5-16,0 0-45 0,0 0-12 0,0-2 69 0,0 6-6 0,0 4-7 15,-1 12 14-15,1-9-11 0,0 10-14 0,-12 27 0 0,3-21-15 16,1 4-3-16,1-2-17 0,-2-2-6 0,0 2-9 15,4-2-20-15,-1 0-4 0,5-2 0 0,1-14-13 16,0 7 0-16,0 0-11 0,18 21-6 0,-6-23-9 16,3 1 3-16,2-4-11 0,3-4-2 0,3 0 10 15,3-2-9-15,1-2-11 0,1-4 8 16,-15-1 4 0,7 0-17 15,5 0-14-31,28-16 10 0,-28 8-13 15,2 0 10-15,-1-4-3 0,-1 0-6 16,-4-2-5-16,-1 1-6 0,1-4 17 0,-5-2-12 0,0 0 3 0,-3-2-17 16,0-3 10-16,-4 1-12 0,1 0-10 0,-2 0 21 0,-3 4-6 0,0-1 9 0,-2 3-7 0,-2 5-12 15,0-1 21-15,-1 3-3 0,1 5-3 0,0-2 6 0,-1 7-4 0,0 0 10 0,0-6-10 16,0 6 10-16,0 0-7 0,-11-14-9 0,7 12 8 16,0 2 13-16,-2 2-5 0,2-1-12 15,-9 6 12-15,-1 2 9 16,2 3-13 15,1 0 7-31,-3 3-12 0,4 1-1 0,0-1 21 0,1-4 0 16,3 5-12-16,2-5 0 0,2-1 5 0,2 0 7 0,0-10 5 0,0 7-11 15,0 1 5-15,14 16 11 0,-3-14 0 0,1-3-10 0,-1 2 14 0,10-3-8 0,-1-1 0 0,1-1-5 0,3-4 14 16,-11 0-5-16,6 0-16 0,29-11 10 0,-22 7-2 16,-1 0-13-16,0-4-1 0,-3 3 0 15,1-4 9-15,-2-5 0 0,-6 4-15 16,2-4 16-16,-4 2-25 47,-1-3 13-47,0 3-10 0,-2-3-10 15,-4 0 14-15,1 0 1 16,0 1-6-16,-4 2-14 0,-2 2 16 0,0 1 2 0,-1 2-5 0,0-1-8 0,0 8-2 16,0 0 18-16,0 0-14 0,0-7 7 0,0 7-22 0,0 0-6 0,0 0 23 0,-10-10 5 0,6 13 0 0,-1-1 10 0,2 1-10 0,-6 11-7 0,1-2 14 15,4-2 5-15,-2 5 1 0,2-5-2 0,1 7 0 16,-1-5-23-16,2-4 5 0,1 0 10 15,1-1 6-15,0-7-9 0,0 0 28 0,0 8-27 16,0-8 14-16,0 6 23 0,14 3-15 31,-7-7 8-15,-2 0-7-16,2-2 14 16,0 0-16-16,-1 0 6 0,-6 0 2 15,15 0-18-15,18-12 14 0,-14 4 3 0,-8-3-6 0,3 3-8 0,-2-4 15 0,-2 2-11 0,-2-2-14 0,1 0-14 16,-2-2 10-16,-4 6 7 0,0-1 7 0,-1 2 3 0,-1 3 5 0,0-1-23 0,0 1 23 15,0 1 9-15,-1 0-12 0,0 2-7 16,0 0 7-16,0 1-1 0,0 0 6 0,-2 2-10 16,1 2 7-16,1-1-28 0,0 0 31 0,0 2-27 15,0-1 17-15,0-1 17 16,2 1-16-16,-1 0 23 16,2 0-31-1,1-2 15 1,0 0 11-16,1 0-5 0,1-1-16 15,13 1 14-15,-12-2-5 0,4 0-18 0,3 0 8 0,14-17-12 0,-13 6-6 0,-1-1 4 16,0-2-24-16,-1 0-11 0,0-4 14 0,0-3-8 0,-1-2 39 0,-4-2-30 16,0 1-12-16,1-3 18 0,-1 2 6 0,-1 4 11 0,-4 2 4 15,0 2 15-15,-2 6-1 0,2 1 22 0,0 2 3 0,-2 1 0 16,-1 2 1-16,0 1-17 0,1 0 25 31,-1 4 13-15,0 0 2-16,-2 0 3 15,-1 3 3-15,1 2 20 0,1 0-8 0,-2 12 5 0,2 2 5 0,-1 1 2 16,0 8 6-16,1 4-8 16,1 4 8-16,-1-2-6 0,0 3-3 0,-2 3-17 0,2 3-12 0,-1-1 12 0,0 0-2 0,-5 3-12 0,4 3 3 15,-1 1-19-15,0-6 2 0,-1 4-34 0,1-4-7 0,2-1-36 16,0-4-35-16,-2-6-17 0,1 1 8 0,1-2-100 16,-1-5-25-16,3-5-26 0,-1-9-24 15,1-1 26-15,0-6-193 0,0-5-28 0,0 0 40 16,0-5 40-1,4-2 18 1,1-9 19-16,0-4 32 16,0-1 13-16,1-2 17 15,-4-3 37-15,2 0-21 0</inkml:trace>
  <inkml:trace contextRef="#ctx0" brushRef="#br0" timeOffset="1.11279E6">10214 10396 760 0,'5'-24'260'0,"-3"0"-35"0,-2 12-20 15,8-23 8-15,-5 15-15 0,2 2-28 0,1 4-22 16,6 0 6-16,-3 1-26 0,-4 4-15 0,6 0-9 15,1 1 15-15,-1 2-12 16,-1 4-27-16,-1 2 7 0,-9 0 8 0,7 0-21 16,6 0-8-16,13 14-6 15,-16-4-7-15,0 2-13 0,-6-1-11 0,4 3-3 0,-1 2 8 0,-4 0 10 16,-1 3-20-16,-1-1-1 0,-1-8 8 0,0 2-29 16,-10 23 23-16,0-16-18 0,0-4 1 15,-2 1 13-15,-1-2-14 0,-2-4-10 0,1 2-21 16,-2-1 12-16,-2-2-34 0,0-2-15 0,2-1-30 15,-2-3-2-15,4-2-33 0,3 0 12 16,0-1-136-16,11 0-105 0,-16-12-4 0,11-2 34 16,6 0 31 15,-1 4 16-31,15-20 22 16,2 11 16-16,2 0 22 0</inkml:trace>
  <inkml:trace contextRef="#ctx0" brushRef="#br0" timeOffset="1.11305E6">10998 10083 645 0,'4'-3'360'0,"-1"-1"-15"16,-1 0-44-16,1 1 1 0,-1 2-37 15,0-2-4-15,0 2-45 0,-2-1-22 0,0 0 18 16,2 2 6-16,-2 2-2 0,1 0-21 0,1 2-5 16,-1 0-14-16,0 1-11 0,1 1-11 31,0 0-19-16,4 11-14-15,0-2-13 0,1 1-4 0,0-2-5 0,4 2-8 16,1-4-22-16,1-1 1 0,1 3-13 0,0-3-8 0,2-4 3 0,1-4-14 16,-2-3-13-16,-15 0-17 0,16 0-33 0,1 0-14 0,14-12 5 0,-14 5-10 0,1-2-5 15,-1-2-5-15,-2-1 5 0,1 0 5 16,-2-3 3-16,0 0-20 0,-3-2 5 0,-2 3 5 16,-2 0 5-16,1 1 25 0,-2 4 1 0,-4 2 3 15,1 1-9-15,-1 2 2 0,1 1-5 16,-3 1 5 15,2 2 15-31,-2 0 10 0,-2 4-3 16,2 2 33-16,-2 13 18 0,-1 2 6 0,3-8 3 15,0 9-2-15,-4 33 3 0,2-22 0 0,-3 2-1 0,1 5 19 0,0 0-13 0,0 4 0 16,0-1 0-16,1 3-17 0,2-5-4 0,-5 4 2 0,0-3-4 0,-2-1-7 0,3-2-5 16,-3-6 3-16,-1 1-19 0,-1-5 8 15,-1-4-7-15,0-2 4 0,-6-3-15 0,4-7-17 16,-2-5-10-16,2-5-34 0,13-3-33 0,-16 0 9 15,-16-18-42-15,14 2-37 16,2-5-4 15,4-3-31-31,3-2-21 0,4-4-4 16,5 1 1-16,0 15 20 0,19-26-106 0,-5 12-3 16,4-1-66-16,0 0 2 0,6 2 21 0,4 2 31 0,-4-1 26 0,2 2 20 0,-1 0-31 0,-1 1 61 15,-1 2 5-15</inkml:trace>
  <inkml:trace contextRef="#ctx0" brushRef="#br0" timeOffset="1.1144E6">11443 10318 442 0,'18'-16'94'0,"-5"5"102"16,2 0 9-16,0-1-12 0,-4 0 16 15,-4 4 3-15,-2 1 9 0,3 3-26 0,-3 0 13 16,1 0-35-16,-1 1-28 0,-1-1-9 0,1-1-14 16,8-2 0-16,4-2-4 15,-4-2-11-15,-2 2-31 16,2 0-7-16,0-1 3 31,1-1-17-31,0 0-7 16,-3-1 9-16,2-1-11 0,-7-1 0 0,4 2-17 0,-5 0 2 15,1 2 12-15,-4 3-16 0,0-2 6 0,-1 1-12 0,-1 8 3 0,0 0-3 0,0-8-5 0,0 1 15 0,0 7-22 32,-11-17 3-32,-1 8 3 0,1 3-16 0,0 1 13 0,0 3 7 0,0 0-5 0,2 2-17 0,-1 0 9 0,-1 0-13 15,-16 15 13-15,12-6-6 0,3 1-14 0,1 1 11 0,-2 0 20 16,5 3 0-16,2 1 24 0,0-4-17 0,2 5-2 16,3-2 14-16,-4 5-15 15,5-10 2-15,0 4 8 16,0-1 3-16,16 15-20 15,-10-10-2 1,4-5 22-16,1-2 3 0,0 4-14 0,3-4-3 0,1-5 0 16,3-1-3-16,2 1 17 0,3-5-3 0,-15 0-3 0,9 0-4 0,23-10-25 0,-20 3-2 0,3-3 6 15,-5 2 7-15,2-3-1 0,-2-1-10 0,-2-1-15 0,0 0 10 16,-5-1-7-16,0-1-7 0,-1 0-6 0,-2 0 0 0,-3 3 2 16,-1 3 17-16,-2-3-20 0,-2 4 19 15,2 1-14-15,-2 0 32 0,0 7-28 16,0 0 24-16,0-7-39 0,0 7 35 0,0-7-9 15,0 7 8-15,0-7-17 32,0 7 6-32,0 0 6 0,0-8 12 15,0 8-32-15,-8 0 27 0,8-6-19 0,0 6 0 0,0 0 23 0,0 0-14 0,0-6 3 16,-12-2 16-16,12 6-28 0,0 2 23 0,0 0 11 0,0 0-6 0,0 0-13 16,0 0 14-16,0 0 5 0,0 0-2 0,0 0-18 15,0 0 12-15,0 0 4 0,0 0-7 0,5-7-2 16,-3 7 24-16,-2 4 7 0,0-1 3 15,2-1-13-15,-2 1 23 0,2 2-15 0,-2-3 0 16,0 2 1-16,1 1-6 0,0-2 10 16,-3 2 9-16,3 1 0 15,0-2-1-15,-1-4-15 16,0 0 13-16,0 9-14 0,0-3 8 16,0 1 3-16,0 0 8 0,0 0-3 0,0 0-2 0,0 0-12 0,0 6 4 15,0 0-7-15,0-2 7 0,0 1 2 0,0 0-6 0,0-4-6 0,0 1 2 16,0-2 4-16,0 0-10 0,0 1 0 15,0-8 4-15,0 9 3 0,0-2-8 0,0 0 11 16,0-7-9-16,0 8 0 0,0 0-12 0,0-8 7 16,3 16 0-16,-1-13-6 0,0 2 11 0,3-1 2 15,0 1-15-15,-1-2 7 0,-2-1-5 16,3 0 6-16,1-1-11 31,-1 0 6-31,2 0 4 16,-2-1-11-16,-5 0 5 0,0 0-3 0,8 0-9 0,6 0 11 0,8-13 0 15,-10 4-3-15,-1-1-10 0,-5 1 12 0,4-2-15 0,-3 0-1 0,3-2 12 16,-4-1-1-16,0 1-7 0,-2-3 7 0,3-4 4 0,-3 0 0 0,1 0-19 16,1 0 8-16,-1-1-9 0,0-2 3 15,-1 0-2-15,0 2 3 0,3-2-6 0,0-3 11 16,2 4-7-16,-2-2-10 0,-1 3 5 16,-2 6-2-16,-1 5 7 0,2 0-2 15,-4 3 14-15,1 1-16 16,-1 0 3-1,0 3 12 1,-1 1-10-16,0 2 1 0,0 0 10 0,0 0-14 16,0 0 7-16,0 0 4 0,-10-5-7 0,6 6-1 0,1 1 6 0,1 2 2 0,0-1 6 0,-7 11-16 0,3-4 6 15,1-2-1-15,3 1 4 0,-1-2-1 0,3 0 12 0,0-1 3 0,0 0-9 16,0-6 10-16,0 0-12 0,0 8 7 16,0 0 7-16,14 14 0 0,-7-13-9 0,1 5 0 15,4-3-6-15,-3 0-1 0,2 1 12 0,3-2-7 16,-1 2-4-16,-1 0-6 0,5 2 6 0,-8-1 0 15,1 1 8-15,0 3-2 0,-6 0-6 32,5 1 7-32,-4 2-17 15,-2 0 18-15,-3 2-6 0,0-1 7 16,0-11 17-16,0 8 1 0,0 0-1 0,0-3-10 0,0-1-2 0,0-2 19 0,0-2-4 0,0-3 5 16,0 0 8-16,0-7 9 0,0 8-15 0,4 2 8 0,1-9-7 15,15-3-15-15,-11 2-17 0,14-9-10 0,-4-3-43 16,-1-2-43-16,1-1-65 0,-2-2 13 15,1 0-132-15,-2-1-41 0,-2-3 26 16,-3-3-266-16,5 0 48 0,-7 0 26 0,-3 2 59 16,-2 4 18-1,-3 2 44-15,-1 16 23 16,0-10 54-16,0 2-9 0,-14-4 30 0,-1 6 17 16,-3 4 7-16</inkml:trace>
  <inkml:trace contextRef="#ctx0" brushRef="#br0" timeOffset="1.11727E6">12634 8253 367 0,'0'0'81'0,"0"0"21"16,0 0-39-16,0 0 3 0,0 0-7 16,0 0 42-16,14 0-25 0,-14 0-10 15,0 0-6 1,0 0-13 0,0 0 22-16,0 0-15 0,0 0 7 0,0 0 18 0,0 0-13 15,0 0-8-15,0 0 15 0,0 0 0 0,0 0-24 0,0 0 9 0,0 0-9 0,0 0-4 0,0 0 16 16,0 0-12-16,0 0-14 0,0 0 41 0,0 0-3 15,0 0 0-15,0 0 3 0,0 0-11 0,0 0 1 16,0 0-2-16,15 17 1 0,-13-11-3 16,-2 0 4-16,0 2-1 0,4 9 14 0,2-2-3 15,-2 3-8-15,0 0 5 0,1 0 11 0,-1-1-22 16,-4-3 14 0,3 3-3 15,1 1-19-16,-2-1-7-15,5 1 20 0,-2 0-19 16,-1-3 12-16,0 1-12 0,1 1-20 0,-1 1 12 0,-1-2-17 0,2 1 35 16,-3-5-7-16,0 7-22 0,-2-4 1 0,2-4-1 0,-2 2 3 0,2-4-12 0,-2-9 1 0,0 8-20 0,0 6 30 0,0 1-15 15,0-3-8-15,0 1-9 0,0 1 28 0,-13 17-25 0,10-18 13 0,3-2 12 0,-4-1-42 0,4-1 28 16,-4-1-5-16,1 6 6 0,-1 2-23 16,-1 0 16-16,-2-2-20 0,3-2 11 0,-3 2 2 15,-3-3-1-15,0 0 22 47,6-3-19-47,1-1 26 0,-8 5-34 16,-1-2 12-16,6 0-19 0,-5-2-5 15,-3 0 3-15,3-3-19 0,3 2-3 0,1-3-14 0,-5 3-30 0,-3-1-18 16,1-1-13-16,-1 3-17 0,3-2-36 0,3 5 14 0,2-4-121 0,-1-1-133 16,1 0 36-16,2-1 10 0,0 0 37 0,2-1 15 0,-2-1 22 0,0 0 32 15,-8 7-48-15</inkml:trace>
  <inkml:trace contextRef="#ctx0" brushRef="#br0" timeOffset="1.1202E6">3072 12835 224 0,'0'0'330'0,"0"0"-28"0,0 0-30 0,-13 15-13 0,13-15-17 16,0 0 11-16,0 0-15 0,0 0 6 0,0 0-28 16,0 0 38-16,0 12-15 0,-18 5-12 15,20-17-7-15,0 1-15 0,1 0-10 0,1 0-14 16,0-1-19 15,-1 1-11-15,1-3-11-16,1 2-27 0,-1-2-2 15,0-1-14-15,0 3-11 0,1-4 1 0,-1-1-29 0,0 2 11 0,4-8-17 0,-4 1-6 16,-1 2-7-16,1-1-13 0,-3 1-29 0,0-2 11 0,-1 1-16 0,0-1-9 0,0-4-1 16,-14-15-2-16,5 11-15 0,1 2 2 0,-1 4 10 0,0 0 6 0,2 4 11 15,1-1-21-15,0 4 16 0,-1 2-27 0,1 0 19 16,1 2 7-16,5 1 4 0,0 0 4 15,-10 0-6-15,-12 12 9 0,10-3-17 32,2 0 6-17,0 2 11 1,-1 4-3-16,5 1-13 0,-2 3 17 0,2-4-2 16,-1 3 6-16,2 3-20 0,2 5 5 0,1-1 19 0,1 1-6 0,1-14-12 15,0 5 2-15,0 4 13 0,0-1 21 0,12 26-3 0,-3-27 2 0,0 3 6 0,0-5 9 0,4 0-13 0,0-2 16 16,3-1-18-16,0-2 24 0,2-4-7 0,-2-5-13 0,6-1-3 15,-1 2 10-15,0-1-6 0,-9-3-10 16,5 0 7-16,22-17-12 0,-18 8 9 0,0-1 2 16,-1 0-5 15,-2-1-10-31,-2-3 4 16,-1-2-1-16,-2-7-11 0,-1 3 7 0,-3-3-12 15,2-1-4-15,-6-1 12 0,-1-1-22 0,-2-3 4 16,2 1 2-16,0-2-8 0,-4 16 8 0,0-10-1 0,0-4-6 0,-12-29-3 0,8 30 16 0,-1 3-9 15,2 3-3-15,1 3 2 0,-3 7 4 0,5 0 2 0,-2 3-4 0,0 0-2 0,1 3 6 16,0 1 1-16,0-1 0 0,1 2 1 0,-1 0 12 16,0 0-18-16,0 0 4 0,1 3-4 15,0 0 9-15,1-3 3 32,0 6-16-1,0-1 12-31,0 2 5 0,0-1 0 15,-1 5 0-15,3 10-4 0,-1 0-8 0,3 3 6 0,-1-2 11 16,1 3-8-16,-1 5 10 0,2-2 10 0,-2 2 0 0,2 1 3 0,0-2 1 16,0-1 14-16,-2 0 3 0,3 0-8 0,1 0 7 0,-1-1 4 0,0-3-2 15,1-4 2-15,-3 3-6 0,3-3-9 0,-2 2 4 0,0-9 8 0,1 4-4 0,1-4 17 0,-3-3-21 0,3-2 18 0,-1-1-22 16,1-3 1-16,1-1-1 0,-1 0-2 0,1 0 10 16,20-12-11-16,-8 4-9 0,-2-2 6 15,1-4-6 32,-3-3 4-47,-1-2-13 16,0 0 14-16,-6-3-12 0,2-3-7 0,-3 3 0 0,-3-6 20 0,0 1-17 15,-3 5 1-15,0 0-9 0,-3 13 20 0,0-2-5 0,0-2 6 0,0 3-11 0,0 3-15 0,0-1 8 0,0 8 0 16,0 0 7-16,0 0-7 0,0 0-8 0,3-9 9 0,-2 11 0 0,-2 1-16 0,-1 1 3 0,4 2 23 16,0-2-15-16,0 2-10 0,5 8 18 15,-2-2 8-15,3 3-23 0,2-1-2 16,-1 0 7-16,-1 3 7 15,2-2-4-15,-2-1-2 32,0 3-1-17,-2-8 7-15,0 6-9 0,-3-3-12 0,-1-1 15 16,-2 0-6-16,0-11-17 0,0 8 1 0,0-1-6 0,0 5-2 0,-19 14 3 16,13-18-16-16,-1 0 3 0,2-2-12 0,-2-4-16 0,1 2 1 0,1-3-9 0,2 1-13 15,3-2 8-15,0 0 8 0,-4-6 9 0,5 3-22 0,2-2-11 0,2 3 2 0,9-10-7 0,3-3 35 16,1 3 19-16,-1-1 5 15,2-3 10-15,-2 6-9 0,-1-2 5 0,0 0 43 16,0 0 17 15,-4 6 11-31,0-5 4 0,-5 5-6 16,4-5 25-16,1 0 4 0,-2-2-12 0,1 4-6 0,-4 1 12 0,-1 0-14 0,-2 2-7 16,-1-1 10-16,-1 1 0 0,-2-1-7 0,0 2-4 15,0-2-2-15,0-1 7 0,0 8-15 0,0-6 14 0,0-6-16 0,0-2 10 0,0 3-15 0,0-1 10 16,-11-5-15-16,9 9 3 0,-1 4-8 15,0-2 11-15,1 3 1 0,0-2-5 0,-1 3-15 0,1-1 8 16,-1 2 9-16,-1 1-10 0,0 3-7 16,0-2 10-16,2 3-19 47,-8 8 15-47,2-1 3 0,-1 2-5 15,2 0 10-15,0 2-16 0,2 3 9 0,2-1 19 16,-1-1 0-16,2-1 14 0,0 5 5 0,2-14 5 0,0 3-15 0,0 0 4 0,0-1 5 15,12 7-5-15,-7-9 4 0,6 6-10 0,-1-5-6 0,2-1-3 0,1-2 9 0,-2-4-9 0,0 1-24 0,-2-1-15 16,6 0-31-16,18-14-34 0,-14 6-8 0,2 8 11 16,-2-7-112-16,-1 2-22 0,-4 0-64 0,7 2 27 15,-6-1-134-15,2-1-76 0,1 2 15 16,1-2 12-16,5 1 55 0,1-4 20 16,3 4 24-16,-3-4 47 31,4-1 12-16,3 1 14-15,1-1 4 16</inkml:trace>
  <inkml:trace contextRef="#ctx0" brushRef="#br0" timeOffset="1.12163E6">6257 13108 915 0,'0'0'336'0,"0"0"-12"0,0-13-34 0,0 13-39 15,0 0-37-15,0 0-17 0,0 0-33 16,0 0-16-16,0 0 63 0,0 0-8 0,0 0-9 15,0 0-17-15,-16 9-29 16,17 0-7-16,-1 0-14 16,0 6-17-16,0 3-7 0,0 2-6 0,0 1-19 0,0-2-18 0,0 0-3 15,0 1-10-15,0 1-35 0,0 1 0 0,0-5-78 0,0 0-21 16,0-4-38-16,0-2-17 0,0-2-32 0,0-1-10 16,0-8-27-16,0 7 27 0,0-7 18 15,0 0-85-15,13 10-33 0,-10-12-41 0,-1-2-44 16,0-2 26-16,3-10 21 0,2-4 24 15,-4 0 26-15,0-5 26 32</inkml:trace>
  <inkml:trace contextRef="#ctx0" brushRef="#br0" timeOffset="1.12293E6">6290 13210 317 0,'2'-14'98'0,"-2"2"-14"0,0 4 66 0,0-2 0 15,1 6 4-15,-1 4 2 0,0 0-12 0,0-9 7 0,0 9-12 0,0-8 6 0,9-1-6 0,-7 6-27 0,2 3 5 0,0 3-22 0,0-1 3 0,0 1 2 0,1 1-26 0,1-2 7 0,6 8-11 0,-2-2-23 16,-1-1 7-16,0 0-8 0,-3-3-5 15,0 0-8-15,-1 0-13 0,0-2-28 0,0 1-23 16,-2-1-11-16,2-2-40 0,-5 0 4 16,0 0-21-16,6 0 24 0,-6 0 10 15,24-15-84-15,-16 4-14 16,0 1 18 0,-2-6 22-16,1-1-2 15,-3-3 11-15,-1 2 24 16,1-3 27-16,-4-3 28 0,1-1 12 0,-1 13 20 0,0-9 4 0,0-1 2 0,-12-24 38 15,12 22 40-15,0 13 35 0,0-3 11 0,0 0 7 0,0 1 0 0,0 3 13 0,0 2-6 0,0 8-20 0,0-8-4 16,0 8-15-16,-10-17-22 0,9 17 8 16,1 0 9-16,0 0-12 0,1 0 16 0,0 5 7 15,1-1-23-15,0 2 30 0,1 11-29 0,2 0-24 16,1-1-11-16,-2 3 27 0,-3 1-38 16,4-3 5-16,0 7-14 0,-2-4 8 15,4 2-5 1,-2-1-12-1,0 2-9 1,-2 0 16-16,-2-1-21 0,1 0-28 0,3 0-3 16,0-4-22-16,-1 2-26 0,2-5-18 0,0-1-26 0,0-5-16 0,1-1-11 0,0-2 13 0,2-4-53 0,0 0 8 0,-1 0-22 15,-8-2 2-15,14 0 13 0,1 0 39 0,14-17 27 0,-16 10 9 0,-4 3-4 16,2-6 44-16,-2 3-2 0,-2 1 54 0,-4 2 2 16,3-3 63-16,-2 2 6 0,-1 0 15 15,0 0 20-15,1 2 1 0,-1-1 2 0,-1-1 21 16,3-1-11-16,-3 0 9 0,0 1 6 0,0-1 0 15,-1 5-19 17,1-6 5-32,-1 2-28 0,0 2 11 0,1-2-11 15,-2 3-6-15,1 0-26 0,-1 0 17 0,1-1-21 0,-1 3 22 0,0 0-42 0,0 0 24 16,-1 0-4-16,2 0-9 0,0 3-16 0,-1 1 15 0,-2 1-16 0,1-2 4 16,-1 3-7-16,0 2-2 0,2-3 28 0,-4 14-25 15,1-3 4-15,-4-2-11 0,2 2 34 16,2-3-20-16,-3 1-7 0,5-2 5 0,-2-3 10 15,2 1-26-15,0-3 2 0,1 0 15 0,-2 0-29 16,2-7 1-16,0 0 21 16,0 6 5-16,0-6 1 0,0 0-18 0,0 7 7 31,0-7 3-15,0 0-4-16,0 0 15 0,0 0-21 0,11 13-17 0,-6-15 27 15,-2-1-25-15,3 0 11 0,-2-2 27 0,7-6-25 0,-6 0 8 0,5-4-23 0,-3 1 26 0,2 1-10 16,-3 0-4-16,-1 3 7 0,-3 0-8 0,4 2 15 0,-3 1 22 15,0 0 8-15,-1 4-19 0,-1 0 21 0,1-1-3 16,-1 1-4-16,1 2-16 0,-1-2 12 0,-1 1-1 16,1 0-22-16,0 0 0 0,0 1-1 0,0 1 0 15,-1 0 34-15,0 0 14 0,0 0-18 16,0 0 21-16,7 13-22 0,-4-9 18 16,-1 2-10-1,-1-2 9-15,1 3-11 16,0-2-2-16,6 9-5 0,-4-4-14 0,-1-3-12 15,0-2-1-15,2 2 0 0,-3-2-79 0,2 0-30 0,-1-3-29 0,1 1-37 0,0-1-30 0,1-2-17 16,-5 0 19-16,8 0-155 0,-2 0-77 0,22-12 17 16,-10 4 26-16,2 0 40 0,0-7 19 0,-1 1 46 15,0-1-22-15,0 1 23 0</inkml:trace>
  <inkml:trace contextRef="#ctx0" brushRef="#br0" timeOffset="1.12573E6">6954 13162 507 0,'0'0'124'0,"0"0"19"0,0 0-26 0,-14 0-3 0,14 0 3 0,0 0-27 0,0 0 26 0,0 0-4 16,0 0-3-16,0 0 6 0,-24 20-9 15,24-16 10-15,-1-1-6 0,1 1 9 16,1-1-8-16,-1 1 5 0,0-1 3 0,1-1-2 0,0 1 10 16,1-3-23-16,0 2 3 15,-2-2-19 32,5 2-2-47,-1-3 1 0,0-1-2 16,2 0-7-16,-1-1 1 0,7-5-36 0,3 1 4 0,-6-3 11 15,2-3-9-15,-1 3-26 0,-2-3 10 0,-1-4-8 0,-1 2-1 0,0-2-10 0,-3-2-5 16,3-1 34-16,-4-2-35 0,-1 7-7 0,0-6-2 0,-1 8-2 0,0-5 7 0,0-1 10 0,0-2 0 0,-12-17-14 0,9 19 0 0,-6 2 9 16,6 5-28-16,1 2 21 0,0 1-1 0,1 2-8 15,-1 1 7-15,0-1 0 0,2 4 4 16,-1 0-1-16,0-1-2 47,0 4-5-47,0-2 9 0,1 2 5 0,-1 0-10 0,0 2 37 15,1 0-13-15,-1 2 16 0,0 0-21 0,1 2 1 0,0 0 13 0,0 2-3 16,1 11 39-16,-1-9-2 0,0 6 7 0,0 3-22 0,10 25 2 0,-7-19-8 0,2 0-17 0,-1-3 18 16,4 2-19-16,-5 0 14 0,2-5-3 0,-1 2-13 15,2 3-27-15,1-4 0 0,3-3-60 0,-4-1-19 0,-1 0-25 16,4-2-32-16,-4-5-23 0,-2-1-48 0,1 1 17 15,-1-6-90-15,0 2-36 16,0-1-105-16,-1-1 40 0,0-1 17 0,0-2 45 16,-1 0 14-1,-1 0 41-15,0 0-46 0,0 0 22 16</inkml:trace>
  <inkml:trace contextRef="#ctx0" brushRef="#br0" timeOffset="1.12596E6">7023 13097 500 0,'-4'-2'310'0,"1"-1"-41"0,1 2-23 16,-1-1 4-16,0 0-11 0,3-1-35 0,-3 2-13 16,4-2-22-16,0 1-29 0,2-1-5 15,1 0-22 1,1 1-1-16,1-1-30 16,10-1 9-16,0-4-30 0,4 6-16 0,4-4-34 0,-2 2-22 0,3 0-36 15,-1-3-41-15,3 1-45 0,1 1 11 0,-4 3-153 0,0-2-82 0,1 1-14 16,1-2 39-16,2-1 43 0,2 2 12 0,0-1 21 15</inkml:trace>
  <inkml:trace contextRef="#ctx0" brushRef="#br0" timeOffset="1.1272E6">8117 12955 581 0,'2'-4'244'0,"2"0"-39"0,-2-1 0 0,1 2-42 16,-3-2 4-16,1 1-25 0,0-1-10 15,-2 0-5-15,-1-1 5 0,0 1-12 16,0 1-25-16,-3-1 3 0,-3-6-15 0,-1 3-8 16,3 3 16-16,-1-1-10 0,0 2-3 15,-1 2-8 1,1 0-1-1,-12 2-20-15,4-3 25 16,4 3-17-16,-5 0-3 0,-18 13-10 0,14-6 7 16,-4 5 3-16,8-1-5 0,-2 3-17 0,3-1 6 0,-1 4 13 0,3 2-12 0,1 0 4 15,3 2 2-15,4 0 0 0,-2-1 3 0,5-1-4 0,-1 0 5 0,3-10-15 0,0 4 19 0,0 2-12 16,0 0-8-16,13 11 5 0,-9-17-3 16,1-1-2-16,0-3 0 0,0-2-2 0,2 1-4 15,-1-2-5-15,0-1-21 0,-6-1 8 0,11 0 0 16,2 0 25-16,16-14-9 15,-15 6-4 1,0-5-33 0,1 4 2-1,-4-4 0-15,0-6 12 0,0 2-21 0,1 0 22 16,-3 0 1-16,-3 0-24 0,-1 1 29 0,0 0-5 0,-1 5 9 0,1-3-26 0,-1 4-2 0,0 2 2 16,-2 2 1-16,0 1 25 0,-1-1-1 0,0 3-1 0,0 2-14 0,0 1 0 0,-1 0 0 0,0 0 47 0,0 0-5 15,7 12-4-15,-6-7 13 0,1 0-38 16,1 14 3-16,0-8 27 0,-1-2-24 0,0 9 2 15,1-7-5-15,3 3 0 0,1 1-45 16,0-1-40-16,-1-7-30 0,2 3-30 16,0-5-59-16,7 2 18 15,-3-7-223-15,7 0-42 0,-8 0 37 0,23-11 33 16,-11 2 17-16,3 0 28 0,-1-6 30 0,1 0 8 0,1-4 44 16,1-3-2-16</inkml:trace>
  <inkml:trace contextRef="#ctx0" brushRef="#br0" timeOffset="1.12848E6">8542 13079 585 0,'0'0'299'0,"0"0"-29"0,0 0-6 0,0 14-15 0,0-14 6 0,0 0-38 0,0 0 1 0,0 0-5 15,-12 28-25-15,11-27-21 0,1 0 36 0,0 1-24 0,0-1-17 0,0 2-1 16,-1-2-30-16,2-1 2 0,-1 2-6 0,1-1-12 15,0-1-9-15,1-3-9 0,2 1-17 16,6-10-1-16,-1-3-14 0,1 1-10 0,2-6 2 16,-4 1-17-16,2-3-29 0,-1-4 0 15,1-3-18-15,-4 3 0 0,-2-9-35 0,1 1-34 16,2 0 17 0,-2-4-7-1,-2 1-4 1,-1-4 2-16,-1 3 10 0,0 1-5 0,-1 20 26 0,0-8-4 0,0-2 16 15,0 1-13-15,0 3-1 0,0 4 1 0,0 6 10 0,0 2 14 0,0 11-5 16,-11-12-3-16,10 16 12 0,-2 1 7 0,-1 0-5 0,1 12-4 0,1 4 11 0,-1 1-3 16,2 2 0-16,-1 5 10 0,2 0 13 0,0-14-9 15,0 7 2-15,0 7-5 0,0 1 23 16,15 32-9-16,-11-28 13 0,3-6-5 0,1 0-2 16,1-1-9-16,1-2 2 0,-1 0-1 15,2-1-2-15,2 0-4 0,-3-2-7 16,4-2 17 15,-2-2-12-31,1-5-1 0,0-3 42 16,3-1-15-16,3-3 0 0,3-3 0 0,-12-3-8 15,7 0 11-15,23-10-9 0,-13 1-4 0,-4-5 2 0,-4-1-32 0,0 1 21 0,-2-3 0 0,0-3 2 16,-3-1-28-16,-1-1 3 0,-3-1 14 0,-1-2 1 0,-1 3 10 0,-3 2-7 0,0 3-11 16,-1 0 0-16,-2 5-14 0,-2 0 17 15,1 5 7-15,-1 2 0 0,0 5-19 0,0 0 0 16,0 0 1-16,0 0 1 0,-13-9-19 0,8 10 2 15,-1 2 2-15,-8 2 2 0,3 7 3 16,-3-4 0-16,7 6 37 0,-3-3-2 47,5 2-1-47,-1 2-45 16,0-1 3-16,2-2 1 0,3-2 4 0,1 0 33 0,0-3 10 0,0-7-2 15,0 8-3-15,0-1-1 0,0-7-3 0,13 24-1 0,-5-17-1 0,-1-5-10 0,0 2-10 0,0-3 2 0,1-2-4 0,-8 1 11 0,12 0-3 16,-1 0-10-16,15-13 27 0,-10 6-23 0,-4-1 10 15,0 6-13-15,3-6 4 0,-4 5-1 16,-2 1 23-16,-1-2-2 0,-3 1-28 0,-1 0 0 16,-1 1 3-16,1-1 23 0,1 2 0 0,-2 1-2 15,0 0-24 1,-3 0 5 0,0 0 2-1,0 0 1-15,0 0 0 0,14 9 15 0,-10-4-5 0,1-2-1 16,-4 1-20-16,4 0 2 0,9 3 9 0,-3 0-1 15,2 0 2-15,-1-4-1 0,0-1-1 0,-4 0 4 0,-1 0 18 0,1-2-17 0,-2 0-3 0,0 2 1 0,-1-2-29 16,-5 0 19-16,0 0-15 0,8 0 26 0,13-16-17 16,-11 4-21-16,-1 2 19 0,-2 0-10 0,-2 1 38 15,1 4-18-15,2-7 9 0,-3 4 0 16,-1 1 1 0,-1 4-34-1,-1-1 31-15,0 1 1 16,-1 1-24-16,0 0 29 0,0 2-14 15,0-3 5-15,1 3 9 0,-2 0 5 0,0 0-14 0,0 0-8 0,0 0-3 0,0 0 14 0,8 0 13 16,-8 0-18-16,9 0 2 0,4 11 20 0,-9-10-37 0,-4-1 26 0,0 0-23 0,10 0 7 16,3 0-22-16,17-14 0 0,-12 7-24 0,-3-2 19 15,-1-2-12-15,-2-1-8 0,-1-2-5 16,2-3-3-16,-5-1 6 0,1-1 17 0,0-2-7 16,-1-3 9-16,-2 0 20 0,-5 1-7 15,3-1-6-15,-2 4 17 0,-2 4 21 0,1 4 13 16,0 0 34-16,-1 12-12 15,0-8 43 1,0 1-33 0,0 7-4-16,0-10 20 0,0 10-8 0,0 0 15 0,-7-9 2 0,5 12 38 0,-1 2 0 15,0 12-17-15,-1 2 14 0,2 3-9 0,-2 3 5 0,-1 6 5 0,1-1-6 0,0 7-16 16,0 1-7-16,2 4 8 0,1 0-12 0,-2 8-4 16,1 0-9-16,1 2-18 0,-1 3 4 0,1-5-22 15,0 4-25-15,-1-5-26 0,0-1-27 0,0 0 7 16,-1-5-119-16,3-6-25 0,0-3-39 15,0-17-45 1,0 4 28-16,0-1-180 0,0-5-26 0,15 4 34 0,-9-20 12 0,0-1 35 16,7-16 47-16,-3-2-1 31,-1-4 49-15,0-3-42-16,2 0 55 0</inkml:trace>
  <inkml:trace contextRef="#ctx0" brushRef="#br0" timeOffset="1.12877E6">9695 12955 595 0,'5'-23'289'0,"1"3"-29"15,1 1-31-15,1 1-18 0,1 1-30 16,0 2 4-16,1 2-10 0,2 1-30 0,1 2-13 16,-5 3-28-16,3 4 2 0,-4-2-19 0,0 4-4 15,-1 0-13-15,3 1 11 0,-9 0-20 0,0 0-12 16,0 0-11-16,13 13 16 16,-11-8-20 15,-1 2 8-31,0 0-9 15,-4 10-20-15,3-7 19 0,-12 19-15 0,2-10 0 0,-1 3-12 16,-4-3-13-16,0 0-14 0,0-1-33 0,0-1-24 0,-2-1-38 0,3-2 12 16,2-4-150-16,2 3-120 0,1-4 4 0,7-5 54 0,2-4 14 0,5 1-2 0,1-3 24 0,11-6 11 15</inkml:trace>
  <inkml:trace contextRef="#ctx0" brushRef="#br0" timeOffset="1.13008E6">10240 12659 762 0,'-1'-1'264'0,"1"-1"0"16,0 2-19-16,2 0 0 0,-1 0-40 15,0 3 4-15,3 1 9 0,-3-1-40 0,2 2 10 16,5 7-20-16,1 1 36 0,-1-1-20 0,1 2-40 15,-2-6-17-15,2 3 10 0,-1-3-26 16,0-2-25-16,-2-1-3 31,0 2 5-31,2-3-18 16,-2-2 10-16,0 0-22 0,1 0-22 0,9 2 1 16,-16-4-9-16,11 0-1 0,2 0-3 0,19-13-69 0,-20 3 19 0,1-5-18 0,2 3 3 0,-3-5 25 15,0 1 3-15,-3 0-15 0,-1 0-2 0,3 1 13 0,-7 3-9 0,0 3-1 16,-1 4 28-16,-1-1-1 0,0 1-11 0,-1 1 5 15,0 1 17-15,1 1 10 0,-1 2 2 16,-1 0 0-16,-1 3 9 0,0 2 10 0,0 4 16 16,0 11 9 15,1-7 13-15,0 11 10-16,0 5 11 0,-7 33 0 15,6-25 0-15,0 6-7 0,1-21-9 0,0 14 4 0,0 7-10 16,0 7-5-16,0 4-7 0,0 2-10 0,0 0-12 0,0 2 7 0,0-3-9 15,0-3-13-15,0 49-5 0,-6-58-12 0,-1-6-2 0,-1-4-22 0,1-8 3 0,-1 1-4 0,-4-4-4 0,0-3-8 16,-2-7-13-16,3-2-7 0,1-8-31 0,1-2-18 16,9 0 10-16,-18-16-14 0,8-1-20 0,5-7 0 15,0-6-23-15,5-4 16 0,0 16 9 0,0-5-13 16,16-30 16-16,-5 25 8 16,2-2 3-16,2 2 30 15,2-1-9 1,1 2 16-1,3 0-2-15,0 0 17 0,1-2-8 16,1 4 8-16,-1-1 18 0,-2 0-7 0,3-1 18 0,-1 0-9 0,1 1 4 16,-3-1-2-16,-1-2 1 0,0 3 33 0,-2-1-11 0,-1 3 16 0,-2 0-5 0,-2-1 9 15,-1 1 2-15,-1 0 9 0,-2-2-16 0,-1 1 11 0,-4 0 11 0,1 5-9 16,-1 0-11-16,0 3 11 0,-3 11-10 0,0-3 4 16,0 1-2-16,0 0 14 0,0 1 0 0,0 7-23 15,0-9 8-15,0 9 10 16,0-7-25-16,0 7 19 0,0 0-8 15,-7-7-18 1,-4 0-3-16,7 7 15 16,1 3 8-16,-1-1-21 0,0 1 11 0,-5 8 5 0,-1 0 7 15,3 0 19-15,-3 3-31 0,5-1-3 0,-4 2 25 0,5 0 7 0,0 1-20 0,2-2 19 16,-2 3-6-16,4-5-1 0,0-12-2 0,0 10-3 16,12 14 0-16,-7-15-2 0,0-1 20 0,0 0 11 15,1-3-9-15,1-1-1 0,8 2-6 0,-4-3-8 16,1-2-2-16,6 1-2 0,-8-2 2 15,5 0-11-15,1 0-2 0,22-16 0 0,-18 8 14 16,0-2-15-16,0 1 0 31,0 2-2-31,-4-5-1 16,-1 1 0-16,-3 0 0 16,0 0 1-16,-2 2-7 0,0 6 1 0,-5-3 0 0,-3 2 0 0,3 0-25 0,-2 2 13 0,-2 2 1 0,-1 0 4 15,0 0 4-15,-1 1-13 0,0 1 2 0,-1 2 12 0,0-1 0 0,-1 1 4 0,-1 1-26 16,1 0 19-16,-6 7 11 0,0 1-7 0,0-3-5 15,4 1-3-15,-2-4 15 0,6 0-5 0,-1 1-1 16,2-5 0-16,-2 2 26 0,2-2 0 16,0 1-8-16,0-2 16 0,-1 0-20 15,1 3 3-15,0-5 21 0,0 0-8 16,0 0-12 0,0 0-28-16,11 3 30 15,-7-2-8-15,1-2-4 0,0-1 12 0,-1 1-12 16,10-6-2-16,0 0-50 0,-3-3 1 0,-1 0 16 0,0-2-8 15,-1 1 2-15,1-2 2 0,-5 3 43 0,-1 5-4 0,1-2-1 0,-3 4-18 0,1-1 1 0,0 2 1 16,0 1 6-16,-1-2 1 0,-1 3 0 16,1 0-11-16,1 0 2 0,-3 0 17 0,0 0 8 15,0 0 30-15,0 0-3 0,12 13-24 0,-9-9 27 16,0 1 4-16,6 7-14 0,-3-4-9 16,-1-2 3-16,0-2 10 0,-1 1-6 0,-3 0-14 15,4-3-5 1,1 1 0-1,-1 0 30-15,1-2-16 16,1-1-5-16,3 0-5 0,3 0-1 0,18-14 9 0,-11 4 5 0,-4-1-22 0,1-4-3 0,-1-1-2 16,-2 0 6-16,0-4-19 0,-1-2 1 0,-1 1-5 0,1 0-5 0,-2-2-2 15,-4 2-17-15,-1 0 28 0,-2 0 0 0,-1 5-2 16,0 2-3-16,-3 3-13 0,0 11-3 16,0-9 18-16,0 2-6 0,0 7-8 0,-13-16 28 15,10 14-3-15,-1 0-3 0,1 0-19 0,-1 0 28 16,1 2-24-16,-1-1 28 0,0 1-2 15,2 1-2-15,0 1 14 0,0 0 15 16,1 0-1-16,3 0 11 16,-1 0-29-1,2 2 16-15,2 0-6 0,6 7-22 0,2 0 0 16,-2-1 16-16,2 3 2 16,2 0-8-16,-2-2 3 0,1 1-17 0,-1 1 11 0,-2 3 1 0,0 1 2 0,0 2-6 15,-1 0 35-15,-1 1 8 0,-3 2 14 0,-3-1 5 0,-1-1 3 0,-2 1 9 0,0-6 18 16,2-1-29-16,-2-4 24 0,0 0-9 0,0-2-14 15,0-2 6-15,0 0 3 0,0 0 14 16,2-3-11-16,0 0-9 0,1 0 2 0,2-3-16 16,-5 0 4-16,11 0-14 0,20-14-48 15,-14-1-69 17,2-3-52-32,1 3 11 15,-4-4-161-15,0-5-50 0,-1 1 26 0,-1-5-283 16,-1-4 41-16,1 1 32 0,0-2 15 0,2 0 58 0,-2-3 37 0,3-2 41 0,3 1 32 15,3 2 20-15,-1-2 17 0,3-3 9 0,2-2 47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5-04-26T13:24:59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6791 6241 287 0,'0'0'25'16,"0"0"6"-16,0 0 9 0,0 0-43 0,0 0 26 0,0 0-20 0,0 0 30 0,0 0-42 0,0 0 1 15,0 0 28-15,0 0-23 0,0 0 34 16,0 0-10-16,0 0-9 0,0 0-15 0,0 0-3 16,0 0-10-16,0 0 29 0,0 0-11 0,0 0 12 15,0 0 2-15,0 0-7 0,0 0-25 0,0 0-1 16,0 0 27-16,0 0-9 0,0 0-18 15,0 0 17-15,0 0 11 0,0 0-8 16,0 0 14-16,0 0-15 16,0 0 1-16,0 0 11 15,0 0-23-15,0 0 28 0,0 0-22 0,0 0-13 0,0 0 2 0,0 0-4 0,0 13-10 16,0-13-33-16,0 0-74 0</inkml:trace>
  <inkml:trace contextRef="#ctx0" brushRef="#br0" timeOffset="777.3131">6830 6309 249 0,'0'0'34'0,"0"0"26"16,0 0-23-16,0 0-20 0,0 0 25 0,0 0-14 15,0 0 9-15,0 0 19 0,0 0-45 0,0 0-19 16,0 0 38-16,0 0-27 0,0 0 6 15,0 0 13-15,0 0-9 0,0 0-8 0,0 0 26 16,0 0-30-16,0 0 44 0,0 0-37 16,0 0 13-16,0 0-9 31,0 0-35-31,0 0 5 0,0 0 6 16,0 0 13-16,0 0-16 0,0 0-4 0,0 0-19 0,0 0-6 0,0 0-22 0,0 0-51 0,-16-8-71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5-04-26T13:30:09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17525 10183 404 0,'0'0'303'31,"0"0"-51"-31,0 0-30 0,0 0-38 0,0 0-20 16,0 0-13-16,0 0-4 0,0 0-36 0,0 0 10 0,0 0-30 0,0 0-12 0,-13 0-23 0,13 0-28 0,0 0-36 16,0 0-54-16,0 0 7 0,0 0-93 0,0 0-119 0,0 0-30 0,0 0 6 15,0 0 13-15,0 0 28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5-04-26T13:52:37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1032 1156 599 0,'0'0'322'0,"0"-13"-28"0,0 13-17 0,16-24 1 0,-19 14-8 0,1 6-49 0,0 1-25 15,1 0 35-15,0-2 4 0,-2 1-18 0,1-1-8 0,-2 5-36 0,2 2-3 0,1-4-20 0,0 0-24 0,-1 2-15 16,-1 2-3-16,-4 1-7 0,-2 6-11 0,0 3-24 15,-3-2 7-15,0 6-18 0,-1 1-2 16,-1 1-17-16,0 1 14 0,-2 6-13 0,5-1 5 16,0 2-9-16,2 1-12 0,0 5-5 15,5-3 14 1,-1 2-4 15,2 0-7-31,1-1-8 16,2-14 12-16,0 10-22 0,12 31-2 0,-6-26 8 0,3 0-6 0,3-3 0 0,1 1 19 15,3-3-9-15,0-4 1 0,2 4-10 0,3-11 13 0,-2 2-6 0,3-5 6 0,-2-5 0 0,3 0-4 16,1-2-3-16,-15-5-16 0,7 0 8 0,2 0 11 0,27-12-4 0,-20 5 3 0,-5-6-2 0,5 1 0 16,-2-2-17-16,-3-3 12 0,-2 0-1 15,-2-3 4-15,-1-4-10 0,1-4 2 0,-3-3 0 16,-1-1 6-16,-3-1-18 0,-1-5 9 0,-3-4 10 16,1 4-3-16,-6 1-21 31,0 18 19-31,0-10-6 15,0-2 6-15,-11-31-10 16,3 30-2-16,-1 3-11 0,-7 2-14 0,3 3 4 16,-2 0 3-16,-5 7 3 0,-16-17 3 0,1 13 2 0,4 6-40 0,-5 5 1 0,0 2 8 0,-4 7 10 15,23 1-20-15,-7 0-20 0,-29 19 27 0,24-4-10 0,7-1-24 0,0 6 2 16,1 1-4-16,6 0 2 0,1 5 3 0,5 2-17 16,3 3-14-16,1 1-22 0,5-13-29 15,18 32 15-15,-2-17-148 0,1-2-83 0,4-1-6 16,6-4 20-1,6-1 39 1,-6-9 32 0,1 3 7-16,-3-9 20 0</inkml:trace>
  <inkml:trace contextRef="#ctx0" brushRef="#br0" timeOffset="1099.6484">1164 1569 477 0,'-4'-14'226'16,"-2"7"-8"-16,-1-6-47 0,3 4-1 0,2-2-29 15,-4 2 17-15,4-1-10 0,2 0-35 0,0 10-6 16,0-9-2-16,0 0-23 0,12-8 0 31,-3 8 6-15,-1 3-17-16,-2 4-23 16,2-1 0-16,-1-2 6 0,-1 3 1 15,1 1-3-15,2 0 12 0,-2 1-12 0,-7 0 24 0,7 0-23 0,15 11 15 0,-6-1 3 16,-2 2 18-16,1 4 5 0,-2 2-24 0,-6 2 13 0,2 1 5 15,1 1-10-15,-2 4-9 0,-1-3 11 0,2-1-1 0,-2-1-8 0,-1 3-7 0,1 0-19 0,-1-2 9 16,-1 2-3-16,2 1-8 0,0-5-2 0,0 2-6 16,-1-4-13-16,6 2-14 0,-3-4-4 0,2-3-44 15,4 1-15-15,-5-4-12 16,6-2-14-16,3-5-2 31,-12-3-19-31,5 0-33 0,17-11-10 0,-14-1-1 16,3-1-27-16,3 0 15 0,-6-5 16 0,2 1 10 0,-3-6-8 15,-3-1 12-15,-1-1 13 0,-2-4 10 0,0 0 9 0,-2 2 8 0,-3 0 64 16,1 1 17-16,-1 1 5 0,-3 4 38 0,0 10 8 0,0-2 25 0,0 1 10 16,0 2 10-16,0 1-8 0,0 2-15 0,0 7 7 15,0-9-18-15,0 9-17 0,0-7 14 0,0 7-14 16,0 0 17-16,0-9-4 0,-1 9-3 16,1 3 2-16,0 3 2 15,-1-1-1-15,2 1 14 16,0 0-19-16,-1 1-1 15,2 0 8-15,-2 1-11 0,11 16-10 16,-8-12 18-16,-1-4-21 0,0 1 13 0,1-2-5 0,-1-2 12 0,0 0 1 16,2-2-14-16,-2-2-12 0,3 2 11 0,-1-3-19 0,4 1 7 0,-8-1-13 0,11 0 28 0,9-13-21 15,-8 5-13-15,0-2 13 0,2-2-4 16,-1-3-5-16,0 0-22 0,-3 0 8 0,1-1-9 16,0 2 18-16,-3-2-3 0,-1 0-7 15,-3 6 3 1,2 3 10 15,-3-1 1-31,1 3-9 0,-3 1-12 16,2-1 19-16,-1 4-3 0,-1-1-12 0,1-1 4 0,-2 1 4 0,2 0 4 0,-2 2-8 0,0 0 26 0,0 0-29 0,3 7 10 15,-2-4 0-15,-1 1-2 0,0-1-14 0,2 3 21 0,-2-2-5 0,3 0 34 0,-2 1-29 0,0 0-7 16,2-1 11-16,-3 1 21 0,2-2-9 0,0 2 20 16,0-2-33-16,3 1 35 0,-1-2-3 15,2-1 4-15,1-1-2 0,-1-2-9 0,1 2-6 16,5 0 5-16,17-15-39 0,-15 8 17 15,-1-4 1-15,1 2 4 0,0-8-1 16,-3 6-2 0,4-2 10-1,-6-1-10-15,-1-3-26 0,-2 2 22 0,-4 1-7 16,-1 4-14-16,0-1-8 0,-1 11 2 0,0-8 1 0,0 1-2 0,0 7 14 0,-16-22-1 0,8 14-14 16,1 5 30-16,-2-1-9 0,0 4 18 0,9 0-10 0,-13 0 19 15,-19 12-13-15,18-3-7 0,0 4-30 0,2-3 19 16,-2 5-8-16,3 3-7 0,0 0 21 15,1 0 13-15,0 2 3 0,2-3-4 16,8 4-1-16,-4-1 0 0,3-5 44 0,1-1 3 16,0-6 15-1,0 3-11 1,0-1-2-16,17 14-13 16,-9-12 5-16,0-3 4 0,6-1-5 15,0-3 0-15,2 2-12 0,-2-6-31 0,-4-1-39 0,3 0 3 0,4 0-115 0,20-11-49 0,-20 1-88 16,2 2 24-16,0-1-174 0,0-2-42 0,1-1 33 0,-3-1 28 0,4-4 38 15,-2-2 49-15,-2 1 0 0,3-3-5 0,0 0 41 0,3 0-24 16</inkml:trace>
  <inkml:trace contextRef="#ctx0" brushRef="#br0" timeOffset="1666.8842">2431 1314 554 0,'-4'1'319'15,"1"-1"-26"-15,0 0-19 0,1 0-29 0,1 0-34 0,0 0-34 0,0-2-6 0,0 2-13 0,3 0-4 0,0 0-3 0,4-3-26 0,0 3-23 0,13-4 18 0,-3-1-17 16,1 2-26-16,-2-2-8 0,-3 0-1 0,3 1-7 15,-4 4-3-15,-2-3-4 0,-1-1-15 16,-2 3-13-16,-2-1 1 0,2 0-17 16,-1 2-11-16,-1-1-32 15,-1-1-30-15,-1 2-36 0,1 0-28 0,-2-2-43 0,1 2 15 0,0-3-242 16,-2 3-3-16,0 0 38 0,0 0 29 0,-11-15 9 16,5 8-1-16,-2-4 67 0</inkml:trace>
  <inkml:trace contextRef="#ctx0" brushRef="#br0" timeOffset="4838.0485">3566 1012 549 0,'0'0'218'0,"0"0"-4"0,0 0-24 0,0 0-23 16,0 0-20-16,0 0-22 0,0 0-17 0,0 0-18 15,0 0-16-15,0 0 13 0,0 0-25 16,0 0 3-16,0 0-12 0,0 0-7 16,-7-19-6-16,-5 27-2 15,-1-1-11-15,-1 1 8 0,2 3 4 16,0-1-13-16,1 4 7 16,-2 0-13-1,1-2-18-15,-1 1 15 0,3 4-6 0,1 1 6 0,1 0 14 0,2-1-3 0,4 5 11 0,-3-5-8 0,5-7 14 0,0 7 3 0,0 0 10 16,15 20 14-16,-8-19-19 0,2-1-7 0,2 0-1 15,2 1-12-15,2-7 3 0,-2 1-1 0,0 0-1 16,5-5 2-16,1-1-6 0,-2-2-3 0,3-4-26 16,-9 0-12-16,6 0-34 0,21-10-28 15,-17 2-26-15,2-3 14 0,1-3-45 0,-2 1 12 32,-1-3-82-1,-3-1-32-31,-1-4-93 0,0-2 22 0,-2-3 22 15,-2-1-48-15,-3 0 27 0,1-6 15 0</inkml:trace>
  <inkml:trace contextRef="#ctx0" brushRef="#br0" timeOffset="5790.1579">3951 773 244 0,'0'-11'234'0,"2"2"-28"0,-4 2-33 15,4 3-19-15,-4-1 5 0,3 3-41 0,-1 1-6 16,0 0-1-16,-2 2-25 0,4 4 2 0,-2 0 1 16,-1-2 0-16,2 3 19 0,-2 2-24 15,1 1 12-15,-1 0-14 0,1-9-3 16,0 14-10-1,0 5 5-15,0 3-6 63,0 1 5-63,-11 23-16 0,11-20 10 0,-5 2-25 0,-1-4 9 0,0 3 8 0,0 1-27 0,1 0 18 0,0-2-18 0,2-5 4 0,-4 2 0 0,2-5-27 0,0 2 12 0,2-3 8 0,-1-2-20 16,-1 1 11-16,2-6-8 0,0-1-4 0,0-1-4 0,1-3 0 0,1 0 15 0,-1 0-3 0,0-3-6 0,1 3-2 15,0-2 5-15,1-1-19 0,-1 1 17 16,1-2-2-16,0-1-1 0,0 0-11 15,1 0 10-15,1-1 8 0,0-2-24 16,0-2 3 0,8-7-10-16,-1 0-15 0,2-1 10 15,0-5-7-15,2 6-3 16,0-3 7-16,1-3 3 0,-2 2 6 0,1 3-10 0,0 0 16 0,-1 1-6 16,0 2 1-16,1 0 6 0,-5 3 11 0,-3 1-17 0,-1 2 11 0,0 0-11 0,-2 3 5 0,1-1 12 15,-2 1-17-15,0 1 30 0,-1 0-16 16,0 0 29-16,0 0-9 0,8 13 0 15,-6-6 19-15,3 8 5 0,-1-3-23 0,-1-2 12 16,0-1 25-16,2 7-26 0,-1-4-6 16,4 1-10-1,0-1 4 1,-1 0 2 0,1-1-12-16,4 0-13 15,-2-8-22-15,-2-1-16 0,1 2-11 0,0-3-5 0,0-1-36 0,-9 0-28 0,15 0 12 0,0 0 8 16,20-14 9-16,-19 8 9 0,-3-1-23 0,1-2 9 0,-4 4 10 0,2-4 24 0,-4 2 22 0,-1-1 21 15,-2 5 22-15,0-2 33 0,1 1 3 0,-4 1 13 0,1-2-8 16,-1 5 23-16,0-3-18 0,0 1 11 16,0 2-10-16,0-2-12 0,0 1-6 0,-1-1-1 15,0 0-9-15,0 1 8 0,0 1-8 16,2 0 6-16,1 0 21 0,-2 0 3 62,1 0 1-62,0-1-3 0,2 1 4 0,0-3-12 0,-1 1 3 0,1-1 5 16,1 1-21-16,-1 0 2 0,0-1 11 0,9-6-30 0,-5 1 13 0,3-1-6 0,-6 1-2 0,4-1-21 0,-5-2 15 16,-1 2-11-16,0-1-18 0,-2 2 19 0,-1 0-6 0,1 1-22 0,-2 0 5 0,1 0 4 0,0 1 4 15,-1 6-5-15,0 0-10 0,0-8 9 0,0 1 7 16,0 7-13-16,0-7 18 0,0 7-16 16,-13-12 6-16,10 9-2 0,1 2 3 0,-2 0-5 15,-2 1 17-15,1 2 10 0,1-1-15 16,0 1 4-16,-7 7-1 31,-1-3-1-15,1 4 3-1,-1 2 0-15,-2 2 10 0,3-2 2 0,-1 7 1 0,2-2 26 0,2 0-14 16,-2 1 3-16,3-2 6 0,5-1 10 0,0-5 0 0,2-10-11 0,0 9 5 0,0 1 2 0,0-1 11 16,0-4 13-16,11 17-8 0,0-11 16 0,-4-2-7 0,2-2-27 0,5-3 30 0,1 1-23 15,-1-5 2-15,-2 3-12 0,1-3-3 0,-4 0-46 16,2 0-41-16,18-14-32 0,-10 8-8 15,-2 0-59-15,2 0 14 0,-4-8-132 0,0 4-134 16,0-2-5-16,-1 0 59 16,-2-3-5 15,-1-1 48-31,0 0 15 0,1 2 5 16</inkml:trace>
  <inkml:trace contextRef="#ctx0" brushRef="#br0" timeOffset="6127.9659">4779 935 461 0,'3'-3'275'16,"0"0"-30"-16,-3 2-21 0,2-1-21 0,0 2 1 0,-2-3-18 15,0 1 11-15,1 2-47 16,0 0 4 0,0-2-13-1,-2 2 5-15,1-1-41 0,0 1-1 16,0-2-15-16,0 2-8 0,0 0-18 0,0 0-13 0,-2 2 5 0,0 0 8 15,-2-1-26-15,0 2 8 0,0 0-3 0,1 2-15 0,-1-2 10 0,-7 10-8 16,3-6 17-16,-1 5 4 0,1 0 8 0,0 2-24 0,0 0 21 0,2 0-7 16,2-3-8-16,-1 3 21 0,1-1-6 0,4-1-33 15,-1-5 19-15,0 3-15 0,1-3 14 16,0-7-8-16,0 7 3 0,0 0-6 0,0 1-19 47,0-8 0-47,16 22 37 0,-8-13-11 15,0-4-3-15,4 2-24 16,1-2-8-16,-3-2-23 0,-1-2-27 0,2 0-20 0,-2-1-43 0,-9 0-49 0,7 0-37 0,8 0 19 16,-2 0-135-16,0 0-132 0,8-10 32 0,-14 9 8 0,6-7 23 0,-7 1 75 15,2-6-35-15,3 1 50 0</inkml:trace>
  <inkml:trace contextRef="#ctx0" brushRef="#br0" timeOffset="6578.3478">5005 817 804 0,'1'-2'289'0,"0"0"-12"0,-2 0-26 16,0 1-12-16,1 0-57 0,0 1 3 0,0 0-36 15,-1 0-23-15,0 1 14 0,0-1-26 16,1 2-2-16,-1 2 6 0,0-1-14 0,0 2-8 15,0 1-6-15,-1-1-17 0,-2 13 26 0,1 0-14 16,0-2-8-16,-3 0-11 16,4 4 9-16,-1-3-10 31,-3 2-4-15,-3 1-6-16,5-1 12 0,-2-1-15 15,1 1-4-15,-1 2-5 0,1-4-5 0,-1 2-3 0,0-3-4 16,1-2-6-16,2-5 17 0,-1 1-5 0,3 0-23 0,-1-2 16 0,0-2-16 0,1-1 0 0,1 0-54 0,-4-3 0 0,4-2-41 0,0 0-20 0,0 0-43 15,0 0-31-15,0 0 17 0,3 7-174 0,-1-8-115 16,-1-2 30-16,0 0 32 0,3-1 16 0,-1-1 10 16,1 1 27-16,7-5 21 0,-1-5 22 15</inkml:trace>
  <inkml:trace contextRef="#ctx0" brushRef="#br0" timeOffset="6774.3184">4956 1070 298 0,'-1'-2'297'16,"0"2"-28"-16,3-4-40 0,-1 0-6 0,-1 2-9 15,2-3-1-15,-2 1-24 0,2-1 4 0,-2-1-12 16,3 0-18-16,-1 1-16 0,7-5 25 16,-3 1-34-16,2-1 1 0,4-1-32 0,-3-3-3 15,4 3 0-15,-1 0-28 16,-1 2-9 15,1 1-14-31,1-2 3 16,-4 5-16-16,4-3-46 0,-3 3 6 0,-1-1-21 0,-1 2-4 15,-1 0-26-15,-1 2-25 0,-3-1-21 0,1 0-33 0,0 2-22 0,1 0 14 0,-3 1-118 0,-1-1-54 16,-1 1-77-16,0 0 30 0,0 0 17 0,1 9 11 0,-1-7 7 0,-2 2 41 0</inkml:trace>
  <inkml:trace contextRef="#ctx0" brushRef="#br0" timeOffset="7065.9692">4989 1020 371 0,'0'-1'340'0,"-1"0"-34"0,1-1-29 0,0 2-23 0,0-1-27 0,0 1-19 0,-1-2-36 0,3 1-20 15,2 1-17-15,-2 1-4 0,2 1-13 0,1-2 10 16,0 1-14-16,6 10-32 0,0-6 22 0,-1 5-16 15,-2-3-16-15,2 4-15 0,-2 0-2 16,-1-1 24-16,-5-1-34 0,8 2 1 0,-6-3-15 47,-1 0-20-16,1-4-18-31,-1 0-41 0,0 0-38 0,0-2-20 0,0 2-43 0,1-3 13 0,1 1-250 0,-1-1-20 0,-4-1 5 16,0 0 29-16,9 0 53 0,15-13 7 0,-7 2 44 0</inkml:trace>
  <inkml:trace contextRef="#ctx0" brushRef="#br0" timeOffset="8417.2452">5986 903 669 0,'0'-14'248'16,"0"14"-19"-16,0 0 3 0,0-15-20 0,24-2-18 0,-24 12-42 0,0 1-9 0,-1 1-11 15,-1-1-24-15,0 1-13 0,0-1-3 0,0 3 0 16,-1-2-22-16,-2 1-16 0,0 0 5 0,1 2-17 16,-1 0 8-16,1 0 1 0,0 2-16 0,-4 1-10 15,4 0-2-15,-8 7 2 0,1 1-4 16,0 2 10 62,0 0-14-78,-3 5 4 0,5 1 1 0,-1-2-9 0,0 3-2 0,1 2-13 0,3-1 16 0,1 1 0 0,3-1 26 0,-2 2 7 0,4-14-2 16,0 6 5-16,0 2-31 0,20 17 26 0,-7-17 2 0,1-1-17 0,5-6 10 0,-1 2-24 0,4-3-7 0,0-6 4 0,1 2 1 0,-3-3-22 0,8-1-20 0,-5-1-22 0,-12 0-18 15,8 0-17-15,24-16-49 0,-20 7-27 0,-1 0 14 16,-3-4-82-16,-2-3-25 0,-3-1-62 0,-2-2-66 15,0-2 11-15,2 1 59 0,-5-4-6 16,0-1 2-16</inkml:trace>
  <inkml:trace contextRef="#ctx0" brushRef="#br0" timeOffset="8882.2942">6370 577 342 0,'0'0'281'0,"-1"-5"-30"0,0 3-48 0,-1 4-2 0,3 0-41 0,-1 0-11 15,0 3-6-15,1 6-19 0,1 0 5 16,-1 2-7-16,-1-6 0 0,0 5-19 0,5 17 1 16,-4-10-13-16,0-6 4 0,0 8-10 0,2 2-2 15,-2-2-18-15,-1 1 4 0,1 1 7 16,3 1-11-16,-4-13-5 47,0 8-19-47,0-1 2 15,0 4-6-15,0-1 4 0,0 1 1 0,-13 22 9 0,8-22-8 0,2-1-22 0,-2-2-1 16,2-2 8-16,-2-1-3 0,3-3-7 0,-1-5-7 0,3-1 1 0,0 0 2 0,-2-3-1 0,2 1-5 0,-2-2-11 0,2-1 24 16,0 1 20-16,0-1 12 0,-1 0-14 0,0-1 15 0,1-1-7 15,1 0-11-15,-1-3-16 0,0 2-13 0,3-3 28 16,-3 0 3-16,1 0-14 16,6-9-8-16,-4 0-26 0,2-6-8 0,2 2 6 15,2 4-15-15,3-4 5 0,-2 2-7 16,1-2 6-16,4 3-7 0,-4 0 6 0,1 1 9 0,0 3-8 15,-1 0-7-15,0 0 17 0,-6 3-3 0,0 2-8 16,0 0 1-16,-1 3 30 0,0-1-30 0,1 2 10 16,-1-1 7-16,-2 2-4 0,-2 0-9 15,0 0 5-15,0 0 14 0,12 13-10 0,-9-9 20 16,0 2 9-16,4 8 11 16,-4-3-24 15,0-1 1-31,0 0 13 15,2 6-6-15,1-2-4 0,1 1 10 0,-1 0-13 0,0-4 8 0,-2-1 15 0,7 2-28 16,-3 0-13-16,0-5-22 0,4 0-25 0,-2-2-48 0,-1-3-27 0,1 0-29 0,1-1 14 0,-3-1-123 16,1 0-102-16,16-13-37 0,-13 8 25 0,1-1 25 0,1-2 46 15,-4 0 35-15,-2 4 7 0</inkml:trace>
  <inkml:trace contextRef="#ctx0" brushRef="#br0" timeOffset="11346.2286">7350 926 433 0,'0'0'352'15,"0"0"-39"-15,0 0-57 0,0 0-19 16,0 0-25-16,0 0-11 0,0 0-21 0,0 0-39 0,0 0 4 15,0 0 0-15,0 0 2 0,0 0-20 16,0 0 15-16,0 0-31 0,25 7 4 16,-18 7 6-16,-5-1-25 0,3 5-3 15,-3-1-11-15,0-5-11 16,-1 6-5 0,0-4-6-16,-1-2 14 0,1 10-7 15,0-5-8-15,-1-8-5 0,0 1-77 0,0 0-12 0,0-2-16 0,0 1-30 0,0-1-45 0,0-8-25 0,0 8-34 16,0-8 16-16,0 8-102 0,0-8-117 0,0 0 29 15,1 7 27-15,-1-11-43 0,0-1 29 0,2-2 4 0,0-10 50 16</inkml:trace>
  <inkml:trace contextRef="#ctx0" brushRef="#br0" timeOffset="11596.7081">7424 790 740 0,'-3'-5'302'0,"2"3"-55"0,-1-1-25 16,1-1-34-16,0 4-17 0,-1-3-15 16,1 0-55-16,0 1-45 0,-4-6-37 0,3 4-43 15,3 3-29-15,2 5 7 0,0-1-103 0,0 1-17 16,0 1-132-16,0 1-10 0,6 9-20 16,0 1 0-16</inkml:trace>
  <inkml:trace contextRef="#ctx0" brushRef="#br0" timeOffset="12085.8623">7501 1160 287 0,'-1'6'337'0,"0"-3"-32"16,1 2-11-16,1-3-13 0,-1-1-40 16,2-3-20-16,-1 0-26 0,0-1-44 0,3 0 0 15,-2-4-16-15,9-7-4 0,-3-5 11 16,1 1-29-16,5-1-13 0,-1-5-31 15,1 3 22-15,-3-1-26 47,2 0 3-47,-1-2-17 16,1 3 28-16,0-1-40 0,-1-1 15 16,2 3-28-16,-5 1 12 0,0 4-18 0,-2 0-14 0,0 7 4 0,-3 0-3 0,-1 2 13 0,-2 3-14 15,0-2 4-15,-1 2 22 0,0 3-18 0,0 0-7 0,0 0 6 0,-7-3 12 0,5 5-24 0,0 0 1 0,-3 0 4 0,2 0-10 0,1 1-3 16,-1 0 11-16,0 1 0 0,1 0-5 0,0 2-3 0,1-2-4 15,0 0 14-15,1 2-20 0,1-1 36 16,-1 2-9-16,13 15-19 31,-2-10 10-15,-1 2 16-16,2-4-20 16,0 0 6-16,2 2-8 0,-2-4 11 0,-2 4-19 0,1 1-25 0,1-2-1 0,-5-2 7 15,-2-1 20-15,3 4-19 0,-3-2-3 0,-2-3 7 0,0 0-15 0,-1 0 25 16,-2-7 0-16,0 7-6 0,-12 16 18 0,2-10-4 0,-3-3-8 0,-3 1 3 0,2-2-5 15,-6-1 16-15,1-2-22 0,1-3-12 0,-1 0-18 16,4-2-3-16,4-1-10 0,-2 0-8 16,-20-17-39-16,16 3-35 0,5 5 15 0,0-8-131 15,10-3-110-15,1 1-7 0,1 8 20 16,0-8 46-16,20-24-3 16,-4 17 3-1</inkml:trace>
  <inkml:trace contextRef="#ctx0" brushRef="#br0" timeOffset="13512.1195">8379 1119 651 0,'6'-11'228'0,"-1"0"-40"0,-4 1-11 16,-2 0-9-16,1 1-32 0,0 9-11 0,0-8-12 15,0 0-24-15,-11-14 7 0,9 10-24 0,-3 3-6 16,1 1-8-16,0 2-11 0,1-1-3 16,-1 4 3-16,0 3 3 0,0-2-7 15,0 0-11-15,-2 2-13 0,6 0 8 0,0 0-15 32,-22 13 0-32,6-6-1 15,5 5 13-15,-1 2 0 16,0-2-19-16,1 5 17 0,3 4-18 0,0-2 15 0,2 0-12 15,-2 0 1-15,4 0-3 0,0 0 5 0,2-2-11 0,1-2 0 0,-1-3 10 16,2-2 9-16,0-10-13 0,0 9 13 0,0-2-7 0,11 4 14 0,-6-7 1 16,11 1-13-16,-4-3 9 0,-12-2-7 0,14 0 12 15,20-12-15-15,-16 3 9 0,4 1-15 0,-4 0 10 16,2-3-16-16,-1-2-10 16,-4-3 4-1,0-1-16-15,-4-1 14 31,2 0-3-31,-4 0-3 16,-1-1 14-16,0 2-11 0,-1 3-14 0,-2-2 19 0,0 8-2 16,-3-3-5-16,-1 5 8 0,1-1 7 0,-1 2-11 0,0 1-2 0,-1 0 1 0,0 4 8 0,0 0-11 0,1-2 1 0,-2 5 25 0,1 0 3 15,-1 1-10-15,-1 1 17 0,1 2-4 0,-1 12-5 0,2-19 8 16,0 16-5-16,-3 21 6 0,3-29 2 0,0 4 2 16,0 5-6-16,0 0 13 0,0-1-12 15,11 14 13-15,-9-21-3 0,6 8 10 0,-2-7 6 16,-1-8-10-16,-1 5-13 0,3-2 0 15,2-4 5-15,-1-1-8 32,-8 0 4-17,12 0-2-15,19-13-24 0,-14 9 22 0,-1-4-18 0,-2-2 5 0,0-5-11 16,1 1-6-16,-2-2-5 0,1 0-20 0,-4-2-4 0,-1-1-2 0,3-2 7 16,-4-2 6-16,-1 1-4 0,-2 0-8 0,-1-3-6 0,-1 3-1 0,0-1 16 15,-3 1-15-15,1 2 9 0,0 5 2 0,-1 2 20 0,0 3 12 16,0 3-11-16,0 0 0 0,0 3 3 0,0-2-17 15,1 2 18-15,-1 1-7 0,0 3 19 0,-1-1 11 16,-1 2-2-16,2 1 2 0,0 1-1 31,0 3 13-31,0 0-14 32,0 0 24-32,2 12 4 0,-2-11-1 0,0 8-7 0,0 0 18 15,9 23 5-15,-5-15-32 0,1-2 26 0,-1 0-23 0,3-2 3 0,0 1-8 0,-3-4-14 16,3-1 12-16,1-1-8 0,1-1-12 0,0-3 10 0,-1-5-22 0,1 0-13 0,-1-3-9 0,0-2-21 15,-8 0-23-15,13 0 16 0,10-12-24 0,-11 7-18 16,-1-5-16-16,2-2 21 0,0 0 9 16,-5-3 8-16,6-4 8 0,-7 0-85 0,0-1 5 15,-3-1 14-15,1-4 9 16,-2-1 33 0,-1-3-3-1,-1-12 9-15,-1 21 22 16,0-12-5-16,0-5-1 0,0 1 45 0,0 2 9 0,0 3 3 15,0 4 50-15,0 6 37 0,0 2 15 0,-15-10-16 0,15 23-8 0,0 6-3 0,0 0 5 0,2-4 2 0,-4 12 16 16,2-1 0-16,-1 10 9 0,3 2 12 0,-2-11 3 0,0 6-5 16,0 3-7-16,0 2-18 0,0 1 15 0,0 3 10 15,10 29 5-15,-8-21-27 0,0 1 21 16,-2-13-14-16,0 7-8 0,0 6-11 0,0 6 17 16,-16 42-8-16,9-36-30 0,1 3-5 15,0 0 8 1,-3 0 11 15,-1-2-15-31,2-3-18 0,0 1-31 0,3-7-32 16,0-5-14-16,1 3-22 0,0-7-24 0,1-3-13 0,0-4-24 0,2-1 10 15,1-19-131-15,0 7-102 0,12 1-23 0,-9-11 22 0,9-4 26 0,-3-5 15 0,2-3 28 0</inkml:trace>
  <inkml:trace contextRef="#ctx0" brushRef="#br0" timeOffset="13799.4017">9027 987 546 0,'0'-9'238'0,"2"0"-17"0,1 3-38 0,3-7-24 0,-2 3-8 0,4 5-27 0,4-6-10 0,-3 5 3 0,0 0-22 0,-1 3-12 0,2 2 5 0,-4-1-30 0,-6 2 2 16,11 0-6-16,10 12 3 0,-12-7-15 15,-1 0 0-15,2 5-7 0,-3-4-21 0,-3 2-3 16,1-1 4-16,-5 1-5 0,0-2 6 0,0-6-1 15,0 13-16-15,0 0 13 0,0 3-3 0,-18 13-7 32,11-13-3-32,-6-2-10 31,3-3-24-31,-4 0-11 16,2-2-15-16,1-4-6 0,-5 2 7 0,5-5-59 0,2-2-47 0,2 0-72 0,7 0-93 15,0 0 26-15,-7 0 13 0,-4-24-3 0</inkml:trace>
  <inkml:trace contextRef="#ctx0" brushRef="#br0" timeOffset="14709.0693">9328 544 715 0,'2'4'176'0,"1"1"2"0,-4 5-15 0,5 1 0 0,-5 0 0 0,1-2-28 0,0 3-4 0,0 6 5 15,0 0-28-15,0 0 8 0,0 2-8 0,0 2-16 0,0 2 13 16,0 1-25-16,-13 27 0 0,11-27-8 0,1 1 8 16,-3 0-11-16,-1 0-7 0,-2 0 2 15,1-1-6-15,1-1-19 0,1 0 4 0,-4-4-15 16,4-4 14-16,-1 2-19 0,1-1 4 0,1-3-21 16,0-5 19 15,1-2 1-31,0-3-12 31,-1 2-6-31,2-3 13 0,0 1 25 0,0-1-6 0,0-2-5 0,1-1 5 0,0 0-27 0,3 2 28 0,-1-4-21 16,-1-1 9-16,2-2-38 0,5-12 11 0,1 0-18 0,0 0-6 0,2 0 0 0,-1-3-16 15,1 4 4-15,-1-1 4 0,1 0 6 0,1 3 1 0,1-1 8 0,-3 1 8 16,1 3-11-16,1 3-2 0,-5 0 3 0,-2 6 1 16,1-2-8-16,-2 4 16 0,-1-2-7 0,-3 2 15 15,0 0-9-15,0 0-4 0,14 13 2 16,-12-8-1-16,2 12-1 0,-1 1 12 15,-1-5-17 1,-1 1 25-16,4 1-4 31,1 4 0-31,-1 3 5 0,5-5 16 0,4-2 1 0,-1 1-8 0,2-1 22 16,5-2-14-16,0-2-8 0,-1-6 0 0,3 2-14 0,0-4 11 0,0-3 3 16,-13 0-10-16,8 0 8 0,4 0-8 0,20-12-1 0,-20 7 5 0,0-3-5 0,-5-5-5 0,1 2-4 15,-2-5 11-15,-1 1 2 0,-3 3-15 0,4 0-18 16,-8-4 20-16,1 1 0 0,-2-1 3 0,-1-1-13 15,-1 0 5-15,-3 3-8 16,0 3 9-16,-1 11 2 0,0-10-8 16,0 2 11 15,0 0-3-31,0 8-10 0,0-9 3 0,-12-3-3 0,11 9 5 16,-3 0-2-16,0 2 13 0,0 0-7 0,-1 2 13 0,1 0-20 0,-1 3 0 0,-9 4 0 0,1 2 16 15,2 0-11-15,0 1 11 0,0 5-4 0,0-1 0 0,3 2-16 16,-1-3 24-16,0 1 2 0,2-3-13 0,-1 2 8 15,5-1-6-15,-2-6 17 0,0 0-27 0,3 1 13 16,0-7-4-16,0 5 9 0,2-3-8 0,-1 1-10 16,0-1 13-16,1-3 13 0,0 0-12 15,0 0 3-15,4 0-3 16,-1-3-3 0,2-2-1-16,5-3 8 0,1-3-13 15,2-3-14-15,3 1-13 0,-2-1 11 0,-1 0 9 16,3-2-19-16,-5 4 2 0,-1-1 19 0,2 3-2 0,0 2-3 0,-7 2-12 0,2 1 24 15,-2 2-15-15,-2 1 10 0,-3 2-11 0,0 0 15 16,0 0 10-16,0 0-5 0,7 0 1 0,-7 0-6 16,11 14-1-16,-9-10 15 0,0-1 0 0,1 0-4 15,-2 2-16-15,3-1-5 0,-4 0-2 16,1-1-9-16,1 1-17 0,2 0-5 0,0-2-50 16,0 0-11-1,1 0 10-15,3-2-57 16,-1 3-34-16,-7-3-19 0,14 0-57 0,15-16-76 0,-11 7 2 15,-7-2 13-15,4-3 0 0</inkml:trace>
  <inkml:trace contextRef="#ctx0" brushRef="#br0" timeOffset="15658.9683">10126 603 227 0,'-5'-11'224'16,"4"4"-11"-16,1 2-54 0,-1-1 3 16,-1 2-17-16,0 4 12 0,0 3-10 0,0 1-6 15,1 4-7-15,-3 3-13 16,6 4 11-1,-2-5-8-15,0 2-12 0,0 1-21 16,0 3 2-16,0 0-12 0,0 2-13 31,0 4 2-31,0 1 16 0,0 2-21 0,-6 26-9 0,1-27 13 0,-1 0-11 0,4 2 4 0,-4-1-24 0,3-3-2 0,-2-1 12 0,-1 1-12 16,-3-1-2-16,5-3 2 0,1 0-4 0,1-7-10 0,1-4 4 16,-1 1-12-16,1-4 7 0,0 1-4 0,1-2 20 15,-1 2-4-15,-1-3 9 0,2-2 1 0,0 0-4 16,0 0-18-16,5-1-6 0,-2-2 6 15,1 0-1-15,9-12-1 0,-1 3-5 47,0 0-22-31,2-5 5-16,0 4 5 0,1-2-21 0,-2 3-13 0,0 1 9 16,0-2-11-16,0 1 5 0,-1 3-37 0,-2 5-11 0,0 1 24 15,-3 3-10-15,-1 0 13 0,-6 0 5 0,0 0-5 0,7 0 13 0,-7 0 6 0,8 14-1 0,-8-9-8 0,-1 0 23 0,-2 2-1 0,-6 11 1 16,0 0-6-16,-5 0 19 0,5-4-19 0,-3 1-2 15,1-1 13-15,2 0-5 0,2-6 10 0,1-1-5 16,1 1-33-16,2-3 17 0,3-1 7 16,-2-1-8-16,2-3-9 15,0 0 14 1,10 1-9-16,-4-2-3 0,12-2-20 16,-1-3 17-16,1 0-3 0,1-3 1 0,2-1 14 15,0-1 3-15,-3 1 9 0,2-1-2 0,-2 0 9 0,1-1 9 0,-1-1 4 0,-2 1-3 0,-3 1 6 16,-1 0 22-16,0 0-12 0,0-2 2 0,-4 1 1 0,-2-2 15 15,-2 3-13-15,0 1 10 0,-1 2-14 16,-1-2 5-16,-1 2-12 0,0 3 5 0,0-2-2 16,-1 0 13-16,0 2-10 15,0 5-2 1,0 0-11 0,0-8-3-16,0 8 13 0,0-7 3 0,0 7-17 15,0 0-4-15,0 0 6 0,-4-11 11 0,2 13-22 0,0 1 2 16,-2 1 13-16,1 0 3 0,2 3-7 0,-1-1-9 0,1 2 8 0,0-1-6 0,0 0-5 0,1 3-1 15,0 2 15-15,0-1-6 0,0 5-5 0,0-2 5 16,13 10-1-16,-7-18 10 0,5 3 12 16,2-1-16-16,3-4 1 0,-4-2-5 0,0-2-5 15,-2 0-24-15,-10 0-14 0,8 0 17 16,17-12 6-16,-10 7-13 0,0-5 7 16,0 1-22-16,-5-4 12 46,1-3-1-46,-1-2-9 0,-1 2 1 16,2-4-2-16,2-10 7 0,-4-2-25 0,-3 3 21 0,-2-3 17 16,-4 3 6-16,1-1-8 0,3 6 32 0,-2 4 20 0,-2 10 12 0,0-2 19 0,0-1-6 0,0 2 6 0,0 1-2 15,0 2-4-15,0 8 2 0,0-8-11 0,0 8-2 0,-6-9 10 0,5 15-13 0,2 0 9 0,1 2 12 16,-6 9 14-16,4-8-6 0,0 6 0 0,0-1-4 16,0 3-5-16,0 3-2 0,0 2 4 15,0 0-4-15,0 3 0 0,0-2-5 16,0 3 1-16,0-2-9 0,0 2-10 31,0-1 18-31,-7 26-24 16,6-25 0-16,-1 1-18 0,2-5-18 0,-2 0-8 15,2-1-33-15,0-11-37 0,0 2-21 0,0 0-35 0,0-2 14 0,0 0-80 16,0-4-62-16,0-6-123 0,11 11 26 0,-9-11 25 0,2-3 37 0,-2 2-20 0,2-3 28 0</inkml:trace>
  <inkml:trace contextRef="#ctx0" brushRef="#br0" timeOffset="15837.8563">10678 790 370 0,'1'-3'187'0,"1"1"-8"0,2 0-28 0,1-1-12 0,10-4-27 0,6-4-17 0,-1 2-45 16,0 2-7-16,-2 0-48 0,3 0-78 0,0-3-65 15,1 1-154-15,0 0-5 0</inkml:trace>
  <inkml:trace contextRef="#ctx0" brushRef="#br0" timeOffset="17082.145">11427 966 489 0,'-1'-1'281'0,"0"-1"-30"0,2 1-38 0,0-1-15 16,-2 1-26-16,0 1-15 0,1 0-29 15,-2 0-13 17,0 1-16-32,-1 1-7 0,-1-1-16 0,-1 3-3 0,-4 7-7 15,0 0 8-15,-2 1-22 0,3 0 3 0,-2 2 10 0,1 1-17 16,1 2-10-16,0 1 6 0,1-3 3 0,3 0 4 0,-1 1-8 16,2-5-19-16,3-11 23 0,0 9-18 0,0-1 4 0,0-1 7 0,0-7 13 15,0 8-12-15,0-8 4 0,0 8 0 0,11 1-16 16,-5-8-10-16,2-1 19 0,10-1-20 0,-8 1 1 15,16-10 2-15,-7 1-3 0,-2-4-23 0,1-1-8 16,1-2 8-16,-2 0-21 0,-1-1-2 16,-4-3-6 31,0-1 8-47,-2 1-19 0,-1-2 4 15,0 1 16-15,-2 3-18 0,-4-3 7 0,-2 6 3 0,2 4 3 0,-3 0-9 0,1 2 23 16,-1 2-9-16,0 0 0 0,0 7 0 0,0 0 21 0,0-7-7 0,0 7 1 0,-10-13 1 0,7 11-4 0,-1 1 12 0,-1-1-2 0,0 2 3 15,2 0 7-15,0 0-18 0,-3 0 6 16,1 3-3-16,1 1 8 0,-1 0 7 0,-2 8 5 16,0-1-11-16,1-4 8 0,4 3 15 0,-2 0-1 15,2-3 4-15,2 2-15 0,0-9 11 47,0 6 9-47,0 1-13 16,0 0 0-16,12 15 7 0,-3-14-7 0,3 4 21 0,-5-6 1 0,4-2-1 15,-3 0-13-15,9-2 9 0,0 3-3 0,-10-5-8 0,2 0-8 0,7 0-4 0,18-11 25 0,-17 5-31 16,-2-1 13-16,3-3-18 0,1 3 17 0,-4-5-7 0,1 1 16 16,0-5-24-16,-4 4 0 0,0-2 0 0,-2-1-8 0,-1-4 6 15,-3 1-2-15,-1-1 4 0,-5 7-16 0,0-6 4 16,0-4 3-16,0 2-7 0,0 2 19 16,0 0-8-16,0 3-4 0,0 3 0 0,-16-10 6 15,8 17-6 1,-2 2-8-1,-3 0 10 1,2 0-11-16,11 3 4 0,-9 0 19 0,9 0 1 0,-7 0-13 0,7 0 1 16,-14 17 4-16,12-10 6 0,2 0-20 0,0 2 14 0,6-2-19 15,-2-1 22-15,6 3 7 0,-3-1-12 0,7 2 13 0,-3 3-22 0,3-2 7 0,1 1-5 0,2-1-2 16,-1 2 2-16,3 0-3 0,-3 0 14 0,2 1-12 16,-3 1-1-16,-1-1-2 0,-1-1 8 15,-1-1-3-15,-5 3 2 0,-4-3 13 0,0 0-12 16,-3 0-3-16,0 0 2 15,2-5 24-15,-2 3-17 32,0-1-7-32,0 1 6 15,0 1 5-15,0 0 12 0,0 1-3 0,0-2 8 16,0 0-4-16,0-2 12 0,0-8-9 0,14 23 11 0,-3-16-9 0,4-2 9 16,2-2-24-16,3-3 17 0,-13 0-21 0,7 0-28 0,5 0-10 0,21-10-33 0,-19 3-31 0,-2-3-50 0,4 0 14 15,-3 0-139-15,1-3-116 0,-1 3-33 0,-2-4 31 16,0-1 25-16,0 1 26 0,0-1 11 15,-1-4 3-15</inkml:trace>
  <inkml:trace contextRef="#ctx0" brushRef="#br0" timeOffset="17956.8755">12675 780 532 0,'-3'-1'353'0,"0"0"-58"0,1 1-35 0,0-1-18 16,-2 1-48-16,4 0-17 0,-2 3-19 15,1 0-17-15,-1-1 7 0,0 4-23 0,2 2-1 0,0-2-10 16,1 13-23-16,-1-12 7 0,0 6-22 31,0 3-15-15,0 4 9-16,0 1-12 0,0-1 5 15,-15 28-7-15,11-23-7 0,0-6-9 0,-3-1-6 16,3 1-12-16,-1-1 6 0,0-5 20 0,3-4-31 0,-3 0 32 0,3-3-32 16,0 0 25-16,0-1 3 0,0-2-4 0,0-1 43 0,1 2 15 0,1-4-14 0,0 0-29 15,1-4 6-15,1 0-27 0,0-2 24 0,7-7-22 16,5-3 2-16,-1-2-23 0,3-1-3 16,1 1-22-16,2 1-7 0,-2-2-30 0,2 0 0 15,1 4 18-15,-2-1 8 0,4 1 0 31,-1-1-19-15,-2 0 23-16,2 6 20 0,-3-3-26 0,-5 5 9 16,1 2-8-16,-3-2 4 0,-2 7 5 0,-9 1 1 0,0 0-13 0,7 0 3 0,-7 0 3 15,13 15 6-15,-13-8-7 0,0-2 30 0,1 1-2 16,-1 0 6-16,-1 1-27 0,1-1-9 0,0-6 22 0,0 8-12 0,0-2 13 0,0 1-13 16,0-1 30-16,0-6-13 0,0 10-5 15,0-4 5-15,13 14-2 0,-8-11 1 0,2-2-2 16,0-5-5-16,-1 1-8 0,1-3-6 0,3 0 17 15,-2 0-7-15,3 0-11 0,18-13 6 16,-12 9-14-16,-4-6-4 31,1 0-24-15,3 0 1-16,-3 1 4 0,3 0 17 16,-3-1-4-16,-5 4-1 0,-4 2-2 0,-1 1 4 0,3-1 6 0,-6 3 11 0,3-1 5 15,0-1-11-15,-4 3 1 0,0 0 15 0,0 0 2 0,0 6-5 0,0-1 0 0,-2-1 26 0,0 3-12 0,-2-2-4 16,1 0 7-16,0 11-11 0,-3 0 31 0,3-2-15 15,3-8-4-15,0 7 34 0,0-1-4 0,0-1-9 16,14 8 10-16,-7-8-5 0,6-1-26 0,-3-4 0 16,0-2 16-16,4 0 19 0,-3-3-29 15,-11-1 7-15,11 0-7 0,3 0 25 47,2 0-8-47,17-17-37 0,-17 8 6 16,-3 1-7-16,-1-2-5 0,3 2 33 15,-4-3-36-15,-5 4-4 0,2 1 4 0,-5-2 11 0,1 0 1 0,-2 1-7 0,0 1-9 0,-2 0-6 0,0 6 7 16,0 0 6-16,0-8-17 0,-15-11 21 0,5 14-17 0,2-2-6 0,1 2-12 0,1 2-24 0,-2 0-11 16,2 3-17-16,-1-1-17 0,3-1-37 15,-1 1 15-15,-2-1-114 0,5 2-79 0,-3-2-57 16,3 2 27-16,2-5 23 0,0 5-10 16,0 0 13-16,19-19-30 0</inkml:trace>
  <inkml:trace contextRef="#ctx0" brushRef="#br0" timeOffset="18196.0763">13585 551 471 0,'2'-7'325'0,"-4"4"-36"0,-1 5-22 0,6 0-22 16,-1-3-13-16,0 1-48 0,-6 1-6 15,4 0-21-15,0 4-33 0,-3-1 14 0,6 9-18 16,1 1-3-16,-4-6-11 0,0 5-10 15,5 19-10-15,-3-14 7 0,-2-7-14 16,0 6 10 15,0 3-10-31,0 1-17 16,0 2-11 0,0 2-3-16,0 0-1 0,0-1-1 0,0 1-25 0,-11 25 0 0,6-25-37 15,3-3-21-15,1-2-46 0,-1-2-27 0,2-11-49 0,0 3 15 0,0 0-92 0,0-1-74 0,0-9-109 16,0 6 30-16,0-6 24 0,0 0 28 0,0 0 3 0,3 10 51 0</inkml:trace>
  <inkml:trace contextRef="#ctx0" brushRef="#br0" timeOffset="18496.2621">13468 727 816 0,'0'0'246'0,"0"0"-9"0,2 0-31 0,2-2-10 0,-1 2 5 16,8-1-5-16,0 1-11 0,2 2-25 15,-2-2-10-15,3 0 17 0,5 0-37 0,-2 0-16 16,2 0-12-16,0 0-7 0,18-11-15 16,-22 9 0-16,-8 2-13 0,2 0-21 0,0 0-22 31,2 0-32-16,-2 0-18-15,-4 0-12 16,-5 0-47-16,9 0-31 0,3-11-27 0,-12 11-12 0,-2 5 15 0,2-2-122 16,1-3-123-16,-2 5-11 0,-1-1 46 0,2-2 8 0,-4-3 54 0,-1-3-21 0</inkml:trace>
  <inkml:trace contextRef="#ctx0" brushRef="#br0" timeOffset="35387.6424">22319 935 351 0,'0'0'254'0,"0"0"-41"0,0 0-5 0,0 0-35 16,0-14-2-16,0 14-16 0,0 0-22 0,0 0-2 15,0 0-12-15,0 0-11 0,0 0-3 0,0 0 0 16,0 0-15-16,0 0-19 0,0 0-1 16,0 0-9-1,0 0-4-15,0 0-21 0,0 0-4 16,0 0 8-16,0 0 3 0,-15-2-2 0,8 15-4 0,-1-3-1 0,3 5 4 16,-1-2 2-16,0 3-18 0,-1 1 12 0,2-2-13 0,1 3-10 15,-1-2 12-15,0 3 10 0,1-5 1 16,1 3-14-16,3-2 2 0,-1-3-17 0,1-1 25 15,0-11-6-15,0 8 0 0,10 20-10 0,-3-15-2 16,3 0 7-16,1-1 6 0,-1-7 14 16,6 2-16-16,-2-1-21 0,4-3 14 0,2 1-15 15,-4-4 20 32,-16 0-8-47,16 0-4 0,1 0-9 0,18-13 2 16,-19 7 4-16,3 0 1 0,-1-2-7 0,-4-1 16 0,1-1-3 0,-1-1-6 0,0-1-18 15,-3-4 6-15,-1 2 12 0,-1-4-8 0,0 0 6 0,-3 1-11 0,-1-3-3 0,3 3 9 0,-6 0 17 0,6-2-13 16,-5 1 3-16,-2 5 1 0,0 0-19 0,0 1 16 0,0 5-16 16,-1-1 1-16,0 0 27 0,0 8-36 15,0 0 1-15,0-8 3 0,0 1 0 0,0 7 16 16,-11-15-11-16,8 10 1 0,0 3-17 16,-9-8 28-16,0 3-4 0,-5 3 3 15,6 0-23-15,3 0 11 31,-3 3 1-31,2-1-3 16,1 2-30-16,2-1 1 0,-2 0-1 0,3 1-3 0,5 0-28 0,0 0-21 0,-9 0-9 0,1 0-5 0,8 0-19 16,-10 0 12-16,4 0-119 0,-4 10-75 0,7-8-73 0,1 3 26 0,0-3 23 15,0-1 21-15,2 2 19 0</inkml:trace>
  <inkml:trace contextRef="#ctx0" brushRef="#br0" timeOffset="35962.8195">22975 1019 388 0,'-3'1'263'0,"0"1"-26"0,0-1-21 0,0 1-13 15,0 0 11-15,-1-2-28 0,2 0-9 0,0 1 6 16,0 1-16-16,0-1-14 0,1-1 7 16,-1 1-15-16,1 2-20 0,0-3 18 15,1 1-25-15,0-2 12 16,-1 0-2-16,0 1-26 0,1 0-11 0,0 0-9 16,2 1-15-16,1-4-8 15,1 2 30-15,0 1-16 0,1-3-5 0,2 2-40 0,-2 1-3 0,2-2 24 0,0 2 0 0,-1-2-9 16,2 0-6-16,-2 1-10 0,0 0-3 15,-1-2 10-15,0 2 8 0,2 1-17 0,-2-2-6 16,-1-1 6-16,0 3-3 0,0 0-23 0,0-1 4 16,-1 1 7-16,1 0-18 0,0-1-22 15,-2-1-4-15,-1 2-32 0,3 0-35 0,-3-1-26 16,1-2-18-16,0 3-50 0,0-1 19 16,-1-1-203-16,2 1-53 15,0-3 17 1,1 2 31-16,1-2 25 15,10 0 18-15,2-3 58 0,1 1 22 0</inkml:trace>
  <inkml:trace contextRef="#ctx0" brushRef="#br0" timeOffset="36736.7986">23430 903 762 0,'-3'-3'248'0,"0"0"-13"16,0 0-17-16,0-1 18 0,1 1-36 0,0 0-25 0,1-1 12 0,-1 1-40 16,1 0-6-16,2-1-12 0,-1 1-10 0,1-1-2 0,1 1-11 0,1-2 13 0,1 1-23 0,0 1-16 0,-1 1-5 0,2-2 10 0,0 2-5 15,1 0-6-15,10-2-24 0,-5 0 11 16,-1 2-11-16,-3 2-1 0,0-1 1 0,-7 1-24 15,7 0 8-15,-7 0-3 0,8 0-16 0,0 0 27 16,3 11-21-16,-7-8-4 0,1 0 21 16,0 1-33-16,-2 1 10 0,5 9-6 15,-4-1 11-15,-1-4-33 47,-1 0 28-47,0-1-10 0,-2 2 17 0,0-10-24 0,0 14-11 16,0 4 13-16,-13 18-12 0,5-22 27 0,1 8-3 0,-3-3-7 0,-1 1-8 0,-1-3 19 15,3 2-3-15,-2 1-13 0,-4-4-6 0,3 4-11 0,0-4 25 0,2-1-21 0,1-3 7 0,4 0 3 16,-2-5 10-16,3-2 0 0,2 0-15 0,-1 0 18 16,1 0-24-16,0-3 6 0,1 1-1 0,-1-1 0 15,2 0 46-15,-1-1 17 0,1-1 8 16,0 0-6-16,0 0 19 0,11 9-2 0,-6-9 7 16,3 1-7-1,-1 1 1 1,0-2 1-16,2 0-5 15,12 0-13-15,-12 0 7 0,7 0-9 0,-1 0-5 16,1 0 4-16,-3 0-8 0,-1 0-11 0,-1 0-5 0,-1 0-3 0,-1 0-15 0,8-12-17 16,-12 12-19-16,2 0 4 0,-2 0-88 0,2-1-49 0,-2-2-59 0,11-1-48 0,-6 1 28 15,0-3-293-15,2-1 42 0,-1-3 45 0,-2 4 6 16,5-6 44-16,-1 1 24 0,2-4 25 0,4 3 17 16,3 0 50-16,3 5 6 15</inkml:trace>
  <inkml:trace contextRef="#ctx0" brushRef="#br0" timeOffset="37653.3527">24329 806 428 0,'3'-1'253'0,"0"1"3"0,-2 0-36 0,0-2-23 0,0 1 1 0,0 1-30 0,0 0-2 15,0 0-33-15,-1-1-8 0,0 1-3 0,0 0-24 16,0-1-10-16,-1 1 4 0,0-1-23 15,0 0-10-15,-1 0-5 0,-1-1-7 0,-1 1-3 16,1 0 0-16,-1-1-5 16,-1 2-13 15,-1-1 16-31,-1-1-13 0,0 2-17 0,-11-1 14 16,3-1-18-16,-4 1 12 0,3 1-7 0,9 0 3 0,-2 0-5 0,-1 0-5 0,-2 0 11 15,-13 13-3-15,11-8-8 0,-2 4-1 0,4-1 9 0,-1-1-10 0,4 1-2 0,2-1 1 0,-5 3 3 16,5 2-5-16,0-5 7 0,3 0-9 0,0-1 15 15,-1 1-11-15,2-3-1 0,1 0 3 16,0-1-4-16,1 2 8 0,0-1-12 0,1 0 8 16,-2 0 0-16,2-1-3 0,0-3-8 15,0 0 8-15,0 0 14 0,0 0-3 16,10 11-7 0,-5-9 5-1,1-1-1-15,0-1 0 0,1 0 8 0,-1 2 0 16,3-1 2-16,-1-1-6 0,13 0 7 0,-6 2-6 0,-1-2 14 0,-4 0-7 15,0 1-16-15,8 1 12 0,-3 4-15 0,1 0 3 0,-3-1 2 0,0 4-2 0,0-1-9 0,-1 0 19 16,-3 5-31-16,0-1 14 0,2 2-14 16,-5 1 12-16,-3-4 1 0,-3-1-2 0,0 3-12 15,1-4-1-15,-1-1 10 0,0 4 2 16,-15 13-15-16,6-9 17 0,-2-5-13 0,-2 1 0 16,1-1 0-16,-3-1 19 15,0 0 0 16,-2-1-17-31,-1-2-1 16,5-4 24-16,1-1-7 0,3-1 1 0,-1 1-18 0,10-2 7 0,-14 0 8 0,-3 0-16 0,-9-11-20 16,11 7 2-16,3-8-9 0,-3 3-1 0,9 1-19 0,0 4-14 0,1-3-12 15,3 1-41-15,1-1 12 0,1 0-167 0,0-1-83 0,17-13 4 0,-8 7 35 16,7 1 28-16,3 3 12 0,3-4 11 0</inkml:trace>
  <inkml:trace contextRef="#ctx0" brushRef="#br0" timeOffset="38618.5395">24941 782 360 0,'5'-2'298'0,"-4"-1"-30"0,3 2-31 0,-2-1-15 0,-1 1-11 15,2-2-16-15,-1 2-16 0,-1-1-9 0,1 0-5 16,0-1-18-16,3-3-31 0,-3 2 3 16,-2 2-23-16,0-2 8 0,2 2-16 0,-4-1-11 15,-2-2-19-15,8 3 17 0,-9 1-22 16,0 0-5-16,-6-1-5 0,7-2-4 16,-7 4-16-1,-1-1 5 1,12 1-3-1,-8 0 23-15,1 0-28 0,-3 0 8 0,2 0-24 16,-8 10 18-16,2-5-13 0,5-1 11 0,-2 4-8 0,0-1 5 0,5 0-9 0,-6 1 5 0,5 0-7 0,-5 0 6 16,3 0-12-16,3-1-8 0,-1-1 6 0,5 0 19 0,-2-3-24 0,2 3 3 0,-2-1 4 15,2-2 11-15,-2 2 11 0,2-1-3 0,-1 1-21 16,1-1-4-16,1 0 7 16,0 0 16-16,-1-1-14 0,0 1-1 0,2-1-18 0,-2 1 23 15,2-1-11-15,-2 0-1 16,2-1 2-16,0 1 8 47,0 1 17-47,0-4-16 0,0 0 7 0,0 0-3 0,0 0 18 15,0 0-35-15,15 14 8 0,-13-9 1 0,5-3 3 0,-4 1-6 0,10 5-1 0,3-3 3 16,-5 2 4-16,2 0-10 0,1 1 9 0,-6-3-18 0,2 1 14 0,-3-1-7 0,-1 0 18 0,6 5-13 16,-3-4 14-16,-3 0 6 0,-1 1-18 0,-1-4-10 15,0 2-3-15,-2-1-2 0,1 2 12 16,0-1 14-16,-2-3-14 0,-1 2 10 0,0 0-20 15,0-4 11-15,0 0 4 0,0 0-8 0,0 9 16 16,0-9-5-16,0 8 7 0,-14 4-2 16,11-7-3 15,-8 6-10-15,2-5 9-16,4 0-3 0,-2-4-12 0,1 0 18 0,-3 0-14 0,4-1 24 0,-2 0-16 15,1-1-14-15,0 0 21 0,6 0-6 0,-8 0-10 0,1 0-4 0,-6 0-13 0,-1 0 1 0,-18-17-11 0,17 9-20 0,0 3-23 16,4-1-14-16,-4-2-7 0,0 1-51 15,5 2 14-15,-3-4-123 0,1 1-106 16,4 2-50-16,2-1 46 0,4 4 24 0,1-3 24 16,1 6-6-16,0 0 39 0</inkml:trace>
  <inkml:trace contextRef="#ctx0" brushRef="#br0" timeOffset="43127.6303">24930 712 251 0,'0'0'131'0,"0"0"-24"16,0 0-15-16,0 0-12 0,0 0-10 47,0 0 35-47,0 0-7 0,0 0-10 0,0 0 5 0,0 0-10 0,0 0-29 16,0 0 31-16,0 0-30 0,0 0 2 0,0 0 9 0,0 0-11 0,14-11-19 0,-4 8-2 0,3 1 8 0,4 2-23 0,-4 0 15 15,-1 0 1-15,3 0-12 0,1 0 4 16,5 0-4-16,-4 0-3 0,2 0-1 0,1 0 6 15,0 0-10-15,-4 0 11 0,1 0-14 0,-2 0-3 16,9 12 4-16,-24-12 4 0,9 0 3 0,-4 0 0 16,3 0 19-16,-8 0-5 0,6 0-2 15,-6 0 12-15,0 0-12 16,12-4-9 0,-10 6-11-1,-2-3 17 1,-2 3 6-16,2-3-9 0,-1-1-10 0,1 1-2 0,0 1-10 0,-1 0 10 15,1 1 7-15,1-1-11 0,2 0-1 0,-6 0 13 0,1 2-12 0,5-3 5 0,-5 2-21 0,2 1-11 0,-1-6-22 0,1 3-51 16,-3 1 10-16,3 1-60 0,-4-1-35 0,-2 2-72 0,-5 0-107 16,-2 5 22-16,-7-7 13 0,-5 3 1 15</inkml:trace>
  <inkml:trace contextRef="#ctx0" brushRef="#br0" timeOffset="53786.7281">21311 2471 254 0,'0'0'316'16,"0"0"-37"-16,0-16-30 0,0 16-13 0,24-22-20 15,-24 18-19-15,-1 1-27 0,1 0 4 0,0 0-5 16,0 0-45-16,0 2-22 0,0 1 4 16,0 3 0-16,0-1-5 0,0 6-14 15,0 12 3-15,-1-2-8 0,1-6-26 0,0 5 9 16,0 3 2-16,0 3-6 0,-15 33-12 47,10-30 17-32,0 1-23-15,1 0 1 0,-1 2-23 16,-2-5 9-16,3-2-15 0,-1-3 26 0,2 0-12 0,-1-4-2 0,3-4-13 16,-2-2 3-16,0-2 4 0,2-1-11 0,0-1 33 0,0-2 5 0,0-2-7 0,1-1-17 0,2-1 18 0,-1-4-20 0,2-10-7 15,-4 0-8-15,1 2 27 0,11-24-31 0,-6 9 5 0,2 1-5 0,0 0-11 0,1-2 3 16,1-2-1-16,3-1-21 0,-2 1 15 16,3-1 2-16,1-1 7 0,0 4 14 15,3-1-19-15,-3 4-8 0,3-1 9 0,-4 5 18 0,3 1-16 16,-1 1-7-16,2 0-8 47,-2 3 25-32,-1 2-7-15,-2 3-9 16,1 1-4-16,-1 6 8 0,-2 3 17 0,-3 2-19 0,-7 0-7 16,0 0 16-16,23 21-2 0,-11-7 11 0,-3 4 14 0,-2 4-6 0,2 2-10 0,-3-1 27 15,-3 1 2-15,0 7-19 0,0-2 31 0,-3-14-24 0,0 8 9 0,0 2-26 0,0 1 7 0,0 2-25 16,0-2 26-16,-14 29-12 0,11-31-7 0,0 0 15 0,1-3-11 0,0-2-28 0,-1-1-7 15,0-1-43-15,1-3-11 0,0 3-21 0,-1-7-13 16,1-2-49-16,1-3 12 16,-1-1 14-1,2-1-106 1,-3-1-67-16,1-2-62 0,-2-2-7 0,2 0 48 0,2 2 30 16,-5-8-6-16,3 2 41 0</inkml:trace>
  <inkml:trace contextRef="#ctx0" brushRef="#br0" timeOffset="54083.2954">21427 2620 664 0,'-4'-3'246'31,"2"0"-13"-31,0 2-17 16,-2-1 2-16,1-2 3 0,1 3-11 0,1 0-19 0,-1-1 2 15,1 1-34-15,0 0-8 0,1-3-29 0,0 2-26 0,2-2-9 0,1 1 7 0,1-2-2 0,2 3-31 0,7-8 0 0,-2 2 21 16,-1 1-38-16,8 1 12 0,-2 2-17 0,2-3-7 0,1 4-36 16,1-3-21-16,0 3-54 0,0 0-37 0,1 1-21 15,-10 2 10-15,5 0-138 0,1 0-105 0,0 0-6 16,-3 0 42-16,3 0 30 0,-1 0 20 16,0 0-32-16,-3 0 43 0</inkml:trace>
  <inkml:trace contextRef="#ctx0" brushRef="#br0" timeOffset="54613.4011">22109 2380 610 0,'2'-5'275'0,"3"0"-33"0,-3 0-9 15,1 2 12-15,-1-1-33 0,0 1-11 0,1-1 2 0,-2-1-26 16,1 3 12-16,-1-2-29 0,1 1-44 15,-2 0 30-15,1 0-24 0,-1 1-37 16,-1 0 3-16,1 2-29 16,0 0 32-16,0 0-36 0,0 0-16 0,-13-5 7 0,8 6-20 15,-1 1 36-15,0 0-15 0,-7 5-15 16,-1 1-24-16,0 1 19 0,-1-1-16 16,1 2 34-16,1 1-23 0,2 1-3 0,2 0 1 0,-1 2-15 0,3-2 8 15,0 3 6-15,4-7-30 0,-5 5 25 16,8-2 1-16,-1-4-24 0,0 0 5 0,1-7 9 15,0 0-19-15,0 10 43 0,0-3-24 0,0 0 15 16,13 13-4-16,-4-13-10 0,4 0-9 16,-1 3-9-16,-1-3 5 0,0 0 25 15,4-2-4-15,1 2-20 0,0 1-6 16,0-3 1 31,-2 2 22-47,2 0 5 0,-2-2 16 0,-1 2-28 15,-2-3 23-15,-3-1-23 0,-1 2-23 0,-3 0 32 0,0-2 7 0,-1 1-23 0,0 0 2 0,-2 0-1 0,0 2 14 0,-1-3 9 16,0-3-18-16,0 0 2 0,-12 24-4 0,2-17-8 0,0 2-14 0,-3 1 23 0,-1-4-8 0,-2-2 4 16,1 2 1-16,2-3-17 0,1-2 26 0,-5 4-6 15,3-3-9-15,4-1-14 0,0-1-36 0,1 2-21 16,3-2-26-16,1 0-31 0,5 0-32 16,0 0 16-16,0 0-120 15,-8 0-139 1,8 0 30-1,-7-10 25-15,9 5 13 16,7-5 9-16,6-4 61 0,1 0-2 0,3-1 10 0</inkml:trace>
  <inkml:trace contextRef="#ctx0" brushRef="#br0" timeOffset="55211.6565">22653 2341 704 0,'2'-3'247'47,"-3"-1"-39"-47,0 0-25 0,1-1-19 0,-2 1-12 16,0 0-36-16,-1 1-8 0,-1 0-1 0,-1 0-17 0,-9-3 3 0,3 3-29 0,0 1 1 0,1 1-3 16,2 1-14-16,8 0-11 0,-12 0 8 0,-2 0-4 0,-12 13-7 0,13-3 6 0,-1 1-14 0,2 1-2 0,0 5-2 15,1-1-1-15,-1 1 1 0,2 0 13 0,2 2-7 16,-1 1 9-16,5-2-1 0,-1 0 10 0,0 3 5 15,3-2 13-15,2-4 16 0,0-2-4 16,-1-3-25-16,0-1 23 0,1-9-14 0,0 8-21 16,16 12 36-1,-11-11-18 17,4 0-5-32,4 1-27 0,2-3 12 0,1-2-11 15,4 0 2-15,6-3-22 0,-4-2-38 0,-11 0-63 0,6 0-44 0,4 0 14 16,23-14-166-16,-21 9-137 0,0-2 43 0,-1-3 19 0,-1-2 26 0,2-1 40 15,-3-1 5-15,1 2 31 0</inkml:trace>
  <inkml:trace contextRef="#ctx0" brushRef="#br0" timeOffset="55566.0423">23046 2305 959 0,'-2'-5'357'15,"2"0"-44"-15,-2-1-18 0,2 2-38 0,-2 0-28 16,2 0-5-16,0 0-24 0,0 2-23 16,0 0-10-16,0-1-18 0,0 0-13 31,0 1-14-31,-3 1-15 16,3 1-28-16,0 0-16 0,-1 1-6 0,0 1 37 0,-1 4 12 0,1-2 6 0,0 2-7 15,-1 0-3-15,-3 12-15 0,2-5-8 0,1 5 12 0,1 3-14 16,-3-4-5-16,2 3-11 0,2-5-9 0,0-5 5 0,0 4-22 0,0 4 15 15,0 2-14-15,0 0-10 0,0-3-11 16,0 2-38-16,0-5-28 0,0 3 4 0,0 1-112 16,0-4-50-16,0 0-44 0,0-2 24 15,6 12-171-15,-5-16-79 0,1-3 47 16,1-1 34-16,1-3 25 16,0-1 21-16,1-1 27 0,0-1-5 15,9-5 31-15,-3-2 24 0</inkml:trace>
  <inkml:trace contextRef="#ctx0" brushRef="#br0" timeOffset="55911.2966">23294 2241 771 0,'2'-4'344'16,"-1"-2"-28"-16,2 3-27 0,-3-1-28 16,2 2-22-16,-2-1-29 0,2-2-26 0,-1 4-14 0,0-2-20 0,-1 1-15 0,1-1-16 0,0 2-11 15,0 1-13-15,-1 2 38 0,2 0-6 0,-2 2-3 0,2-3 4 0,-1 5-1 0,0 0-11 0,-1 3-2 0,2 13-18 0,0 0-4 16,0 0-15-16,2 1 0 0,-3 0-4 16,-1-1-11-16,1-1-12 0,-1-9 4 0,0 5-30 15,0 3-29-15,0 1 1 0,0 0-114 16,0-3-42-16,0 0-64 0,0 2 21 0,0-2-196 15,0-3-79-15,0-1 57 32,0-2 7-17,0-2 46-15,0-2 21 0,0-8 29 0,0 8 31 16,0-8 20-16,0 8-52 0</inkml:trace>
  <inkml:trace contextRef="#ctx0" brushRef="#br0" timeOffset="77947.7188">21495 3807 776 0,'0'0'264'16,"0"0"-39"-16,0 0-20 0,0 0-24 0,0 0-20 0,0 0-23 15,0 0-5-15,0 0 11 0,0 0-13 16,0 0-23-16,0 0-1 0,0 0-7 16,8 5 2-16,-10 12-17 15,-2 0-3-15,-1 3-24 0,2-3 10 16,-3 2-12-1,-4 0 19-15,5-5-25 16,0 4-16-16,-1-3 1 0,1 1 24 16,-3-4-25-16,1 1 3 0,3-4-33 0,3-2 26 0,-2 0-9 0,2-2 12 0,-2-1 9 0,2-2 18 0,0 0 3 15,-1-2-20-15,2 0-3 0,0 0 9 0,0 0-3 0,-2-13-31 0,2 6 37 16,0-1-32-16,0-13 6 0,0 9 0 16,0-5-7-16,0-5 2 0,0 1-26 0,13-28-11 15,-10 27 20-15,5-1-23 0,1-2 13 0,-1 4 28 16,0-1-27-16,4-1-14 0,0 1 13 15,-2 1 3 17,6 3 0-17,-4 0 2-15,3 3-5 0,-3 1 14 0,2 1-13 16,-7 5-12-16,6 0 14 0,1 1 4 0,-5 0-5 0,1 5-9 0,-1 0 10 16,-2 0-7-16,0 1 17 0,-1 1-11 0,-6 0 6 0,0 0-14 0,9 0 3 0,13 11 13 0,-11-2 11 0,2-1 5 0,-2 4-13 0,-1 2 15 15,1 3-4-15,-4 3 18 0,1-3-9 16,-2 6 6-16,-3-1-4 0,1 1 8 0,3 3-6 15,-5 0-4-15,-1-1-5 16,-1-11-1-16,0 4-4 0,0 4-9 31,0 2-1-15,0-3-2 0,-10 22-21-16,10-34-14 0,0 6-20 15,0 1-39-15,0-2-8 0,0-2-22 0,-10 10-38 0,8-15-24 0,2-7 15 0,0 0-88 0,0 5-34 0,0-5-102 0,0 0 14 16,0 0 18-16,-9 12 24 0,7-15 29 0,1 1 36 0,0-2-54 0</inkml:trace>
  <inkml:trace contextRef="#ctx0" brushRef="#br0" timeOffset="78270.7411">21462 3882 553 0,'-2'0'269'0,"0"-1"-24"0,0 0-17 0,0 2-15 0,2-2-10 0,-2 1-20 0,2 0-5 0,-1 0-11 15,2 0-3-15,1 0-8 0,0 0-12 0,2 0 8 16,-1-2-31-16,2 2 25 0,0-3-51 0,2 3 2 16,-1 0 18-16,1 0-23 0,-1 0-28 15,-6 0 4-15,7 0 2 16,1 0-23 46,-1 0 2-46,0 0-2-16,0 0-36 0,1 0-24 0,-1 0-12 0,-1 0-39 0,1 0-30 0,0 0-23 0,5 0-26 0,-1 0 14 0,4 0-149 0,0 0-116 0,0 0-10 0,-3 0 53 0,5 0 34 0,1 0 13 0,25-3 26 0,-17-3 19 0,-2-1-9 0</inkml:trace>
  <inkml:trace contextRef="#ctx0" brushRef="#br0" timeOffset="78765.9134">22197 3878 241 0,'0'0'250'0,"0"14"-10"16,0-14-31-16,0 0 3 0,0 0-1 16,-14 0-33-16,14 0 11 0,0 0 0 0,-21 17-26 15,20-17 8-15,-1 3-8 0,2-3-16 0,-1 0-4 16,-1 2 6-16,1-2 5 0,-1 0-12 31,2 1-15-31,0 0-13 16,-1-1-12-16,1 0 58 0,0 0-27 0,1-1-3 15,1 1-12-15,1 0 3 0,0-1-15 0,1 1 8 0,0-2-14 0,0 2-8 0,2-3-19 16,-1 3-6-16,2-2-8 0,-3 1-3 0,3 0 1 0,-1 0-2 0,0-1-12 16,-1 0 0-16,-1 1-18 0,1 0 11 15,1 0-12-15,-2-1-1 0,0 2-2 0,1-3 3 16,-2 3-16-16,1 0-3 0,-1 0-31 16,0-3-5-16,-3 3-15 0,0 0 4 0,0 0-92 15,0 0-22 16,8 0-23-31,-8 0-36 16,0 0-25-16,8 0 21 16,-8 0-241-16,12-9 0 0,-8 6 31 0,1 1 61 0,8-6-11 15,1-3 61-15,3-2 31 0,0 5 8 0,0-1 0 0</inkml:trace>
  <inkml:trace contextRef="#ctx0" brushRef="#br0" timeOffset="79708.9744">22626 3753 645 0,'-3'1'221'16,"0"-2"2"-16,-1 0-29 0,2 1 1 0,-2 0-14 16,2 1-13-16,-1-2 3 15,1 1-4-15,-2 1-13 0,3-1-10 16,-2 1 31 0,2-1-22-16,0 0-3 15,0 0 2-15,0-1-22 0,-1 0-13 0,1 0 25 0,0 3-32 0,0-4 4 0,1 2-26 0,1-1 10 16,-1 0 6-16,1 0-11 0,2 0-8 0,-1 0-16 0,1 0 16 0,3-2-21 15,11-2-1-15,-8 2 0 0,7-4-8 0,-2 3-3 16,1-3-2-16,-3 1 13 0,0 4-17 16,-2 0 1-16,-1 1-5 0,-2-2-6 0,-1 2 5 15,-1 0-9-15,1 0 9 0,-3 0-7 16,1-1-20-16,-4 2 23 0,0 0-9 0,0 0-9 31,8 0-15-15,-8 0 16-16,7 0-2 0,-7 0-8 0,6 0-9 15,-6 0 5-15,0 0 6 0,7 0-9 0,-7 0-4 0,0 0 3 0,0 0 1 0,6 0 2 0,-6 0 2 0,10 4-4 16,-9-2 9-16,0 2-5 0,-1-1 11 0,0 2-17 0,0-1 4 16,0 3-11-16,-1-2 19 0,0 1-13 15,1-6 0-15,0 11 0 0,-11 13 15 0,6-7-16 0,0-3 15 16,-2 1-18-16,3 2 14 16,-4-2-16-16,0-1 10 0,2-2 3 0,0 2-3 15,0 0-11-15,-4-2 16 16,1-1-9-16,0 1-3 15,4-2 9 17,-2-2-2-32,3 0-2 0,1 0-17 0,-2-3 17 0,2 0 1 15,0 1-3-15,0-2-8 0,-1 0-1 0,0 1 16 0,1-2-12 0,0 1 11 0,0 0-14 16,0-2 7-16,-1 1-6 0,2 3 3 0,1-4 16 0,-2 1-4 0,1 0 2 0,-1 0-3 0,2-2-7 0,-1 3-3 16,1-2 13-16,0-1-16 0,0 2 2 0,1-3 6 15,-1 2-8-15,0 0 12 0,0-1-10 0,0 1 8 16,0-1-11-16,0 1 1 0,0-1 3 15,1-1-2-15,0 0 14 0,0 0-3 0,0 0 2 16,0 0 9-16,0 0 5 16,12 6-3-16,-5-6-8 15,0-2 14 1,11 1-6 0,-8 1-5-16,1 0 2 0,3 0-2 0,18-10 4 15,-14 6-9-15,1 1 9 0,-2 0-7 0,-3 1-11 0,-4 0 14 0,6-3-18 0,-3 5 4 0,-2-2 10 0,-3 1-2 16,-1-1-6-16,-3 1 3 0,0 0 1 0,0 1-3 0,1 0-8 0,-2-1-7 15,0 1-5-15,0-1 2 0,0 0-23 0,-1 1-13 16,0-1-1-16,0 0-26 0,0 1 7 0,0-1-62 16,-2 0-22-16,0-2-40 0,0 3-45 15,-1-3 26-15,1 3-207 0,0 0-53 16,0 0 30-16,-10-18 34 16,9 10 35-1,0 0-1-15,1-1 52 16,0-8 33-16,20-19 38 0,-4 17 5 0</inkml:trace>
  <inkml:trace contextRef="#ctx0" brushRef="#br0" timeOffset="80652.9546">24185 3704 541 0,'0'0'240'0,"0"0"-14"0,0 0-30 16,0 0 13-16,0 0-33 15,0 0-11 1,0 0-12-16,0 0 4 16,0 0-21-16,0 0-16 0,0 0 10 0,0 0-15 15,0 0 8-15,0 0-22 0,0 0-13 0,0 0-2 0,0 0-2 0,0 0 6 0,19-15-28 0,-7 11-5 0,-1 1-21 16,7 0 4-16,-7 0-1 0,8-2 11 16,-7 4-14-16,-1-1-8 0,1 1-14 0,-4 1-30 0,9-5-10 15,-8 5-33-15,0-2-17 0,0 1-42 16,-3-1-25-16,-6 2 14 0,0 0-95 0,7 0-51 15,-7 0-114-15,7 0 34 16,-7 0 21-16,0 0 33 0,6 0 27 0,6 10 12 16</inkml:trace>
  <inkml:trace contextRef="#ctx0" brushRef="#br0" timeOffset="81146.9813">24197 3827 558 0,'-2'2'146'0,"0"-2"10"0,0 1-28 16,1 0 14-16,-1-1-25 15,1 3-4 1,-1-3-17-16,1 0 15 0,0 0-8 15,0 3-11-15,1-3-12 0,-2 0 7 0,2 0-7 0,-3 0 10 0,3 2-20 16,-2-2 12-16,2 0-2 0,-1 1-23 0,2 1 15 0,-1-3-8 0,-1 2-24 16,0-1 13-16,1 0 8 0,-1 0-13 0,2 0 1 15,-2 1-21-15,1-1-4 0,0 0 12 0,1 0-1 16,0 0 0-16,2 2 1 0,3-1-4 16,-1-2 4-16,9-2 5 0,3 3-14 0,-17 0 5 15,16 0-3-15,3 0-17 0,1 0 2 31,0 0-3-15,0 0 6-16,19-11-4 16,-19 10-8-16,0 1 1 0,0 0 14 0,-6-1 1 0,2-1-21 0,-3 1 4 15,-2 1 6-15,-4-2 7 0,2 1-18 0,-3-2-7 0,-3 3-10 0,2-2-5 0,-3 2-7 16,-2 0 1-16,0 0-17 0,0 0-7 0,7 0-1 0,-7 0-31 0,0 0 5 0,8 0-20 16,-8 0-24-16,0 0 11 0,0 0-40 15,0 0-42-15,0 0-80 0,8-4-54 0,-10 4-3 16,0-1 17-16,1-2 34 0,-2 2 21 15</inkml:trace>
  <inkml:trace contextRef="#ctx0" brushRef="#br0" timeOffset="85438.7637">21438 4902 348 0,'14'0'284'0,"-14"0"-42"0,0 0 5 0,0 0-35 16,0 0 0-16,34-8-19 0,-29 0-31 0,-3 1-18 15,2-1 3-15,-2 3-20 0,-2-3-12 16,3 0-24-16,-1 4-6 0,0-1-16 16,-2-2 4-16,0 7-2 15,0-6-11-15,0 6-10 0,0-10 10 0,0-3-28 0,0 0 7 16,0 4-1-16,0 0-4 0,-9-5 9 0,6 9-29 0,1 1 8 15,-2 2 9-15,1-1-14 0,-1 0 6 0,-1 3 4 16,0-1-16-16,-1 2-11 0,1 1 19 0,-3-2-12 16,-15 11 0-16,13-4-8 0,-6-1 12 15,3 5-22-15,-3-1 19 0,3-1-9 0,0 4 5 16,1-1 19-16,2 5-26 0,-1-3 1 16,2 1 14-1,0 1 4 1,-2-1-15-1,4 3-10-15,2 0 10 0,-1-1 11 0,-2 3-12 16,6-6 10-16,2-7-10 0,0 2-18 0,0 4 13 0,0 4 27 0,0-1-20 0,0 2 0 16,14 10-1-16,-12-17-6 0,1-4 7 0,6 5 2 0,-6-2 3 15,5-3-7-15,-3-2 17 0,1 0-4 0,0-3 3 0,0 0-24 0,-6-2 12 0,0 0 6 16,10 0-10-16,-2 0-14 0,3 0 22 0,17-12-5 16,-13 5 22-16,-4-3-19 0,1-1 2 0,1-3-14 15,-2-3 13-15,2-1-10 16,-3 1 10-16,-1 1-5 0,0-1 0 47,-1 3-15-47,2-2 8 0,-3 2-1 15,-2 1 0-15,0 5 5 0,-2 0 4 0,-1-2-7 16,0 5 8-16,0-2-13 0,1 3 10 0,-1 1-4 0,-2-2 17 0,2 3 9 0,-1-2-3 0,1 1 6 0,0 0-5 0,0 2-19 16,-1-2 11-16,-1 0-13 0,1 2-13 0,1-1 38 0,-1 2-30 0,-1 0 18 15,0 0-4-15,0 0 30 0,0 0-18 0,9 13 5 16,-3 1 10-16,-3-3 4 0,-1-2-10 0,0-2-2 15,2 2 1-15,-2-2-18 0,3 8 0 16,1-1-8 0,-3-4 6 15,1-1 5-31,6 2-44 16,-6-2-25-16,1-2-22 0,1-1-52 0,1-2-45 0,-1 0 17 0,9 1-191 0,5-3-68 15,-1-1 35-15,-7-1 40 0,5 0 4 0,24-10 48 0,-18 0-7 0,3 2 33 16</inkml:trace>
  <inkml:trace contextRef="#ctx0" brushRef="#br0" timeOffset="85748.2674">21944 4940 684 0,'-2'0'288'0,"1"1"-30"0,0-1-25 0,0-1-4 0,1 1 3 0,0 0-11 0,0 2-21 16,0-3 5-16,-2 1-26 0,2 0-26 15,-1 1-18-15,1-1 20 0,-1-1-4 0,2 0-18 0,2 1-12 16,-1 1-14-16,1-1-11 0,1 1-8 0,0-1-8 16,0 0-5-16,4 0-1 0,-3 0 6 15,1-1-48-15,0 1 8 0,0 0 10 0,-6 0-10 16,8 0 4-16,-1 0-22 16,0 0 15-16,-1 0 0 15,0 0-4 16,-6 0-3-15,10 0-3-16,-10 0-134 0,8 0-50 0,-1 0-55 0,6-11 20 0,-9 11-194 0,1-3-72 16,1-1 28-16,-1 2 47 0,1 0 41 0,10-6 10 0,-6 3 27 0,2-3 23 0,1-1-1 0,3 1 22 0</inkml:trace>
  <inkml:trace contextRef="#ctx0" brushRef="#br0" timeOffset="86551.0805">22377 4790 331 0,'-3'-2'237'0,"1"-2"-30"15,0 2-42-15,0 0 19 0,0 0-6 0,-2-1 8 16,2-1-14-16,1-1-10 0,-2 2-16 15,2-2-7-15,0 0-3 0,0-2-13 0,1 2-10 16,0 5 15-16,0-7-23 0,0-5 22 0,16-13-24 16,-7 12-16-16,2 0-9 0,0-1 13 15,1 4-15-15,2 1-20 16,-2 2-3 15,1 0 11-15,-3 3-8-16,-2 4 4 0,0-2-20 0,1 2-21 0,-9 0 16 0,0 0 14 0,9 0-23 0,-3 0-6 15,11 20-10-15,-10-7 8 0,-4-2-12 0,-2-2 11 0,-1 2-22 0,0-11 21 0,0 11 14 0,-13 16-21 0,8-13 0 16,-3 1-6-16,0-1-13 0,-2-2 13 0,-3-2-7 16,0 3 9-16,6-5-16 0,1 0 24 0,2-5-6 15,3 1 2-15,-2-1-9 0,0 1 10 0,-1-3-20 16,3 1 11-16,1 1 10 0,-1-1-9 0,1-2-11 16,0 0 14-16,0 0-3 15,0 0 15-15,12 11 15 31,1-3-16-15,-5-1 3-16,2-2-7 0,2 1-16 16,1 2 8-16,1-1-2 0,-1 1 7 0,-1 0-18 0,0 1 17 0,1 1-7 15,-3 0 4-15,-5-1 9 0,-1-1-3 0,-2 2-21 0,0-1 16 0,0-2 8 0,-2 1-1 0,0-8-18 0,0 7-2 0,0 6 16 0,-14 15 18 16,2-14-26-16,3 1-1 0,1-3 2 0,-10 2-13 16,3-4-2-16,-1 0 16 0,-2-1 1 15,2-1-9-15,0 1 5 0,-1-4-4 0,0 2-2 16,0-4 1-16,4-1-10 0,0 1 25 15,5-2-29-15,-3-1 39 47,11 0-2-47,0 0-15 0,-7 0-3 16,7 0-17-16,-8 0 8 0,8 0 20 16,-13-11-6-16,10 6-7 0,1 3-4 15,2-2-1-15,0 0 13 0,1 0-15 0,1 0 34 0,0 0-34 0,0 0 20 0,1 1 11 0,2-2-18 0,1 1-5 0,-1 2 26 0,2 0-11 0,-1 1 7 0,2 1-7 0,-1 0-2 16,-7 0 0-16,13 0 2 0,21 12 12 0,-19-7-2 0,-1 1-2 15,2 0-2-15,-3 6-10 0,1-5 1 16,-3 0-2-16,-3 1 1 0,1-2-14 16,-3-2-37-16,-3-2-27 0,2 0-35 15,-1-1-54 1,0 0-46-16,-4-1 17 0,0 0-248 0,7 0-16 0,3 0 64 16,10-14 27-16,-8 4 23 0,4-2 42 0,-1 0 12 0,4-2 25 0,0 1 0 15</inkml:trace>
  <inkml:trace contextRef="#ctx0" brushRef="#br0" timeOffset="87338.1595">24169 4722 716 0,'-14'0'251'0,"14"0"-2"0,0 0-17 16,0 0-34-16,-15 0-10 0,15 0 0 0,-19 7-5 0,15-6-6 0,3-1 17 0,1 0-50 0,0 1-1 0,1 0 7 0,3 1-1 15,0 0-27-15,1-1-14 0,1 1 21 0,10 1-16 16,-2-3 1-16,0 0-20 0,-6 0-3 0,5 0-10 16,1 0-6-16,-1 0-27 0,1 0 26 15,-3 0-12-15,0 0-28 0,-1 0-4 0,-1 0-51 32,-1 0-10-17,0 0-53-15,-1 0-24 16,0 0-24-16,-7 0-55 0,7 0-12 0,-7 0 18 0,8 0-110 0,-8 0-98 15,9 0-21-15,-9 0 40 0,7 0 51 0,-7 0 5 0,0 0-6 0,0 0 67 0,10 8-44 0</inkml:trace>
  <inkml:trace contextRef="#ctx0" brushRef="#br0" timeOffset="87665.8868">24106 4916 269 0,'-2'3'281'16,"-1"-1"-39"0,1-1-8-16,0 0-15 0,0 1-14 15,2 1-8-15,0-1-14 0,1-2 14 0,1 2-4 0,1-1-8 0,4 3 30 0,-2-3-22 0,14 4-22 0,3-1-17 0,-1-2 13 16,2-2-37-16,0 0-15 0,-1 0 13 0,1 1-17 16,-12-1-14-16,6 0-2 0,1 0-11 0,2 0-13 15,-2 0-6-15,2 0-5 0,-4 0-6 0,-2 0-3 16,-5 0-8-16,0 0-102 0,0 0-26 15,-3 0-23-15,-6 0-51 0,0 0-61 0,18-10 20 16,-16 9-151-16,0 0-65 16,-1 0 27-16,1 0 32 15,-1-4 22 1,0 4 43-16,-3-4-8 0,1 1 38 0,0-1 13 16</inkml:trace>
  <inkml:trace contextRef="#ctx0" brushRef="#br0" timeOffset="204542.1653">25042 3499 942 0,'0'0'390'15,"0"-15"-45"1,0 15-43-1,0 0 2-15,0 0-16 0,0 0-24 0,0 0-30 0,0 0-31 16,0 0-10-16,0 0-26 0,0 0-22 0,0 0-6 0,0 0-9 0,0 0-9 0,0 0-18 16,12 16 1-16,-17 1-15 0,-3 5-2 0,-1 3-7 0,1 3-2 15,-1 1-2-15,1-1-14 0,2 1 1 0,-2-3-19 16,3 5-7-16,1-1 9 0,-1-1-13 0,3-1 7 16,2-1-17-16,0-14 10 0,0 5-5 15,0 2 7-15,14 22-21 0,-4-24 4 0,0-5-3 16,1-2 5-16,1-4-7 0,-4-3 4 15,1 0-9-15,3-4 7 47,-12 0-20-47,11 0 18 0,18-15-5 16,-15 6-13-16,-2-2 1 0,0-1-9 0,-5-2-13 0,2-3-1 0,0 5-7 16,-6-5 27-16,0 0-19 0,-2 6 12 0,1 0-13 0,0 1 9 15,-2 4 8-15,0 6-9 0,0 0 1 0,0-9-5 0,0 3-17 0,-11-4 9 0,6 5 5 0,1 3 4 0,0 0-73 0,-3-1-11 16,2 3 10-16,-1 0-26 0,1-1-9 15,1 1-33-15,-2 0-31 0,0-1-6 0,6 1 19 16,0 0-107-16,0 0-88 0,-7 0-37 16,7 0 16-16,-4-2 21 15,7-1 36 1,7-6 37-16,6-1 15 0,3-4 36 16</inkml:trace>
  <inkml:trace contextRef="#ctx0" brushRef="#br0" timeOffset="205066.397">25528 3550 731 0,'0'-1'306'16,"-2"0"-42"-16,2-2-16 0,-5 1-23 15,3 2-21-15,-2-1-35 0,-3 1-10 0,4 0-13 16,-5 1-20-16,3-1-22 0,-11 5-11 0,16-5-5 16,-20 5 3-16,10 0-19 0,4-4-1 0,-3 2-26 15,5 1 6-15,-3-2-10 0,3 1 10 16,1 1-12-1,-1 1 5 1,2-1-8-16,0 3-12 16,0-3 10-16,1 2-8 0,1 2 17 0,0-8 4 0,0 6 12 15,0 5-20-15,18 15 33 0,-5-14-33 0,-4-1 19 0,0 1-14 0,-5-3 3 16,8 3-24-16,-3-2 19 0,-2-1-15 0,5 3-3 0,-1 4-3 0,2-4 9 0,-6 0-2 16,0 2-23-16,-1 0-2 0,1-4 24 0,-7 0-1 15,0-10-17-15,0 8 9 0,0 0 6 0,-14 15-6 16,1-14-16-16,0 0-12 0,-1-1-1 15,-2-4 49-15,1 3-18 0,-4-4 8 0,2-2-12 16,-5 2-1-16,11-3-38 47,-2 0-23-47,-1 0-5 16,2 0-12-16,2 0-15 0,2 0-47 0,-8-12-24 0,10 9-61 0,6-3 19 15,0 2-193-15,11-6-49 0,0-2 54 0,5-2 7 0,8 2 45 0,1-3 5 0,5 2 45 0,7-1-6 16</inkml:trace>
  <inkml:trace contextRef="#ctx0" brushRef="#br0" timeOffset="205731.3705">26034 3661 817 0,'-14'-1'331'0,"5"1"-29"0,0 0-6 15,2-2-35-15,1 3 1 0,3-1-44 0,-1 0-11 16,4 0-23-16,-2-1 16 16,6 2-26-16,3 0 3 15,15-1-7 1,-11 0-18-16,10 0 7 16,6 0-31-16,2 0-2 0,3 0-20 0,-1 0-26 0,0 0-2 0,-1 0-6 31,-3 0-7-31,0 0 0 0,-5 0-10 0,-2 0 2 0,-2 0 1 0,-2 0-17 0,-2 0-4 0,-5 0 1 0,-1 0-23 0,-1 0 8 0,-7 0-9 0,9 0 1 15,-9 0-16-15,7 0-5 0,-7 0-24 0,0 0 3 16,6 0-48-16,-6 0-7 0,0 0-46 0,0 0-36 16,7 0-55-16,-7 0 19 0,0 0-199 15,0-8-63-15,10 1 23 0,-6 3 30 0,11-4 54 16,3-4 15-16,5 3 21 0,4 1 4 16,3-3 54-16,3 3-2 46</inkml:trace>
  <inkml:trace contextRef="#ctx0" brushRef="#br0" timeOffset="206405.7747">27029 3482 536 0,'0'-6'195'15,"-1"1"-35"-15,0-1 9 0,0 0-20 0,-1 1-26 16,0 2-20-16,0-3-30 0,-2 3 8 0,2-2 4 16,-3 1-9-16,1 1-24 0,-10-5 0 15,1 4 13-15,-3-1-15 16,-4 5-10 0,-1-1 5-1,11 1-3 16,-7 0 2-31,-3 0-5 0,-21 11-2 0,19-4 20 0,4-2-19 0,0 3-12 0,3 1 8 0,3 1-18 0,3 3 7 0,-1-3-3 16,2 4 9-16,4-3-16 0,4-1-1 0,0-10-12 0,0 8 15 0,0 3-3 0,18 16 6 0,-7-13-7 0,0-5-4 0,3 1-3 16,-1-3 5-16,3-1-23 0,1-1 8 0,2-1-12 15,-6-1 7-15,-1-2-12 0,-12-1-20 16,11 0-2-16,3 0 11 0,15-13-17 0,-16 5 9 16,1 0 6-16,-3-1-24 0,4-1 28 15,-1 3 18-15,-5-4 1 47,-1 3 34-47,0 0 27 0,-2 2-1 16,-3 0 10-16,1 2 31 0,0 1 4 0,-1 0-4 0,-1-1-4 0,3 1 11 15,-3 2-19-15,0 0 1 0,-2 1-8 0,0 0 27 0,0 0 1 0,2 11 18 0,-1-5-8 0,-1 2-13 0,0 0 33 0,2 13-20 0,-2-12-14 16,0 8-13-16,0-2 8 0,0 5-8 0,0 3-8 16,0-2-8-16,0 1-26 0,0 1 4 0,0-2-3 15,0 1-95-15,8 21-11 0,-5-23-35 16,3-5-11-16,-6-1-32 0,5-3-50 0,2 2 16 15,2-6-92-15,-1-4-116 0,2-3-40 16,9 0 48 0,-11 0 40 15,3 0-7-31,21-18 10 0,-12 5 52 16,-3-2 0-16</inkml:trace>
  <inkml:trace contextRef="#ctx0" brushRef="#br0" timeOffset="206760.2951">27363 3558 322 0,'1'-5'325'0,"2"2"-30"0,-3 1-49 15,2-1-13-15,-2 0-31 0,2 3 9 16,-4 0-7-16,4 0-17 0,-2 1 7 0,2 4-21 16,-4-2-8-16,4 4-17 0,-4-2-15 15,4 2 48-15,-2 15-13 0,0-13-5 16,0 7-14 0,0 1-10-1,0 1 1-15,0 0-9 0,9 18-18 0,-7-23 0 16,3 3-13-16,-1-4-1 0,3 0-8 0,2-3-14 0,2 0-14 0,-1-3 3 0,-2-1-1 0,1-2-16 0,0-2-9 15,0 0-5-15,-9-1 3 0,7 0-4 0,4 0-10 16,15-14 4-16,-13 6-3 0,-1 0-2 0,-3-3 1 16,3-2-4-16,-6-1 3 0,-1-2-23 0,0-1 11 15,-3-1 4-15,-2-4-4 0,0 15 0 16,0-6-23-16,-11-15 6 0,4 16-17 0,-1-3-3 16,-2 1-24-16,1 4-6 15,0 3 3 1,-2 4-58 15,-3-3-2-31,2 3-23 16,-5-1-34-16,3 3-26 0,5 1-40 0,9 0 21 0,-6 0-178 0,6 0-66 0,-18 12 34 0,13-10 32 15,3 1-4-15,-2 0 53 0,1 0 43 0,-1 1 14 0,-3-1 47 0</inkml:trace>
  <inkml:trace contextRef="#ctx0" brushRef="#br0" timeOffset="207779.2337">25131 4746 672 0,'0'0'284'15,"0"-14"-35"-15,0 14-28 0,6-27-30 0,-12 11-15 0,-3 1-12 16,3 0-14-16,-3 1-17 0,1-1-31 16,-4 3-5-16,5 5-7 0,-1 0-23 15,1 3 3-15,-5-5 1 16,0 0-17-16,2 6-12 0,1 3-10 0,9 0-8 0,-10 0 11 0,-3 0-7 15,-15 12 0-15,9-4 5 0,2 6-3 0,3-2-17 0,2 5 0 0,-2 0-3 0,4 3 10 0,-1-3-14 0,6 4 7 0,-4 1 9 0,5 2-12 16,2-4 1-16,2 4-16 0,0-13-2 0,0 4 12 16,0 2-14-16,11 20 9 0,-2-20 4 15,2-1-27-15,1-6 12 0,1-5-7 16,3 0-24 0,4-3-12-1,-13-2 13 1,5 0 8-16,16-12-31 0,-10-2 12 0,-3 1 7 15,2-2-7-15,-3-2-7 0,1-4 7 0,0 3 13 0,-3-2 4 0,-3 0-12 0,1 3 15 16,0 1 21-16,-4 0 7 0,-1 2 12 0,1 2 10 0,0 7 16 0,-4-1-3 0,2 2 2 16,-1 1 7-16,-2-2 12 0,2 2 17 0,-1 0 14 15,-2 3 20-15,0 0 11 0,0 0-21 0,0 0-8 16,4 10-11-16,-4-3-6 0,1 1 85 0,0 13 5 16,-1-12-27-16,0 9 16 0,0 3-21 15,0 2-6-15,-11 25-21 0,7-21-2 16,0-4-10-1,2 2-3 17,-2-1 2-32,1 0-23 0,2 0-28 15,0-3-42-15,1-10 0 0,0 6-84 0,0 0-20 0,0 2-44 0,0-5-23 0,0-3-44 0,0-1 20 0,18 3-257 0,-12-10 26 16,1-3 34-16,11-5 15 0,-2-5 27 0,6-2 49 0,-2-1 9 0,0-3 3 0,-4-1 51 0</inkml:trace>
  <inkml:trace contextRef="#ctx0" brushRef="#br0" timeOffset="208153.6433">25405 4763 973 0,'-2'-4'328'0,"1"-1"-23"0,-1 1-17 0,0 0-35 0,0 0-43 0,2 2-17 0,0-2-4 16,-1 0-48-16,0 2-15 0,1-3-19 0,2 2 4 0,-2 1-22 0,2-1-4 0,2 1 15 0,1-1-9 0,1 0-25 0,8-3-9 0,-1 3 17 15,-2 1-7-15,-11 2-26 0,10 0-4 0,-4 0 18 16,1 0-5-16,0 0-33 0,-7 0-19 0,11 0 31 16,7 19 9-16,-8-12-16 0,-2 1-30 0,-4 0 13 15,-1 6 14 1,3 3 5-16,-4 0-12 0,1 0-2 0,-3-10 29 16,0 6-4-16,0 3-18 15,0 4-23-15,-13 19 23 31,8-18-5-15,-1-2-22-16,3-2 0 0,-1 1 1 0,-3 1 21 0,2-3 3 16,-1 1-39-16,-1-3-12 0,3-4-17 0,4-1-13 0,-4-3-13 0,4-1-29 0,-2 2-31 0,2-5-1 15,-4 3-30-15,4-3 16 0,0 0-85 0,-2-1-58 0,4-3-93 0,-2 1 9 0,2-3 49 0,0 1 23 16,-2 1 21-16,0-5 9 0,2 2-1 0</inkml:trace>
  <inkml:trace contextRef="#ctx0" brushRef="#br0" timeOffset="208446.5961">25431 4954 676 0,'-3'-2'321'0,"0"2"-28"0,0-2-1 0,-2 1-31 0,4 1 13 0,0 0-24 0,-1 0-30 0,0-1-25 0,2-2-9 0,0 1-1 16,0 1-11-16,5-1-30 0,1-1 7 15,10-3-7-15,0 0-33 0,0 4-13 0,2-4-30 16,-3 2 2-16,4 0 11 0,-2-1-14 0,1 2-15 15,-1 0-34-15,-5 1 0 0,6-2-104 16,0 1-41-16,-2 0-48 0,-1 1 17 16,2 0-190 31,0 0-89-47,-3 1 15 15,3-4 32-15,2 2 34 0,4-1 9 0,-1-1 58 0,3-2-2 0,-1 2 7 16</inkml:trace>
  <inkml:trace contextRef="#ctx0" brushRef="#br0" timeOffset="208751.5306">26093 4807 787 0,'-1'2'353'16,"1"-2"-21"-16,-3 0-20 0,3 1-23 0,-2 0-45 0,0-1-30 15,2 0 36-15,-2 1-29 0,2-1-32 0,0 1-5 0,0 0-8 0,-2 1-16 0,4-2-19 0,-2 0-10 16,2 1-5-16,0-1-14 0,3 2-19 0,0-1-5 16,1 0-27-16,-3-3 18 0,5 4-26 0,-3-2-5 15,4 0 14-15,-5 0-37 0,-4 0-5 0,0 0-30 16,11 0-1-16,-4 0 2 0,0 0-81 0,0 0-52 16,4 0-38-16,10-14-55 0,-9 4 20 15,-4 5-254-15,-1-2 23 16,-1 2 26-16,-4 0 2 0,3 1 79 31,1-1 21-31,6-6 18 16,1 2 40-16,1-3-57 0</inkml:trace>
  <inkml:trace contextRef="#ctx0" brushRef="#br0" timeOffset="209159.5819">26836 4627 901 0,'-2'-2'385'16,"2"2"26"-16,0-1-34 0,0 0-37 0,0 1-24 16,0 0-29-16,0-2-25 0,-1 3-21 0,1-2-27 15,0 1-28-15,0 0-17 0,0 1-17 16,0 0-1 0,0 1 1-1,0 3-3-15,1 1-24 0,-1 0 10 0,0 2-13 0,2 12-23 0,-2-11-1 0,0 7-12 16,0 4-17-16,0 1-5 0,0 2-1 0,0 0-12 15,0 0-44-15,-9 25-25 0,5-27-25 16,2-1-34-16,2 2 7 0,-1-5-118 0,1-3-50 0,0-2-43 0,0-12 25 16,0 8-253-16,11 6 31 0,0-4 28 0,1-6 39 15,-1-4 28-15,9 0 25 0,-11 0 35 16,29-17 50-16,-17 5-11 0,2-1 39 16,-2-3 1-16</inkml:trace>
  <inkml:trace contextRef="#ctx0" brushRef="#br0" timeOffset="209588.5267">27145 4642 628 0,'-2'-9'326'0,"3"1"-24"0,0 0-59 16,-2 2-41-16,9-7 8 0,2 4 0 15,1-1-24-15,1 2-21 0,1-1-18 0,2 2 16 16,-1 2-38-16,-1 2-4 0,-1 2-18 15,-1 1-7-15,-11 0-15 0,6 0 16 0,6 0-37 16,15 17 27-16,-16-7-26 16,2 1-10 31,-5 3-4-47,-2 1-5 0,-4 3 7 0,-2 3 1 0,0-12-20 0,0 5 25 0,-16 23-19 0,5-17-6 15,-2-3 21-15,-1 0-8 0,1 1-26 0,1-2-2 0,-1 1-1 0,-1-3-3 0,3-2 53 0,-2 0-30 0,6-4 7 0,2-1-20 0,1-3 7 16,0 2 18-16,1-2-10 0,1-2 27 15,-2 1 2-15,4 0 2 0,0-3 25 0,0 0-2 16,0 0-5-16,11 9-5 0,-5-8-20 16,1 0 4-16,13 3-6 0,-1-3-18 15,-13-1 3 17,7 0-28-32,4 0-31 0,1 0-33 0,1 0 6 15,17-12-108-15,-17 7-50 0,-4 0-63 0,3-1 26 0,0-3-211 0,0 1-47 16,3 0 41-16,1-4 46 0,2 1 4 0,-1-1 25 0,0-4 61 0,-1 4 20 15,4 0 31-15,0 2 29 0</inkml:trace>
  <inkml:trace contextRef="#ctx0" brushRef="#br0" timeOffset="209972.5707">27771 4559 632 0,'0'-4'280'0,"-2"2"-17"0,2-3-32 0,0 2 9 0,2-1-43 0,-2 1 2 0,2-1-20 0,7-9-6 0,-3 6 2 0,1 2-43 0,0 3 15 16,0-3 18-16,0 3-51 0,0-1 8 0,1 2-10 15,-1 1-38-15,0 0 18 0,-7 0-3 0,12 0-15 16,9 11-16-16,-11-1-7 0,1 2 29 16,-3 2-13-16,-2 2 13 0,0 4-24 0,-6-9-12 15,0 5 24-15,-18 20-17 0,9-14 5 16,-2-2-6-1,0 1 9 17,0-1-9-17,-1-4-13-15,1 1 21 0,0-3-37 0,1-2 19 0,4-1-8 16,3-2 1-16,-1-3 9 0,2 0 19 0,0 1 13 0,2-7-1 0,0 0-8 0,0 0-3 0,24 19-7 0,-10-12-11 16,6-3-2-16,0 0-8 0,3-2-27 0,-11-2-28 0,7 0-21 0,2 0 3 0,3 0-118 0,0 0-44 0,-3 0-45 15,22-11 26-15,-25 4-294 0,-4 4 37 0,-4 3 38 16,-5-4 33-16,-3 2 34 0,3-1 2 15,-4 0 37-15,-2 1 54 0,-2 2 12 16,-1 0-6-16</inkml:trace>
  <inkml:trace contextRef="#ctx0" brushRef="#br0" timeOffset="212051.0715">21372 6203 699 0,'0'0'317'0,"0"0"-67"0,0 0-8 0,0 0 0 0,0 0-15 0,0 0-17 0,0 0-33 0,0 0 13 0,0 0-24 0,0 0-16 16,0 0-20-16,0 0-9 0,0 0-38 15,0 0 12-15,0 0-5 0,0 0-18 0,0 0-3 16,0 0-14-16,-7 17-7 0,-1-2-3 0,-3-1 25 16,6 3 2-16,-1-1-14 0,-2 2-10 15,-1 3-2-15,4-1 1 47,0-1-5-47,0 2 3 0,5-15-5 16,0 7-4-16,0 3 0 0,0-1 6 0,0-1 7 0,13 15-20 15,-6-17 17-15,3-3 1 0,-1-1 6 0,6-3-25 0,-2-1 8 0,4-1-25 0,-3-3 32 16,-1 0-31-16,-3 0 12 0,3 0 15 0,4 0-18 0,16-15 4 0,-16 9 1 0,-1-2-9 0,-2 0-4 0,0-3 2 16,-2 1 1-16,0-2-21 0,-1-3 11 0,-4 1 10 15,0-1-14-15,-1-2-4 16,-2-1 4-16,-1 0-6 0,-3 11 16 0,0-6-15 0,0-3 5 16,0 3-10-16,0-2 21 0,-14-18-11 15,9 17-28-15,-1 1 26 0,-1 2-15 16,1 0 1 15,-3 5 1-15,0-2-20-16,-3 2-10 0,3 2-26 0,0 3 14 0,1 1 4 0,-4 2-25 15,5 0-6-15,7 0-8 0,-13 0-16 0,0 0 1 0,-16 14-3 0,15-6-40 0,0-1 11 0,4 5-40 16,2 0 16-16,4-2-112 0,-3 4-111 0,7-14-24 0,0 9 42 0,11 7 19 0,-3-14 42 16,9 5 13-16,3-5 17 0,4-1-33 0</inkml:trace>
  <inkml:trace contextRef="#ctx0" brushRef="#br0" timeOffset="212509.3018">21981 6295 385 0,'-3'0'243'0,"0"0"-48"15,1 3 13-15,-1-3-28 0,-1 0-3 32,2 2-12-17,-2 0 17-15,2 0-10 0,0-2-14 0,0 0-14 0,0 0-7 0,0 3-8 16,2-3-3-16,-1 0 4 0,1 0 23 0,1 0-16 0,1 2 41 0,2-4-5 0,-1 2 2 0,4 0-15 0,0 0-13 15,0-3-20-15,11 3-12 0,-18 0-15 16,15 0-7-16,20-12-13 0,-16 8-7 0,-5 3-9 16,4-3-12-16,-1-1 8 0,-4 5-1 0,-2-3-12 15,0 1-9-15,-3-1-5 0,-1 2-3 0,-2 0 1 16,1-1-3-16,-1 2-3 0,-3-3-16 0,2 3 13 16,-1-2-8-16,-1 2-16 15,1-1-21-15,-1 1-19 0,-2 0 5 16,0 0-60-1,0 0-52-15,0 0-17 16,0 0-26-16,0 0-54 0,8 0 21 0,-8 0-238 0,0 0 4 0,0 0 41 16,0 0 9-16,8 0 58 0,10-14 30 0,-8 6 23 0,3 2-10 15,6 1 40-15</inkml:trace>
  <inkml:trace contextRef="#ctx0" brushRef="#br0" timeOffset="213210.5627">22663 6129 550 0,'0'-4'212'0,"2"-3"-10"0,4-7-25 0,-3 4-28 0,1 0 3 0,-4 10-5 0,0-9-16 0,0 2 0 15,0 1 4-15,0 6-22 0,0-9-8 16,0 1-24-16,0 8 1 0,0-9 5 0,0 9-23 15,-11-15-13-15,7 14 15 0,-1-2-15 0,-1 1-14 16,0 0-8-16,0 2 10 0,-1-1-11 16,-3 1 6-16,-1 0-5 0,-5 0 0 15,-17 17 14-15,16-10-16 47,0 3-3-31,-1-1 10-16,4 3 2 0,1 0-8 15,1 3 5-15,2-3-14 0,2-2-8 0,3-4 5 0,-3 9 2 0,4-5-2 0,2-3 11 16,1 1 0-16,1-8 5 0,0 8 3 0,0-1-8 0,0 0 8 0,12 2-4 0,5 1 12 0,-6-1-10 0,7-3 0 16,-6-4-5-16,1-1-1 0,-13-1-16 0,11 0 10 0,-1 0-17 0,7 0 19 0,1 0-4 0,0 0-12 15,18-14-19-15,-17 7 4 0,-5-1 2 0,1 0 2 16,-4-2-3-16,0 1-6 0,1 1 5 16,-5-2 17-16,0-3-16 46,-3 1-10-30,-1 3 27-16,1 0-17 0,3-2 10 0,-5 0-12 16,0 5 5-16,0-3 2 0,-1 2 18 0,0 0 10 0,0 2 43 0,-1 0-8 0,0 3-5 0,0-3 6 0,1 3-7 15,-1-2 24-15,2 0-2 0,-1 2-9 0,-1-1 3 0,1 1-22 0,-1 0 15 0,0 0-38 0,0 2 14 0,0 0-13 16,0 0 22-16,0 2-15 0,0 2-24 0,0 1 28 16,0 2 5-16,0 1 15 0,-1 13-7 15,1-9 3-15,0 4-13 0,0 5-1 0,0 2 16 16,0 3-13-16,0 0 10 31,0 3-8-15,0-3-6-16,0 0 0 0,0-1-12 0,0-1 0 15,-7-2 2-15,-1 22-8 0,7-23 5 0,1-4-3 0,-2-2-17 16,2-5-31-16,-1-1-8 0,0-2 4 0,1-7-102 0,0 0-25 0,0 7-96 0,0-7 23 0,0 0-294 16,8 7 18-16,-4-10 23 0,5-8 40 0,2-5 67 0,0-1 18 0,1-5 39 15,-1 0 40-15,7-5-4 0,1-1-5 16</inkml:trace>
  <inkml:trace contextRef="#ctx0" brushRef="#br0" timeOffset="213968.0346">24245 6084 864 0,'0'0'295'0,"0"0"-49"0,0 0-28 0,0 0 7 0,0 0 3 0,0 0-15 15,0 0-30-15,0 0 3 0,11 27-28 0,13-27 12 16,-15 0-18-16,6 0 6 0,2 0-27 0,2 0-3 16,0 0-20-16,0 0-11 0,-3 0-11 15,-2 0-7-15,2 0-13 0,-3 0-11 16,-1 0-5-16,-1 0-46 47,-2 0-17-47,-2 0-41 0,-7 0-18 15,8 0-33-15,-8 0-8 0,8 0-65 0,-8 0 17 0,7 0-76 0,-7 0-48 0,0 0-65 0,0 0-35 0,11 10 14 0,-14-10 36 0,0 1-6 0,2 0 41 16,-4 0 6-16</inkml:trace>
  <inkml:trace contextRef="#ctx0" brushRef="#br0" timeOffset="214298.1175">24211 6302 724 0,'-4'2'278'15,"1"1"-12"-15,1-3-1 0,1 2-17 0,0 0 25 0,2-1-34 0,2 2 29 0,1-1-16 0,3-1-2 0,10 2-29 0,2 0-11 0,1-3-14 0,-11 0-35 0,7 0-6 0,4 0-27 16,0 0 1-16,2 0-32 0,0 0-14 0,1 0-48 16,22-13-4-16,-35 13-112 0,3 0-53 0,2 0-40 15,-2 0-53-15,10-12 21 0,-6 8-248 16,-4 1 10-16,-2 2 32 0,-2-2 29 0,-3-3 18 15,-4-1 63-15,1 0 31 0,-1 0 14 16,0 2 2 31</inkml:trace>
  <inkml:trace contextRef="#ctx0" brushRef="#br0" timeOffset="232079.6079">25129 6000 699 0,'0'-17'314'0,"0"17"-52"0,0 0 6 0,22-32-19 0,-22 27-38 0,0 1-3 0,-4-1 14 0,4 2-63 0,-2-2 17 0,2 3-60 0,-2 0 5 15,1 2-20-15,0 0-14 0,-1 3 17 0,-2 1-19 16,3 1-26-16,-1 2 9 0,-2 10-3 0,2 4-25 16,-2-2-5-16,2 1 0 0,2-10 15 15,0 4 2-15,0 4-9 0,0-2-10 0,0 4-20 16,12 13 1-16,-10-25-6 0,3 1 43 16,-3-1-24-16,0-3 8 0,2 2-35 15,2-5-18 32,-2 1-31-47,0-3-5 0,1-3-4 0,0 3-26 0,-5 0 0 16,20-11-2-16,-9 1 7 0,1-2 8 0,0-3 3 0,-1-3 12 0,-3 1-11 0,1 0 5 15,1-1 19-15,-2 1 5 0,-4 2 0 0,3 0 28 0,-3 4 9 0,-1-1 3 0,-1 4 27 0,0 3 8 16,0-2 15-16,-2 3-2 0,2 0-13 0,-2 1 34 0,3 0-16 16,-3 0 5-16,2 3-9 0,-2 0 31 0,0 0 9 15,0 0-10-15,0 0 18 0,0 0 8 0,1 15-15 16,-2-10 16-16,-2 2-9 15,2-1 17-15,1 4-6 16,-8 20-16 0,4-11 4-16,0 3-18 15,-2-1-10 1,1-1-14-16,2 0 8 16,-2 1-13-16,1-2-1 0,0 3-10 0,2-2-1 15,-1-3-33-15,0-3-53 0,1-2-11 0,2 0 6 0,0-3-135 0,0-1-21 0,-1-4-33 0,1-4 24 0,0 0-164 0,0 0-94 0,13 13 56 16,-9-10 25-16,1-3 15 0,2-3 27 0,8-5 31 0,4-3 40 0,-1-1-12 0,2-3-29 15</inkml:trace>
  <inkml:trace contextRef="#ctx0" brushRef="#br0" timeOffset="232669.0231">25631 5960 822 0,'2'-6'257'0,"-2"1"-33"0,0 0-22 0,0-1-28 0,-2 2 2 15,0-1-20-15,-1 0-10 0,0 2-30 0,0-1-4 16,-1 0-2-16,0 1-15 0,-1 0 0 0,-2 1-14 16,2 1-12-16,-2 0 3 0,1 2-3 0,6-1-7 15,0 0-22-15,-10 0 14 0,2 0-11 16,-10 14 9-16,5-5-2 0,6-2 20 16,3 3-24 62,2 0 20-78,2-1-10 0,0-9 3 0,0 8-8 0,0 4-4 0,12 19 13 0,-1-16 9 0,-1 0-7 0,1 1 15 0,3-3-16 0,1 5-1 0,1-1-7 0,0-2-37 0,4 1 3 0,-7-1-2 0,1 2 44 0,-3 0-31 0,-2-3 4 0,0 2-10 0,-4-5 5 0,1 6-3 0,-6-6-2 15,0-11-3-15,0 9-34 0,-11 15 2 16,2-12 20-16,0 0-1 0,-4-2-15 0,1 1 0 16,1-5 17-16,-3 1 0 0,3-5-2 15,1 1-2-15,2-3-24 0,-1 2 0 0,9-2-17 16,-8 0 7-16,-9-12-14 31,13 5-10-15,-4-3 3-1,8-4-8-15,0 14 5 0,0-14 3 0,0-3-13 0,20-18 14 16,-14 17 2-16,7-4 7 0,1 0 9 0,0-2-7 0,-1 3-2 0,2-1 7 0,-4 0 11 0,1 2 0 16,-1-2-4-16,-1 5-4 0,-1 0 6 0,-3-2 2 0,-1 3-4 0,-1 3 10 0,-2 3 14 0,0 0-8 15,-2 3-11-15,0 7 6 0,0 0-6 0,0-10 0 16,0 10 14-16,-15-16-13 0,9 14-1 0,-9-2-11 15,4 1 5-15,0 1-30 0,0 0 7 16,0 2-29-16,2 0-31 0,2-1-13 16,7 1 11-16,0 0-171 15,-9 0-93 1,2 0 10-16,7 0 32 0,0 0 25 16,-6 4 11-16,11-4 34 0</inkml:trace>
  <inkml:trace contextRef="#ctx0" brushRef="#br0" timeOffset="233169.6029">26218 6133 589 0,'-7'2'312'0,"4"1"-36"0,1-1-28 0,-2-1 17 0,2 0 28 0,0-1-53 0,1 1-11 0,1-1-28 0,1 0 0 0,3 0-8 0,0 2 0 0,1-4-27 0,2 1-18 0,0 2 5 0,13-2-24 0,-15 1-1 0,5 0-12 16,-1 0-10-16,1 0-19 0,-2 0 4 0,-1 0-33 16,0 0-4-16,-7 0-2 0,9 0 3 15,4-10-17-15,-10 10 15 0,1 0-28 0,1-2-31 16,-1 2 0-16,-1-1 0 0,-3 1-87 0,0 0-35 15,0 0-27-15,0 0-32 16,0 0-53-16,6 0 21 0,-6 0-233 0,0 0 23 16,7 0 11-1,-7 0 39-15,25-18 27 0,-7 9 17 16,0 0 39-16,0 0 32 16,-1-1-6-16</inkml:trace>
  <inkml:trace contextRef="#ctx0" brushRef="#br0" timeOffset="234041.1657">26846 5927 568 0,'0'0'245'0,"1"-1"-32"0,-1 1-15 0,0-1-24 16,2 1-11-16,-2 0 3 0,0 0-34 0,0-1 6 16,0 1 9-16,0 0 10 0,0 0-12 15,0 0-18-15,0 0 17 16,0-2-7-16,0 2 21 0,3 0-41 0,-3-1 18 31,2 0-15-15,0-2 1-16,0 3-5 15,1-3-14-15,-1 2 6 0,0 0-12 0,0-1-10 0,0 0 6 16,1 0-16-16,-1 0 7 0,0 1-4 0,3 1-35 0,-3-3 23 0,1 3-13 0,-3-1 0 0,2-1-11 0,2 1-2 16,-4 0 4-16,2 0-37 0,0 0 3 0,0 0 2 0,-1 0 4 0,-1 1-9 15,2 0 12-15,-2-3-6 0,2 3-2 0,-2 0-15 16,0 0 12-16,0 0 5 0,0 0-3 0,0 0-4 15,0 0-4-15,0 0 5 0,0-2-5 16,-2 2 6-16,-1 0-13 0,-1-2 11 16,0 2-6-16,0 0 15 15,-1-1-29 1,-2 1 6-16,0 0 12 16,1-2-12-16,-1 4 10 0,7-2 13 15,-16 0-25-15,3 0 11 0,-3 0-7 0,3 0 1 0,-1 0-8 0,-6 9 13 0,13-7 9 0,-7 4-14 16,2-3-17-16,2 3 28 0,-3 1-5 0,3-2-10 0,4 1 4 0,-5 4 18 15,4-2-14-15,2-2-14 0,0-1 26 0,1 0-18 16,2-2 10-16,0 1-2 0,0-1-4 0,2 0 2 16,-1-2-6-16,1 3-5 0,0-4 14 15,0 0 3-15,0 0-16 0,9 11 5 0,-2-9 2 16,7 5 10-16,4-2 4 16,-3 0 6-16,4-2-26 15,-2 2 28 16,1-1-23-15,-2 1 7-16,2-2 9 0,-3 2-24 0,2 2 21 16,-4-3 2-16,-1 1-13 0,-4-1-1 0,-1 2-4 0,0 0 18 0,2 3-29 15,-1-2 2-15,-3 2-19 0,-3-1 4 0,0 1 2 0,-2-4 4 0,0-5-19 0,0 0 3 0,0 10 32 0,-11 12-1 0,3-8-1 0,-6-4 2 0,3-1 1 16,-3-1 1-16,-2 4 1 0,3-7-15 0,-1 3-7 0,-4-1-7 16,5-5-2-16,-2 3-5 0,3-1-10 0,1-4 5 15,1 0-34-15,10 0-24 0,0 0-7 16,-10 0-19-16,3 0-33 0,-2-9-32 15,7 5 18-15,4-1-112 0,-4-1-119 47,11-8 27-47,0-3 24 0,3 2 28 16,5 1 33-16,1-2 13 0,0 0 4 0,4 5 26 16</inkml:trace>
  <inkml:trace contextRef="#ctx0" brushRef="#br0" timeOffset="234591.2639">27070 5921 499 0,'-2'-1'367'15,"0"1"-51"1,-1-3-21-16,3 3-19 0,0-2-65 0,3-1-15 0,-1-1-17 16,2 2-12-16,13-4-25 0,0 1-15 0,-2-2-11 0,7 2 9 0,-7-1-41 0,6 3-13 0,0 0-10 0,-1 1 25 47,-7 0-14-32,6 1-27-15,-6-1 2 0,-2 2-10 0,-4-1-21 0,0 1 16 0,-1 0-5 0,-1 0-5 0,-5 0-10 0,0 0 19 0,0 0 2 16,0 0 1-16,14 12-5 0,-14-8-3 0,0 2-3 0,-1 0 26 0,-3 8-5 0,-3-2 19 0,2 6 21 15,-3-2 20-15,-1-1-7 0,-1 2-8 16,-1 2-1 31,3-1-4-31,1 0 0-16,-2-1-17 0,-2 3 1 15,4-3 3-15,0 2-21 0,0-2 0 0,3-5-9 0,-1 5 2 0,3-3-19 0,-2-3-32 0,2-5 1 16,2 2-43-16,0 2 5 0,0-3-104 0,-2-2-21 0,2-2-34 0,0-3-41 0,0 0 19 0,0 8-212 0,0-8-4 0,12 12 19 0,-11-10 33 0,3 1 2 15,0-3 54-15,0-2 31 0,-1 0-12 0,4 1 16 0</inkml:trace>
  <inkml:trace contextRef="#ctx0" brushRef="#br0" timeOffset="234887.6902">27150 6124 585 0,'-2'-3'311'0,"0"2"-27"16,1-1-49-16,1 0 12 0,1-1-12 0,1 1-12 16,2 2-15-16,2-2-14 0,0-1 4 15,9-1-20-15,4 2-19 0,-1-2-16 0,-5 3-18 16,3-3 24-16,2 0-15 16,0-1-36-16,-7 2 5 15,3 3 0-15,-5-3-34 0,1 2 1 16,-3 0-9-1,2 1-57-15,-2 0-30 0,-2 0-74 0,1 0-28 0,-1-1-52 0,-5 1 18 0,0 0-194 0,7 0-82 0,-7 0 54 0,0 0 22 16,8 0 13-16,-8 0 50 0,5 11 2 0,-7-9 18 16,-2 1 12-16</inkml:trace>
  <inkml:trace contextRef="#ctx0" brushRef="#br0" timeOffset="239102.6791">2870 3101 724 0,'0'-13'361'0,"0"13"-28"0,0 0 2 0,0-15-48 16,7-3-36-16,-6 15 9 0,-1 1-29 15,0-1-15-15,1 1-61 0,-1 0 0 0,1 1-11 16,-1 0-17-16,1 2-22 0,-1 2-6 0,2 0 7 16,0 2-18-16,1 1 9 0,-1-1-39 0,0 2 15 15,3 10-30-15,2-2 20 16,-1 0-6-16,-1 1 3 0,-2-4-20 78,-1 1-14-78,2 1 7 0,0 1-3 0,0-1-95 0,-2-3-33 0,-2-2-34 0,1-1-30 0,-1-1-39 0,0-1 17 0,0-6-122 0,0 0-123 0,0 0 19 0,0 0 36 0,-11 8 41 0,7-10 14 0,2-2 3 0,-5-11 37 0,3-4 17 0</inkml:trace>
  <inkml:trace contextRef="#ctx0" brushRef="#br0" timeOffset="239445.4396">2918 2815 826 0,'-3'-11'272'16,"1"1"-31"0,0 4-4-16,0-2-32 0,0 3-12 0,2 0-27 0,-1-1-3 0,0 4-31 0,0-1-24 15,0-1-33-15,0 2-24 0,1 2-28 0,0 0-14 0,0 0-23 0,2-1-48 0,0 6-17 0,0 0-17 16,7 12 10-16,-1 0-120 0,-1 2-128 0,2 2-2 16,-2-1 31-16,2 2 36 0,0 0 0 15</inkml:trace>
  <inkml:trace contextRef="#ctx0" brushRef="#br0" timeOffset="239824.5515">3058 3202 489 0,'3'5'254'0,"-3"-1"-6"0,0-1-7 0,2 0 8 0,0-1-12 0,0-2 7 0,1-2-31 0,0-1-15 0,12-4-8 0,-1-5-13 0,-2-3-14 0,-3 2-16 0,2-5-2 16,1-6-22-16,-3 4-24 0,2-4-11 15,-1 2-9-15,-2-3-12 0,-5-2 9 0,3 0-8 0,-1 0-1 0,-3 2-16 0,2 0 2 0,0 5-9 16,-4 0-4-16,0 12-6 0,0-1-2 0,0 0 16 16,0 2 12-16,0-1-14 0,0 8-18 15,0-9 17-15,0 9-27 0,0 0 21 16,0 0-5-16,-13-15-5 0,10 15-6 0,-2 2 3 16,3-4-2 15,-1 4-8-31,-1 0 12 0,1 1-1 0,-2 0-22 15,3 1 18-15,-1-1-18 0,2 3 3 0,0 0-5 0,-1-1-5 0,2 2 18 0,0 3-8 0,0 3-3 16,13 21 8-16,-5-16 4 0,3-1-4 0,2 5-23 0,2-3 18 0,2 1 7 16,1 4-9-16,2-2 8 0,-3 3-4 15,1 1 5-15,0 3-18 0,-3-3 6 0,0 3 19 16,-4-2-14-16,-1-1-21 0,-1-1 22 16,-2 4-4-16,-2 1-19 0,-2-2 18 0,-1-3 12 15,-2-13-8-15,0 5 14 0,0 1-12 0,0 2-21 16,-13 15 15-16,7-19 9 15,0 0-3 1,1-6-17 0,-1-3 12-16,0-1 11 15,1-3-8-15,-2-1-5 16,2-2-8-16,-1 0-9 0,-1 0 5 0,-13-15-3 0,6 3-18 0,-3-3 3 0,4-5-64 16,0-1-14-16,1 0-17 0,3-4-16 0,-1-1-33 0,3 0-38 0,2-3 21 0,3 0-98 0,2 1-136 15,0 14 12-15,0-8 23 0,0-3 28 0,16-28 37 0,-7 25 15 0,1 3 29 16,0-2 3-16,3 5-13 0</inkml:trace>
  <inkml:trace contextRef="#ctx0" brushRef="#br0" timeOffset="241253.5955">3886 2581 598 0,'0'-15'326'0,"0"15"-16"0,0 0-26 0,13-13-30 0,1-5-29 0,-14 15-9 0,-1-1-37 0,0 2 9 0,3 0-46 0,-3 1-8 0,0 3-14 0,-2 3 9 15,-2 9 9-15,-2 3-19 0,-3 3-15 0,3 4-11 16,-3 3-8-16,1-1 5 0,0 4-11 0,0 3-6 16,-1 1 16-16,1 4-13 0,2-4-3 15,-1 7 0-15,2 1 8 0,2-1-23 0,2 0-1 16,2 2 4-16,0-22-31 0,0 10 5 16,0 4 21 30,16 38-15-30,-9-34-17-16,1-4-38 0,6 1 2 0,0 0-58 16,3-6-64-16,-2-5-31 0,2-2-93 0,-3-3 22 0,6-5-224 0,-1-2 10 0,3-6 59 15,2-5 20-15,-13-2 42 0,25-11-7 0,-10 0 54 0,-4-1 16 0,0-5 31 0</inkml:trace>
  <inkml:trace contextRef="#ctx0" brushRef="#br0" timeOffset="246315.1926">4130 2888 433 0,'-16'0'166'0,"16"0"-53"16,-15 0 35-16,-4-10-40 0,15 10-10 15,1 0 0-15,0 0-15 0,0 0-33 0,2 0-20 16,-1-1 29-16,1 1-12 15,1 1 15 1,-1 1-18-16,2-2 6 0,0 1-27 0,0 0 25 0,1 0-18 0,0-1-6 16,-2-1 3-16,1 3 8 0,0-2-37 0,-1 0 19 0,0 1 11 0,0 1-19 15,1-1 0-15,-1-1 13 0,1 1 3 16,-1 1-13-16,1-2 11 0,-1 1-14 0,-1 0 12 16,1 2-13-16,-1-2 12 0,1 0-28 0,2 1 23 15,-1-2-9-15,-1 2 1 0,-1-2 3 16,2 0 4-16,-2 1-1 0,1 1 11 0,0-2-14 15,2 1-20-15,-1-2 13 0,-1 2 4 0,-1-1-23 16,1 1 34-16,0-1-5 16,-1 1 6-16,0-2-28 15,2 2-13-15,-1 0 25 16,1 0-5-16,-1-1 14 0,0 0-6 16,2 0 9-16,-2 1-33 0,0 0 8 0,0-1-46 0,0 1 6 0,1-1-89 0,-1-1-71 0,2-1-83 15,2 1-6-15,-1-3 16 0,0-1 30 0</inkml:trace>
  <inkml:trace contextRef="#ctx0" brushRef="#br0" timeOffset="257552.5274">4142 2839 222 0,'0'0'327'0,"0"0"-62"0,0 0-15 0,14 0-33 0,-14 0 8 0,0 0-22 0,0 0-31 0,0 0 5 0,0 0-28 0,0 0-21 0,0 0 1 0,0 0 10 0,0 0-29 0,0 0-14 16,0 0-16-16,0 0-21 0,0 0 13 15,0 0-14-15,0 0-15 0,0 0-5 0,0 0 9 16,8 15-2-16,-15 2-2 0,4-1-6 0,-5 0-12 16,0 2 10-16,2 2-20 0,-4-1 31 0,6 1 0 15,3 2-11-15,1-11-11 16,0 4 41-16,0 4-15 15,0-2-14 17,0 0 17-17,0 0-31-15,17 17 13 0,-10-19-22 0,5 0 11 0,-1-4-4 0,1 1 4 0,2-4 27 16,1-1-24-16,1-2-9 0,5-2-49 0,-12-3-36 0,7 0-34 0,2 0-47 0,24-13-26 16,-20 7 15-16,-3 1-165 0,0-2-92 0,-3-2 18 0,1 0 26 0,-4-5 9 0,-1-1 36 0,1-5 56 0,-3 6-16 15</inkml:trace>
  <inkml:trace contextRef="#ctx0" brushRef="#br0" timeOffset="258047.3016">4525 2671 799 0,'0'-6'273'0,"0"1"-24"0,-1 1-24 0,1 0-46 0,0 0-20 15,-1 2-24-15,1 2 5 0,-1-1-30 0,1 2-3 0,0 4 10 0,0-3-1 0,1 4-16 16,0 0-1-16,-1 14 17 0,0-10-6 0,0 6-45 16,0 4 18-16,0 4-13 0,0 0-17 0,0 0 2 15,0 3 8-15,0-2 2 0,0 2-26 0,0 0-1 16,0 1 2-16,0-2-9 0,0 0-16 16,0-1 14-16,0-1-4 0,0-3-4 15,0 0 20 16,0-5-27-15,0-3 5-16,0-2-1 0,0-3 21 16,0-1 5-16,0-7-11 0,0 7 20 0,0-7-5 0,0 0-6 0,0 7-3 0,2-10 18 0,8-10-17 0,1-3-2 0,1 2-42 0,1-2 10 15,-2-2 4-15,1-1 7 0,4 4-6 0,-6 0-16 0,1 0 17 0,-3 4 1 0,3-1-6 16,-1 2-11-16,2 3 4 0,-5 4 0 0,1 1-4 16,-1 2 0-16,-7 0 0 0,0 0 16 0,16 12-2 15,-11-7 12-15,7 7-3 0,-3 0-19 16,-4-1 1-16,3 2 15 0,0 0 17 31,-1 1-3 0,1-2-3-31,2 1-3 0,-4-5-132 16,0 0-39-16,-3-5-46 0,1 2 18 0,1-2-280 0,0-2-3 0,-5-1 11 0,0 0 71 16,0 0 35-16,23-18 17 0,-7 1 52 0,0-1-23 0,1-1 39 0</inkml:trace>
  <inkml:trace contextRef="#ctx0" brushRef="#br0" timeOffset="260490.3532">5055 2743 527 0,'-15'0'232'0,"15"0"0"0,0 0-17 0,0 0-26 0,0 0-11 0,0 0-17 0,-12 0-9 0,12 0-16 15,0 0 0-15,-19-22-27 0,17 22-10 16,2 0-4-16,-2 0-9 0,4 0-6 0,0 2 9 15,0-1 1-15,1 1 2 0,2 0-11 0,11 5 1 16,1 0-5-16,0-4-29 0,3 7 6 0,-1-1-10 16,2-2 10-16,0 2-13 0,1 0 6 15,-2 3-16-15,2 0 9 16,-3 0-10 15,3-2-7-31,-3 1-4 16,-2 5-13-16,-1-5 17 0,-1 0 1 0,-1-2-23 0,-5 3 4 15,0 0-4-15,-1-1 5 0,-6-1 10 0,3-2-23 0,-5-8 16 0,0 10-16 0,0-2 9 0,0 5 0 0,-12 19-1 0,6-20-9 16,-2 2 23-16,-1 3-25 0,-5-2 19 0,6-1-12 0,-1 0 14 0,0 0 1 16,0 0-5-16,2-2-5 0,1 2 5 15,0-4-20-15,-2 2-10 0,5-5-31 0,-1 2-25 16,-1-2-50-16,2 1-52 0,2-2 17 0,-2-1-142 16,2-1-76-16,1-4-20 15,0 0 75-15,6 2-12 0,-2-2 42 0,11-10 6 31,3 1-9-15</inkml:trace>
  <inkml:trace contextRef="#ctx0" brushRef="#br0" timeOffset="261360.8391">5660 2423 411 0,'0'0'255'0,"0"0"-20"15,0-14-42-15,0 14-24 0,0 0-14 0,0 0-13 16,0 0-22-16,0 0-10 0,0 0-14 0,0 0-20 16,0 0-5-16,0 0-7 0,0 0-14 15,0 0 5-15,0 0-4 0,0 0-5 0,-15 17-5 16,18 0-6-16,0 4-34 0,1 1-25 16,-1 2-55 15,3 5 10-31,0-2-163 15,-2 2-127-15,3-2 34 0,0 2 23 16,1 1 20-16,-2-5-34 0</inkml:trace>
  <inkml:trace contextRef="#ctx0" brushRef="#br0" timeOffset="262867.9034">6076 2801 217 0,'0'0'186'0,"0"0"-3"0,0 0-31 0,0 0-8 0,0 0 0 16,0 0-16-16,0 0-22 0,0-15-6 0,5-1 6 0,-8 13-26 0,1 0-19 0,-3 2 24 0,1-1-27 0,0 0-7 0,1-2 9 0,-3 2-22 15,1-1-1-15,0 3 6 0,0-2-13 0,-1 2-1 16,6 0-7-16,0 0-8 0,-10 0-2 16,3 0-5-16,-3 0 21 0,-10 14-27 0,12-9 2 15,1 0 5-15,2 1-6 0,-5 5 12 16,3 7 4-16,1-2-13 0,3-4 0 15,-4 5 9 32,3 1-1-31,4-4 6-16,0-8-5 0,0 6 15 16,0 5-8-16,0-2-10 0,0-3 2 0,14 9-1 0,-10-13 4 0,4 5-2 15,-2-4-5-15,1-1 17 0,-2-1-21 0,0-4 9 0,1 1 4 0,-1-2-5 0,0 0 1 0,0-1-7 0,1 0 2 0,-2-1 9 0,-4 0-20 0,0 0 4 16,7 0 1-16,0 0 1 0,-7 0 13 0,21-20-16 0,-14 12-6 0,5-2 12 0,-3-5-11 15,0 2 8-15,2 0 8 0,-2-3-18 0,-3 0 12 16,1 2-6-16,2-2-8 0,-2 1 8 16,-2-1-5-16,1 2 10 0,-2 5-8 0,0 0 1 15,0 2 6-15,-2 2 24 47,0 0 10-47,0-1-13 0,0 3 7 0,-2 0 6 0,2-1-8 0,-1 0-7 16,0 2 1-16,0 0 7 0,-1 1-15 0,1-1 1 0,1 1-18 0,-2 1 10 0,0 0 24 0,0 0-5 0,0 0 1 15,10 14 15-15,-2 1-1 0,-2-1 1 0,1 1 1 16,2 1 5-16,0-2 1 0,-1 3-24 0,-1-2 7 16,-1 0-7-16,1 1 6 0,0-4-3 0,-1 2-16 15,1-5-32-15,2 4-38 0,-5-5-20 16,0-2-49-16,2-1 11 0,1-2-144 0,-1-2-148 16,0-1 34-16,-6 0 19 0,0 0 27 15,25-14 20 1,-10 3 22 15,1-4-20-15</inkml:trace>
  <inkml:trace contextRef="#ctx0" brushRef="#br0" timeOffset="263363.4254">6421 2290 309 0,'-3'-2'201'0,"3"-3"-1"0,-2 2-14 0,2-1 2 0,-2 1-14 0,2 1 8 0,-1-1-6 0,0-1-11 0,2 3 0 0,-1-1-4 0,1 0-22 0,-3 0-21 0,2 1 6 0,0-1-23 16,-1 2-5-16,1 0-19 0,-1 0 3 0,0 1-15 0,0 0-14 16,1 2 22-16,0 2-20 0,0 2 6 0,0 2-25 15,3 10-2-15,-3-7 8 0,0 8-16 16,13 29-14-16,-8-23-44 0,2 5-40 0,-1-4-60 16,5 3 14-16,-2-1-212 0,0 3-80 0,2 1 54 15,-3-4 15-15,1 0 24 0,-3 0 17 0,-1 2 15 16</inkml:trace>
  <inkml:trace contextRef="#ctx0" brushRef="#br0" timeOffset="265419.3702">7527 2941 541 0,'0'0'181'15,"0"14"-12"-15,0-14-12 0,0 0-5 0,0 13 5 16,8 4-18-16,-8-13 1 0,0-1 15 31,-1-1-12-15,-1 2-3-16,2-2 2 0,-3-1-3 0,0-1-25 0,1 0-5 0,-2-2-20 15,-1-1-27-15,-9-4 26 0,1-4-16 0,-3 0-13 0,-1-3-11 0,-1 1-3 0,1-5 0 0,0 1 7 16,-2 0-16-16,4-4-7 0,-2 1 12 16,1 0-1-16,0-4-17 0,5 2-2 0,-4-4 0 0,1 2 6 15,3-3-12-15,4-2 2 0,0-1-18 16,1 2 5-16,4 2-1 0,2 16-17 0,0-5-7 16,0 1 4-16,0 1 1 0,0 4-11 15,0 9 6-15,0 0-7 0,6-8 1 0,-3 13-3 16,5 13 21 31,-4 2-8-32,0 2 0-15,-1 3-3 0,1 3 5 0,-3-5 6 0,-1 8-9 0,1-1 3 0,0-2 9 16,-1-14 3-16,0 6-3 0,0 4 8 0,0 0 4 0,0-2-8 0,0 0 8 16,0-2-10-16,0-1-6 0,10 13 23 0,-4-17 12 0,4-2-3 0,-5 2-12 0,2-9 17 0,2 0-2 15,1-4-2-15,1-1-21 0,11-1 11 0,-11 0 0 0,9 0-35 0,27-15-24 16,-17 10-35-16,-1-2-32 0,-1 2-23 15,3-2 12-15,-2-1-64 0,2 1-5 0,3 0-14 16,-5 0 25-16,1 2 32 16,2-2 1 31,-4 3 20-47,0 0 40 0,-16 4-11 0,5 0 28 0,2 0 34 15,-3 0 34-15,-2 0 4 0,-2 0 8 0,-1 0 0 0,-3 0 47 16,-2 0 6-16,-6 0 12 0,8 0 2 0,-8 0-13 0,7 0 8 0,-7 0 22 0,8 0-13 0,-8 0-2 0,6 0-5 0,-6 0-2 0,12 3 2 0,-10-2 9 0,0 2-12 15,1-3 7-15,-1 1 14 0,0 0 19 0,-2-1 2 16,0 0-14-16,0 0 2 0,2-2-25 16,-4-3 9-16,1 3-12 0,-3-4-8 15,-5-7-7-15,-2-3 0 0,-1 1-14 0,-4-3-2 16,4-2 5 31,-2-2-15-47,0-1 11 15,0 1-21-15,3-3-8 0,2-3 4 16,1-2 16-16,1 2-23 0,2-3-12 0,5-3 1 0,-3 3 13 0,3 18-17 0,0-8 19 0,11-23-18 16,-5 21 1-16,-3 5-7 0,5 3 11 0,2 4-1 0,-1 5-7 0,1 2-2 0,-10 4 9 0,7 0-12 0,16 10 6 0,-11 1 11 0,-2 4-19 0,-1 2 22 15,-3 5-19-15,-3 0 18 0,-3-8 1 16,0 4-14-16,0 6 11 0,-14 27-12 0,4-25-3 16,1 2 11-16,0-2 20 0,-2-1-10 0,2 1-13 15,-2 1 3-15,0-3-8 47,2 0 2-47,3-3 12 0,1-4-8 0,1 1 16 0,3-5-19 16,1-3 19-16,0-10-4 0,0 0-6 0,13 14 11 0,-6-14-6 0,13 2 13 15,-10-2-7-15,3 0-19 0,25-17-36 0,-12 7-19 0,-3-2-46 0,-3-3-45 0,5 4 13 16,-3-6-224-16,-2 2-47 0,5 0 26 0,-6-7 27 0,-1 1 33 0,-2 0 39 16,5-3 12-16,3-1-14 0</inkml:trace>
  <inkml:trace contextRef="#ctx0" brushRef="#br0" timeOffset="266223.2078">9450 2561 209 0,'2'-6'347'16,"-1"-1"-50"-16,4-8-41 0,-3 5-32 31,-1 2-3-15,0 1-39-16,-1 7-5 0,0 0-36 0,0-7-25 16,0 7 3-16,-12-14-11 0,8 12-12 0,-1 1-20 0,-1 1-7 0,1 0-9 0,-2 1-7 0,-5 6-4 15,-1 2 3-15,2 0 16 0,-1 6-8 0,-2 4-7 0,2 1 2 0,0 1 17 0,-2 3-4 16,5 1 2-16,2-3 8 15,-1 2-27-15,4 0 16 0,3-2-11 16,-1 1 30-16,2-12-42 0,0 4 35 0,0 2-25 0,17 16 10 0,-6-19-23 16,1-1-11-16,5 0-3 0,2-3-21 15,1-4-7-15,4-2-37 0,1-4-38 32,1 0-32-1,-12 0-43-31,8 0-46 0,4 0 17 0,25-17-145 0,-27 5-83 15,-1 0 23-15,0-4 27 0,-4 1 19 0,-1-5 28 0,-5 0-4 0,1 0 9 0</inkml:trace>
  <inkml:trace contextRef="#ctx0" brushRef="#br0" timeOffset="266610.7694">9785 2455 526 0,'0'-7'282'0,"1"4"-45"0,-1-2-30 16,0 3-18-16,0-1-35 0,0 3-6 16,0-2 14-16,0 4-1 0,0 1-7 15,0-1 0-15,1 5-22 16,0-1 3-16,5 11-19 15,-6-8-14-15,0 6-2 0,4 21 0 16,-3-12-7-16,0-7-4 0,-1 10 10 0,0-17-37 0,0 6 3 0,0 6 0 16,0-2-6-16,0 3 15 0,0-1 1 0,-13 20-40 0,8-20-12 0,4-1 17 15,-2-4-26-15,0-5-3 0,2-1 6 0,0-1 12 16,0-2-11-16,1-3-11 0,-1-1 2 16,0 2 0-16,1-4 0 0,0-2-3 0,0 0 1 15,0 0 26-15,6 2-2 0,-2-4 27 0,9-10 5 16,-3 0-27-16,3-3 2 0,2 0-12 15,3-2 16-15,-2-1-15 47,-2 5 11-31,4-1-5-16,-5 2-3 16,0 4-3-16,-1-1-35 0,1 1 2 0,-2 2 32 0,1-1-14 0,-1 6-2 0,-4 1-2 15,-7 0 0-15,0 0-22 0,9 0 1 0,12 17 26 0,-11-7-3 0,-2-3 6 0,-4 1-9 0,0-2-1 0,-2 2-28 0,0-1-36 0,-1-2-33 16,1-1-34-16,-1-2-41 0,1-1-44 0,2 0 20 0,-1-1-236 0,-3 0-26 0,0 0 48 15,9 0 16-15,11-16 35 0,-5 4 28 16,1-2 54-16,2 2-19 0,-3 0-11 16</inkml:trace>
  <inkml:trace contextRef="#ctx0" brushRef="#br0" timeOffset="267531.3838">10548 2488 595 0,'4'-4'356'0,"-4"4"-16"0,0 0-17 0,0 0-40 0,0 0-14 0,0 0-27 0,15-18-35 0,-12 16-23 0,-1-1-21 0,-1 2-17 0,0 2-12 0,-1 1-24 0,0 1-13 0,-1 0 19 0,-1 2-12 0,-5 8-31 0,0 3-5 0,-5 0 6 0,1 1-7 15,-1 1-7-15,-4 1-6 0,2-2-34 16,-5 1-2-16,2 0-2 0,0-1 3 0,0-2-14 0,2-3 2 16,-2-2 42-16,4 1-4 0,1-6-4 15,4 1-6-15,1-2-2 0,3 1-4 16,-1-2-38-16,3-2 1 0,1 1 19 31,0-2 8 0,2-1-2-31,0 0-3 0,3 0 27 0,2 0 0 0,-1 1-1 0,2 0 15 0,13 1 0 0,-11-1 10 16,4 0 17-16,20 13-11 0,-15-8-11 0,1 6-7 0,-2-4 15 0,1 2-14 0,-1-4-8 0,-2 6 1 0,0-2-10 16,-1 0 5-16,3 0-5 0,-4-1-15 0,1 0-34 0,-4-3 2 0,1-1-145 15,-1-1-43-15,-1-3-78 0,0 0 25 16,-2 0-294-16,4 0 74 0,15-15 34 0,-10 5 17 15,2-6 32-15,-5-1-7 0,4 0 92 0,-3-1 28 16,3-2-11-16,0-3 1 0</inkml:trace>
  <inkml:trace contextRef="#ctx0" brushRef="#br0" timeOffset="269354.2493">11096 2080 772 0,'0'-17'254'0,"0"17"-15"0,0 0-21 0,0-14 4 0,-18-4-27 0,19 13 1 0,-1 1-31 0,0 2-16 0,-1-1 4 0,4 0-20 0,-5 3-15 0,2-2-13 0,-1 1-31 0,1 0-4 0,-1 2 11 16,1 0-25-16,1 1 0 0,-1 1 2 0,3 3-2 15,-3 1 9-15,1-1-24 0,2 14 8 16,-3-11-13-16,0 6-12 0,0 3-14 0,0 3-51 16,0-1-16-16,0 4-41 0,0-1-74 15,0 1 17-15,17 22-254 63,-13-24 18-48,3-1 30-15,-1-4 30 0,1-2 17 0,1-8 44 0,4 3-19 0,-3-4 43 16</inkml:trace>
  <inkml:trace contextRef="#ctx0" brushRef="#br0" timeOffset="270501.9284">11427 2431 557 0,'0'0'207'0,"0"0"-8"0,0 0-24 16,0-17-20-16,14-8 7 0,3 16-17 0,1 3-19 0,-1-1-9 15,1 4-25-15,2-1 1 0,-2 2-14 0,-10 2 5 16,1 0-21-16,4 0-12 0,1 0 2 16,7 12-5-16,-13-8 4 0,-2 0-17 0,-3 0 5 15,0 3 1-15,-1-1-26 0,-2 0 9 0,2 2 12 16,-2-8-18-16,0 11 13 0,0 0-22 15,-13 11 6 1,7-9 7 15,1-6-13-31,-2 1-2 16,4-3 1-16,1 0 5 0,0 0-3 0,2-3-10 0,-2 1 4 0,2-1 11 0,-2 0-15 0,2-1 2 0,0-1 3 0,0 0 15 16,0 0-3-16,12 7-10 0,3-1 14 0,-4-2 4 0,-1 0 0 0,-2-1-16 0,-1-1 12 0,8 5-15 15,-4-2-1-15,-3 0 0 0,-2 1-1 0,6 4 0 16,-4 2 8-16,-1 1 6 0,-7-1-14 15,0-12 9-15,0 12-6 0,0 2-5 0,-15 18-5 16,8-15 13-16,-2 0-9 0,-3-1 9 16,-2 0-8-16,0 0-8 0,1-3 9 0,-6 1 3 15,0-2-4-15,0-1 11 0,0-5 2 32,1 1-1-17,2-2-7-15,0 2-10 16,4-4 2-1,3 0-8-15,9-3 7 0,0 0-11 0,-10 0 20 0,0-13-7 0,9 8-2 0,3 0 12 0,0 0-8 0,7-6-6 0,1 0 24 16,1 2-20-16,3 1 17 0,4 1 4 0,-2 3 14 0,-2 2 5 0,-5 2 3 0,7 0-11 0,3 0-7 0,21 12 2 16,-19-3-1-16,-1-1 5 0,2-1-13 15,-9 5 0-15,6 0-7 0,-1 0-17 0,-3-2-20 16,1 1-34-16,-3-3-49 0,2 2 9 0,-5-8-164 16,-7 2-124-16,5-2-25 0,-8-2 74 0,0 0-8 15,6 0 56-15,11-20 38 16,-9 1-3-1</inkml:trace>
  <inkml:trace contextRef="#ctx0" brushRef="#br0" timeOffset="271161.9977">11916 1867 835 0,'0'-3'298'0,"0"0"-36"16,0 2-23-16,0 1-31 0,0 0-19 0,0 0-4 0,0 0-39 0,0 0-15 0,0 0-21 0,0 0-20 0,0 0 0 16,0 0 1-16,0 0-10 0,0 0-23 15,12 30-4-15,-8-10-7 0,1 3 9 0,-2 3-25 16,3 0-21-16,-3 3-53 0,-1 3-61 0,0 3 11 15,-2-2-229-15,0 1-61 0,1-1 36 16,1 0 23-16,-1 2 3 16,-1-20 33 15,0 9 34-31,0-3 8 16</inkml:trace>
  <inkml:trace contextRef="#ctx0" brushRef="#br0" timeOffset="320964.4955">15963 1326 771 0,'13'0'284'0,"-13"-16"-4"0,24-5-31 0,-21 15-29 0,0-3-3 0,-2 2-29 0,-1-1-30 0,4-8-9 0,-4 16 5 0,0-12-10 0,0 0-31 16,0 2-19-16,0 0-11 0,0-2 9 0,-11-12-17 15,8 16-27-15,-1 1 15 0,0 0-25 16,0 1 3-16,-1 2 5 0,-2 2-4 15,1 0 1-15,0 1-26 0,-2 1 3 0,0 0 29 32,-2 0-44-32,-5 0 5 47,-17 18 1-47,12-9 11 0,2 3-9 0,2 0-10 15,-2 2 15-15,5 1-7 0,4 2-3 0,0 0-14 0,2 0 27 0,0 3-15 0,7-11 8 16,0 3-1-16,0 0-16 0,0 1 14 0,0 2-7 0,0 1-12 0,0-2 8 0,12 11-5 0,-8-16-5 0,-1-2 35 0,0-2-26 15,1 0 22-15,1 0-14 0,1-3-3 0,1-1-1 0,-1-2-4 0,3 1-5 0,5 0 0 16,19-14-8-16,-16 4 1 0,-2-3 20 0,2-2-16 16,0-3-1-16,-3 1-6 15,0-2 8-15,-1-5-4 32,-1 0 3-32,-3 0 11 15,1-1-2-15,-5-6-2 0,-2-1-9 0,4 6-2 16,-6-6-8-16,-1 17 23 0,0-7-2 0,0-4-13 0,0 2 30 0,0-2-11 15,0 3 6-15,0 1-7 0,0 2-15 0,0 4 3 0,0 2 2 0,0 2 20 0,0 3 7 0,0 1-16 0,0 8-3 16,0-8 3-16,0 8-7 0,0-9 20 0,0 9-17 16,0-6 4-16,0 6-9 0,0 0 21 0,3-11-27 15,-2 13 15-15,-2-1-9 16,-1 0 5-16,3 5 11 0,-2-1 12 16,0 2 9-1,0 13 1-15,1-10-4 31,0 7 24-31,0 4-3 0,0 5 14 16,0 3-6-16,0 1-6 0,0 3-7 0,0 1-4 0,0-1-3 16,0 2-5-16,0-1-4 0,0 0-33 0,0-1 0 0,0 2 0 0,0 0-81 0,0-3-47 0,0-3-55 15,12 28 17-15,-3-38-223 0,-4-4-63 0,2-3 41 0,4-3 20 0,-3-2 36 0,0-7 26 0,1 0 28 16,-9 0 24-16,8 0 24 0,16-12 44 0</inkml:trace>
  <inkml:trace contextRef="#ctx0" brushRef="#br0" timeOffset="332092.2688">14034 3500 823 0,'0'0'343'0,"0"0"-19"0,0 0-44 0,0 0-2 0,0 0-35 0,0 0 6 0,0 0-17 0,0 0-27 0,0 0-18 0,0 0 8 0,0 0-14 0,0 0 6 15,0 0-15-15,0 0 7 0,0 0-22 16,0 0 0-16,0 0-13 0,0 0-9 15,0 0-5-15,0 0-22 0,2-2 4 0,0 7-20 16,7 13-11-16,-4-1-7 0,0 1-3 16,-3 3-16-16,0-2-10 15,0 3 6 17,-2 1-4-17,0-2-16-15,0-11-10 0,0 5-32 0,0 3-37 16,0-2 4-16,0-2-120 0,0-3-35 0,0-1-39 0,0-2 22 0,0-1-141 0,0-7-103 0,0 6-34 15,0-6 41-15,9 11 40 0,-6-11 44 0,3 0 12 0,-1-1 23 0,1-1 34 0,10-4 29 0,-2 0-2 16</inkml:trace>
  <inkml:trace contextRef="#ctx0" brushRef="#br0" timeOffset="332592.0468">14360 3575 712 0,'0'-4'361'0,"2"1"-14"0,-2 3-34 0,0-4-48 0,-2 3 2 0,1-3-32 0,1 2-13 0,0-1-22 0,1 0-37 0,-1 2-13 0,-1 0-12 0,1 0-25 0,0 1-9 16,-3 0-10-16,0 2-15 0,1 1-10 16,-2 3-8-16,3-2 15 0,-1 0 13 0,-3 2-6 15,1 9 3-15,0-2 9 0,1 3-22 0,-1 0-16 16,0 1 19-16,4-1 1 31,-1-4-4 0,1-1-6-31,0-11 5 16,0 10-13-16,0 4 4 0,0 0-5 0,13 13-15 0,-8-17 8 0,2-4-17 0,2 5 2 16,2-4 0-16,-3-4 2 0,1-1-15 0,-1-1 2 0,1-1-19 0,-9 0 3 0,12 0-20 0,1 0-7 0,13-17-12 0,-12 8 2 15,-2 0-12-15,0-1-7 0,-1-4 14 0,-3 1-4 0,0 0 12 0,-1-3 2 0,0 2 2 16,-4-3-26-16,-1 4 26 0,0 1-7 0,-1 0-1 15,-1 12 8-15,0-8 2 0,0 0 1 16,0 0 3-16,0 2-18 0,0-6 2 0,-17-12 14 16,12 15 1-16,-3 1-21 0,1-2-9 0,-2 3-4 31,3 2 1-31,-1 2 6 0,-2 0-19 0,3 1-2 16,0 2-28-16,2-2-7 0,4 2-20 0,0 0-20 0,-9 0-17 0,3 0-8 15,6 0-11-15,-10 0 16 0,-1 11-74 16,7-10-46-16,2 1-61 0,-3 1-45 0,2-1 46 15,3-1 29-15,-2-1-22 0,2 0 46 0,5 0-33 16</inkml:trace>
  <inkml:trace contextRef="#ctx0" brushRef="#br0" timeOffset="333073.7788">14778 3396 448 0,'2'-2'436'0,"-2"0"-37"0,0 0-56 0,0-1 3 15,0 1-13-15,0 1-9 0,0 1-43 0,0-3-12 0,0 2-21 16,0 0-18-16,0-1-28 0,-2 1-18 16,2 1-26-16,0 1-15 0,0 1-3 0,0-1-2 15,2 3-13-15,-2 2-7 0,2 0-17 16,0 0-2-16,3 10-2 0,-1 2-17 15,-1 3 0 32,0 0-8-31,-1 1-21-16,-2 2-2 16,0-11-4-16,0 3 0 0,0 6-16 0,0 2-35 0,0 1-58 0,0-1 7 0,-12 28-105 15,9-29-34-15,-1-3-60 0,0 1-49 0,-1 0 29 0,5-6-233 0,-3 2 28 0,-1-5 37 16,4-2 46-16,-2-1 15 0,2-4 35 0,0 1 23 0,0-6-4 0,0 0 51 0,0 0-4 0</inkml:trace>
  <inkml:trace contextRef="#ctx0" brushRef="#br0" timeOffset="334973.6072">15134 3360 704 0,'0'0'291'0,"0"0"-18"0,0 0-12 0,0 0-15 0,-14 0-30 0,14 0-24 0,0 0 19 15,0 0-18-15,0 0-23 0,0 0-17 0,0 0-18 16,0 0 27-16,0 0-18 0,0 0-17 0,0 0-12 16,0 0 4-16,0 0-22 0,0 0-9 0,0 0-24 15,0 0 15-15,0 0-18 0,0 0 17 16,0 0 8-16,2 11-24 0,9 0-8 15,0 1 5 1,0 1-15 0,5 0-22-1,-3 1 14-15,6-2-3 0,-4 1-9 16,5-1 1-16,-2 1 11 0,0-4-1 0,1 3 5 0,-2-1-17 0,-1 0 0 0,-3 0-14 16,2-3 6-16,-3-1-34 0,-5 2 2 0,0-4 15 0,-1 1 8 0,-1-4 4 0,-4 1-27 0,1 0 12 0,1 1 9 0,-2-1-10 15,1 1-1-15,-2 0 0 0,0-4 10 16,0 0-18-16,0 10 3 0,0-3-18 0,-13 22 4 15,2-12 2-15,-1 3 2 0,-1-1 3 0,0 0 28 16,-1-1-1-16,-2 0 6 0,2-3 4 47,-1 2-16-31,0 0-2-16,0 1 18 0,1-1-21 15,-1-4 21-15,4 4-9 0,-1-4-12 0,3-1 0 0,1 0-43 16,1-3-4-16,3-1-42 0,-1-3 0 0,1 0-14 0,1-1-19 0,-1-4-29 0,4 3-48 0,-1-3 18 0,2 0-129 0,-1-3-122 0,4 1 17 0,8-7 41 0,4-2 26 15,2-4-21-15,-1-1 65 0,3 0 33 0,1-4 25 16</inkml:trace>
  <inkml:trace contextRef="#ctx0" brushRef="#br0" timeOffset="335642.8905">15950 3410 244 0,'1'-4'317'15,"-1"-1"-65"-15,-1 0-10 0,1-2-27 16,-3 0-17-16,1 1-17 0,-4-6-35 47,1 1-8-47,0 3-17 0,1 1-13 0,2 2-14 0,-3-2-4 0,0 2 3 15,1 2-4-15,1 0-16 0,0 0-16 0,-2 1-1 0,0 1-8 0,-1 1-6 0,6 0-9 0,0 0-3 16,-9 0-3-16,-15 11-16 0,9-1 1 0,2 1 4 0,0-2 6 0,-3 4 7 16,2 1-15-16,2 1-3 0,-2-2 3 15,5 2-2-15,-2-1 0 0,4 0 19 0,4-3-10 47,-1-2-12-47,1-2 7 78,1 2-2-78,2-2-4 0,-1-4-11 16,1 2 10-16,0-2-1 0,0-3 6 0,0 0 6 0,0 0-11 0,12 11 0 0,-7-10-11 0,3-1 11 0,-1 0-28 15,0 0 9-15,0 0-23 0,17-9 10 0,-8 1-3 0,-3-1 10 0,1 0-14 0,0-2 1 0,-4-1 7 0,1 1 16 0,-1 1-8 16,2-1-1-16,-6 0 18 0,-1 3-10 0,-1 1 29 0,-1 2 3 0,-3-1 2 0,2 3 29 0,-1-1 5 0,0 1 7 0,1 1-16 0,-2-1 8 0,2 1-10 0,-1 1 13 0,0-1-10 16,-1 1-17-16,1 1 27 0,-1 0-10 0,0 0-3 0,0 0 55 0,0 0-10 15,1 14 16-15,-2-10-36 0,1 3 5 0,2 14 4 16,-2-13 7-16,0 7-6 0,-11 21 0 16,8-10-27-1,-1-6-9 16,2 1 0-31,0 4 5 16,1-1-18-16,-4-4 10 0,3 2-23 0,2 1-9 0,0-3-3 16,0-8-84-16,0 4-32 0,0 1-23 0,0-3-50 0,0 0-22 0,0-5-50 0,12 8 23 0,-9-12-251 15,2-3 31-15,2 1 38 0,1-6 40 0,9 1 0 0,2-8 49 0,3-2 49 0,0 0-7 0,-1-3-8 0</inkml:trace>
  <inkml:trace contextRef="#ctx0" brushRef="#br0" timeOffset="336139.7212">16167 3373 237 0,'-3'-3'289'0,"2"0"-40"16,0-1-36-16,0 2-4 0,-1-1-18 15,2 0-14-15,-2 3-10 0,1-3-10 0,1 1-12 16,-1 0-14-16,2 0-18 0,0-1-23 16,0 2-3-16,2-3-1 15,2 4-14-15,0-3-19 16,2 2 5-16,8-2 9 0,2-2-6 16,-4 2-15-1,4-1-13-15,-4 2-9 0,-1 1-3 0,-3 0-5 16,0 0 24-16,-2 0-24 0,0 1 9 0,-2 0-5 0,1 0-4 0,-1 0 17 0,-5 0-10 0,0 0 21 0,0 0 2 0,8 0 19 0,2 11-23 15,-7-7 24-15,-2 1 5 0,1 0-23 16,-1 0 14-16,-1 2 22 0,0-2-8 0,0 1 5 16,0-6-10-16,0 6-5 0,0 1 18 15,0 6 4-15,-11 16-16 0,8-11 3 0,-2-1-5 0,1 0-16 16,1-1 12-16,0 0-5 0,0-3-6 47,1-1-8-32,0-3 5-15,0 0-6 16,-1 10-16-16,1-6 2 0,2 0-16 0,-2-2-15 0,2-1-4 0,0-1-22 0,0-9 4 0,0 0-99 16,0 15-13-16,0-2-23 0,0-3-46 0,0-2-10 0,0-1 21 0,0-7-130 0,6 8-88 0,-6-8-8 0,11 11 27 0,-10-11 19 15,1-1 19-15,2 0 27 0,-2 0 16 0,2-2 1 16</inkml:trace>
  <inkml:trace contextRef="#ctx0" brushRef="#br0" timeOffset="336604.8715">16234 3534 732 0,'-1'-2'230'0,"-1"2"-10"16,0-1-24-16,0 0 1 0,1 1 2 0,-2-1-15 15,3 1-3-15,-2-2-19 16,1 2 18-16,0-1-9 0,0 1-13 16,0-1-1-16,2 1-22 15,-2-1-15-15,3-1 40 0,-2 1-39 16,3 0-2-16,2-2-19 0,0-1 7 0,12-2-16 0,-1-1 3 0,0 2-15 0,3-2-7 16,-1 1-36-16,0 0 16 0,0 1 12 0,-2 0-7 15,-1 1-29-15,0-1 14 0,-2 1-10 16,-4 2-1-16,-1 1-20 0,-1 0 14 0,0-1-18 15,-2 2 17-15,1-2 3 0,-2 2-2 0,-1 0-46 16,0 0-34-16,1-2 17 0,-1 2-43 16,-2-1-9-16,2 1-10 0,-3 0-3 0,1 0-41 15,1 0-15-15,-2 0-22 16,-3 0 17-16,3 1-132 0,-4 1-98 31,2-2-40-31,-2 0 45 0,-2 1 9 16,2-1 54-16,0 1 41 0,-1 1-12 0,0 0-9 0</inkml:trace>
  <inkml:trace contextRef="#ctx0" brushRef="#br0" timeOffset="338547.0759">17113 3520 356 0,'0'14'273'0,"12"-14"-54"0,-12 0-19 0,0 0-26 0,0 0-9 0,0 0-14 0,0 0-9 0,0 0 8 0,0 0-20 0,0 0-16 0,0 14-7 0,0-14-2 0,0 0-17 0,0 0 5 0,0 0 7 0,0 0-19 15,18 19 6-15,-18-19-16 0,0 0-21 0,-2 0 1 16,0-1-3-16,-2-2-4 0,2 3-2 16,0-3 1-16,-2 1 7 0,-1-3-13 0,1 2 3 15,-6-6-6-15,-4-1-18 16,2 1 13 15,1-3-9-31,1-3-4 0,-2 0 12 16,1-2-18-1,3 0 2-15,-2-4-2 0,0 0-12 16,3-2 13-16,0-1-12 0,1 2 19 0,-5 0-29 0,7 1 15 16,2 4 9-16,-3-1-5 0,3 5-14 0,-4-2-6 0,4 7 10 0,2 8 3 0,0-7-6 0,0 7-2 0,0-9 22 0,0 9-15 15,0-7-4-15,0 7 6 0,0 0 1 0,0-6 0 0,0-1-11 0,2 7-9 0,-1 2 5 0,2-1 10 16,-2 3 4-16,2 1-7 0,-2 0 5 16,2 1 7-16,2 10-2 0,-2-3-5 62,2 3-14-62,-3-1 10 0,-2 0-3 0,0-6 12 0,0 8-1 16,-16 21-9-16,9-14 5 0,-4-3 7 0,-5-1-20 0,5-2 11 0,-2 1-4 0,0-4 14 15,7 1 3-15,-3 1-8 0,-1-4-3 0,5-3-9 0,0 0 2 0,0-2-1 0,3-3 6 16,1 2-6-16,1-3 25 0,0 1-8 0,0-5 3 0,0 0 26 0,20 11-14 0,-7-11 3 16,-3 0-12-16,6 0-1 0,5 0 6 0,2 0-16 15,27-15 4-15,-23 8 18 0,1 5 10 0,0-3-23 16,-1 1 9-16,-1-4-3 15,-2 0-28 32,-3 1-34-47,0 2-33 16,-3-2-27-16,-1 1-37 0,0 2 12 0,-2 0-116 0,-4-1-74 16,-1 1-82-16,-4 0 27 0,0 0 44 0,1 1 17 0,-2 1 12 0,0-1 44 0</inkml:trace>
  <inkml:trace contextRef="#ctx0" brushRef="#br0" timeOffset="339047.0782">17596 3452 840 0,'4'1'255'0,"-1"-1"-4"0,0 0-48 0,-1 0-11 16,0 1-22-1,0-1-8 1,0 0-13-16,-1 0-28 0,0 1-1 0,0-1-19 0,0 0 0 0,-1-1-10 0,0 1-24 16,-1-1 0-16,-1 0-10 0,0 0 0 0,-2-1-11 0,0-2-4 0,-9-2 2 15,0 2 2-15,-2-3-1 0,-4 0-19 16,0-1 4-16,2-3-17 0,-3 1 7 0,6-1 1 15,0 0-1-15,2-2 3 0,0-1-2 0,4-2-10 16,0 2-5-16,2 0 4 0,-2-3-3 0,4 4-3 16,2 0-5-16,-2-4-4 0,4 17 5 15,0-11 9-15,0 2-10 0,0 0-3 0,0 1 4 16,0 8 3-16,10-14-6 0,-6 10 7 16,0 0-18-1,0 2 20 1,2 0-16-16,0 2 15 0,0-1 12 15,1 2-22-15,-7-1 2 0,11 0 1 0,18 13 8 16,-17-5 1-16,5 0 12 0,-6 1-19 0,2 3-6 0,-7 1 1 0,-3 1-5 16,-1 5 5-16,-2-13 11 0,0 8-3 0,-10 20 5 0,4-16-11 0,-3 1-9 0,2-1 21 0,-3 1-17 15,1-1 12-15,0-1-6 0,0 0 4 16,1-2 0-16,0 1 0 0,6-7 2 16,-2-1-5-16,0 1-5 0,4-9 16 0,0 0-13 0,0 8 30 15,0-1-10-15,0-7 12 0,0 6 9 16,0-6 4-16,10 13-14 0,-5-10 0 47,0-1 4-47,3-2 10 15,-1 0-25-15,1 0 10 0,3 0-10 0,4 0 14 16,3 0-38-16,16-14-44 0,-16 7-38 0,-5-2-30 0,1 1-39 16,4 0 15-16,1-2-212 0,-10 0-79 0,7-1 50 0,-6 2 59 15,-1-4-3-15,5 2 11 0,1 1 23 0,-3 0 17 0</inkml:trace>
  <inkml:trace contextRef="#ctx0" brushRef="#br0" timeOffset="370915.4518">12463 2006 764 0,'0'0'259'0,"13"0"-24"0,-13 0-10 16,0 0-27-16,0 0-5 0,0 0-25 16,0 0-16-16,0 0-16 0,0 0-2 31,0 0-18-31,0 0-18 15,0 0-15-15,0 0 4 0,0 0-10 0,0 0 15 0,0 0 17 0,0 0 6 0,13-1-9 16,-9 20-12-16,2 0-10 0,-6 1 3 0,2 6-1 0,1-3-9 0,-3 3 22 0,2 2-25 16,-2-13 10-16,0 7-9 0,0 5-8 15,0 4-36-15,0 0 27 0,0 4-5 0,0 1-15 16,0-1-4-16,0 2-4 0,0-3-3 0,0 1 6 16,0 0-12-16,-9 38-4 0,9-56-8 15,0 10 22-15,0 2-31 0,0 2 0 0,0-2-72 16,0-3-36-16,0-1-23 0,0-1-58 15,0-5-36-15,0-4 17 0,0-2-184 47,0-5-53-31,0-2 49-16,9 1-3 16,-3-7 40-16,8-10 2 0,-2-6 29 0,4-2 49 0,-1 4-3 0</inkml:trace>
  <inkml:trace contextRef="#ctx0" brushRef="#br0" timeOffset="371472.3461">12861 1915 418 0,'0'-3'306'0,"0"-3"-54"0,-2 3-14 0,2 1-24 15,0-1 1-15,0 1-26 0,0-1-7 0,0 1-22 16,0 0-9-16,0 1-4 0,0 0-34 16,2 0-8-16,-4 2 17 0,4 2-5 0,-4 2 3 15,4-1-15-15,-2 4 11 0,-2 12-11 16,2-9 2-16,0 7-17 15,0 2-11 32,0 6-7-47,11 28-9 0,-7-21 29 0,-2 1-1 0,1 0-10 16,-1 0-24-16,-2 3 24 0,0-2-21 0,0-18-12 0,0 9-1 0,0 5 14 16,0 2-19-16,0 1-20 0,0 0 28 0,0-3 0 0,0 2-25 0,0-1-1 0,0-2-27 0,0 1 1 15,0-3-82-15,0-2-29 0,0-2-22 0,0-1-62 0,0-1-45 0,0-5 21 0,0 1-250 0,0-2 38 16,0-4 22-16,0-2 45 0,0-3 25 15,16 5-1-15,-14-9 29 0,1-3 16 0,-1 0 18 16</inkml:trace>
  <inkml:trace contextRef="#ctx0" brushRef="#br0" timeOffset="376466.9217">4442 4191 328 0,'0'0'204'0,"0"0"-17"0,0 0 15 0,0 0-9 16,0-14 20-16,0 14-20 0,0 0 10 15,15-23-11-15,-15 20-25 0,-1 1 18 32,0-1-41-32,-1 0-15 0,-2 0-22 0,-1 2 19 15,-2 0-43-15,0 1 6 0,-1-1-19 0,-2 1-1 0,-4 0-17 0,-20 12 5 0,13-7-17 16,1 7 13-16,-3-5-15 0,6 3 4 16,0-1-15-16,2 3-8 0,1 2-3 0,0-2 11 0,3 0 14 15,-1 3-29-15,0 0-6 16,1 2-1-16,3 0 1 0,3 0 1 0,0-1 14 0,3 2-21 15,1 1 10-15,1-11-6 0,0 4 9 0,0 4 5 16,14 18 14-16,-8-17 19 0,6-2-10 16,2-1 32-16,4 1-37 15,2-6-3 17,-5 0-4-32,5 0-2 15,3-1-3-15,-2-3-3 0,4-2-2 0,-14-3-2 16,7 0-1-16,3 0-27 0,1 0-43 0,1 0-26 0,24-12-41 0,-28 3-57 0,1 1 16 15,-2-6-141-15,-5 3-125 0,-1-5 41 0,-1 2 22 0,-3-3 41 0,-3-3-6 0,5-3 47 0,-8 1 2 0,1-3 51 16</inkml:trace>
  <inkml:trace contextRef="#ctx0" brushRef="#br0" timeOffset="376990.7677">4739 3966 655 0,'0'-6'333'0,"0"1"-43"0,1 0-10 0,-3 3-10 0,2-1-13 0,0 0-67 0,0 2-12 16,1-2-23-16,-1 0-16 0,0 3 13 16,0 3-57-16,0 2 46 0,0 0-16 0,1 14-1 15,0-5-14-15,-1-3-3 0,0 5 11 0,0 3-10 16,0 4 13-16,8 25-16 0,-5-21-5 16,-3-13-2-16,0 6-38 0,0 4 14 0,0 2 8 15,0 0-24-15,0 1-23 0,0-2 9 0,0-1 5 16,0 0-7 15,0-2-9-15,9 21 5-16,-9-36-1 0,0 3-15 0,0-2 8 15,0 1-1-15,0-2-5 0,0-7-7 0,0 8 18 0,0-8 11 0,0 7 2 0,0-7-13 0,0 0 2 0,5 10-11 0,-3-13 7 0,0-1-6 0,1-1-4 16,6-8-13-16,-1 1 18 0,1-5-17 0,-1 2 3 16,6 1-2-16,-2-2-2 0,2 4 2 0,1-2-11 15,-1 0-1-15,0 1 1 0,-3 0 1 0,1 5-6 16,-5 1 9-16,-1 2-7 0,0 1 4 15,1 2-4-15,-2 1 2 0,-1 1 7 16,-4 0-7-16,0 0 13 0,6 0-10 0,10 18-3 78,-11-8-1-62,0 1-3-16,1 3 0 15,-2-2-1-15,-1-3 8 0,1 0 3 0,-2 0-8 0,0-1-24 0,4 9 6 0,3-3-95 0,-2-2-38 16,1-6-31-16,0-2-51 0,0 0 21 0,1-4-161 0,-1 0-127 0,-8 0 68 0,12 0 22 0,19-14 26 16,-13 6 36-16,-1-1 38 0,4-5 26 0,1-1 0 0,1 3 12 0,1-5 10 0</inkml:trace>
  <inkml:trace contextRef="#ctx0" brushRef="#br0" timeOffset="378236.7412">5380 3987 574 0,'0'-14'310'0,"-13"14"-40"0,13 0-20 0,0-13-1 0,0 13-20 0,-14 0 8 0,-1-22-12 0,13 19-25 0,1 1-23 0,-2 0-20 0,2-1 40 0,0 2-8 0,-1-1-59 15,-1 2 11-15,1-1-15 0,0 1-18 16,1 0-7-16,1 1-13 0,0 1-6 0,0 2 4 15,0 0-29-15,2 3 20 0,5 6-19 0,0 2 15 16,2 4-18-16,2-5-1 0,3 5-9 16,2-2-1-16,0 1 0 0,3-1-12 47,-1 0 0-47,1 0-6 15,0 0 7-15,1 0 1 0,-2 1-17 0,-2-3 5 16,0-1-5-16,-2-1-4 15,0 1-4-15,-4 2 9 0,-1-5-13 0,0 3-2 0,-5-4 22 0,-1 0-25 0,-1 0 7 0,-2 1 2 0,0-11-2 0,0 13-4 16,0 4-13-16,-18 18 8 0,8-17 11 0,0 1-13 0,-1-2 13 0,0 3-1 0,-4-1-21 0,2-3 19 0,0-1-21 16,-1-2 22-16,4 2-26 0,-2-1 2 15,1 0-15-15,4-9 4 0,1 4-62 0,0-2-23 16,2-3-27-16,0 2-55 16,1-2-43-16,1 0 22 31,2-2-168-16,-1-2-60-15,1 0 44 0,2-2 15 0,1-1 36 0,1-1 28 0,10-7 35 16,-1-3-21-16,4 6 61 0,2-9-14 0</inkml:trace>
  <inkml:trace contextRef="#ctx0" brushRef="#br0" timeOffset="379358.3275">5845 3830 636 0,'0'0'307'0,"0"-16"-38"0,0 16 11 0,0 0 9 16,-6-26-31-16,7 22-13 0,0 1-29 0,0 0 26 15,1-1-29-15,-1 1-22 0,-1 0-10 16,2 2-23-16,-2 0 4 0,0 0-40 0,0-1-5 16,0 1-24-16,0 2-15 0,1 0 0 15,-1 2-17-15,1 1 2 16,-1 1 3 0,1 0-21-1,0 2 13-15,3 10-10 0,-1 0 0 0,0 1-28 0,0 0 9 16,-1 2-10-16,3 4-4 0,1-2-118 0,-1 4-58 0,-1-3-40 15,2 2 18-15,-2-5-200 0,3-1-54 0,2-1 14 0,0-5 28 0,1-5 12 16,4-1 42-16,1-3 26 0,3 0 29 0,3-2-21 0,-11-2 39 16</inkml:trace>
  <inkml:trace contextRef="#ctx0" brushRef="#br0" timeOffset="380018.7012">6226 4300 500 0,'-3'1'362'0,"1"1"-61"0,-2 1-32 0,1 1-29 0,-1 0-12 0,-4 9 3 16,1-5-20-16,-1 4-11 0,3-2-22 0,-1-1-22 15,2-1-17-15,0-1-16 0,-3 8 3 0,1-6-14 16,2-2 15-16,-1-2-15 0,2 2-28 15,0-2-9-15,1 0-8 0,0-2-18 16,2-1 9-16,-1 0-6 0,0 0-5 0,1 1-5 16,-1-3 9-16,1 0-5 0,0 0-5 31,0 0-8-15,0 0 12-16,-4-16-5 0,4 10-36 0,4-10 0 15,-4 4 25-15,9-23-4 0,-5 11-3 0,3-5-16 16,-1 1 1-16,1 0 5 0,2 0-1 0,1 0-18 0,-4 2 0 15,5 1 1-15,-1 0-9 0,1 1 17 0,-2 3-1 0,4 2 0 0,-3 2-8 0,0 3 0 0,2 2 1 16,-6 2 1-16,7 0 0 0,-6 4 11 0,-1 3-8 16,0-1 0-16,-1 2 16 0,-5 2-7 0,0 0 24 15,23 12-1-15,-12-2 32 0,1 4-3 0,-3 3-25 16,1 1 17-16,-1 4-5 16,-2-1 4 30,0 1 6-46,-1 3-26 16,-2 3 6-16,2-3-6 0,-2 1 8 0,-2-2-17 0,1 1 2 16,-3-12-31-16,0 3-33 0,0 4 4 0,0-1-63 0,0-3-36 0,0 0-16 0,0-4-28 0,0-2-31 15,0-1-35-15,0-2 19 0,0-7-161 0,0 9-42 0,0-9 43 0,0 0 18 0,0 6 7 0,0-6 41 0,2 6 27 0,-4-8 8 0,1 0 30 16</inkml:trace>
  <inkml:trace contextRef="#ctx0" brushRef="#br0" timeOffset="380492.1131">6219 4299 699 0,'-6'-3'328'0,"0"3"-36"0,3-3-46 0,1 3-13 0,-1-2-36 16,3 0-6-16,1 1 3 0,3 0-34 0,1-1-11 16,1 1-37-16,1-1 2 0,13 0-2 15,-2-2-17-15,1-1-23 0,2 1-22 0,-1-2-37 16,1 1-38-16,-3-2-75 0,3-1-40 0,1-1 13 15,-3 1-271-15,-2-3 20 0,5 0 49 32,-6 1-40-32,-2-2 80 15,2-2 39-15,-4-3 5 0</inkml:trace>
  <inkml:trace contextRef="#ctx0" brushRef="#br0" timeOffset="380829.7449">6694 3818 858 0,'0'-4'356'0,"-2"2"-34"0,2 2-38 0,0-3-36 0,0 1 21 0,0 0-32 0,0-1-41 0,-1 1-20 0,0 2-21 0,1 0-38 0,0 0-2 0,-1 3-27 0,1-1 18 15,2 1-48-15,-1 1 18 0,1-2-20 0,-1 1-14 16,0 2 24-16,-1-2-13 0,0-1-6 0,1 1-4 16,-3 1-17 30,3-3-10-46,-1 1-2 0,2 2-1 16,-2-2-1-16,1 0 41 0,-1-1-6 0,0 1-20 0,0-4-14 0,0 2-12 0,0-3 16 0,-2 1-11 0,1-1 1 0,0-1 3 0,-2-3-1 0,1 0-16 0,2 1 10 0,-1-3 13 16,-1-8 3-16,2 5-7 0,0 2-6 0,-1 0-16 15,-2 4 5-15,3 6 17 0,0-5-3 16,0 5 31-16,0-10-18 0,0 10 8 0,0-8-10 16,0 8-2-16,0 0-2 0,0 0 13 0,0-8-2 15,-1 12-3-15,2 0-1 0,-1 3-4 16,0 1-14-16,0-1-8 15,0 3-4-15,0 6 14 32,0 2-2-32,0 2 0 0,9 21-71 15,-6-22-46-15,-1 0-62 0,1-2-56 0,2-1 21 0,-1-3-269 0,-1-5 26 0,1-1 54 16,1-4 33-16,-1-1 22 0,1-3 16 0,-5 1 43 0,12 0 21 0,25-16-10 0</inkml:trace>
  <inkml:trace contextRef="#ctx0" brushRef="#br0" timeOffset="381751.1049">7611 4250 806 0,'0'13'245'0,"0"-13"-14"0,0 0-21 0,0 0-20 0,0 13-10 0,0-13-8 0,16 22 39 0,-21-20-39 0,-8 8 14 0,6-4-16 0,-1-1-4 0,3-3-24 0,-1 0-30 15,-1-2 14-15,-1 0-8 0,-1 0-25 0,-2 0-11 16,-19-16-9-16,11 7-6 0,0-3 19 0,3-1-8 15,-2-4-9-15,2-2-17 0,1 1-5 16,3-4-5-16,-3-2-6 0,4 2-10 16,1-4-7-16,1 1 1 0,1-2-20 0,0-3 4 15,2 5-22-15,-2-4 26 47,6 0-19-47,-2 4-3 16,2 4-4-16,0 2-8 0,1 7 10 0,1 2-11 0,0 10 7 15,0 0 0-15,1-8-10 0,1 11 7 0,-2 2 10 0,2 3-6 0,2 12-4 0,-4-9 5 0,3 24-4 0,-2-12 0 0,-1-11 9 0,0 7 2 16,0 5 14-16,0 1-7 0,-14 26-6 0,9-23 10 0,2-6 1 0,1-2 0 16,2-11-11-16,0 5 20 0,0 0-21 0,0 0 21 15,0-3 3-15,0 0 27 0,0-2-10 0,0-3-20 16,0-6 25-16,0 9-19 0,11 3-4 16,-6-10 0-16,1-2-2 0,13 4 4 15,-10-4 23 16,7 0-20-15,5 0-16-16,27-18-24 0,-22 11-48 0,0-3-50 0,5-2-28 0,-2 0-32 16,4 1 17-16,0 2-145 0,1-3-87 0,-1 0 7 0,0 0 23 0,-1-1 37 0,-1 3 11 0,-1-1 19 15,1 2 36-15,-3 0-10 0</inkml:trace>
  <inkml:trace contextRef="#ctx0" brushRef="#br0" timeOffset="382213.6858">8007 4091 234 0,'16'-6'128'0,"-2"5"4"0,-5 0 63 16,0 0-17-16,-9 1-20 0,8 0 5 0,-8 0-12 15,9 0-4-15,-9 0 6 0,8 0 3 16,-8 0 0-16,14 11-2 0,-11-10-11 15,-1 4-21-15,0-4 10 16,-1 4 17-16,0-3-22 0,0 1-19 0,-3 1-13 0,3-1 10 0,-1 0 9 16,-1-1-12-16,0-2-3 0,-2 0-9 15,-1 1-9-15,-1-2-6 0,0-1-34 0,-5-7 26 0,-2 1-20 16,-4-3 7-16,-2 0-26 0,0-3 1 0,-2-1 12 16,4-2-19-16,-4 2 12 0,2-4 4 0,4-1-38 15,-1 0 23-15,3-4 3 0,0-1 6 16,2-1-3-16,1-2-4 0,3-2-2 0,3 2-2 15,3 16-17-15,0-6 8 0,0-1-20 16,0 0 4-16,20-17 8 0,-11 24-11 47,4 4-17-47,1 0 23 0,-2 7-21 16,-12 1 37-16,16 0-20 0,14 14 1 0,-16-2 9 0,-2 4-21 0,3 5 13 0,-7 1-17 0,-3 1 25 15,-5 4-17-15,0-12 18 0,0 7-6 0,-13 28 7 0,5-22-15 0,-2-3 19 0,-2 1-17 0,1 1 2 16,-1 0 29-16,3-4-38 0,-3 2 3 0,5-3 18 15,1-4-3-15,-2-3 1 0,4 2-15 0,-1-7 13 16,2-2 7-16,3-8 9 0,0 0-5 16,0 0 0-16,17 9-2 0,0-12 15 0,-6 3-4 15,24-12-7-15,-9 3-39 16,0-2-36 15,-3 1-18-15,0-4-35-16,0 3-67 0,2-3 17 0,-4 2-204 0,-1-2-86 15,-3 1 37-15,-2-2 46 0,-1 1 37 0,-5 2-5 0,5-6 39 0,-4 3 21 0,-1-1 29 0</inkml:trace>
  <inkml:trace contextRef="#ctx0" brushRef="#br0" timeOffset="383525.3707">9285 3971 825 0,'0'0'239'0,"0"-14"9"0,0 14-37 15,0 0-16-15,0 0-26 0,20-29-8 0,-19 27-17 16,-1 0-17 15,0 1-29-31,-3-1 14 0,-1 2-23 16,2 0-3-16,-4 0-23 0,0 3-3 0,-10 1 3 0,1 3-27 0,-1-1-3 0,2 1 9 15,-2 2 3-15,1 2-17 0,-2 2-5 0,2 2 6 0,0 2 2 0,0 0 7 0,2 2-6 16,2 0 9-16,1 4-5 0,0-3-6 16,0 1 7-16,5-2 4 0,2 1-1 0,3-2-2 0,0-9-3 15,0 4 0-15,12 17 28 0,-5-15-14 16,3-3-16-16,5-1 5 0,5-2-20 0,1-1-11 16,-1-4 1-16,3 0 5 0,-1-2-13 15,-11-2-34-15,8 0-45 0,1 0-19 16,30-10-58-16,-22 3-13 15,0-1 17 17,-3-3-174-32,-2-4-85 0,-1 1 49 15,0-3 23-15,-1-4 27 0,-3-2 33 0,0-3-4 16,-4 0 14-16</inkml:trace>
  <inkml:trace contextRef="#ctx0" brushRef="#br0" timeOffset="384033.7164">9683 3696 681 0,'1'-5'300'0,"0"1"-42"0,1 1-42 15,-2 0-15-15,0 1-28 0,0 0-7 16,1 1-26-16,0 2 10 0,-1 1 5 0,0 0-24 31,1 4 4-15,-1 0 2-16,0 2-28 0,1 16-5 0,-1-12-1 0,0 5-1 0,0 4-30 16,0 4-2-16,0 1 11 0,0 2-3 0,0 3-32 15,0 0 28-15,-11 30-16 0,7-31-15 0,-1 1-19 0,-2-2 6 0,3-2-10 16,0 0 34-16,0-5-31 0,0-2 1 0,0-3-14 0,2-4-11 15,2-2 31-15,-3-4-28 0,1 0 1 0,2-1 16 16,-1-1 10-16,1-2-7 0,-1-1-21 0,1-2 37 16,2 4-22-16,0-7-17 0,3-1 27 0,4-6-11 15,4-2-16-15,-3-5 5 0,5-1-1 16,-1 0-1-16,0-4-5 16,2 5 11 15,0-2-12-31,-2-1 20 15,-2 4-7-15,2 1-2 0,0 1-16 0,-1 1 23 0,0 3-19 0,-6 3-1 0,7 0 6 0,-5 4 21 0,-1 3-23 16,-2 0 22-16,-6 0 0 0,0 0-1 0,9 0-3 0,4 12-9 0,-4-1-1 0,-1 1 31 0,1 2-3 16,-3 0-33-16,1 1 0 0,0-5 18 0,-2 5 2 15,3-2-1-15,-3-2-103 0,-1-4-35 0,1 0-48 16,0 0-47-16,0-5 19 0,1 3-261 16,-3-4 18-16,1-1 55 0,-4 0 14 0,12 0 17 15,20-21 39-15,-10 7 15 47,1-1 49-47,1-3-16 16</inkml:trace>
  <inkml:trace contextRef="#ctx0" brushRef="#br0" timeOffset="385050.885">10487 3719 789 0,'0'0'365'16,"15"0"-65"-16,-15-13 12 31,0 13-48-15,0 0-10-16,0 0-50 0,0 0 6 0,0 0-26 0,0 0-18 15,0 0-52-15,0 0 3 0,0 0-13 0,0 0-10 0,12 3-10 0,-22 11-9 0,1 5 6 0,-4-2-9 16,-2 3-17-16,3 1-5 0,-1-1-6 0,0-2 11 0,-2 1 7 15,1-1-16-15,-2 2-4 0,2-1-3 0,-2-1-13 0,-3-3-13 16,6 1 6-16,0-3-2 0,1-1-2 16,1-1-10-16,3-4 10 0,1-1-2 0,3-2-2 15,0 0-10-15,2-1-1 0,-2-1 1 0,3 1-5 16,1 1 14-16,0-4-20 16,0 0 10-1,21 15 1-15,-5-3 43 31,2-5-29-31,1 2 35 0,3 1-19 0,1 3 16 16,0-6 9-16,0 0 0 0,0 1-13 0,4 2-3 0,-4-2-3 0,-2 2 9 0,0-4-7 16,-2 0-13-16,0 1-9 0,0-1-30 0,-1 1 3 0,-2-4-101 0,3 1-51 0,-8-4-58 0,0 1 20 0,-11-1-227 15,9 0-38-15,13-14 32 0,-11 4 43 0,3-4 16 16,-3-2 33-16,-1-4 37 0,3 2 18 16,4 0-22-16,-2-4 60 0</inkml:trace>
  <inkml:trace contextRef="#ctx0" brushRef="#br0" timeOffset="385650.8408">10955 3500 789 0,'-1'-5'278'0,"-1"1"-3"0,1-2-10 16,-2 3 1-16,2-1-26 0,0 0-5 16,1 1-19-16,-1 0-25 0,-2 0-21 15,2 0-20 1,0 0 11-16,0 1-12 15,0 0-19-15,1 1-22 0,-2 1-3 0,1 0-5 0,1 1-7 16,1 3 0-16,-1-1 17 0,1 3-26 0,1-1-8 0,-1 2-10 0,0 1-5 0,5 14-8 16,-2-4-2-16,-3 2 6 0,2 0-10 0,1-1-7 15,-1 3-8-15,3-1 7 0,-2-1-28 0,2 0 0 16,-3-2-81-16,-3-5-49 0,8 2-38 0,-6-4-41 16,0-1-53-16,1-2 22 0,0-4-245 0,1 1 32 15,0-3 46-15,1-2 28 0,-5 0 2 16,17-11 47-16,-2-4 32 0,-1 2 12 15,4-5 17-15</inkml:trace>
  <inkml:trace contextRef="#ctx0" brushRef="#br0" timeOffset="386789.1177">11347 3860 530 0,'0'0'244'15,"-16"0"-26"-15,16 0 14 0,0 0-3 16,0 0 1-16,-29-23-16 0,26 21 4 0,1 1-15 16,-2 1-8-16,2 0-9 0,1-3-9 0,-1 3-10 15,0-1-19-15,1 0-4 0,-1 1-4 0,1-1 1 16,0 1-20-16,3 0 4 0,0-1 7 0,4 1-6 16,14-2-14 30,1 0 11-46,6-1-17 16,1 0 5-16,1 0-26 0,0-2-4 0,3 1-12 16,-5-1-4-16,2 2 1 0,-5-1-12 0,-2 2-14 0,1-1 3 0,-4 0-1 0,-4 2-6 0,-1 0-1 15,-5 1-3-15,-2-3-6 0,0 1-7 0,-7 2-3 0,0 0-4 0,0 0 4 0,8 0 0 0,-8 0-6 0,6 0 1 0,-6 0-8 16,0 0-3-16,11 10 11 0,-11-7 6 0,0 2-13 16,-2 1 8-16,-4 12 0 0,-5-1-4 15,-2-1 7-15,2 4-15 0,-4 2-4 0,0-1 10 16,-2 1-7 31,0-1 10-47,1 1-6 0,-5-2 9 0,2 2-18 0,-1 0 12 15,2-3-3-15,-1 1 1 0,2-1-2 0,1 2-2 0,-2-2-1 0,4-2-1 16,2 1 7-16,2-7-3 0,1 1-9 0,5-2 9 0,1-3-2 0,1-1-3 0,2-6 17 0,0 0-2 16,0 0 0-16,11 14 12 0,-4-14 7 0,11 0-6 0,-8 0-4 0,6 0-1 15,5 0-11-15,22-13 2 0,-18 9 1 16,-3-1-20-16,2-1-28 0,2 3-60 0,-2-2 8 15,-1 0-121-15,0 0-41 0,-1 0-70 16,2-2 32 0,0 0-223-1,-2 0 36-15,0-1 42 16,-1-2 31-16,1-4 38 0,-6 1-21 0,4-2 82 16,-4 0 2-16,3-2 32 0,-3 2-10 0</inkml:trace>
  <inkml:trace contextRef="#ctx0" brushRef="#br0" timeOffset="387438.1892">11976 3463 577 0,'0'-4'281'0,"0"0"-28"0,0 2-25 0,2 0-34 0,-2 0-30 0,0 2-1 0,-2 0-24 0,2 2 5 0,0 1-4 0,-3 0-35 0,3 2 5 0,0-2-4 0,0 3-26 16,0 0 11-16,-2 0-27 0,1-1-3 0,1 0-11 15,0 1 6-15,0-6-6 0,0 0-16 16,0 6 3-16,0-6-7 0,0 7-6 0,0-7 8 16,0 6-4-16,0-6 4 0,0 0-5 15,0 8 31-15,0-8-10 0,0 0 10 0,0 0-33 16,-2 11 20-16,2-11-9 47,0-3 22-47,0 1-39 0,1 0 12 15,-1-1-14-15,-1-2 20 0,1 1-6 0,0-2-7 0,1-1-17 0,0 2 23 16,-1-2-17-16,0 2-13 0,0 5 10 0,0 0 7 0,0-10-24 0,0 3-2 0,0 7 19 0,0-8-1 0,0 8 21 0,0-8-19 0,0 8 17 16,0-6-14-16,0 6-16 0,0-7 8 0,0 7-2 15,0 0 13-15,0 0 3 0,1-10-22 0,-1 12 16 16,2-1 12-16,-2 2-22 0,3 1 9 15,-3-1-7-15,0 1 1 16,0 2 4-16,2-1-8 0,-2 3 5 47,0 1-10-47,6 16-33 16,-3-7-32-16,1-1-35 0,0 0-29 0,1 0-43 0,2-1 14 15,0-1-234-15,2 0-46 0,0 1 51 0,2-4 25 0,-2-1 30 0,2 1 6 0,-2-4 41 0,3 0 4 16</inkml:trace>
  <inkml:trace contextRef="#ctx0" brushRef="#br0" timeOffset="389200.825">12654 3416 731 0,'0'0'260'0,"-16"-16"-19"0,16 16 17 0,0 0-7 0,0 0-23 0,-21-29-3 16,20 25 7-16,1 1-54 0,-2 2 3 0,2-1-10 0,-3 0-29 0,3 0-18 0,0 2-11 0,0 0-13 15,3 2 53-15,-1 1-1 0,3 1-5 16,-1 0-4-16,7 10-23 0,3 0 12 0,1 1-9 16,1 0-2-16,2 2-5 0,0 1-19 0,-2 2 7 15,2-3-13-15,0 1-7 0,-3 5-5 16,4-1-7-16,0 2-6 0,-2 1 6 0,3 0-11 15,-5 2-6 32,-1 2-9-47,-1 3-14 16,-2-1 5-16,-1 2 1 0,-4 3 1 0,-3 2-7 0,-1-2-5 16,-2-17-11-16,0 10-29 0,-18 37-42 0,9-29-43 0,-4 2 8 0,-1-1-61 0,-4-1-49 0,-5-2-44 15,1 1-31-15,-5 2 25 0,-5-3-234 0,-6 3-14 0,-4-2 55 0,-4-2 49 0,-3-2 19 0,0-5 46 16,-5 3-24-16,2-2 69 0,1-1-4 0,-1-1 11 0</inkml:trace>
  <inkml:trace contextRef="#ctx0" brushRef="#br0" timeOffset="393401.6709">6185 5748 509 0,'0'0'195'15,"0"-13"-57"-15,0 13 12 0,0 0-20 0,0 0 13 0,0 0-30 0,0 0-12 0,0 0-8 16,0 0-19-16,0 0 8 0,0 0-15 0,0 0-11 0,0-14 1 0,0 14-15 0,0 0 2 16,0 0-7-16,0 0 0 0,0 0-8 0,-16-17 17 15,17 17-26-15,-1 0 10 0,-1-2-3 0,0 4-15 16,1-4 2-16,-1 2 1 0,0 0-4 16,2 0 2-16,-1 0 11 0,0 0-12 15,-1 0 12-15,1 0-25 0,0 0-5 0,1 0 14 16,0 0 12-16,-1-2-4 15,0 2 5 1,0 0-6-16,0-1-21 0,0 2 17 0,0-2-12 16,-1 2 9-16,1-1-5 0,-1-1 3 0,1 1 5 0,0 0-22 0,-1 0 17 0,0 0 7 15,1 1-3-15,0-2-6 0,-1 1-6 0,2 0 3 0,-2 1 8 16,1-1-6-16,0 0 16 0,0 0-19 0,0 0 6 16,0 1 3-16,0-1-13 0,1-1 9 0,-1 1-12 15,0 0 3-15,0 0-3 0,0 0 13 16,-1 0-1-16,2 0-16 0,-1 0 17 15,0 0-10 1,0 0 2-16,0 0-10 16,0 0 8-16,0 0 3 0,0 0 6 15,0 0 4-15,0-1-8 0,1 1 15 0,-1 1-13 0,-1-2 11 0,1 1-11 0,0 1 3 0,-1-1-4 0,0 0 11 16,1 0-10-16,0 0 14 0,1 0-5 0,-1 0-1 16,0 0 13-16,-1 0-12 0,1 0 12 0,1 0-19 15,-2 1 4-15,1-1 4 0,0 0-3 16,-1 0-7-16,1 0 4 0,0 1-3 0,-1-1 7 15,2-1 7-15,-2 2-12 0,2-1-2 16,-1 0-1-16,0 0-9 0,0 0 8 0,0-1-4 16,0 2 8 15,0-1 9-31,0 0-15 0,1 0 8 0,0 0-9 0,-2 0-1 0,0 0 11 0,3 0-5 16,-2 0 0-16,0 0-10 0,0 0 15 0,0 0-2 0,0 2 5 0,-1-2-12 15,0-2 13-15,1 0-22 0,0 3 20 0,0-2-13 16,1 1 0-16,-2 0-9 0,1 0 11 15,1 1 7-15,-2-2-10 0,1 2 9 16,0 0-12-16,1-1 14 0,0 0-13 0,-2 0-8 0,1 0 13 16,0 0 10-16,0 2-1 0,-1-4 0 15,1 2-14-15,0 0 23 0,1 0-10 0,-2 0-3 16,2 0 2-16,-1 0-5 16,1 0 9-1,-1 0-7-15,0 0-1 0,0 0 1 0,0 0 18 0,0 0-9 0,0 0-5 16,0 0-10-16,0 0 3 0,0 2 1 0,-1-2 6 0,1 0 7 0,0 0-17 15,0 0 4-15,0 0 0 0,0 0 3 0,0 0-12 16,0 0 1-16,0 0 10 0,0 0-4 16,0 0 7-16,0 0-14 0,0 0 5 15,0 0 2-15,0 0 10 0,0 0-9 0,0 0-4 16,0 0 12-16,0 0-11 0,0 0-10 16,0 0 15-16,0 0-7 0,0 0 12 15,0 0 3-15,0 0 5 0,0 0-13 16,0 0-13-16,0 0-3 0,0 0 5 0,0 0 3 0,0 0 5 0,0 0 3 15,0 0-4-15,0 0-9 0,0 0 10 16,0 0 15-16,0 0-16 0,0 0 15 0,0 0-12 16,0 0 33-16,0 0 1 0,0 0 26 0,0 0-24 15,0 0 23-15,0 0 0 0,0 0 12 0,0 0 3 16,0 0 3-16,0 0-21 0,0 0 3 16,0 0 22-16,0 0-49 0,0 0 13 0,0 0-29 15,0 0 19-15,0 0 12 0,0 0-28 16,0 0 1-16,14 25 8 15,-1-11 9 1,-2-1 2 0,0 1-3-16,0 0 11 0,-1-1-3 0,4 3-14 0,-1 0-3 15,4-2-3-15,-3 0 12 0,-2 0-18 0,1 1-2 0,-1 1-17 0,0-4-1 0,-1 3 30 16,1-2-4-16,0 2-26 0,-6-6-45 0,0 0-24 0,-1-5-33 0,-2 0-26 0,2 0-14 16,-3-3-35-16,1 3 15 0,0-4-100 15,-3 0-133-15,0 0 8 0,0 0 16 0,0 0 66 16,14-10-13-16,-13 3 41 0,5-7 8 15,-2-1 33-15,4 1-46 0</inkml:trace>
  <inkml:trace contextRef="#ctx0" brushRef="#br0" timeOffset="393820.7571">6505 5774 374 0,'-1'-4'301'0,"0"2"-47"0,-1 1-33 0,2-1-3 0,-1 0-27 0,2 2-15 16,-3-2-12-16,2 1-31 0,0-1-4 0,-1 2 9 15,0 0 1-15,-1 2 5 0,2 1-3 0,-1 1-19 16,-1 2-19-16,1 0-9 0,-2 14 29 16,0-1-24-16,0 2 6 0,-3 3-1 93,3 1-8-93,0 0-8 0,-2 1-11 0,0 3-19 0,-2 0-7 0,0 0 24 0,2 0-8 0,0 1-36 0,0-2 4 0,1 1-5 0,-1-2 7 0,-1-3-5 0,0 0-3 0,4-1-49 0,1-4-15 0,0-3-47 16,0-4-34-16,0-4-30 0,1 1-50 0,0-9 18 0,0 0-179 0,0 0-47 0,9 10 30 0,-5-13 46 0,1 1 23 0,1 0 2 16,7-10 42-16,-1-5 18 0,0 0-25 0</inkml:trace>
  <inkml:trace contextRef="#ctx0" brushRef="#br0" timeOffset="394402.2776">6652 6029 744 0,'4'-4'247'0,"-2"0"-23"0,2 2-13 0,1-2 9 0,0 1-41 0,0 0-7 0,0 1 3 0,0-1-30 0,0 1 13 0,2-1-8 15,6-4-25-15,-3 2 11 0,-1 0-15 0,-4-2-28 0,6-2 6 16,1 1-21-16,-5 1 5 0,1 2-15 0,-2-4-8 16,-2 4-2-16,2-2-10 0,2-5 21 15,-5 1-10-15,2 1-12 0,-3 1-30 0,3-8 13 16,0 0-20-16,0 2 29 0,-3 2-13 15,-2 1-12-15,1 2-5 47,-1 1 23-47,0 1-11 0,0 8 11 0,0-7 1 0,0-1-38 16,0 8 3-16,0-8 11 0,0 8-2 0,0-9-17 0,0 9 31 0,0-7-25 0,-12-2 11 0,8 8-12 0,-1 1 0 0,0 1 2 16,1 1 12-16,-9 5-5 0,1 3-2 0,1 1-6 0,-2 2 30 15,4 2-24-15,-2 2 7 0,4 2-16 0,0 0 3 16,4 0-3-16,-4 1 12 0,4-3 5 0,0 1-6 15,3-2-6-15,-6 1-18 0,6-10 32 0,0 3-16 16,0-1 18-16,14 18-4 0,-3-10 27 16,-5-7-34-16,4-1-1 0,-1-2 44 15,1-3-11 1,0 0 6-16,1-4 8 31,-2 0-9-31,4 0-15 0,3 0-4 0,2 0 21 16,18-16-8-16,-18 7-13 0,3-3 3 0,-1 2-5 0,0-8-3 0,-2 0-1 0,0-1 0 0,-2 0 10 15,1-1-23-15,-1-4 14 0,-2-1-13 0,1 2-2 0,-3-4 3 0,-1 2 16 0,-1-1-1 0,-1 2-3 16,-1 5-6-16,0-1-1 0,-3 3-1 0,-2 4-6 16,-2 2 10-16,0 6-22 0,1-2 1 0,-2 7 1 15,0 0 2-15,0 0 8 0,-11-7-5 16,7 8 1-16,-2 0-18 0,2 2 17 16,-5 8 6-16,3-3 0 0,2 2 0 46,4-3-1-46,0 1-25 0,0-8 2 16,0 11 32-16,13 16-10 0,-3-13 1 0,1-1 0 0,3-1-5 0,1 3-4 16,2-4 11-16,0 2-5 0,-4 0 8 0,1 0-3 0,1-2-12 0,-3 2 12 0,0 0-5 0,-3 3-8 15,-1-2 4-15,1-3 8 0,-5 5-1 0,-2-4 0 0,-2-1-4 0,0-11-2 16,-11 23 9-16,2-6 8 0,-3-6-17 16,-6-1-12-16,2-2 0 0,-1 3-29 0,-4-5-43 15,1 2-34-15,-6-5-17 0,-1-2-31 16,13-1-56-16,-6 0 20 0,-5 0-192 47,-24-14-2-47,24 2 25 15,0 2 18-15,2 0 27 0,2 1 20 16,3 1 45-16,-3 1 14 0,0 2-5 0</inkml:trace>
  <inkml:trace contextRef="#ctx0" brushRef="#br0" timeOffset="398248.3746">3068 7646 577 0,'0'0'225'0,"0"0"-20"0,0 0-24 0,0 0 1 0,0 0-13 0,0 0 6 0,0 0-16 0,0 0-23 0,0 0-22 15,0 0-3-15,0 0-8 0,0 0-3 16,0 0-26-16,0 0 4 0,0 0-14 0,0 0-15 16,-3-10-14-16,4 5 3 0,0-1 1 0,1 1-8 15,-1-2-9-15,1-10 9 0,1 4-3 0,0-3 4 16,-1 5-23-16,0 0 4 0,-2 11 17 62,0-7-10-62,0-1-12 0,0 8-5 0,0-9 5 0,0 9 3 16,0-7-6-16,0 7-2 0,0 0 3 0,0-7 0 0,0 7-8 0,-14-6 8 0,9 8 9 16,0 2-9-16,-7 4 9 0,-2 1-13 0,3 0 0 0,-1 6 3 0,-1-2 2 15,0 0-8-15,2 2 10 0,2 2-2 0,-1 0-13 0,4-1 3 0,-2 2 9 0,5 2 4 0,-1-2 3 16,2 0-2-16,2-9 0 0,0 5-10 0,0 3 0 15,0 0 12-15,10 19 7 0,-7-18-15 0,2-1 8 16,1 2 0-16,2-4 2 47,0-1-6-47,0 0-2 16,2-3-1-16,0-4-2 0,2 0 5 15,-1-6-9-15,-2 2 15 0,-9-3 14 0,9 0-27 0,0 0 9 0,5 0-2 16,16-16-11-16,-16 11 4 0,1-4-3 0,-2-3 9 0,-1 0-12 0,3-2-4 0,-1-1 5 0,-7-2 4 15,5-2-8-15,-4 1 7 0,3-6 7 0,-3 2-14 0,1-2 11 0,-5-3-5 0,3 0-5 0,-1 1-6 16,2-4 4-16,-7 1 3 0,0-4-3 16,-1 2-2-16,0 16 17 0,0-9-13 15,0-1-5 17,0-2 8-32,0-1 6 15,0 3 5-15,0 0-15 0,-11-23 0 0,9 29 6 16,2 5 5-16,0 4 8 0,-4 1-14 0,4 2 1 0,-1 2-3 0,0 0-3 0,1 1 5 0,0 3 9 0,0 1-5 15,0 0 4-15,-2 0-4 0,1 2-2 0,1 1-4 0,2 3 5 0,-2 2 13 0,1-1 11 16,-3 15-8-16,2-12-1 0,0 6 7 0,0 4-3 16,0 4-1-16,0 1 8 0,0 1 8 15,0-2-5-15,0 4-15 0,0-2 6 0,0 0 11 16,0 0 2 31,0 1-12-32,0-1 10-15,0 1-1 0,4 23-1 0,-3-28-13 16,-1 2 15-16,7-3-18 0,-2-2 8 16,1 0 23-16,0-3-23 0,2-2 6 0,-4-5-15 0,-2 0-17 0,3-3 26 0,0-1-15 0,1-2-3 0,-1-2 19 15,2 0-18-15,-1-1 29 0,2 0-22 0,5 0-6 0,16-12 21 0,-13 2-24 0,1 1 8 0,-1-4 0 0,1-2-1 0,1 0-9 0,-2-4-12 16,0-2 19-16,-3 1-5 0,0-4-1 16,-2 2 0-16,0-2 27 0,0 2-23 0,-6 4 14 46,1 0-40-46,1 1 27 0,-2 0-5 16,-1 8 3-16,0 1-18 0,-2 2 21 0,0 3 0 0,-1-3-8 0,0 2-17 0,-1 2 28 16,1-1-10-16,1 1 6 0,-2 2 10 0,0 0-16 0,0 0 0 0,0 0-20 0,0 0 3 0,1 17-8 15,0-13 18-15,3 13 0 0,1-2-4 0,5 2 34 16,-1 1-42-16,-5 0 16 0,3 1-10 16,4 0 45-16,-1 0-35 0,-1-1-1 0,1 2 3 15,-3-1-3-15,-1-4 12 0,0 2-6 16,-3-1-3 31,-1-3-23-32,2 4 11-15,-4-6 23 0,0-11-9 0,0 8 18 0,0 1-7 16,0-1-30-16,-11 3 4 0,7-7-5 0,1-2 36 0,-1 0-24 0,0-2-11 0,0 0 11 0,0-1-2 0,2 0 11 0,-1-1-29 0,1-1-8 0,1 0 16 0,2 1 13 0,0-2-17 0,1-2-4 16,2 2 13-16,6-10-15 0,3 1 15 0,2 1 10 15,0-1-8-15,-1 1 7 0,1 1-7 0,2-2-1 16,-3-1 8-16,1 2 2 0,-1-2-2 0,-2 0 6 15,4 0-2-15,-4-2 8 16,-3-1-14-16,0 0 16 47,-1 1 6-47,0-1 18 16,-3-1-45-16,0 1 16 0,-1 1-10 0,-1-3 16 0,-3 6 3 15,1 0-25-15,0 3 6 0,0 2 3 0,-1 8 6 0,0-8-2 0,0 1-9 0,0 7-2 0,-11-17 12 0,9 13 18 16,-5 0-32-16,3 1-2 0,0 2 8 0,-2 1 3 0,0 0 15 0,-1 0-20 0,-13 15 0 0,4-1 19 0,3 1-21 15,5 0 20-15,-4 3 0 0,5 0-3 0,-1 0 9 16,3 3 12-16,4-1 1 0,0 2 10 16,1-3-4-16,0-9 25 0,0 4-16 0,12 17 3 15,-5-15-12 32,3 1 5-31,1-2 6-16,1-1-4 0,1-2-5 0,1-2-13 0,1 1 12 0,0-5-37 15,3 0 16-15,0-2 20 0,-2 0-41 0,-1-3 18 0,5 3-1 0,-7-4-70 0,-3 0-37 0,0 0-49 0,1 0-49 0,-1 0 18 16,0 0-197-16,-2 0-64 0,1 0 44 0,-2 0 16 0,0 0 38 0,18-17-4 0,-6 10 33 0,1-2 31 16,2-1 45-16,0 0-58 0</inkml:trace>
  <inkml:trace contextRef="#ctx0" brushRef="#br0" timeOffset="399131.2059">5360 8349 882 0,'0'-4'374'15,"-1"1"-39"-15,-1 0-42 0,1 0-36 0,0 2-10 16,0-2-30-16,0 3-45 0,0 0-20 15,1 0-18-15,-2 4 26 0,2-1-8 0,-1 2-34 16,-1 1 9-16,2 1-6 0,-2 12-18 0,-2 2-8 16,2-1-2-16,-1 3-18 15,-1 5-4 17,-4-1-16-17,2 1-5 1,-1 1-52-16,0-4-9 0,-3 4-36 0,4-3-2 0,1-5-19 0,-2-1-29 15,3-1 0-15,1-7-36 0,-1-2 15 0,3-2 1 0,1-4-17 0,-2 0 12 0,2-4-14 0,7 0-21 0,-3-2 14 0,0-1-29 16,11-8-25-16,0-1 1 0,0-5 0 0,0-2 16 0,-1-2 16 0,2-2 71 0,-2 1-16 0,1-3 57 16,-2 2-15-16,-1-1 19 0,-3-1 41 15,0 2 1-15,-2 0 26 0,0 4 54 0,-1-4 26 16,-3 6-13-16,-1 4 34 0,0 1 23 16,1 4-11-16,-2 1 7 0,1 1 11 0,-1 3-14 31,-1-2-19-16,1 1-18 1,0 1 13-16,1 1-17 0,-1-1-15 0,-1 1-5 0,2 2 21 0,-2 0-3 16,0 0 18-16,0 0-9 0,16 22-12 0,-9-9-12 0,1 3 14 0,-1 0 1 0,-1 2-12 0,-1 0-10 0,-2 2 10 0,3 2-40 15,-1 0-2-15,-2-5-4 0,1 4-5 0,1-2-51 16,-1-2-32-16,0 0-30 0,-1-4-31 0,0-4-18 16,1-1-46-16,1-3-23 0,-1 2 20 15,-2-5-188-15,2 1-23 0,1-3 42 0,0 0 36 16,-5 0 8 15,0 0 0-31,24-14-3 0,-9 4 64 31</inkml:trace>
  <inkml:trace contextRef="#ctx0" brushRef="#br0" timeOffset="399788.6556">5780 8226 819 0,'1'-12'316'0,"-3"1"-33"0,3 4 28 15,-2 0-37-15,2 0-25 0,0 2-17 0,-1 1-33 16,0 4-21-16,0 0-19 0,0 0-19 0,0 0 6 15,0 0-17-15,0 0-12 0,5-10 7 16,-3 12-33-16,0 3 2 0,-1 1-16 0,6 9 10 16,-2 0-2-1,-3 5-16 17,2-3-8-32,-4 4-23 0,2 1 21 15,1 0-21-15,-3-10-24 0,0 5-2 0,0 4-43 0,0 0-24 0,0 0-31 0,0-1-13 16,10 18-9-16,-7-26 1 0,-2 0-16 0,2-5-18 0,2-2-4 0,0-2-10 0,2-1-19 0,0 0 15 0,-1-1-10 0,-6-1-1 15,7 0 33-15,6 0 10 0,13-13 11 16,-12 9 11-16,-1-4 9 0,-3 1 66 0,-2 2 29 16,-2 1 27-16,-1 3 26 0,0-3 15 0,-1 1 15 15,-1 3 37-15,0-2 17 16,0 1-12 0,-2-1 3-16,2 2 0 15,-1-2-5-15,0 2-9 16,0-2-24-16,0 2 21 15,-2 0-11-15,0 0 36 0,0 0-12 0,0 0 3 0,11 15 3 0,-9-7-28 16,0-2 9-16,-1 1-26 0,4 9 3 0,0-1-3 0,-1 2 16 0,2 0-14 0,0-5 1 0,-2-4-8 0,5 4 3 0,1 0-7 16,-1 2 15-16,1-11-2 0,3 4 0 0,-2-2-9 15,0-3-17-15,-1-2-7 0,2 0-3 16,-4 0 0-16,7 0 3 0,17-10-21 16,-16 3 12-16,-1 0-4 0,2-3-8 0,-1 0 0 15,-2-2-15-15,-2-2 8 0,-1-1-4 16,3-1 0-1,-6-1-14 17,0 0-5-32,-2-4-3 0,0 2 5 15,-3-2-4-15,-2 7-3 0,-1-1-4 0,1 6-9 16,-1 9 3-16,0-8-7 0,0 1 1 0,-15-3-4 0,10 7 6 0,-10-1-11 0,1 4 0 0,5 0-14 0,-4 0-12 0,-17 14-10 0,13-6-18 16,3 0-7-16,0 1 7 0,-1-1-85 0,3 1-19 0,3-4-38 15,-4 2-18-15,3 3 23 0,3-6-131 0,-2 0-128 16,5 2 56-16,-3-1 45 0,2-3 4 15,0 1 8-15,1-2 51 0,0 1 13 0,-2-1 11 16,1 0 13-16,-2 1-22 16</inkml:trace>
  <inkml:trace contextRef="#ctx0" brushRef="#br0" timeOffset="401539.9912">5318 8373 425 0,'-14'0'203'0,"14"0"-23"0,0-15-10 16,0 15-5 15,0 0-9-15,0 0-7-16,-16-30 0 0,17 24-4 0,0 4-1 0,1 0-24 0,-2-1 15 0,2-1-26 15,-2 0 12-15,2 4-21 0,2-1 4 0,-2-2-12 0,1 3-2 0,1 0 7 0,0 1 3 0,1 2 20 0,0-2-31 16,7 9 12-16,-2 1-2 0,2-4-3 16,0 4 4-16,-2-2-14 0,0 0-4 0,1 2-9 0,0-1 16 15,2-1-10-15,0-1-9 0,1 2 7 16,-3 1-17-16,3-2-14 0,0-2 16 0,-2 4 8 16,1-2-27-16,0 1 14 15,2-3-27 16,-2-2 28-15,0 2-31-16,0 3 25 16,-3-5-21-16,3 2 0 0,-1 0 13 0,-4 0-6 0,1-4-14 0,-1 4 3 0,-1-4-11 0,7 4-3 15,1-1 12-15,-3 0-12 0,4-1 7 0,-5-2-5 0,4 4-4 0,0-3 18 0,-1 0-18 0,-4-1-10 0,-1-1 12 0,0-1-17 16,-2 1 10-16,-1 0-1 0,-1-1-10 0,2 1 17 0,-2-1-14 16,0-1 17-16,-1 1-21 0,0 0 12 0,-1 0-1 15,1-1 2-15,1 0-17 0,-2 1 28 16,0-1-14-16,-2 0 10 0,1 0-13 15,0 0-5-15,-1 2 8 0,1-2 11 32,0 1-2-32,0-1-4 0,0 0 4 0,-2 0-1 15,0 0-2-15,0 0 4 0,0 0 4 0,3-12 2 0,-3 6-20 16,0 0-4-16,0-1 9 0,-1 0-1 0,1-2-6 0,0-2 8 0,0-6-3 16,-11-19-11-16,9 16 15 0,0 1-12 0,2-5 17 15,-4 5-5-15,2-1 3 0,-2 0-3 0,2 1-8 16,0 0-4-16,0 0 12 0,1 5-23 15,1 2 20-15,-2 1 9 0,-2-15-20 0,2 9 17 16,0-1-15-16,-1 0 10 16,-1 0-17-1,2 3 22 17,-3-2-14-32,3-3 9 15,0 6-7-15,-1 5 0 0,1-3-17 0,0 3 28 16,-1 2-9-16,0-9 5 0,0 4 9 0,-1 4-11 0,0-1-3 0,3 2 1 0,-1 0-12 15,0-1 22-15,1 4-17 0,0-3-7 0,-1 2 2 0,0 0 18 0,1 0 1 0,1 1-1 0,-2-1-6 0,0-1-5 0,0 2 0 0,0-1-8 16,1 1 10-16,1-1 9 0,-2 2-10 0,1-2 15 16,0 1-14-16,-1 0 0 0,0 0-8 0,0-1 0 15,2 0 7-15,-1 1 6 0,0 1-1 0,0 0-8 16,-2 1 5-16,3-1 8 16,-1-1-16-1,0 4 15 1,0-4 0-16,0 4-15 0,0-1 13 15,1-1-5-15,0 0 5 0,0 2-6 0,0 0 0 0,0 0 6 0,0 0-16 0,0 0 16 0,0 0-5 0,0 0-1 0,0 0 4 0,0 0 4 16,0 0-6-16,0-8 3 0,0 8-3 0,0 0-9 16,0 0 7-16,0 0 2 0,0 0-1 0,0 0 1 15,-2-7 0-15,2 7 15 0,0 0-28 0,-1 2 14 16,1-1 4-16,1 0-10 0,-2 2 2 16,2-3 10-16,-2 0-14 15,1 3-15-15,1-1 18 0,-1 0 11 16,-1-1-12-1,1 3 8-15,1-4-14 0,-1 1-16 0,-1 1-9 0,1-2 7 0,1 3 2 16,-1 0-58-16,0 0-16 0,0-1-22 0,0 1-36 0,0 2-9 0,0 2-21 16,0-7-35-16,0 6 20 0,0 7-140 0,0 2-79 15,0 0 29-15,0 3 45 0,0-1-5 16,-11 20 30-16,4-20 38 0,2 3-7 0,2-4 57 16,-7 4-15-16</inkml:trace>
  <inkml:trace contextRef="#ctx0" brushRef="#br0" timeOffset="403547.1598">5246 8429 413 0,'-2'-5'172'0,"0"-2"-11"0,0 1-41 0,1 0 40 0,0-1-25 0,0 4 22 0,-1-4-13 16,1 2 8-16,1 0-9 0,-1 0 17 16,1 0-32-16,-1 1-10 0,1-2 14 0,0 4-13 15,0-2-5-15,-1 1-17 0,1 3-11 0,0 0-6 16,0 0 8-16,0 0-14 0,0 0-10 16,0-7 1-16,0 7 2 0,0 0-9 0,0 0-6 62,0 0 16-62,0 0-25 0,0 0-9 0,12-10 7 0,-9 8-17 0,0 4-1 0,1-2 2 16,1 3 11-16,-1-3-26 0,4 1-12 0,-4-1-20 0,0 0-9 0,-4 0-3 0,0 0-24 0,8 0-5 15,-2 0 15-15,-6 0-10 0,10 0 11 0,-10 0-4 0,7 0 23 0,-7 0-9 0,8 0 16 16,-8 0-14-16,7 0 13 0,-7 0-8 16,0 0 17-16,8 0-7 0,-8 0 4 15,0 0 8-15,7 0 20 0,-7 0 1 0,0 0 35 16,0 0-23-16,0 0 20 0,8 0 16 0,-8 0-6 31,0 0 3-31,0 0-6 0,0 0 10 16,6 0-1-16,-6 0 13 15,9-7-27-15,-8 7-5 0,0 0 19 0,-1 0 8 0,1-1-12 0,-1 1-8 16,0 0 7-16,0 0-21 0,0 0-7 0,0 0 19 0,0 0-13 0,0 0-4 0,2 4 42 16,-3 0 7-16,1 0-9 0,0 1 12 0,-1 1-19 15,0 1 23-15,-1 0-24 0,2 4 2 16,-11 16-3-16,9-8 0 0,-2 2-11 0,2-4 4 15,0-4 3-15,1 6-13 0,0 0-1 16,-2-2-1-16,1 2 11 0,0 2-16 0,0-3 5 16,2-3 0-16,-4 2 0 62,4-2-3-62,-1-1 1 0,1-14-5 0,0 14-8 16,0 1 13-16,0 4-7 0,0-3 1 0,0 0-8 0,0-4 3 0,0 5-5 0,0-1 0 15,0 0 2-15,0-3 1 0,0 0-15 0,0-3 8 0,0-1-12 0,0 1 16 0,0-3-6 0,0 0-3 0,0-7-1 0,0 9-12 0,0-1 3 16,0-2 2-16,0 0 3 0,0-6 0 0,0 9-11 0,0-3 16 16,0-6-7-16,0 9-10 0,0-1-7 0,0-8 15 15,0 8 7-15,0-2-4 0,0-6-6 16,0 7-7-16,0-7 0 0,0 8 5 0,0-8-6 16,0 8 9 15,0-8 4-31,0 0 2 0,0 8-11 0,0-8 1 15,0 0 11-15,0 6-9 0,7-6 5 16,-7 0-14-16,0 0 16 0,0 0-12 0,0 0-2 0,0 9 17 0,8-3-16 0,-7-8 0 0,-1-2 2 0,0-1 4 0,0 0-19 16,0-2-18-16,0-12-7 0,0 10 7 0,0-1-35 15,0-5 22-15,0-1-23 0,0-2 1 0,0-3-2 16,0-1 7-16,8-22 7 0,-8 22 4 0,1-2-25 16,-1 2-35-16,0 10 25 0,0-5-10 0,0-2 8 15,0-1-8-15,0 1 18 0,0 0-12 16,0 1 30-16,0 2-10 47,0 2 12-47,0 2 8 0,0 2 10 0,0-2-13 15,0 5 7-15,0-2 17 0,0 2 2 0,0 1 1 0,0 6 10 0,0-9-13 0,0 1 10 0,0 8 1 16,0-8 18-16,0 1-16 0,0 7-2 0,0-9 13 0,0 9-4 0,0-8-3 0,0 8 3 0,0-9 26 16,0 9-23-16,0-8-1 0,0 8-7 0,0-7 20 15,0 7 35-15,0-7-35 0,0 7 30 16,0 0-26-16,0-7 27 0,0 7-18 15,0 0-12-15,0-8-16 0,0 8 14 0,0 0 10 16,0-6-5-16,0 6-7 0,0 0-2 16,0 0 2-1,0 0 2-15,7-9-5 0,-2 10-8 16,0 1 20 0,1-2 6-16,10 6-13 0,-4 1-7 0,2-1 26 0,1 0 12 15,-1 1-28-15,-1 2 13 0,4 0-20 0,-3-1 18 0,-1-2 1 16,2 3-23-16,-4 0 14 0,3-1-1 0,-3 0 24 0,-2-2-4 0,-2-1-2 0,7 2 8 0,-4-3-26 15,-3 2-23-15,1-3 35 0,-1 1 0 0,-2-1 11 16,10 3-3-16,-6 0-32 0,-1-2 6 16,-2 1 0-16,7 1 29 0,2 1-3 0,-4-2-21 15,-3-3 5-15,-3 1 0 0,1-1-2 16,-1 2-1-16,2-1 0 31,-3-1-1-31,1 1 4 16,0-1 7-16,0 0-3 0,0 0 1 0,2 1-6 0,-1 0 0 0,0-1 20 0,-1 1-12 15,-1-1-3-15,2 1-1 0,-1-1 1 0,1 0-17 0,-1 1 2 0,1-1-1 0,-1 0 10 0,0-1 4 16,0 1 2-16,-1 0 9 0,2-2-28 0,-2 1 8 16,0 2-3-16,1-2 1 0,-3-1 12 0,2 1-9 15,-1 1 2-15,-1-2 0 0,1 1-14 16,0 2 31-16,-1-3-16 0,1 0 5 0,-2 1-18 16,0 0-12-16,0-1 18 15,-1 0 17-15,1-4-3 16,-1 3-5-16,0 0-22 15,0-2 7-15,-1 1 16 0,0-1-6 0,-1-2-17 0,2 1 35 0,-3-1-15 16,1-2-3 0,-4-6-13-16,1-4 12 0,0 2-8 0,0-3 0 0,-1 3-1 0,-1-6 3 0,2 3 0 0,-3-3 0 15,1-1-10-15,4 3-1 0,-3-2 6 0,1-1 0 16,0-1 4-16,1 2-10 0,-2 1 1 0,4-1 6 16,-1 0 4-16,-1 3-3 0,3-2 2 15,-2 0-24-15,1 3 3 0,-4 0 22 0,4 1-6 16,0 5 8-16,-1-7 11 0,3 6-6 15,-2 1-3 1,-1 0-4 15,1 2 20-31,0 1-20 0,0 1-5 0,1 2 9 0,0 0-1 0,-1-2 1 16,1 1 4-16,0-1-2 0,-1 3-25 0,1 0 2 0,-1-2 13 0,1 3 9 0,0-1-5 16,-1 1-5-16,0-2 23 0,-1 1-9 0,2-1-14 0,1 3 1 0,0 2-2 0,-2-4 2 0,1 2 10 15,0-2 0-15,1 3-38 0,0-1-3 16,-1-2 15-16,1 3-27 0,-1 0-11 0,0 0-18 15,0-1-36-15,0 1-21 0,1 0-21 16,0 1-17-16,0 0-18 16,-1 6 17-1,0-3-145 1,1 2-91-16,0 2 49 16,5 10 48-16,-4-4-3 0,-1-4 0 0,7 16 52 0,1-9 0 15,0 4 9-15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C34C-BF95-47C5-BF35-55EEEBEFF27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AFAB-D96B-44C0-A458-4733FF86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8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C34C-BF95-47C5-BF35-55EEEBEFF27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AFAB-D96B-44C0-A458-4733FF86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8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C34C-BF95-47C5-BF35-55EEEBEFF27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AFAB-D96B-44C0-A458-4733FF86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4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C34C-BF95-47C5-BF35-55EEEBEFF27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AFAB-D96B-44C0-A458-4733FF86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9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C34C-BF95-47C5-BF35-55EEEBEFF27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AFAB-D96B-44C0-A458-4733FF86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1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C34C-BF95-47C5-BF35-55EEEBEFF27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AFAB-D96B-44C0-A458-4733FF86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4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C34C-BF95-47C5-BF35-55EEEBEFF27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AFAB-D96B-44C0-A458-4733FF86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5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C34C-BF95-47C5-BF35-55EEEBEFF27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AFAB-D96B-44C0-A458-4733FF86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5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C34C-BF95-47C5-BF35-55EEEBEFF27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AFAB-D96B-44C0-A458-4733FF86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9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C34C-BF95-47C5-BF35-55EEEBEFF27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AFAB-D96B-44C0-A458-4733FF86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6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C34C-BF95-47C5-BF35-55EEEBEFF27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5AFAB-D96B-44C0-A458-4733FF86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3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8C34C-BF95-47C5-BF35-55EEEBEFF27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5AFAB-D96B-44C0-A458-4733FF86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2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41920" y="214200"/>
              <a:ext cx="11635560" cy="5206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200" y="207720"/>
                <a:ext cx="11653560" cy="52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444760" y="2246760"/>
              <a:ext cx="14400" cy="248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1520" y="2243520"/>
                <a:ext cx="212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6304320" y="3665880"/>
              <a:ext cx="5040" cy="3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97840" y="3659400"/>
                <a:ext cx="17640" cy="1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612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09960" y="194760"/>
              <a:ext cx="9812880" cy="3039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800" y="190080"/>
                <a:ext cx="9829080" cy="30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017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 Bharti</dc:creator>
  <cp:lastModifiedBy>Nisha Bharti</cp:lastModifiedBy>
  <cp:revision>4</cp:revision>
  <dcterms:created xsi:type="dcterms:W3CDTF">2025-04-26T13:32:42Z</dcterms:created>
  <dcterms:modified xsi:type="dcterms:W3CDTF">2025-04-26T15:05:28Z</dcterms:modified>
</cp:coreProperties>
</file>