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7912-41E7-4C3F-BB68-B3D8F0A915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60D9-D164-492D-9019-795304E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5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7912-41E7-4C3F-BB68-B3D8F0A915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60D9-D164-492D-9019-795304E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7912-41E7-4C3F-BB68-B3D8F0A915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60D9-D164-492D-9019-795304E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7912-41E7-4C3F-BB68-B3D8F0A915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60D9-D164-492D-9019-795304E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8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7912-41E7-4C3F-BB68-B3D8F0A915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60D9-D164-492D-9019-795304E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3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7912-41E7-4C3F-BB68-B3D8F0A915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60D9-D164-492D-9019-795304E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9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7912-41E7-4C3F-BB68-B3D8F0A915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60D9-D164-492D-9019-795304E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5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7912-41E7-4C3F-BB68-B3D8F0A915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60D9-D164-492D-9019-795304E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1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7912-41E7-4C3F-BB68-B3D8F0A915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60D9-D164-492D-9019-795304E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7912-41E7-4C3F-BB68-B3D8F0A915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60D9-D164-492D-9019-795304E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5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7912-41E7-4C3F-BB68-B3D8F0A915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60D9-D164-492D-9019-795304E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7912-41E7-4C3F-BB68-B3D8F0A915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660D9-D164-492D-9019-795304E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1" y="0"/>
            <a:ext cx="11976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7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90612"/>
            <a:ext cx="91440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0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814387"/>
            <a:ext cx="90487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0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Bharti</dc:creator>
  <cp:lastModifiedBy>Nisha Bharti</cp:lastModifiedBy>
  <cp:revision>4</cp:revision>
  <dcterms:created xsi:type="dcterms:W3CDTF">2025-05-10T13:46:08Z</dcterms:created>
  <dcterms:modified xsi:type="dcterms:W3CDTF">2025-05-10T14:59:29Z</dcterms:modified>
</cp:coreProperties>
</file>