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 id="2147483718" r:id="rId2"/>
    <p:sldMasterId id="2147483719" r:id="rId3"/>
  </p:sldMasterIdLst>
  <p:notesMasterIdLst>
    <p:notesMasterId r:id="rId15"/>
  </p:notesMasterIdLst>
  <p:sldIdLst>
    <p:sldId id="256" r:id="rId4"/>
    <p:sldId id="257" r:id="rId5"/>
    <p:sldId id="258" r:id="rId6"/>
    <p:sldId id="268" r:id="rId7"/>
    <p:sldId id="266" r:id="rId8"/>
    <p:sldId id="260" r:id="rId9"/>
    <p:sldId id="261" r:id="rId10"/>
    <p:sldId id="262" r:id="rId11"/>
    <p:sldId id="263" r:id="rId12"/>
    <p:sldId id="264" r:id="rId13"/>
    <p:sldId id="26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8AE3CE-E5C9-4325-8134-D90E691BBE3C}">
  <a:tblStyle styleId="{618AE3CE-E5C9-4325-8134-D90E691BBE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e3d22c4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e3d22c47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1f2475a30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31f2475a30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e3162a3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2e3162a3b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e3d22c47c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e3d22c47c_0_10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1f2475a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1f2475a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73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e3d22c47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g2e3d22c47c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e3d22c47c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g2e3d22c47c_0_6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e3d22c47c_0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g2e3d22c47c_0_8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e3162a3b3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e3162a3b3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e3162a3b3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2e3162a3b3_1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Enter the dates and adjust the size of rectangles accordingly </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Blue">
  <p:cSld name="Section Header Blue">
    <p:bg>
      <p:bgPr>
        <a:solidFill>
          <a:srgbClr val="4285F4"/>
        </a:solidFill>
        <a:effectLst/>
      </p:bgPr>
    </p:bg>
    <p:spTree>
      <p:nvGrpSpPr>
        <p:cNvPr id="1" name="Shape 55"/>
        <p:cNvGrpSpPr/>
        <p:nvPr/>
      </p:nvGrpSpPr>
      <p:grpSpPr>
        <a:xfrm>
          <a:off x="0" y="0"/>
          <a:ext cx="0" cy="0"/>
          <a:chOff x="0" y="0"/>
          <a:chExt cx="0" cy="0"/>
        </a:xfrm>
      </p:grpSpPr>
      <p:sp>
        <p:nvSpPr>
          <p:cNvPr id="56" name="Google Shape;56;p15"/>
          <p:cNvSpPr/>
          <p:nvPr/>
        </p:nvSpPr>
        <p:spPr>
          <a:xfrm flipH="1">
            <a:off x="3450348" y="767950"/>
            <a:ext cx="5693700" cy="4375500"/>
          </a:xfrm>
          <a:prstGeom prst="rtTriangle">
            <a:avLst/>
          </a:prstGeom>
          <a:solidFill>
            <a:srgbClr val="7BAA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Google Shape;57;p1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58" name="Google Shape;58;p15"/>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59" name="Google Shape;59;p15"/>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60" name="Google Shape;60;p15"/>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61" name="Google Shape;61;p1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62" name="Google Shape;62;p15"/>
          <p:cNvSpPr/>
          <p:nvPr/>
        </p:nvSpPr>
        <p:spPr>
          <a:xfrm rot="10800000">
            <a:off x="3263749" y="0"/>
            <a:ext cx="5880300" cy="2994900"/>
          </a:xfrm>
          <a:prstGeom prst="rtTriangle">
            <a:avLst/>
          </a:prstGeom>
          <a:solidFill>
            <a:srgbClr val="336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Footer - Title &amp; Body">
  <p:cSld name="Blue Footer - Title &amp; Body">
    <p:spTree>
      <p:nvGrpSpPr>
        <p:cNvPr id="1" name="Shape 64"/>
        <p:cNvGrpSpPr/>
        <p:nvPr/>
      </p:nvGrpSpPr>
      <p:grpSpPr>
        <a:xfrm>
          <a:off x="0" y="0"/>
          <a:ext cx="0" cy="0"/>
          <a:chOff x="0" y="0"/>
          <a:chExt cx="0" cy="0"/>
        </a:xfrm>
      </p:grpSpPr>
      <p:grpSp>
        <p:nvGrpSpPr>
          <p:cNvPr id="65" name="Google Shape;65;p16"/>
          <p:cNvGrpSpPr/>
          <p:nvPr/>
        </p:nvGrpSpPr>
        <p:grpSpPr>
          <a:xfrm>
            <a:off x="-19032" y="4626756"/>
            <a:ext cx="9182148" cy="548400"/>
            <a:chOff x="-19032" y="4617750"/>
            <a:chExt cx="9182148" cy="548400"/>
          </a:xfrm>
        </p:grpSpPr>
        <p:sp>
          <p:nvSpPr>
            <p:cNvPr id="66" name="Google Shape;66;p16"/>
            <p:cNvSpPr/>
            <p:nvPr/>
          </p:nvSpPr>
          <p:spPr>
            <a:xfrm flipH="1">
              <a:off x="19116"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67" name="Google Shape;67;p16"/>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68" name="Google Shape;68;p16"/>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69" name="Google Shape;69;p1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0" name="Google Shape;70;p16"/>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71" name="Google Shape;71;p1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Title">
  <p:cSld name="Blank - Title">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4" name="Google Shape;74;p1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75" name="Google Shape;75;p1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Blue Footer">
  <p:cSld name="Blank Blue Footer">
    <p:spTree>
      <p:nvGrpSpPr>
        <p:cNvPr id="1" name="Shape 76"/>
        <p:cNvGrpSpPr/>
        <p:nvPr/>
      </p:nvGrpSpPr>
      <p:grpSpPr>
        <a:xfrm>
          <a:off x="0" y="0"/>
          <a:ext cx="0" cy="0"/>
          <a:chOff x="0" y="0"/>
          <a:chExt cx="0" cy="0"/>
        </a:xfrm>
      </p:grpSpPr>
      <p:sp>
        <p:nvSpPr>
          <p:cNvPr id="77" name="Google Shape;77;p18"/>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78" name="Google Shape;78;p18"/>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9" name="Google Shape;79;p1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grpSp>
        <p:nvGrpSpPr>
          <p:cNvPr id="80" name="Google Shape;80;p18"/>
          <p:cNvGrpSpPr/>
          <p:nvPr/>
        </p:nvGrpSpPr>
        <p:grpSpPr>
          <a:xfrm>
            <a:off x="-19032" y="4626756"/>
            <a:ext cx="9182148" cy="548400"/>
            <a:chOff x="-19032" y="4617750"/>
            <a:chExt cx="9182148" cy="548400"/>
          </a:xfrm>
        </p:grpSpPr>
        <p:sp>
          <p:nvSpPr>
            <p:cNvPr id="81" name="Google Shape;81;p18"/>
            <p:cNvSpPr/>
            <p:nvPr/>
          </p:nvSpPr>
          <p:spPr>
            <a:xfrm flipH="1">
              <a:off x="19116"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82" name="Google Shape;82;p18"/>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83" name="Google Shape;83;p18"/>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alf Color Blue &amp; 3 Text">
  <p:cSld name="Half Color Blue &amp; 3 Text">
    <p:spTree>
      <p:nvGrpSpPr>
        <p:cNvPr id="1" name="Shape 84"/>
        <p:cNvGrpSpPr/>
        <p:nvPr/>
      </p:nvGrpSpPr>
      <p:grpSpPr>
        <a:xfrm>
          <a:off x="0" y="0"/>
          <a:ext cx="0" cy="0"/>
          <a:chOff x="0" y="0"/>
          <a:chExt cx="0" cy="0"/>
        </a:xfrm>
      </p:grpSpPr>
      <p:sp>
        <p:nvSpPr>
          <p:cNvPr id="85" name="Google Shape;85;p19"/>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87" name="Google Shape;87;p19"/>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88" name="Google Shape;88;p19"/>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89" name="Google Shape;89;p19"/>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90" name="Google Shape;90;p1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91" name="Google Shape;91;p19"/>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d Footer - Title &amp; Body">
  <p:cSld name="Red Footer - Title &amp; Body">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94" name="Google Shape;94;p20"/>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95" name="Google Shape;95;p20"/>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pic>
        <p:nvPicPr>
          <p:cNvPr id="96" name="Google Shape;96;p20"/>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97" name="Google Shape;97;p20"/>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98" name="Google Shape;98;p2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Yellow Footer - Title &amp; Body">
  <p:cSld name="Yellow Footer - Title &amp; Body">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01" name="Google Shape;101;p21"/>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102" name="Google Shape;102;p21"/>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03" name="Google Shape;103;p21"/>
          <p:cNvSpPr/>
          <p:nvPr/>
        </p:nvSpPr>
        <p:spPr>
          <a:xfrm flipH="1">
            <a:off x="-12450"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pic>
        <p:nvPicPr>
          <p:cNvPr id="104" name="Google Shape;104;p21"/>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05" name="Google Shape;105;p2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een Footer - Title &amp; Body">
  <p:cSld name="Green Footer - Title &amp; Body">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08" name="Google Shape;108;p22"/>
          <p:cNvSpPr/>
          <p:nvPr/>
        </p:nvSpPr>
        <p:spPr>
          <a:xfrm>
            <a:off x="81075" y="4617750"/>
            <a:ext cx="9088500" cy="548400"/>
          </a:xfrm>
          <a:custGeom>
            <a:avLst/>
            <a:gdLst/>
            <a:ahLst/>
            <a:cxnLst/>
            <a:rect l="l" t="t" r="r" b="b"/>
            <a:pathLst>
              <a:path w="120000" h="120000" extrusionOk="0">
                <a:moveTo>
                  <a:pt x="119999" y="120000"/>
                </a:moveTo>
                <a:lnTo>
                  <a:pt x="119831" y="0"/>
                </a:lnTo>
                <a:lnTo>
                  <a:pt x="0" y="69713"/>
                </a:lnTo>
                <a:lnTo>
                  <a:pt x="286" y="113095"/>
                </a:lnTo>
                <a:close/>
              </a:path>
            </a:pathLst>
          </a:custGeom>
          <a:solidFill>
            <a:srgbClr val="349351"/>
          </a:solidFill>
          <a:ln>
            <a:noFill/>
          </a:ln>
        </p:spPr>
      </p:sp>
      <p:sp>
        <p:nvSpPr>
          <p:cNvPr id="109" name="Google Shape;109;p22"/>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pic>
        <p:nvPicPr>
          <p:cNvPr id="110" name="Google Shape;110;p2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11" name="Google Shape;111;p22"/>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12" name="Google Shape;112;p2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ray Footer - Title &amp; Body">
  <p:cSld name="Gray Footer - Title &amp; Body">
    <p:spTree>
      <p:nvGrpSpPr>
        <p:cNvPr id="1" name="Shape 113"/>
        <p:cNvGrpSpPr/>
        <p:nvPr/>
      </p:nvGrpSpPr>
      <p:grpSpPr>
        <a:xfrm>
          <a:off x="0" y="0"/>
          <a:ext cx="0" cy="0"/>
          <a:chOff x="0" y="0"/>
          <a:chExt cx="0" cy="0"/>
        </a:xfrm>
      </p:grpSpPr>
      <p:sp>
        <p:nvSpPr>
          <p:cNvPr id="114" name="Google Shape;114;p23"/>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115" name="Google Shape;115;p23"/>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pic>
        <p:nvPicPr>
          <p:cNvPr id="116" name="Google Shape;116;p23"/>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17" name="Google Shape;117;p23"/>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18" name="Google Shape;118;p23"/>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19" name="Google Shape;119;p2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Red Footer">
  <p:cSld name="Blank Red Footer">
    <p:spTree>
      <p:nvGrpSpPr>
        <p:cNvPr id="1" name="Shape 120"/>
        <p:cNvGrpSpPr/>
        <p:nvPr/>
      </p:nvGrpSpPr>
      <p:grpSpPr>
        <a:xfrm>
          <a:off x="0" y="0"/>
          <a:ext cx="0" cy="0"/>
          <a:chOff x="0" y="0"/>
          <a:chExt cx="0" cy="0"/>
        </a:xfrm>
      </p:grpSpPr>
      <p:sp>
        <p:nvSpPr>
          <p:cNvPr id="121" name="Google Shape;121;p24"/>
          <p:cNvSpPr/>
          <p:nvPr/>
        </p:nvSpPr>
        <p:spPr>
          <a:xfrm flipH="1">
            <a:off x="-19300" y="4617750"/>
            <a:ext cx="9189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122" name="Google Shape;122;p24"/>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23" name="Google Shape;123;p24"/>
          <p:cNvSpPr/>
          <p:nvPr/>
        </p:nvSpPr>
        <p:spPr>
          <a:xfrm flipH="1">
            <a:off x="-21457"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sp>
        <p:nvSpPr>
          <p:cNvPr id="124" name="Google Shape;124;p2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25" name="Google Shape;125;p24"/>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Yellow Footer">
  <p:cSld name="Blank Yellow Footer">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28" name="Google Shape;128;p25"/>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129" name="Google Shape;129;p25"/>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sp>
        <p:nvSpPr>
          <p:cNvPr id="130" name="Google Shape;130;p2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31" name="Google Shape;131;p25"/>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Green Footer">
  <p:cSld name="Blank Green Footer">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34" name="Google Shape;134;p26"/>
          <p:cNvSpPr/>
          <p:nvPr/>
        </p:nvSpPr>
        <p:spPr>
          <a:xfrm flipH="1">
            <a:off x="71898" y="4617750"/>
            <a:ext cx="90978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49351"/>
          </a:solidFill>
          <a:ln>
            <a:noFill/>
          </a:ln>
        </p:spPr>
      </p:sp>
      <p:sp>
        <p:nvSpPr>
          <p:cNvPr id="135" name="Google Shape;135;p26"/>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sp>
        <p:nvSpPr>
          <p:cNvPr id="136" name="Google Shape;136;p2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37" name="Google Shape;137;p26"/>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Gray Footer">
  <p:cSld name="Blank Gray Footer">
    <p:spTree>
      <p:nvGrpSpPr>
        <p:cNvPr id="1" name="Shape 138"/>
        <p:cNvGrpSpPr/>
        <p:nvPr/>
      </p:nvGrpSpPr>
      <p:grpSpPr>
        <a:xfrm>
          <a:off x="0" y="0"/>
          <a:ext cx="0" cy="0"/>
          <a:chOff x="0" y="0"/>
          <a:chExt cx="0" cy="0"/>
        </a:xfrm>
      </p:grpSpPr>
      <p:sp>
        <p:nvSpPr>
          <p:cNvPr id="139" name="Google Shape;139;p27"/>
          <p:cNvSpPr/>
          <p:nvPr/>
        </p:nvSpPr>
        <p:spPr>
          <a:xfrm flipH="1">
            <a:off x="63499" y="4617750"/>
            <a:ext cx="91062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140" name="Google Shape;140;p27"/>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sp>
        <p:nvSpPr>
          <p:cNvPr id="141" name="Google Shape;141;p2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42" name="Google Shape;142;p2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43" name="Google Shape;143;p27"/>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Color Blue">
  <p:cSld name="Half Color Blue">
    <p:spTree>
      <p:nvGrpSpPr>
        <p:cNvPr id="1" name="Shape 144"/>
        <p:cNvGrpSpPr/>
        <p:nvPr/>
      </p:nvGrpSpPr>
      <p:grpSpPr>
        <a:xfrm>
          <a:off x="0" y="0"/>
          <a:ext cx="0" cy="0"/>
          <a:chOff x="0" y="0"/>
          <a:chExt cx="0" cy="0"/>
        </a:xfrm>
      </p:grpSpPr>
      <p:sp>
        <p:nvSpPr>
          <p:cNvPr id="145" name="Google Shape;145;p28"/>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2pPr>
            <a:lvl3pPr lvl="2"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3pPr>
            <a:lvl4pPr lvl="3"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4pPr>
            <a:lvl5pPr lvl="4"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5pPr>
            <a:lvl6pPr lvl="5"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6pPr>
            <a:lvl7pPr lvl="6"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7pPr>
            <a:lvl8pPr lvl="7"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8pPr>
            <a:lvl9pPr lvl="8"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9pPr>
          </a:lstStyle>
          <a:p>
            <a:endParaRPr/>
          </a:p>
        </p:txBody>
      </p:sp>
      <p:sp>
        <p:nvSpPr>
          <p:cNvPr id="147" name="Google Shape;147;p2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48" name="Google Shape;148;p2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Color Blue &amp; 1 Text">
  <p:cSld name="Half Color Blue &amp; 1 Text">
    <p:spTree>
      <p:nvGrpSpPr>
        <p:cNvPr id="1" name="Shape 149"/>
        <p:cNvGrpSpPr/>
        <p:nvPr/>
      </p:nvGrpSpPr>
      <p:grpSpPr>
        <a:xfrm>
          <a:off x="0" y="0"/>
          <a:ext cx="0" cy="0"/>
          <a:chOff x="0" y="0"/>
          <a:chExt cx="0" cy="0"/>
        </a:xfrm>
      </p:grpSpPr>
      <p:sp>
        <p:nvSpPr>
          <p:cNvPr id="150" name="Google Shape;150;p29"/>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9"/>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2" name="Google Shape;152;p29"/>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53" name="Google Shape;153;p2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54" name="Google Shape;154;p29"/>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alf Color Red">
  <p:cSld name="Half Color Red">
    <p:spTree>
      <p:nvGrpSpPr>
        <p:cNvPr id="1" name="Shape 155"/>
        <p:cNvGrpSpPr/>
        <p:nvPr/>
      </p:nvGrpSpPr>
      <p:grpSpPr>
        <a:xfrm>
          <a:off x="0" y="0"/>
          <a:ext cx="0" cy="0"/>
          <a:chOff x="0" y="0"/>
          <a:chExt cx="0" cy="0"/>
        </a:xfrm>
      </p:grpSpPr>
      <p:sp>
        <p:nvSpPr>
          <p:cNvPr id="156" name="Google Shape;156;p30"/>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0"/>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8" name="Google Shape;158;p3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59" name="Google Shape;159;p30"/>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alf Color Red &amp; 1 Text">
  <p:cSld name="Half Color Red &amp; 1 Text">
    <p:spTree>
      <p:nvGrpSpPr>
        <p:cNvPr id="1" name="Shape 160"/>
        <p:cNvGrpSpPr/>
        <p:nvPr/>
      </p:nvGrpSpPr>
      <p:grpSpPr>
        <a:xfrm>
          <a:off x="0" y="0"/>
          <a:ext cx="0" cy="0"/>
          <a:chOff x="0" y="0"/>
          <a:chExt cx="0" cy="0"/>
        </a:xfrm>
      </p:grpSpPr>
      <p:sp>
        <p:nvSpPr>
          <p:cNvPr id="161" name="Google Shape;161;p31"/>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1"/>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3" name="Google Shape;163;p31"/>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64" name="Google Shape;164;p3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65" name="Google Shape;165;p31"/>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Half Color Red &amp; 3 Text">
  <p:cSld name="Half Color Red &amp; 3 Text">
    <p:spTree>
      <p:nvGrpSpPr>
        <p:cNvPr id="1" name="Shape 166"/>
        <p:cNvGrpSpPr/>
        <p:nvPr/>
      </p:nvGrpSpPr>
      <p:grpSpPr>
        <a:xfrm>
          <a:off x="0" y="0"/>
          <a:ext cx="0" cy="0"/>
          <a:chOff x="0" y="0"/>
          <a:chExt cx="0" cy="0"/>
        </a:xfrm>
      </p:grpSpPr>
      <p:sp>
        <p:nvSpPr>
          <p:cNvPr id="167" name="Google Shape;167;p32"/>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2"/>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9" name="Google Shape;169;p32"/>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0" name="Google Shape;170;p32"/>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1" name="Google Shape;171;p32"/>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2" name="Google Shape;172;p3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73" name="Google Shape;173;p32"/>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alf Color Yellow">
  <p:cSld name="Half Color Yellow">
    <p:spTree>
      <p:nvGrpSpPr>
        <p:cNvPr id="1" name="Shape 174"/>
        <p:cNvGrpSpPr/>
        <p:nvPr/>
      </p:nvGrpSpPr>
      <p:grpSpPr>
        <a:xfrm>
          <a:off x="0" y="0"/>
          <a:ext cx="0" cy="0"/>
          <a:chOff x="0" y="0"/>
          <a:chExt cx="0" cy="0"/>
        </a:xfrm>
      </p:grpSpPr>
      <p:sp>
        <p:nvSpPr>
          <p:cNvPr id="175" name="Google Shape;175;p33"/>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3"/>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77" name="Google Shape;177;p3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78" name="Google Shape;178;p33"/>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alf Color Yellow &amp; 1 Text">
  <p:cSld name="Half Color Yellow &amp; 1 Text">
    <p:spTree>
      <p:nvGrpSpPr>
        <p:cNvPr id="1" name="Shape 179"/>
        <p:cNvGrpSpPr/>
        <p:nvPr/>
      </p:nvGrpSpPr>
      <p:grpSpPr>
        <a:xfrm>
          <a:off x="0" y="0"/>
          <a:ext cx="0" cy="0"/>
          <a:chOff x="0" y="0"/>
          <a:chExt cx="0" cy="0"/>
        </a:xfrm>
      </p:grpSpPr>
      <p:sp>
        <p:nvSpPr>
          <p:cNvPr id="180" name="Google Shape;180;p34"/>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4"/>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82" name="Google Shape;182;p34"/>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83" name="Google Shape;183;p3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84" name="Google Shape;184;p34"/>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alf Color Yellow &amp; 3 Text">
  <p:cSld name="Half Color Yellow &amp; 3 Text">
    <p:spTree>
      <p:nvGrpSpPr>
        <p:cNvPr id="1" name="Shape 185"/>
        <p:cNvGrpSpPr/>
        <p:nvPr/>
      </p:nvGrpSpPr>
      <p:grpSpPr>
        <a:xfrm>
          <a:off x="0" y="0"/>
          <a:ext cx="0" cy="0"/>
          <a:chOff x="0" y="0"/>
          <a:chExt cx="0" cy="0"/>
        </a:xfrm>
      </p:grpSpPr>
      <p:sp>
        <p:nvSpPr>
          <p:cNvPr id="186" name="Google Shape;186;p35"/>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87" name="Google Shape;187;p35"/>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5"/>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89" name="Google Shape;189;p35"/>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90" name="Google Shape;190;p35"/>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91" name="Google Shape;191;p3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92" name="Google Shape;192;p35"/>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alf Color Green">
  <p:cSld name="Half Color Green">
    <p:spTree>
      <p:nvGrpSpPr>
        <p:cNvPr id="1" name="Shape 193"/>
        <p:cNvGrpSpPr/>
        <p:nvPr/>
      </p:nvGrpSpPr>
      <p:grpSpPr>
        <a:xfrm>
          <a:off x="0" y="0"/>
          <a:ext cx="0" cy="0"/>
          <a:chOff x="0" y="0"/>
          <a:chExt cx="0" cy="0"/>
        </a:xfrm>
      </p:grpSpPr>
      <p:sp>
        <p:nvSpPr>
          <p:cNvPr id="194" name="Google Shape;194;p36"/>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6"/>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96" name="Google Shape;196;p3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97" name="Google Shape;197;p36"/>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Half Color Green &amp; 1 Text">
  <p:cSld name="Half Color Green &amp; 1 Text">
    <p:spTree>
      <p:nvGrpSpPr>
        <p:cNvPr id="1" name="Shape 198"/>
        <p:cNvGrpSpPr/>
        <p:nvPr/>
      </p:nvGrpSpPr>
      <p:grpSpPr>
        <a:xfrm>
          <a:off x="0" y="0"/>
          <a:ext cx="0" cy="0"/>
          <a:chOff x="0" y="0"/>
          <a:chExt cx="0" cy="0"/>
        </a:xfrm>
      </p:grpSpPr>
      <p:sp>
        <p:nvSpPr>
          <p:cNvPr id="199" name="Google Shape;199;p3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7"/>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201" name="Google Shape;201;p37"/>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2" name="Google Shape;202;p3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203" name="Google Shape;203;p3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Half Color Green &amp; 3 Text">
  <p:cSld name="Half Color Green &amp; 3 Text">
    <p:spTree>
      <p:nvGrpSpPr>
        <p:cNvPr id="1" name="Shape 204"/>
        <p:cNvGrpSpPr/>
        <p:nvPr/>
      </p:nvGrpSpPr>
      <p:grpSpPr>
        <a:xfrm>
          <a:off x="0" y="0"/>
          <a:ext cx="0" cy="0"/>
          <a:chOff x="0" y="0"/>
          <a:chExt cx="0" cy="0"/>
        </a:xfrm>
      </p:grpSpPr>
      <p:sp>
        <p:nvSpPr>
          <p:cNvPr id="205" name="Google Shape;205;p38"/>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8"/>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207" name="Google Shape;207;p38"/>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8" name="Google Shape;208;p38"/>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9" name="Google Shape;209;p38"/>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10" name="Google Shape;210;p3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211" name="Google Shape;211;p3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Red">
  <p:cSld name="Section Header Red">
    <p:bg>
      <p:bgPr>
        <a:solidFill>
          <a:srgbClr val="EA4335"/>
        </a:solidFill>
        <a:effectLst/>
      </p:bgPr>
    </p:bg>
    <p:spTree>
      <p:nvGrpSpPr>
        <p:cNvPr id="1" name="Shape 212"/>
        <p:cNvGrpSpPr/>
        <p:nvPr/>
      </p:nvGrpSpPr>
      <p:grpSpPr>
        <a:xfrm>
          <a:off x="0" y="0"/>
          <a:ext cx="0" cy="0"/>
          <a:chOff x="0" y="0"/>
          <a:chExt cx="0" cy="0"/>
        </a:xfrm>
      </p:grpSpPr>
      <p:sp>
        <p:nvSpPr>
          <p:cNvPr id="213" name="Google Shape;213;p3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214" name="Google Shape;214;p39"/>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215" name="Google Shape;215;p39"/>
          <p:cNvSpPr/>
          <p:nvPr/>
        </p:nvSpPr>
        <p:spPr>
          <a:xfrm flipH="1">
            <a:off x="3450348"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9"/>
          <p:cNvSpPr/>
          <p:nvPr/>
        </p:nvSpPr>
        <p:spPr>
          <a:xfrm rot="10800000">
            <a:off x="3263749"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9"/>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18" name="Google Shape;218;p39"/>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19" name="Google Shape;219;p3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Yellow">
  <p:cSld name="Section Header Yellow">
    <p:bg>
      <p:bgPr>
        <a:solidFill>
          <a:srgbClr val="F4B400"/>
        </a:solidFill>
        <a:effectLst/>
      </p:bgPr>
    </p:bg>
    <p:spTree>
      <p:nvGrpSpPr>
        <p:cNvPr id="1" name="Shape 220"/>
        <p:cNvGrpSpPr/>
        <p:nvPr/>
      </p:nvGrpSpPr>
      <p:grpSpPr>
        <a:xfrm>
          <a:off x="0" y="0"/>
          <a:ext cx="0" cy="0"/>
          <a:chOff x="0" y="0"/>
          <a:chExt cx="0" cy="0"/>
        </a:xfrm>
      </p:grpSpPr>
      <p:sp>
        <p:nvSpPr>
          <p:cNvPr id="221" name="Google Shape;221;p40"/>
          <p:cNvSpPr/>
          <p:nvPr/>
        </p:nvSpPr>
        <p:spPr>
          <a:xfrm flipH="1">
            <a:off x="3450348"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0"/>
          <p:cNvSpPr/>
          <p:nvPr/>
        </p:nvSpPr>
        <p:spPr>
          <a:xfrm rot="10800000">
            <a:off x="3263749"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0"/>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24" name="Google Shape;224;p40"/>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25" name="Google Shape;225;p4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Green">
  <p:cSld name="Section Header Green">
    <p:bg>
      <p:bgPr>
        <a:solidFill>
          <a:srgbClr val="34A853"/>
        </a:solidFill>
        <a:effectLst/>
      </p:bgPr>
    </p:bg>
    <p:spTree>
      <p:nvGrpSpPr>
        <p:cNvPr id="1" name="Shape 226"/>
        <p:cNvGrpSpPr/>
        <p:nvPr/>
      </p:nvGrpSpPr>
      <p:grpSpPr>
        <a:xfrm>
          <a:off x="0" y="0"/>
          <a:ext cx="0" cy="0"/>
          <a:chOff x="0" y="0"/>
          <a:chExt cx="0" cy="0"/>
        </a:xfrm>
      </p:grpSpPr>
      <p:sp>
        <p:nvSpPr>
          <p:cNvPr id="227" name="Google Shape;227;p41"/>
          <p:cNvSpPr/>
          <p:nvPr/>
        </p:nvSpPr>
        <p:spPr>
          <a:xfrm flipH="1">
            <a:off x="3450348" y="767950"/>
            <a:ext cx="5693700" cy="4375500"/>
          </a:xfrm>
          <a:prstGeom prst="rtTriangle">
            <a:avLst/>
          </a:prstGeom>
          <a:solidFill>
            <a:srgbClr val="57B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1"/>
          <p:cNvSpPr/>
          <p:nvPr/>
        </p:nvSpPr>
        <p:spPr>
          <a:xfrm rot="10800000">
            <a:off x="3263749" y="0"/>
            <a:ext cx="5880300" cy="2994900"/>
          </a:xfrm>
          <a:prstGeom prst="rtTriangle">
            <a:avLst/>
          </a:prstGeom>
          <a:solidFill>
            <a:srgbClr val="3493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1"/>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30" name="Google Shape;230;p41"/>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31" name="Google Shape;231;p4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Gray">
  <p:cSld name="Section Header Gray">
    <p:bg>
      <p:bgPr>
        <a:solidFill>
          <a:srgbClr val="999999"/>
        </a:solidFill>
        <a:effectLst/>
      </p:bgPr>
    </p:bg>
    <p:spTree>
      <p:nvGrpSpPr>
        <p:cNvPr id="1" name="Shape 232"/>
        <p:cNvGrpSpPr/>
        <p:nvPr/>
      </p:nvGrpSpPr>
      <p:grpSpPr>
        <a:xfrm>
          <a:off x="0" y="0"/>
          <a:ext cx="0" cy="0"/>
          <a:chOff x="0" y="0"/>
          <a:chExt cx="0" cy="0"/>
        </a:xfrm>
      </p:grpSpPr>
      <p:sp>
        <p:nvSpPr>
          <p:cNvPr id="233" name="Google Shape;233;p42"/>
          <p:cNvSpPr/>
          <p:nvPr/>
        </p:nvSpPr>
        <p:spPr>
          <a:xfrm flipH="1">
            <a:off x="3450348"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2"/>
          <p:cNvSpPr/>
          <p:nvPr/>
        </p:nvSpPr>
        <p:spPr>
          <a:xfrm rot="10800000">
            <a:off x="3263749"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2"/>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36" name="Google Shape;236;p4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37" name="Google Shape;237;p4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 Title">
  <p:cSld name="TITLE_2">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4" name="Google Shape;244;p4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45" name="Google Shape;245;p4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ue Footer - Title &amp; Body">
  <p:cSld name="CUSTOM_3">
    <p:spTree>
      <p:nvGrpSpPr>
        <p:cNvPr id="1" name="Shape 246"/>
        <p:cNvGrpSpPr/>
        <p:nvPr/>
      </p:nvGrpSpPr>
      <p:grpSpPr>
        <a:xfrm>
          <a:off x="0" y="0"/>
          <a:ext cx="0" cy="0"/>
          <a:chOff x="0" y="0"/>
          <a:chExt cx="0" cy="0"/>
        </a:xfrm>
      </p:grpSpPr>
      <p:grpSp>
        <p:nvGrpSpPr>
          <p:cNvPr id="247" name="Google Shape;247;p45"/>
          <p:cNvGrpSpPr/>
          <p:nvPr/>
        </p:nvGrpSpPr>
        <p:grpSpPr>
          <a:xfrm>
            <a:off x="-19118" y="4626758"/>
            <a:ext cx="9182236" cy="548378"/>
            <a:chOff x="-19118" y="4617750"/>
            <a:chExt cx="9182236" cy="548378"/>
          </a:xfrm>
        </p:grpSpPr>
        <p:sp>
          <p:nvSpPr>
            <p:cNvPr id="248" name="Google Shape;248;p45"/>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249" name="Google Shape;249;p45"/>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pic>
        <p:nvPicPr>
          <p:cNvPr id="250" name="Google Shape;250;p45"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51" name="Google Shape;251;p45"/>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52" name="Google Shape;252;p45"/>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53" name="Google Shape;253;p4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d Footer - Title &amp; Body">
  <p:cSld name="CUSTOM_3_1">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56" name="Google Shape;256;p46"/>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57" name="Google Shape;257;p46"/>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pic>
        <p:nvPicPr>
          <p:cNvPr id="258" name="Google Shape;258;p46"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59" name="Google Shape;259;p46"/>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60" name="Google Shape;260;p4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Yellow Footer - Title &amp; Body">
  <p:cSld name="CUSTOM_3_1_1">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3" name="Google Shape;263;p47"/>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264" name="Google Shape;264;p47"/>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65" name="Google Shape;265;p47"/>
          <p:cNvSpPr/>
          <p:nvPr/>
        </p:nvSpPr>
        <p:spPr>
          <a:xfrm flipH="1">
            <a:off x="-12535"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pic>
        <p:nvPicPr>
          <p:cNvPr id="266" name="Google Shape;266;p47"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67" name="Google Shape;267;p4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Green Footer - Title &amp; Body">
  <p:cSld name="CUSTOM_3_1_1_1">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0" name="Google Shape;270;p48"/>
          <p:cNvSpPr/>
          <p:nvPr/>
        </p:nvSpPr>
        <p:spPr>
          <a:xfrm>
            <a:off x="81075" y="4617750"/>
            <a:ext cx="9088625" cy="548375"/>
          </a:xfrm>
          <a:custGeom>
            <a:avLst/>
            <a:gdLst/>
            <a:ahLst/>
            <a:cxnLst/>
            <a:rect l="l" t="t" r="r" b="b"/>
            <a:pathLst>
              <a:path w="363545" h="21935" extrusionOk="0">
                <a:moveTo>
                  <a:pt x="363545" y="21935"/>
                </a:moveTo>
                <a:lnTo>
                  <a:pt x="363036" y="0"/>
                </a:lnTo>
                <a:lnTo>
                  <a:pt x="0" y="12743"/>
                </a:lnTo>
                <a:lnTo>
                  <a:pt x="869" y="20673"/>
                </a:lnTo>
                <a:close/>
              </a:path>
            </a:pathLst>
          </a:custGeom>
          <a:solidFill>
            <a:srgbClr val="349351"/>
          </a:solidFill>
          <a:ln>
            <a:noFill/>
          </a:ln>
        </p:spPr>
      </p:sp>
      <p:sp>
        <p:nvSpPr>
          <p:cNvPr id="271" name="Google Shape;271;p48"/>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pic>
        <p:nvPicPr>
          <p:cNvPr id="272" name="Google Shape;272;p48"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73" name="Google Shape;273;p48"/>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74" name="Google Shape;274;p4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Gray Footer - Title &amp; Body">
  <p:cSld name="CUSTOM_3_1_1_1_1">
    <p:spTree>
      <p:nvGrpSpPr>
        <p:cNvPr id="1" name="Shape 275"/>
        <p:cNvGrpSpPr/>
        <p:nvPr/>
      </p:nvGrpSpPr>
      <p:grpSpPr>
        <a:xfrm>
          <a:off x="0" y="0"/>
          <a:ext cx="0" cy="0"/>
          <a:chOff x="0" y="0"/>
          <a:chExt cx="0" cy="0"/>
        </a:xfrm>
      </p:grpSpPr>
      <p:sp>
        <p:nvSpPr>
          <p:cNvPr id="276" name="Google Shape;276;p49"/>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277" name="Google Shape;277;p49"/>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pic>
        <p:nvPicPr>
          <p:cNvPr id="278" name="Google Shape;278;p49"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79" name="Google Shape;279;p49"/>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0" name="Google Shape;280;p49"/>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81" name="Google Shape;281;p4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Blue Footer">
  <p:cSld name="TITLE_2_1">
    <p:spTree>
      <p:nvGrpSpPr>
        <p:cNvPr id="1" name="Shape 282"/>
        <p:cNvGrpSpPr/>
        <p:nvPr/>
      </p:nvGrpSpPr>
      <p:grpSpPr>
        <a:xfrm>
          <a:off x="0" y="0"/>
          <a:ext cx="0" cy="0"/>
          <a:chOff x="0" y="0"/>
          <a:chExt cx="0" cy="0"/>
        </a:xfrm>
      </p:grpSpPr>
      <p:sp>
        <p:nvSpPr>
          <p:cNvPr id="283" name="Google Shape;283;p50"/>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284" name="Google Shape;284;p50"/>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5" name="Google Shape;285;p5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286" name="Google Shape;286;p50"/>
          <p:cNvGrpSpPr/>
          <p:nvPr/>
        </p:nvGrpSpPr>
        <p:grpSpPr>
          <a:xfrm>
            <a:off x="-19118" y="4626758"/>
            <a:ext cx="9182236" cy="548378"/>
            <a:chOff x="-19118" y="4617750"/>
            <a:chExt cx="9182236" cy="548378"/>
          </a:xfrm>
        </p:grpSpPr>
        <p:sp>
          <p:nvSpPr>
            <p:cNvPr id="287" name="Google Shape;287;p50"/>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288" name="Google Shape;288;p50"/>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pic>
        <p:nvPicPr>
          <p:cNvPr id="289" name="Google Shape;289;p50"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Red Footer">
  <p:cSld name="TITLE_2_1_1">
    <p:spTree>
      <p:nvGrpSpPr>
        <p:cNvPr id="1" name="Shape 290"/>
        <p:cNvGrpSpPr/>
        <p:nvPr/>
      </p:nvGrpSpPr>
      <p:grpSpPr>
        <a:xfrm>
          <a:off x="0" y="0"/>
          <a:ext cx="0" cy="0"/>
          <a:chOff x="0" y="0"/>
          <a:chExt cx="0" cy="0"/>
        </a:xfrm>
      </p:grpSpPr>
      <p:sp>
        <p:nvSpPr>
          <p:cNvPr id="291" name="Google Shape;291;p51"/>
          <p:cNvSpPr/>
          <p:nvPr/>
        </p:nvSpPr>
        <p:spPr>
          <a:xfrm flipH="1">
            <a:off x="-19200" y="4617750"/>
            <a:ext cx="918890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92" name="Google Shape;292;p51"/>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3" name="Google Shape;293;p51"/>
          <p:cNvSpPr/>
          <p:nvPr/>
        </p:nvSpPr>
        <p:spPr>
          <a:xfrm flipH="1">
            <a:off x="-21543"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sp>
        <p:nvSpPr>
          <p:cNvPr id="294" name="Google Shape;294;p5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95" name="Google Shape;295;p51"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Yellow Footer">
  <p:cSld name="TITLE_2_2">
    <p:spTree>
      <p:nvGrpSpPr>
        <p:cNvPr id="1" name="Shape 296"/>
        <p:cNvGrpSpPr/>
        <p:nvPr/>
      </p:nvGrpSpPr>
      <p:grpSpPr>
        <a:xfrm>
          <a:off x="0" y="0"/>
          <a:ext cx="0" cy="0"/>
          <a:chOff x="0" y="0"/>
          <a:chExt cx="0" cy="0"/>
        </a:xfrm>
      </p:grpSpPr>
      <p:sp>
        <p:nvSpPr>
          <p:cNvPr id="297" name="Google Shape;297;p52"/>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8" name="Google Shape;298;p52"/>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299" name="Google Shape;299;p52"/>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sp>
        <p:nvSpPr>
          <p:cNvPr id="300" name="Google Shape;300;p5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01" name="Google Shape;301;p52"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Green Footer">
  <p:cSld name="TITLE_2_3">
    <p:spTree>
      <p:nvGrpSpPr>
        <p:cNvPr id="1" name="Shape 302"/>
        <p:cNvGrpSpPr/>
        <p:nvPr/>
      </p:nvGrpSpPr>
      <p:grpSpPr>
        <a:xfrm>
          <a:off x="0" y="0"/>
          <a:ext cx="0" cy="0"/>
          <a:chOff x="0" y="0"/>
          <a:chExt cx="0" cy="0"/>
        </a:xfrm>
      </p:grpSpPr>
      <p:sp>
        <p:nvSpPr>
          <p:cNvPr id="303" name="Google Shape;303;p53"/>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4" name="Google Shape;304;p53"/>
          <p:cNvSpPr/>
          <p:nvPr/>
        </p:nvSpPr>
        <p:spPr>
          <a:xfrm flipH="1">
            <a:off x="71770" y="4617750"/>
            <a:ext cx="909793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349351"/>
          </a:solidFill>
          <a:ln>
            <a:noFill/>
          </a:ln>
        </p:spPr>
      </p:sp>
      <p:sp>
        <p:nvSpPr>
          <p:cNvPr id="305" name="Google Shape;305;p53"/>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sp>
        <p:nvSpPr>
          <p:cNvPr id="306" name="Google Shape;306;p5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07" name="Google Shape;307;p53"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Gray Footer">
  <p:cSld name="TITLE_2_3_1">
    <p:spTree>
      <p:nvGrpSpPr>
        <p:cNvPr id="1" name="Shape 308"/>
        <p:cNvGrpSpPr/>
        <p:nvPr/>
      </p:nvGrpSpPr>
      <p:grpSpPr>
        <a:xfrm>
          <a:off x="0" y="0"/>
          <a:ext cx="0" cy="0"/>
          <a:chOff x="0" y="0"/>
          <a:chExt cx="0" cy="0"/>
        </a:xfrm>
      </p:grpSpPr>
      <p:sp>
        <p:nvSpPr>
          <p:cNvPr id="309" name="Google Shape;309;p54"/>
          <p:cNvSpPr/>
          <p:nvPr/>
        </p:nvSpPr>
        <p:spPr>
          <a:xfrm flipH="1">
            <a:off x="63500" y="4617750"/>
            <a:ext cx="910620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310" name="Google Shape;310;p54"/>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sp>
        <p:nvSpPr>
          <p:cNvPr id="311" name="Google Shape;311;p54"/>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12" name="Google Shape;312;p5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13" name="Google Shape;313;p54"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p:cSld name="TITLE_3">
    <p:spTree>
      <p:nvGrpSpPr>
        <p:cNvPr id="1" name="Shape 314"/>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Half Color Blue">
  <p:cSld name="CUSTOM">
    <p:spTree>
      <p:nvGrpSpPr>
        <p:cNvPr id="1" name="Shape 315"/>
        <p:cNvGrpSpPr/>
        <p:nvPr/>
      </p:nvGrpSpPr>
      <p:grpSpPr>
        <a:xfrm>
          <a:off x="0" y="0"/>
          <a:ext cx="0" cy="0"/>
          <a:chOff x="0" y="0"/>
          <a:chExt cx="0" cy="0"/>
        </a:xfrm>
      </p:grpSpPr>
      <p:sp>
        <p:nvSpPr>
          <p:cNvPr id="316" name="Google Shape;316;p56"/>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7" name="Google Shape;317;p56"/>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a:endParaRPr/>
          </a:p>
        </p:txBody>
      </p:sp>
      <p:sp>
        <p:nvSpPr>
          <p:cNvPr id="318" name="Google Shape;318;p5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19" name="Google Shape;319;p5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Half Color Blue &amp; 1 Text">
  <p:cSld name="CUSTOM_5">
    <p:spTree>
      <p:nvGrpSpPr>
        <p:cNvPr id="1" name="Shape 320"/>
        <p:cNvGrpSpPr/>
        <p:nvPr/>
      </p:nvGrpSpPr>
      <p:grpSpPr>
        <a:xfrm>
          <a:off x="0" y="0"/>
          <a:ext cx="0" cy="0"/>
          <a:chOff x="0" y="0"/>
          <a:chExt cx="0" cy="0"/>
        </a:xfrm>
      </p:grpSpPr>
      <p:sp>
        <p:nvSpPr>
          <p:cNvPr id="321" name="Google Shape;321;p57"/>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57"/>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57"/>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24" name="Google Shape;324;p5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25" name="Google Shape;325;p5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Half Color Blue &amp; 3 Text">
  <p:cSld name="CUSTOM_4">
    <p:spTree>
      <p:nvGrpSpPr>
        <p:cNvPr id="1" name="Shape 326"/>
        <p:cNvGrpSpPr/>
        <p:nvPr/>
      </p:nvGrpSpPr>
      <p:grpSpPr>
        <a:xfrm>
          <a:off x="0" y="0"/>
          <a:ext cx="0" cy="0"/>
          <a:chOff x="0" y="0"/>
          <a:chExt cx="0" cy="0"/>
        </a:xfrm>
      </p:grpSpPr>
      <p:sp>
        <p:nvSpPr>
          <p:cNvPr id="327" name="Google Shape;327;p58"/>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58"/>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9" name="Google Shape;329;p58"/>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0" name="Google Shape;330;p58"/>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1" name="Google Shape;331;p58"/>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2" name="Google Shape;332;p5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33" name="Google Shape;333;p5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Half Color Red">
  <p:cSld name="CUSTOM_1">
    <p:spTree>
      <p:nvGrpSpPr>
        <p:cNvPr id="1" name="Shape 334"/>
        <p:cNvGrpSpPr/>
        <p:nvPr/>
      </p:nvGrpSpPr>
      <p:grpSpPr>
        <a:xfrm>
          <a:off x="0" y="0"/>
          <a:ext cx="0" cy="0"/>
          <a:chOff x="0" y="0"/>
          <a:chExt cx="0" cy="0"/>
        </a:xfrm>
      </p:grpSpPr>
      <p:sp>
        <p:nvSpPr>
          <p:cNvPr id="335" name="Google Shape;335;p59"/>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59"/>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7" name="Google Shape;337;p5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38" name="Google Shape;338;p5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alf Color Red &amp; 1 Text">
  <p:cSld name="CUSTOM_1_2">
    <p:spTree>
      <p:nvGrpSpPr>
        <p:cNvPr id="1" name="Shape 339"/>
        <p:cNvGrpSpPr/>
        <p:nvPr/>
      </p:nvGrpSpPr>
      <p:grpSpPr>
        <a:xfrm>
          <a:off x="0" y="0"/>
          <a:ext cx="0" cy="0"/>
          <a:chOff x="0" y="0"/>
          <a:chExt cx="0" cy="0"/>
        </a:xfrm>
      </p:grpSpPr>
      <p:sp>
        <p:nvSpPr>
          <p:cNvPr id="340" name="Google Shape;340;p60"/>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60"/>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2" name="Google Shape;342;p60"/>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43" name="Google Shape;343;p6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44" name="Google Shape;344;p6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alf Color Red &amp; 3 Text">
  <p:cSld name="CUSTOM_1_2_1">
    <p:spTree>
      <p:nvGrpSpPr>
        <p:cNvPr id="1" name="Shape 345"/>
        <p:cNvGrpSpPr/>
        <p:nvPr/>
      </p:nvGrpSpPr>
      <p:grpSpPr>
        <a:xfrm>
          <a:off x="0" y="0"/>
          <a:ext cx="0" cy="0"/>
          <a:chOff x="0" y="0"/>
          <a:chExt cx="0" cy="0"/>
        </a:xfrm>
      </p:grpSpPr>
      <p:sp>
        <p:nvSpPr>
          <p:cNvPr id="346" name="Google Shape;346;p61"/>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61"/>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8" name="Google Shape;348;p61"/>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49" name="Google Shape;349;p61"/>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50" name="Google Shape;350;p61"/>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51" name="Google Shape;351;p6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52" name="Google Shape;352;p6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Half Color Yellow">
  <p:cSld name="CUSTOM_1_1">
    <p:spTree>
      <p:nvGrpSpPr>
        <p:cNvPr id="1" name="Shape 353"/>
        <p:cNvGrpSpPr/>
        <p:nvPr/>
      </p:nvGrpSpPr>
      <p:grpSpPr>
        <a:xfrm>
          <a:off x="0" y="0"/>
          <a:ext cx="0" cy="0"/>
          <a:chOff x="0" y="0"/>
          <a:chExt cx="0" cy="0"/>
        </a:xfrm>
      </p:grpSpPr>
      <p:sp>
        <p:nvSpPr>
          <p:cNvPr id="354" name="Google Shape;354;p62"/>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5" name="Google Shape;355;p62"/>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6" name="Google Shape;356;p6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57" name="Google Shape;357;p6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Half Color Yellow &amp; 1 Text">
  <p:cSld name="CUSTOM_1_1_2">
    <p:spTree>
      <p:nvGrpSpPr>
        <p:cNvPr id="1" name="Shape 358"/>
        <p:cNvGrpSpPr/>
        <p:nvPr/>
      </p:nvGrpSpPr>
      <p:grpSpPr>
        <a:xfrm>
          <a:off x="0" y="0"/>
          <a:ext cx="0" cy="0"/>
          <a:chOff x="0" y="0"/>
          <a:chExt cx="0" cy="0"/>
        </a:xfrm>
      </p:grpSpPr>
      <p:sp>
        <p:nvSpPr>
          <p:cNvPr id="359" name="Google Shape;359;p63"/>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0" name="Google Shape;360;p63"/>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1" name="Google Shape;361;p63"/>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2" name="Google Shape;362;p6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63" name="Google Shape;363;p6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Half Color Yellow &amp; 3 Text">
  <p:cSld name="CUSTOM_1_1_2_1">
    <p:spTree>
      <p:nvGrpSpPr>
        <p:cNvPr id="1" name="Shape 364"/>
        <p:cNvGrpSpPr/>
        <p:nvPr/>
      </p:nvGrpSpPr>
      <p:grpSpPr>
        <a:xfrm>
          <a:off x="0" y="0"/>
          <a:ext cx="0" cy="0"/>
          <a:chOff x="0" y="0"/>
          <a:chExt cx="0" cy="0"/>
        </a:xfrm>
      </p:grpSpPr>
      <p:sp>
        <p:nvSpPr>
          <p:cNvPr id="365" name="Google Shape;365;p64"/>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6" name="Google Shape;366;p64"/>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64"/>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8" name="Google Shape;368;p64"/>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9" name="Google Shape;369;p64"/>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70" name="Google Shape;370;p6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71" name="Google Shape;371;p6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Half Color Green">
  <p:cSld name="CUSTOM_1_1_1">
    <p:spTree>
      <p:nvGrpSpPr>
        <p:cNvPr id="1" name="Shape 372"/>
        <p:cNvGrpSpPr/>
        <p:nvPr/>
      </p:nvGrpSpPr>
      <p:grpSpPr>
        <a:xfrm>
          <a:off x="0" y="0"/>
          <a:ext cx="0" cy="0"/>
          <a:chOff x="0" y="0"/>
          <a:chExt cx="0" cy="0"/>
        </a:xfrm>
      </p:grpSpPr>
      <p:sp>
        <p:nvSpPr>
          <p:cNvPr id="373" name="Google Shape;373;p65"/>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65"/>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5" name="Google Shape;375;p6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76" name="Google Shape;376;p6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Half Color Green &amp; 1 Text">
  <p:cSld name="CUSTOM_1_1_1_1">
    <p:spTree>
      <p:nvGrpSpPr>
        <p:cNvPr id="1" name="Shape 377"/>
        <p:cNvGrpSpPr/>
        <p:nvPr/>
      </p:nvGrpSpPr>
      <p:grpSpPr>
        <a:xfrm>
          <a:off x="0" y="0"/>
          <a:ext cx="0" cy="0"/>
          <a:chOff x="0" y="0"/>
          <a:chExt cx="0" cy="0"/>
        </a:xfrm>
      </p:grpSpPr>
      <p:sp>
        <p:nvSpPr>
          <p:cNvPr id="378" name="Google Shape;378;p66"/>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9" name="Google Shape;379;p66"/>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0" name="Google Shape;380;p66"/>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1" name="Google Shape;381;p6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82" name="Google Shape;382;p6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Half Color Green &amp; 3 Text">
  <p:cSld name="CUSTOM_1_1_1_1_1">
    <p:spTree>
      <p:nvGrpSpPr>
        <p:cNvPr id="1" name="Shape 383"/>
        <p:cNvGrpSpPr/>
        <p:nvPr/>
      </p:nvGrpSpPr>
      <p:grpSpPr>
        <a:xfrm>
          <a:off x="0" y="0"/>
          <a:ext cx="0" cy="0"/>
          <a:chOff x="0" y="0"/>
          <a:chExt cx="0" cy="0"/>
        </a:xfrm>
      </p:grpSpPr>
      <p:sp>
        <p:nvSpPr>
          <p:cNvPr id="384" name="Google Shape;384;p6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5" name="Google Shape;385;p67"/>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6" name="Google Shape;386;p67"/>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7" name="Google Shape;387;p67"/>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8" name="Google Shape;388;p67"/>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9" name="Google Shape;389;p6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90" name="Google Shape;390;p6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Blue">
  <p:cSld name="SECTION_HEADER_2">
    <p:bg>
      <p:bgPr>
        <a:solidFill>
          <a:srgbClr val="2196F3"/>
        </a:solidFill>
        <a:effectLst/>
      </p:bgPr>
    </p:bg>
    <p:spTree>
      <p:nvGrpSpPr>
        <p:cNvPr id="1" name="Shape 391"/>
        <p:cNvGrpSpPr/>
        <p:nvPr/>
      </p:nvGrpSpPr>
      <p:grpSpPr>
        <a:xfrm>
          <a:off x="0" y="0"/>
          <a:ext cx="0" cy="0"/>
          <a:chOff x="0" y="0"/>
          <a:chExt cx="0" cy="0"/>
        </a:xfrm>
      </p:grpSpPr>
      <p:sp>
        <p:nvSpPr>
          <p:cNvPr id="392" name="Google Shape;39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3" name="Google Shape;393;p68"/>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94" name="Google Shape;394;p68"/>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95" name="Google Shape;395;p68"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96" name="Google Shape;396;p6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97" name="Google Shape;397;p68"/>
          <p:cNvSpPr/>
          <p:nvPr/>
        </p:nvSpPr>
        <p:spPr>
          <a:xfrm rot="10800000">
            <a:off x="3263750" y="0"/>
            <a:ext cx="5880300" cy="2994900"/>
          </a:xfrm>
          <a:prstGeom prst="rtTriangle">
            <a:avLst/>
          </a:prstGeom>
          <a:solidFill>
            <a:srgbClr val="406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8"/>
          <p:cNvSpPr/>
          <p:nvPr/>
        </p:nvSpPr>
        <p:spPr>
          <a:xfrm flipH="1">
            <a:off x="3450350" y="767950"/>
            <a:ext cx="5693700" cy="4375500"/>
          </a:xfrm>
          <a:prstGeom prst="rtTriangle">
            <a:avLst/>
          </a:prstGeom>
          <a:solidFill>
            <a:srgbClr val="77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8"/>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Red">
  <p:cSld name="SECTION_HEADER_1_3">
    <p:bg>
      <p:bgPr>
        <a:solidFill>
          <a:srgbClr val="EA4335"/>
        </a:solidFill>
        <a:effectLst/>
      </p:bgPr>
    </p:bg>
    <p:spTree>
      <p:nvGrpSpPr>
        <p:cNvPr id="1" name="Shape 400"/>
        <p:cNvGrpSpPr/>
        <p:nvPr/>
      </p:nvGrpSpPr>
      <p:grpSpPr>
        <a:xfrm>
          <a:off x="0" y="0"/>
          <a:ext cx="0" cy="0"/>
          <a:chOff x="0" y="0"/>
          <a:chExt cx="0" cy="0"/>
        </a:xfrm>
      </p:grpSpPr>
      <p:sp>
        <p:nvSpPr>
          <p:cNvPr id="401" name="Google Shape;40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2" name="Google Shape;402;p69"/>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403" name="Google Shape;403;p69"/>
          <p:cNvSpPr/>
          <p:nvPr/>
        </p:nvSpPr>
        <p:spPr>
          <a:xfrm flipH="1">
            <a:off x="3450350"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9"/>
          <p:cNvSpPr/>
          <p:nvPr/>
        </p:nvSpPr>
        <p:spPr>
          <a:xfrm rot="10800000">
            <a:off x="3263750"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9"/>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06" name="Google Shape;406;p69"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07" name="Google Shape;407;p6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Yellow">
  <p:cSld name="SECTION_HEADER_1_1_3">
    <p:bg>
      <p:bgPr>
        <a:solidFill>
          <a:srgbClr val="F4B400"/>
        </a:solidFill>
        <a:effectLst/>
      </p:bgPr>
    </p:bg>
    <p:spTree>
      <p:nvGrpSpPr>
        <p:cNvPr id="1" name="Shape 408"/>
        <p:cNvGrpSpPr/>
        <p:nvPr/>
      </p:nvGrpSpPr>
      <p:grpSpPr>
        <a:xfrm>
          <a:off x="0" y="0"/>
          <a:ext cx="0" cy="0"/>
          <a:chOff x="0" y="0"/>
          <a:chExt cx="0" cy="0"/>
        </a:xfrm>
      </p:grpSpPr>
      <p:sp>
        <p:nvSpPr>
          <p:cNvPr id="409" name="Google Shape;409;p70"/>
          <p:cNvSpPr/>
          <p:nvPr/>
        </p:nvSpPr>
        <p:spPr>
          <a:xfrm flipH="1">
            <a:off x="3450350"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0"/>
          <p:cNvSpPr/>
          <p:nvPr/>
        </p:nvSpPr>
        <p:spPr>
          <a:xfrm rot="10800000">
            <a:off x="3263750"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0"/>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12" name="Google Shape;412;p70"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13" name="Google Shape;413;p7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Green">
  <p:cSld name="CUSTOM_2">
    <p:bg>
      <p:bgPr>
        <a:solidFill>
          <a:srgbClr val="34A853"/>
        </a:solidFill>
        <a:effectLst/>
      </p:bgPr>
    </p:bg>
    <p:spTree>
      <p:nvGrpSpPr>
        <p:cNvPr id="1" name="Shape 414"/>
        <p:cNvGrpSpPr/>
        <p:nvPr/>
      </p:nvGrpSpPr>
      <p:grpSpPr>
        <a:xfrm>
          <a:off x="0" y="0"/>
          <a:ext cx="0" cy="0"/>
          <a:chOff x="0" y="0"/>
          <a:chExt cx="0" cy="0"/>
        </a:xfrm>
      </p:grpSpPr>
      <p:sp>
        <p:nvSpPr>
          <p:cNvPr id="415" name="Google Shape;415;p71"/>
          <p:cNvSpPr/>
          <p:nvPr/>
        </p:nvSpPr>
        <p:spPr>
          <a:xfrm flipH="1">
            <a:off x="3450350" y="767950"/>
            <a:ext cx="5693700" cy="4375500"/>
          </a:xfrm>
          <a:prstGeom prst="rtTriangle">
            <a:avLst/>
          </a:prstGeom>
          <a:solidFill>
            <a:srgbClr val="57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1"/>
          <p:cNvSpPr/>
          <p:nvPr/>
        </p:nvSpPr>
        <p:spPr>
          <a:xfrm rot="10800000">
            <a:off x="3263750" y="0"/>
            <a:ext cx="5880300" cy="2994900"/>
          </a:xfrm>
          <a:prstGeom prst="rtTriangle">
            <a:avLst/>
          </a:prstGeom>
          <a:solidFill>
            <a:srgbClr val="349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1"/>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18" name="Google Shape;418;p71"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19" name="Google Shape;419;p7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Gray">
  <p:cSld name="SECTION_HEADER_1_1_1_1_2">
    <p:bg>
      <p:bgPr>
        <a:solidFill>
          <a:srgbClr val="999999"/>
        </a:solidFill>
        <a:effectLst/>
      </p:bgPr>
    </p:bg>
    <p:spTree>
      <p:nvGrpSpPr>
        <p:cNvPr id="1" name="Shape 420"/>
        <p:cNvGrpSpPr/>
        <p:nvPr/>
      </p:nvGrpSpPr>
      <p:grpSpPr>
        <a:xfrm>
          <a:off x="0" y="0"/>
          <a:ext cx="0" cy="0"/>
          <a:chOff x="0" y="0"/>
          <a:chExt cx="0" cy="0"/>
        </a:xfrm>
      </p:grpSpPr>
      <p:sp>
        <p:nvSpPr>
          <p:cNvPr id="421" name="Google Shape;421;p72"/>
          <p:cNvSpPr/>
          <p:nvPr/>
        </p:nvSpPr>
        <p:spPr>
          <a:xfrm flipH="1">
            <a:off x="3450350"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2"/>
          <p:cNvSpPr/>
          <p:nvPr/>
        </p:nvSpPr>
        <p:spPr>
          <a:xfrm rot="10800000">
            <a:off x="3263750"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2"/>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24" name="Google Shape;424;p72"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25" name="Google Shape;425;p7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52" name="Google Shape;52;p13"/>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Arial"/>
              <a:buNone/>
              <a:defRPr sz="1800" b="0" i="0" u="none" strike="noStrike" cap="none">
                <a:solidFill>
                  <a:schemeClr val="accent1"/>
                </a:solidFill>
                <a:latin typeface="Arial"/>
                <a:ea typeface="Arial"/>
                <a:cs typeface="Arial"/>
                <a:sym typeface="Arial"/>
              </a:defRPr>
            </a:lvl1pPr>
            <a:lvl2pPr marL="914400" marR="0" lvl="1"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L="1371600" marR="0" lvl="2"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L="1828800" marR="0" lvl="3"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L="2286000" marR="0" lvl="4"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L="2743200" marR="0" lvl="5"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L="3200400" marR="0" lvl="6"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L="3657600" marR="0" lvl="7"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L="4114800" marR="0" lvl="8" indent="-228600" algn="l" rtl="0">
              <a:lnSpc>
                <a:spcPct val="115000"/>
              </a:lnSpc>
              <a:spcBef>
                <a:spcPts val="1400"/>
              </a:spcBef>
              <a:spcAft>
                <a:spcPts val="140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a:endParaRPr/>
          </a:p>
        </p:txBody>
      </p:sp>
      <p:sp>
        <p:nvSpPr>
          <p:cNvPr id="240" name="Google Shape;240;p43"/>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1"/>
              </a:buClr>
              <a:buSzPts val="1800"/>
              <a:buChar char="●"/>
              <a:defRPr sz="1800">
                <a:solidFill>
                  <a:schemeClr val="accent1"/>
                </a:solidFill>
              </a:defRPr>
            </a:lvl1pPr>
            <a:lvl2pPr marL="914400" lvl="1" indent="-317500" rtl="0">
              <a:lnSpc>
                <a:spcPct val="115000"/>
              </a:lnSpc>
              <a:spcBef>
                <a:spcPts val="1400"/>
              </a:spcBef>
              <a:spcAft>
                <a:spcPts val="0"/>
              </a:spcAft>
              <a:buClr>
                <a:schemeClr val="accent1"/>
              </a:buClr>
              <a:buSzPts val="1400"/>
              <a:buChar char="○"/>
              <a:defRPr>
                <a:solidFill>
                  <a:schemeClr val="accent1"/>
                </a:solidFill>
              </a:defRPr>
            </a:lvl2pPr>
            <a:lvl3pPr marL="1371600" lvl="2" indent="-317500" rtl="0">
              <a:lnSpc>
                <a:spcPct val="115000"/>
              </a:lnSpc>
              <a:spcBef>
                <a:spcPts val="1400"/>
              </a:spcBef>
              <a:spcAft>
                <a:spcPts val="0"/>
              </a:spcAft>
              <a:buClr>
                <a:schemeClr val="accent1"/>
              </a:buClr>
              <a:buSzPts val="1400"/>
              <a:buChar char="■"/>
              <a:defRPr>
                <a:solidFill>
                  <a:schemeClr val="accent1"/>
                </a:solidFill>
              </a:defRPr>
            </a:lvl3pPr>
            <a:lvl4pPr marL="1828800" lvl="3" indent="-317500" rtl="0">
              <a:lnSpc>
                <a:spcPct val="115000"/>
              </a:lnSpc>
              <a:spcBef>
                <a:spcPts val="1400"/>
              </a:spcBef>
              <a:spcAft>
                <a:spcPts val="0"/>
              </a:spcAft>
              <a:buClr>
                <a:schemeClr val="accent1"/>
              </a:buClr>
              <a:buSzPts val="1400"/>
              <a:buChar char="●"/>
              <a:defRPr>
                <a:solidFill>
                  <a:schemeClr val="accent1"/>
                </a:solidFill>
              </a:defRPr>
            </a:lvl4pPr>
            <a:lvl5pPr marL="2286000" lvl="4" indent="-317500" rtl="0">
              <a:lnSpc>
                <a:spcPct val="115000"/>
              </a:lnSpc>
              <a:spcBef>
                <a:spcPts val="1400"/>
              </a:spcBef>
              <a:spcAft>
                <a:spcPts val="0"/>
              </a:spcAft>
              <a:buClr>
                <a:schemeClr val="accent1"/>
              </a:buClr>
              <a:buSzPts val="1400"/>
              <a:buChar char="○"/>
              <a:defRPr>
                <a:solidFill>
                  <a:schemeClr val="accent1"/>
                </a:solidFill>
              </a:defRPr>
            </a:lvl5pPr>
            <a:lvl6pPr marL="2743200" lvl="5" indent="-317500" rtl="0">
              <a:lnSpc>
                <a:spcPct val="115000"/>
              </a:lnSpc>
              <a:spcBef>
                <a:spcPts val="1400"/>
              </a:spcBef>
              <a:spcAft>
                <a:spcPts val="0"/>
              </a:spcAft>
              <a:buClr>
                <a:schemeClr val="accent1"/>
              </a:buClr>
              <a:buSzPts val="1400"/>
              <a:buChar char="■"/>
              <a:defRPr>
                <a:solidFill>
                  <a:schemeClr val="accent1"/>
                </a:solidFill>
              </a:defRPr>
            </a:lvl6pPr>
            <a:lvl7pPr marL="3200400" lvl="6" indent="-317500" rtl="0">
              <a:lnSpc>
                <a:spcPct val="115000"/>
              </a:lnSpc>
              <a:spcBef>
                <a:spcPts val="1400"/>
              </a:spcBef>
              <a:spcAft>
                <a:spcPts val="0"/>
              </a:spcAft>
              <a:buClr>
                <a:schemeClr val="accent1"/>
              </a:buClr>
              <a:buSzPts val="1400"/>
              <a:buChar char="●"/>
              <a:defRPr>
                <a:solidFill>
                  <a:schemeClr val="accent1"/>
                </a:solidFill>
              </a:defRPr>
            </a:lvl7pPr>
            <a:lvl8pPr marL="3657600" lvl="7" indent="-317500" rtl="0">
              <a:lnSpc>
                <a:spcPct val="115000"/>
              </a:lnSpc>
              <a:spcBef>
                <a:spcPts val="1400"/>
              </a:spcBef>
              <a:spcAft>
                <a:spcPts val="0"/>
              </a:spcAft>
              <a:buClr>
                <a:schemeClr val="accent1"/>
              </a:buClr>
              <a:buSzPts val="1400"/>
              <a:buChar char="○"/>
              <a:defRPr>
                <a:solidFill>
                  <a:schemeClr val="accent1"/>
                </a:solidFill>
              </a:defRPr>
            </a:lvl8pPr>
            <a:lvl9pPr marL="4114800" lvl="8" indent="-317500" rtl="0">
              <a:lnSpc>
                <a:spcPct val="115000"/>
              </a:lnSpc>
              <a:spcBef>
                <a:spcPts val="1400"/>
              </a:spcBef>
              <a:spcAft>
                <a:spcPts val="1400"/>
              </a:spcAft>
              <a:buClr>
                <a:schemeClr val="accent1"/>
              </a:buClr>
              <a:buSzPts val="1400"/>
              <a:buChar char="■"/>
              <a:defRPr>
                <a:solidFill>
                  <a:schemeClr val="accent1"/>
                </a:solidFill>
              </a:defRPr>
            </a:lvl9pPr>
          </a:lstStyle>
          <a:p>
            <a:endParaRPr/>
          </a:p>
        </p:txBody>
      </p:sp>
      <p:sp>
        <p:nvSpPr>
          <p:cNvPr id="241" name="Google Shape;24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defRPr>
            </a:lvl1pPr>
            <a:lvl2pPr lvl="1" algn="r" rtl="0">
              <a:buNone/>
              <a:defRPr sz="1000">
                <a:solidFill>
                  <a:schemeClr val="accent1"/>
                </a:solidFill>
              </a:defRPr>
            </a:lvl2pPr>
            <a:lvl3pPr lvl="2" algn="r" rtl="0">
              <a:buNone/>
              <a:defRPr sz="1000">
                <a:solidFill>
                  <a:schemeClr val="accent1"/>
                </a:solidFill>
              </a:defRPr>
            </a:lvl3pPr>
            <a:lvl4pPr lvl="3" algn="r" rtl="0">
              <a:buNone/>
              <a:defRPr sz="1000">
                <a:solidFill>
                  <a:schemeClr val="accent1"/>
                </a:solidFill>
              </a:defRPr>
            </a:lvl4pPr>
            <a:lvl5pPr lvl="4" algn="r" rtl="0">
              <a:buNone/>
              <a:defRPr sz="1000">
                <a:solidFill>
                  <a:schemeClr val="accent1"/>
                </a:solidFill>
              </a:defRPr>
            </a:lvl5pPr>
            <a:lvl6pPr lvl="5" algn="r" rtl="0">
              <a:buNone/>
              <a:defRPr sz="1000">
                <a:solidFill>
                  <a:schemeClr val="accent1"/>
                </a:solidFill>
              </a:defRPr>
            </a:lvl6pPr>
            <a:lvl7pPr lvl="6" algn="r" rtl="0">
              <a:buNone/>
              <a:defRPr sz="1000">
                <a:solidFill>
                  <a:schemeClr val="accent1"/>
                </a:solidFill>
              </a:defRPr>
            </a:lvl7pPr>
            <a:lvl8pPr lvl="7" algn="r" rtl="0">
              <a:buNone/>
              <a:defRPr sz="1000">
                <a:solidFill>
                  <a:schemeClr val="accent1"/>
                </a:solidFill>
              </a:defRPr>
            </a:lvl8pPr>
            <a:lvl9pPr lvl="8" algn="r" rtl="0">
              <a:buNone/>
              <a:defRPr sz="10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smartstyle.com/"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3"/>
          <p:cNvSpPr txBox="1">
            <a:spLocks noGrp="1"/>
          </p:cNvSpPr>
          <p:nvPr>
            <p:ph type="title"/>
          </p:nvPr>
        </p:nvSpPr>
        <p:spPr>
          <a:xfrm>
            <a:off x="215981" y="1688481"/>
            <a:ext cx="8222100" cy="201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 sz="2400" b="1" cap="small" dirty="0">
                <a:latin typeface="Calibri" panose="020F0502020204030204" pitchFamily="34" charset="0"/>
                <a:cs typeface="Calibri" panose="020F0502020204030204" pitchFamily="34" charset="0"/>
              </a:rPr>
              <a:t>Ad Grants Online Marketing Challenge </a:t>
            </a:r>
            <a:endParaRPr sz="2400" b="1" cap="small" dirty="0">
              <a:latin typeface="Calibri" panose="020F0502020204030204" pitchFamily="34" charset="0"/>
              <a:cs typeface="Calibri" panose="020F0502020204030204" pitchFamily="34" charset="0"/>
            </a:endParaRPr>
          </a:p>
          <a:p>
            <a:pPr marL="0" marR="0" lvl="0" indent="0" algn="ctr" rtl="0">
              <a:lnSpc>
                <a:spcPct val="100000"/>
              </a:lnSpc>
              <a:spcBef>
                <a:spcPts val="0"/>
              </a:spcBef>
              <a:spcAft>
                <a:spcPts val="0"/>
              </a:spcAft>
              <a:buClr>
                <a:schemeClr val="accent2"/>
              </a:buClr>
              <a:buFont typeface="Roboto"/>
              <a:buNone/>
            </a:pPr>
            <a:r>
              <a:rPr lang="en" sz="2400" b="1" cap="small" dirty="0">
                <a:latin typeface="Calibri" panose="020F0502020204030204" pitchFamily="34" charset="0"/>
                <a:cs typeface="Calibri" panose="020F0502020204030204" pitchFamily="34" charset="0"/>
              </a:rPr>
              <a:t>Pre-campaign Report Template</a:t>
            </a:r>
            <a:endParaRPr sz="2400" b="1" cap="small"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chemeClr val="accent2"/>
              </a:buClr>
              <a:buFont typeface="Roboto"/>
              <a:buNone/>
            </a:pPr>
            <a:endParaRPr sz="3600" b="0" i="0" u="none" strike="noStrike" cap="small"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graphicFrame>
        <p:nvGraphicFramePr>
          <p:cNvPr id="814" name="Google Shape;814;p81"/>
          <p:cNvGraphicFramePr/>
          <p:nvPr>
            <p:extLst>
              <p:ext uri="{D42A27DB-BD31-4B8C-83A1-F6EECF244321}">
                <p14:modId xmlns:p14="http://schemas.microsoft.com/office/powerpoint/2010/main" val="1943348246"/>
              </p:ext>
            </p:extLst>
          </p:nvPr>
        </p:nvGraphicFramePr>
        <p:xfrm>
          <a:off x="256275" y="512650"/>
          <a:ext cx="8570868" cy="4138863"/>
        </p:xfrm>
        <a:graphic>
          <a:graphicData uri="http://schemas.openxmlformats.org/drawingml/2006/table">
            <a:tbl>
              <a:tblPr>
                <a:noFill/>
                <a:tableStyleId>{618AE3CE-E5C9-4325-8134-D90E691BBE3C}</a:tableStyleId>
              </a:tblPr>
              <a:tblGrid>
                <a:gridCol w="1119047">
                  <a:extLst>
                    <a:ext uri="{9D8B030D-6E8A-4147-A177-3AD203B41FA5}">
                      <a16:colId xmlns:a16="http://schemas.microsoft.com/office/drawing/2014/main" val="20000"/>
                    </a:ext>
                  </a:extLst>
                </a:gridCol>
                <a:gridCol w="1044189">
                  <a:extLst>
                    <a:ext uri="{9D8B030D-6E8A-4147-A177-3AD203B41FA5}">
                      <a16:colId xmlns:a16="http://schemas.microsoft.com/office/drawing/2014/main" val="20001"/>
                    </a:ext>
                  </a:extLst>
                </a:gridCol>
                <a:gridCol w="1050822">
                  <a:extLst>
                    <a:ext uri="{9D8B030D-6E8A-4147-A177-3AD203B41FA5}">
                      <a16:colId xmlns:a16="http://schemas.microsoft.com/office/drawing/2014/main" val="20002"/>
                    </a:ext>
                  </a:extLst>
                </a:gridCol>
                <a:gridCol w="1071362">
                  <a:extLst>
                    <a:ext uri="{9D8B030D-6E8A-4147-A177-3AD203B41FA5}">
                      <a16:colId xmlns:a16="http://schemas.microsoft.com/office/drawing/2014/main" val="20003"/>
                    </a:ext>
                  </a:extLst>
                </a:gridCol>
                <a:gridCol w="1071362">
                  <a:extLst>
                    <a:ext uri="{9D8B030D-6E8A-4147-A177-3AD203B41FA5}">
                      <a16:colId xmlns:a16="http://schemas.microsoft.com/office/drawing/2014/main" val="20004"/>
                    </a:ext>
                  </a:extLst>
                </a:gridCol>
                <a:gridCol w="1071362">
                  <a:extLst>
                    <a:ext uri="{9D8B030D-6E8A-4147-A177-3AD203B41FA5}">
                      <a16:colId xmlns:a16="http://schemas.microsoft.com/office/drawing/2014/main" val="20005"/>
                    </a:ext>
                  </a:extLst>
                </a:gridCol>
                <a:gridCol w="1071362">
                  <a:extLst>
                    <a:ext uri="{9D8B030D-6E8A-4147-A177-3AD203B41FA5}">
                      <a16:colId xmlns:a16="http://schemas.microsoft.com/office/drawing/2014/main" val="20006"/>
                    </a:ext>
                  </a:extLst>
                </a:gridCol>
                <a:gridCol w="1071362">
                  <a:extLst>
                    <a:ext uri="{9D8B030D-6E8A-4147-A177-3AD203B41FA5}">
                      <a16:colId xmlns:a16="http://schemas.microsoft.com/office/drawing/2014/main" val="20007"/>
                    </a:ext>
                  </a:extLst>
                </a:gridCol>
              </a:tblGrid>
              <a:tr h="3692067">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FFFFFF"/>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 dirty="0"/>
                        <a:t> </a:t>
                      </a: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lnL w="9525" cap="flat" cmpd="sng">
                      <a:solidFill>
                        <a:srgbClr val="D9D9D9"/>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46796">
                <a:tc>
                  <a:txBody>
                    <a:bodyPr/>
                    <a:lstStyle/>
                    <a:p>
                      <a:pPr marL="0" marR="0" lvl="0" indent="0" algn="l" rtl="0">
                        <a:lnSpc>
                          <a:spcPct val="100000"/>
                        </a:lnSpc>
                        <a:spcBef>
                          <a:spcPts val="0"/>
                        </a:spcBef>
                        <a:spcAft>
                          <a:spcPts val="0"/>
                        </a:spcAft>
                        <a:buClr>
                          <a:srgbClr val="666666"/>
                        </a:buClr>
                        <a:buFont typeface="Roboto"/>
                        <a:buNone/>
                      </a:pPr>
                      <a:endParaRPr sz="900" i="1"/>
                    </a:p>
                  </a:txBody>
                  <a:tcPr marL="91425" marR="91425" marT="91425" marB="91425" anchor="b">
                    <a:lnL w="9525" cap="flat" cmpd="sng">
                      <a:solidFill>
                        <a:srgbClr val="FFFFFF"/>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rgbClr val="666666"/>
                        </a:buClr>
                        <a:buFont typeface="Roboto"/>
                        <a:buNone/>
                      </a:pPr>
                      <a:endParaRPr dirty="0"/>
                    </a:p>
                  </a:txBody>
                  <a:tcPr marL="91425" marR="91425" marT="91425" marB="91425" anchor="b">
                    <a:lnL w="9525" cap="flat" cmpd="sng">
                      <a:solidFill>
                        <a:srgbClr val="D9D9D9"/>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15" name="Google Shape;815;p81"/>
          <p:cNvSpPr/>
          <p:nvPr/>
        </p:nvSpPr>
        <p:spPr>
          <a:xfrm>
            <a:off x="355475" y="4146125"/>
            <a:ext cx="8299500" cy="393000"/>
          </a:xfrm>
          <a:prstGeom prst="homePlate">
            <a:avLst>
              <a:gd name="adj" fmla="val 50000"/>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1"/>
          <p:cNvSpPr/>
          <p:nvPr/>
        </p:nvSpPr>
        <p:spPr>
          <a:xfrm>
            <a:off x="435700" y="1087550"/>
            <a:ext cx="4289100" cy="778475"/>
          </a:xfrm>
          <a:prstGeom prst="rect">
            <a:avLst/>
          </a:prstGeom>
          <a:solidFill>
            <a:srgbClr val="FFCC50">
              <a:alpha val="8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7" name="Google Shape;817;p81"/>
          <p:cNvSpPr txBox="1"/>
          <p:nvPr/>
        </p:nvSpPr>
        <p:spPr>
          <a:xfrm>
            <a:off x="629274" y="1146701"/>
            <a:ext cx="4095525" cy="49767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900" u="sng" dirty="0">
                <a:solidFill>
                  <a:schemeClr val="bg1"/>
                </a:solidFill>
                <a:latin typeface="Calibri" panose="020F0502020204030204" pitchFamily="34" charset="0"/>
                <a:ea typeface="Roboto"/>
                <a:cs typeface="Calibri" panose="020F0502020204030204" pitchFamily="34" charset="0"/>
                <a:sym typeface="Roboto"/>
              </a:rPr>
              <a:t>Strategy :  </a:t>
            </a:r>
            <a:r>
              <a:rPr lang="en-US" sz="900" u="sng" dirty="0">
                <a:solidFill>
                  <a:schemeClr val="bg1"/>
                </a:solidFill>
                <a:latin typeface="Calibri" panose="020F0502020204030204" pitchFamily="34" charset="0"/>
                <a:ea typeface="Roboto"/>
                <a:cs typeface="Calibri" panose="020F0502020204030204" pitchFamily="34" charset="0"/>
                <a:sym typeface="Roboto"/>
              </a:rPr>
              <a:t>Brand Awareness</a:t>
            </a:r>
            <a:endParaRPr sz="900" b="0" i="0" u="none" strike="noStrike" cap="none" dirty="0">
              <a:solidFill>
                <a:schemeClr val="bg1"/>
              </a:solidFill>
              <a:latin typeface="Calibri" panose="020F0502020204030204" pitchFamily="34" charset="0"/>
              <a:ea typeface="Roboto"/>
              <a:cs typeface="Calibri" panose="020F0502020204030204" pitchFamily="34" charset="0"/>
              <a:sym typeface="Roboto"/>
            </a:endParaRPr>
          </a:p>
          <a:p>
            <a:pPr marL="0" marR="0" lvl="0" indent="0" algn="l" rtl="0">
              <a:lnSpc>
                <a:spcPct val="100000"/>
              </a:lnSpc>
              <a:spcBef>
                <a:spcPts val="0"/>
              </a:spcBef>
              <a:spcAft>
                <a:spcPts val="0"/>
              </a:spcAft>
              <a:buClr>
                <a:srgbClr val="FFFFFF"/>
              </a:buClr>
              <a:buFont typeface="Roboto"/>
              <a:buNone/>
            </a:pPr>
            <a:r>
              <a:rPr lang="en" sz="900" i="1" dirty="0">
                <a:solidFill>
                  <a:schemeClr val="bg1"/>
                </a:solidFill>
                <a:latin typeface="Calibri" panose="020F0502020204030204" pitchFamily="34" charset="0"/>
                <a:ea typeface="Roboto"/>
                <a:cs typeface="Calibri" panose="020F0502020204030204" pitchFamily="34" charset="0"/>
                <a:sym typeface="Roboto"/>
              </a:rPr>
              <a:t>Number of campaigns</a:t>
            </a:r>
            <a:r>
              <a:rPr lang="en" sz="900" b="0" i="1" u="none" strike="noStrike" cap="none" dirty="0">
                <a:solidFill>
                  <a:schemeClr val="bg1"/>
                </a:solidFill>
                <a:latin typeface="Calibri" panose="020F0502020204030204" pitchFamily="34" charset="0"/>
                <a:ea typeface="Roboto"/>
                <a:cs typeface="Calibri" panose="020F0502020204030204" pitchFamily="34" charset="0"/>
                <a:sym typeface="Roboto"/>
              </a:rPr>
              <a:t>: 1</a:t>
            </a:r>
            <a:endParaRPr sz="900" i="1" dirty="0">
              <a:solidFill>
                <a:schemeClr val="bg1"/>
              </a:solidFill>
              <a:latin typeface="Calibri" panose="020F0502020204030204" pitchFamily="34" charset="0"/>
              <a:ea typeface="Roboto"/>
              <a:cs typeface="Calibri" panose="020F0502020204030204" pitchFamily="34" charset="0"/>
              <a:sym typeface="Roboto"/>
            </a:endParaRPr>
          </a:p>
          <a:p>
            <a:pPr>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Goals:  </a:t>
            </a:r>
            <a:r>
              <a:rPr lang="en-US" sz="900" b="0" i="1" u="none" strike="noStrike" cap="none" dirty="0">
                <a:solidFill>
                  <a:schemeClr val="bg1"/>
                </a:solidFill>
                <a:latin typeface="Calibri" panose="020F0502020204030204" pitchFamily="34" charset="0"/>
                <a:ea typeface="Roboto"/>
                <a:cs typeface="Calibri" panose="020F0502020204030204" pitchFamily="34" charset="0"/>
                <a:sym typeface="Roboto"/>
              </a:rPr>
              <a:t>Display Ads –  15 % Impressions/ month</a:t>
            </a:r>
            <a:endParaRPr sz="900" i="1" dirty="0">
              <a:solidFill>
                <a:schemeClr val="bg1"/>
              </a:solidFill>
              <a:latin typeface="Calibri" panose="020F0502020204030204" pitchFamily="34" charset="0"/>
              <a:ea typeface="Roboto"/>
              <a:cs typeface="Calibri" panose="020F0502020204030204" pitchFamily="34" charset="0"/>
              <a:sym typeface="Roboto"/>
            </a:endParaRPr>
          </a:p>
        </p:txBody>
      </p:sp>
      <p:sp>
        <p:nvSpPr>
          <p:cNvPr id="818" name="Google Shape;818;p81"/>
          <p:cNvSpPr/>
          <p:nvPr/>
        </p:nvSpPr>
        <p:spPr>
          <a:xfrm>
            <a:off x="1510800" y="1748025"/>
            <a:ext cx="3890100" cy="778475"/>
          </a:xfrm>
          <a:prstGeom prst="rect">
            <a:avLst/>
          </a:prstGeom>
          <a:solidFill>
            <a:srgbClr val="6AA84F">
              <a:alpha val="666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9" name="Google Shape;819;p81"/>
          <p:cNvSpPr txBox="1"/>
          <p:nvPr/>
        </p:nvSpPr>
        <p:spPr>
          <a:xfrm>
            <a:off x="1616625" y="1800250"/>
            <a:ext cx="3607382" cy="767325"/>
          </a:xfrm>
          <a:prstGeom prst="rect">
            <a:avLst/>
          </a:prstGeom>
          <a:noFill/>
          <a:ln>
            <a:noFill/>
          </a:ln>
        </p:spPr>
        <p:txBody>
          <a:bodyPr spcFirstLastPara="1" wrap="square" lIns="91425" tIns="91425" rIns="91425" bIns="91425" anchor="t" anchorCtr="0">
            <a:noAutofit/>
          </a:bodyPr>
          <a:lstStyle/>
          <a:p>
            <a:pPr lvl="0">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Number of campaigns: 3</a:t>
            </a:r>
          </a:p>
          <a:p>
            <a:pPr>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Goals:  Display Ads – 20 %  Impressions/ month</a:t>
            </a:r>
            <a:br>
              <a:rPr lang="en-US" sz="900" i="1" dirty="0">
                <a:solidFill>
                  <a:schemeClr val="bg1"/>
                </a:solidFill>
                <a:latin typeface="Calibri" panose="020F0502020204030204" pitchFamily="34" charset="0"/>
                <a:ea typeface="Roboto"/>
                <a:cs typeface="Calibri" panose="020F0502020204030204" pitchFamily="34" charset="0"/>
                <a:sym typeface="Roboto"/>
              </a:rPr>
            </a:br>
            <a:r>
              <a:rPr lang="en-US" sz="900" dirty="0">
                <a:solidFill>
                  <a:schemeClr val="bg1"/>
                </a:solidFill>
                <a:latin typeface="Calibri" panose="020F0502020204030204" pitchFamily="34" charset="0"/>
                <a:cs typeface="Calibri" panose="020F0502020204030204" pitchFamily="34" charset="0"/>
              </a:rPr>
              <a:t>Sales campaign -  Hair Products </a:t>
            </a:r>
            <a:r>
              <a:rPr lang="en-US" sz="900" i="1" dirty="0">
                <a:solidFill>
                  <a:schemeClr val="bg1"/>
                </a:solidFill>
                <a:latin typeface="Calibri" panose="020F0502020204030204" pitchFamily="34" charset="0"/>
                <a:ea typeface="Roboto"/>
                <a:cs typeface="Calibri" panose="020F0502020204030204" pitchFamily="34" charset="0"/>
                <a:sym typeface="Roboto"/>
              </a:rPr>
              <a:t>– 20 %  Impressions/ month</a:t>
            </a:r>
            <a:br>
              <a:rPr lang="en-US" sz="90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Hair Services campaign - </a:t>
            </a:r>
            <a:r>
              <a:rPr lang="en-US" sz="900" i="1" dirty="0">
                <a:solidFill>
                  <a:schemeClr val="bg1"/>
                </a:solidFill>
                <a:latin typeface="Calibri" panose="020F0502020204030204" pitchFamily="34" charset="0"/>
                <a:ea typeface="Roboto"/>
                <a:cs typeface="Calibri" panose="020F0502020204030204" pitchFamily="34" charset="0"/>
                <a:sym typeface="Roboto"/>
              </a:rPr>
              <a:t>– 20 %  Impressions/ month</a:t>
            </a:r>
            <a:endParaRPr lang="en-US" sz="900" dirty="0">
              <a:solidFill>
                <a:schemeClr val="bg1"/>
              </a:solidFill>
              <a:latin typeface="Calibri" panose="020F0502020204030204" pitchFamily="34" charset="0"/>
              <a:cs typeface="Calibri" panose="020F0502020204030204" pitchFamily="34" charset="0"/>
            </a:endParaRPr>
          </a:p>
          <a:p>
            <a:pPr>
              <a:buClr>
                <a:srgbClr val="FFFFFF"/>
              </a:buClr>
            </a:pPr>
            <a:endParaRPr lang="en-US" sz="900" dirty="0">
              <a:solidFill>
                <a:srgbClr val="FF0000"/>
              </a:solidFill>
            </a:endParaRPr>
          </a:p>
          <a:p>
            <a:pPr>
              <a:buClr>
                <a:srgbClr val="FFFFFF"/>
              </a:buClr>
            </a:pPr>
            <a:endParaRPr lang="en-US" sz="900" i="1" dirty="0">
              <a:solidFill>
                <a:srgbClr val="FFFFFF"/>
              </a:solidFill>
              <a:latin typeface="Roboto"/>
              <a:ea typeface="Roboto"/>
              <a:cs typeface="Roboto"/>
              <a:sym typeface="Roboto"/>
            </a:endParaRPr>
          </a:p>
          <a:p>
            <a:pPr marL="0" lvl="0" indent="0" algn="l" rtl="0">
              <a:spcBef>
                <a:spcPts val="0"/>
              </a:spcBef>
              <a:spcAft>
                <a:spcPts val="0"/>
              </a:spcAft>
              <a:buClr>
                <a:schemeClr val="lt1"/>
              </a:buClr>
              <a:buFont typeface="Roboto"/>
              <a:buNone/>
            </a:pPr>
            <a:endParaRPr sz="900" i="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820" name="Google Shape;820;p81"/>
          <p:cNvSpPr/>
          <p:nvPr/>
        </p:nvSpPr>
        <p:spPr>
          <a:xfrm>
            <a:off x="5021684" y="3195924"/>
            <a:ext cx="3607382" cy="882101"/>
          </a:xfrm>
          <a:prstGeom prst="rect">
            <a:avLst/>
          </a:prstGeom>
          <a:solidFill>
            <a:srgbClr val="3369E8">
              <a:alpha val="7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21" name="Google Shape;821;p81"/>
          <p:cNvSpPr txBox="1"/>
          <p:nvPr/>
        </p:nvSpPr>
        <p:spPr>
          <a:xfrm>
            <a:off x="5219759" y="3231474"/>
            <a:ext cx="3607382" cy="744599"/>
          </a:xfrm>
          <a:prstGeom prst="rect">
            <a:avLst/>
          </a:prstGeom>
          <a:noFill/>
          <a:ln>
            <a:noFill/>
          </a:ln>
        </p:spPr>
        <p:txBody>
          <a:bodyPr spcFirstLastPara="1" wrap="square" lIns="91425" tIns="91425" rIns="91425" bIns="91425" anchor="t" anchorCtr="0">
            <a:noAutofit/>
          </a:bodyPr>
          <a:lstStyle/>
          <a:p>
            <a:pPr lvl="0">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Number of campaigns: 3</a:t>
            </a:r>
          </a:p>
          <a:p>
            <a:pPr>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Goals:  Display Ads – 35 %  Impressions/ month</a:t>
            </a:r>
            <a:br>
              <a:rPr lang="en-US" sz="900" i="1" dirty="0">
                <a:solidFill>
                  <a:schemeClr val="bg1"/>
                </a:solidFill>
                <a:latin typeface="Calibri" panose="020F0502020204030204" pitchFamily="34" charset="0"/>
                <a:ea typeface="Roboto"/>
                <a:cs typeface="Calibri" panose="020F0502020204030204" pitchFamily="34" charset="0"/>
                <a:sym typeface="Roboto"/>
              </a:rPr>
            </a:br>
            <a:r>
              <a:rPr lang="en-US" sz="900" dirty="0">
                <a:solidFill>
                  <a:schemeClr val="bg1"/>
                </a:solidFill>
                <a:latin typeface="Calibri" panose="020F0502020204030204" pitchFamily="34" charset="0"/>
                <a:cs typeface="Calibri" panose="020F0502020204030204" pitchFamily="34" charset="0"/>
              </a:rPr>
              <a:t>Sales campaign -  Hair Products </a:t>
            </a:r>
            <a:r>
              <a:rPr lang="en-US" sz="900" i="1" dirty="0">
                <a:solidFill>
                  <a:schemeClr val="bg1"/>
                </a:solidFill>
                <a:latin typeface="Calibri" panose="020F0502020204030204" pitchFamily="34" charset="0"/>
                <a:ea typeface="Roboto"/>
                <a:cs typeface="Calibri" panose="020F0502020204030204" pitchFamily="34" charset="0"/>
                <a:sym typeface="Roboto"/>
              </a:rPr>
              <a:t>– 40 %  Impressions/ month</a:t>
            </a:r>
            <a:br>
              <a:rPr lang="en-US" sz="90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Hair Services campaign - </a:t>
            </a:r>
            <a:r>
              <a:rPr lang="en-US" sz="900" i="1" dirty="0">
                <a:solidFill>
                  <a:schemeClr val="bg1"/>
                </a:solidFill>
                <a:latin typeface="Calibri" panose="020F0502020204030204" pitchFamily="34" charset="0"/>
                <a:ea typeface="Roboto"/>
                <a:cs typeface="Calibri" panose="020F0502020204030204" pitchFamily="34" charset="0"/>
                <a:sym typeface="Roboto"/>
              </a:rPr>
              <a:t>– 40 %  Impressions/ month</a:t>
            </a:r>
            <a:endParaRPr lang="en-US" sz="900" dirty="0">
              <a:solidFill>
                <a:schemeClr val="bg1"/>
              </a:solidFill>
              <a:latin typeface="Calibri" panose="020F0502020204030204" pitchFamily="34" charset="0"/>
              <a:cs typeface="Calibri" panose="020F0502020204030204" pitchFamily="34" charset="0"/>
            </a:endParaRPr>
          </a:p>
          <a:p>
            <a:pPr marL="0" lvl="0" indent="0" algn="l" rtl="0">
              <a:spcBef>
                <a:spcPts val="0"/>
              </a:spcBef>
              <a:spcAft>
                <a:spcPts val="0"/>
              </a:spcAft>
              <a:buClr>
                <a:schemeClr val="lt1"/>
              </a:buClr>
              <a:buFont typeface="Roboto"/>
              <a:buNone/>
            </a:pPr>
            <a:endParaRPr sz="900" i="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Font typeface="Arial"/>
              <a:buNone/>
            </a:pPr>
            <a:endParaRPr sz="900" b="0" i="0" u="none" strike="noStrike" cap="none" dirty="0">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822" name="Google Shape;822;p81"/>
          <p:cNvSpPr/>
          <p:nvPr/>
        </p:nvSpPr>
        <p:spPr>
          <a:xfrm>
            <a:off x="3903742" y="2464150"/>
            <a:ext cx="3607382" cy="778475"/>
          </a:xfrm>
          <a:prstGeom prst="rect">
            <a:avLst/>
          </a:prstGeom>
          <a:solidFill>
            <a:srgbClr val="8E7CC3">
              <a:alpha val="713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23" name="Google Shape;823;p81"/>
          <p:cNvSpPr txBox="1"/>
          <p:nvPr/>
        </p:nvSpPr>
        <p:spPr>
          <a:xfrm>
            <a:off x="4023360" y="2479168"/>
            <a:ext cx="3423189" cy="648656"/>
          </a:xfrm>
          <a:prstGeom prst="rect">
            <a:avLst/>
          </a:prstGeom>
          <a:noFill/>
          <a:ln>
            <a:noFill/>
          </a:ln>
        </p:spPr>
        <p:txBody>
          <a:bodyPr spcFirstLastPara="1" wrap="square" lIns="91425" tIns="91425" rIns="91425" bIns="91425" anchor="t" anchorCtr="0">
            <a:noAutofit/>
          </a:bodyPr>
          <a:lstStyle/>
          <a:p>
            <a:pPr lvl="0">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Number of campaigns: 3</a:t>
            </a:r>
          </a:p>
          <a:p>
            <a:pPr>
              <a:buClr>
                <a:srgbClr val="FFFFFF"/>
              </a:buClr>
            </a:pPr>
            <a:r>
              <a:rPr lang="en-US" sz="900" i="1" dirty="0">
                <a:solidFill>
                  <a:schemeClr val="bg1"/>
                </a:solidFill>
                <a:latin typeface="Calibri" panose="020F0502020204030204" pitchFamily="34" charset="0"/>
                <a:ea typeface="Roboto"/>
                <a:cs typeface="Calibri" panose="020F0502020204030204" pitchFamily="34" charset="0"/>
                <a:sym typeface="Roboto"/>
              </a:rPr>
              <a:t>Goals:  Display Ads – 30 %  Impressions/ month</a:t>
            </a:r>
            <a:br>
              <a:rPr lang="en-US" sz="900" i="1" dirty="0">
                <a:solidFill>
                  <a:schemeClr val="bg1"/>
                </a:solidFill>
                <a:latin typeface="Calibri" panose="020F0502020204030204" pitchFamily="34" charset="0"/>
                <a:ea typeface="Roboto"/>
                <a:cs typeface="Calibri" panose="020F0502020204030204" pitchFamily="34" charset="0"/>
                <a:sym typeface="Roboto"/>
              </a:rPr>
            </a:br>
            <a:r>
              <a:rPr lang="en-US" sz="900" dirty="0">
                <a:solidFill>
                  <a:schemeClr val="bg1"/>
                </a:solidFill>
                <a:latin typeface="Calibri" panose="020F0502020204030204" pitchFamily="34" charset="0"/>
                <a:cs typeface="Calibri" panose="020F0502020204030204" pitchFamily="34" charset="0"/>
              </a:rPr>
              <a:t>Sales campaign -  Hair Products </a:t>
            </a:r>
            <a:r>
              <a:rPr lang="en-US" sz="900" i="1" dirty="0">
                <a:solidFill>
                  <a:schemeClr val="bg1"/>
                </a:solidFill>
                <a:latin typeface="Calibri" panose="020F0502020204030204" pitchFamily="34" charset="0"/>
                <a:ea typeface="Roboto"/>
                <a:cs typeface="Calibri" panose="020F0502020204030204" pitchFamily="34" charset="0"/>
                <a:sym typeface="Roboto"/>
              </a:rPr>
              <a:t>– 40 %  Impressions/ month</a:t>
            </a:r>
            <a:br>
              <a:rPr lang="en-US" sz="90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Hair Services campaign - </a:t>
            </a:r>
            <a:r>
              <a:rPr lang="en-US" sz="900" dirty="0">
                <a:solidFill>
                  <a:schemeClr val="bg1"/>
                </a:solidFill>
                <a:latin typeface="Calibri" panose="020F0502020204030204" pitchFamily="34" charset="0"/>
                <a:ea typeface="Roboto"/>
                <a:cs typeface="Calibri" panose="020F0502020204030204" pitchFamily="34" charset="0"/>
                <a:sym typeface="Roboto"/>
              </a:rPr>
              <a:t>– 40 %  Impressions/ month</a:t>
            </a:r>
            <a:endParaRPr lang="en-US" sz="900" dirty="0">
              <a:solidFill>
                <a:schemeClr val="bg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Font typeface="Arial"/>
              <a:buNone/>
            </a:pPr>
            <a:endParaRPr sz="800" b="0" u="none" strike="noStrike" cap="none" dirty="0">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Font typeface="Arial"/>
              <a:buNone/>
            </a:pPr>
            <a:endParaRPr sz="800" b="0" u="none" strike="noStrike" cap="none" dirty="0">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Font typeface="Arial"/>
              <a:buNone/>
            </a:pPr>
            <a:endParaRPr sz="800" b="0" i="0" u="none" strike="noStrike" cap="none" dirty="0">
              <a:solidFill>
                <a:srgbClr val="000000"/>
              </a:solidFill>
              <a:latin typeface="Arial"/>
              <a:ea typeface="Arial"/>
              <a:cs typeface="Arial"/>
              <a:sym typeface="Arial"/>
            </a:endParaRPr>
          </a:p>
        </p:txBody>
      </p:sp>
      <p:sp>
        <p:nvSpPr>
          <p:cNvPr id="824" name="Google Shape;824;p81"/>
          <p:cNvSpPr txBox="1"/>
          <p:nvPr/>
        </p:nvSpPr>
        <p:spPr>
          <a:xfrm>
            <a:off x="355475" y="4078025"/>
            <a:ext cx="13008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666666"/>
              </a:buClr>
              <a:buFont typeface="Roboto"/>
              <a:buNone/>
            </a:pPr>
            <a:r>
              <a:rPr lang="en" sz="800" i="1">
                <a:solidFill>
                  <a:srgbClr val="666666"/>
                </a:solidFill>
                <a:latin typeface="Roboto"/>
                <a:ea typeface="Roboto"/>
                <a:cs typeface="Roboto"/>
                <a:sym typeface="Roboto"/>
              </a:rPr>
              <a:t>Start Date: </a:t>
            </a:r>
            <a:br>
              <a:rPr lang="en" sz="800" i="1">
                <a:solidFill>
                  <a:srgbClr val="666666"/>
                </a:solidFill>
                <a:latin typeface="Roboto"/>
                <a:ea typeface="Roboto"/>
                <a:cs typeface="Roboto"/>
                <a:sym typeface="Roboto"/>
              </a:rPr>
            </a:br>
            <a:r>
              <a:rPr lang="en" sz="800" i="1">
                <a:solidFill>
                  <a:srgbClr val="666666"/>
                </a:solidFill>
                <a:latin typeface="Roboto"/>
                <a:ea typeface="Roboto"/>
                <a:cs typeface="Roboto"/>
                <a:sym typeface="Roboto"/>
              </a:rPr>
              <a:t>{{Campaign start date}}</a:t>
            </a:r>
            <a:endParaRPr sz="800"/>
          </a:p>
        </p:txBody>
      </p:sp>
      <p:sp>
        <p:nvSpPr>
          <p:cNvPr id="825" name="Google Shape;825;p81"/>
          <p:cNvSpPr txBox="1"/>
          <p:nvPr/>
        </p:nvSpPr>
        <p:spPr>
          <a:xfrm>
            <a:off x="7190475" y="4078025"/>
            <a:ext cx="12477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solidFill>
                  <a:srgbClr val="666666"/>
                </a:solidFill>
                <a:latin typeface="Roboto"/>
                <a:ea typeface="Roboto"/>
                <a:cs typeface="Roboto"/>
                <a:sym typeface="Roboto"/>
              </a:rPr>
              <a:t>End Date: </a:t>
            </a:r>
            <a:br>
              <a:rPr lang="en" sz="800" i="1">
                <a:solidFill>
                  <a:srgbClr val="666666"/>
                </a:solidFill>
                <a:latin typeface="Roboto"/>
                <a:ea typeface="Roboto"/>
                <a:cs typeface="Roboto"/>
                <a:sym typeface="Roboto"/>
              </a:rPr>
            </a:br>
            <a:r>
              <a:rPr lang="en" sz="800" i="1">
                <a:solidFill>
                  <a:srgbClr val="666666"/>
                </a:solidFill>
                <a:latin typeface="Roboto"/>
                <a:ea typeface="Roboto"/>
                <a:cs typeface="Roboto"/>
                <a:sym typeface="Roboto"/>
              </a:rPr>
              <a:t>{{Campaign end date}}</a:t>
            </a:r>
            <a:endParaRPr sz="800"/>
          </a:p>
        </p:txBody>
      </p:sp>
      <p:sp>
        <p:nvSpPr>
          <p:cNvPr id="826" name="Google Shape;826;p81"/>
          <p:cNvSpPr txBox="1">
            <a:spLocks noGrp="1"/>
          </p:cNvSpPr>
          <p:nvPr>
            <p:ph type="title"/>
          </p:nvPr>
        </p:nvSpPr>
        <p:spPr>
          <a:xfrm>
            <a:off x="2702575" y="115900"/>
            <a:ext cx="3892800" cy="755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 b="1" cap="small" dirty="0">
                <a:latin typeface="Calibri" panose="020F0502020204030204" pitchFamily="34" charset="0"/>
                <a:cs typeface="Calibri" panose="020F0502020204030204" pitchFamily="34" charset="0"/>
              </a:rPr>
              <a:t>Weekly Plans Summary</a:t>
            </a:r>
            <a:endParaRPr b="1" cap="small"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2"/>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cap="small" dirty="0">
                <a:latin typeface="Calibri" panose="020F0502020204030204" pitchFamily="34" charset="0"/>
                <a:cs typeface="Calibri" panose="020F0502020204030204" pitchFamily="34" charset="0"/>
              </a:rPr>
              <a:t>Appendix</a:t>
            </a:r>
            <a:endParaRPr cap="small"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2545426-11C0-499A-9FD2-98A935714EA1}"/>
              </a:ext>
            </a:extLst>
          </p:cNvPr>
          <p:cNvSpPr txBox="1"/>
          <p:nvPr/>
        </p:nvSpPr>
        <p:spPr>
          <a:xfrm>
            <a:off x="2192482" y="2010641"/>
            <a:ext cx="45720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rgbClr val="FFFFFF"/>
                </a:solidFill>
              </a:rPr>
              <a:t>Recommended Reading:</a:t>
            </a:r>
            <a:r>
              <a:rPr lang="en-US" sz="1800" dirty="0">
                <a:solidFill>
                  <a:srgbClr val="212121"/>
                </a:solidFill>
              </a:rPr>
              <a:t>​</a:t>
            </a:r>
          </a:p>
          <a:p>
            <a:pPr>
              <a:buChar char="•"/>
            </a:pPr>
            <a:r>
              <a:rPr lang="en-US" sz="1800" dirty="0">
                <a:solidFill>
                  <a:srgbClr val="FFFFFF"/>
                </a:solidFill>
              </a:rPr>
              <a:t>https://www.smartstyle.com/</a:t>
            </a:r>
            <a:r>
              <a:rPr lang="en-US" sz="1800" dirty="0">
                <a:solidFill>
                  <a:srgbClr val="212121"/>
                </a:solidFill>
              </a:rPr>
              <a:t>​</a:t>
            </a:r>
          </a:p>
          <a:p>
            <a:pPr>
              <a:buChar char="•"/>
            </a:pPr>
            <a:r>
              <a:rPr lang="en-US" sz="1800" dirty="0">
                <a:solidFill>
                  <a:srgbClr val="FFFFFF"/>
                </a:solidFill>
              </a:rPr>
              <a:t>https://ads.google.com/intl/en_us/home/resources/advanced/</a:t>
            </a:r>
            <a:r>
              <a:rPr lang="en-US" sz="1800" dirty="0">
                <a:solidFill>
                  <a:srgbClr val="21212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4"/>
          <p:cNvSpPr txBox="1">
            <a:spLocks noGrp="1"/>
          </p:cNvSpPr>
          <p:nvPr>
            <p:ph type="title"/>
          </p:nvPr>
        </p:nvSpPr>
        <p:spPr>
          <a:xfrm>
            <a:off x="167100" y="82403"/>
            <a:ext cx="4198166" cy="4676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 b="1" cap="small" dirty="0">
                <a:solidFill>
                  <a:srgbClr val="0070C0"/>
                </a:solidFill>
                <a:latin typeface="Calibri" panose="020F0502020204030204" pitchFamily="34" charset="0"/>
                <a:cs typeface="Calibri" panose="020F0502020204030204" pitchFamily="34" charset="0"/>
              </a:rPr>
              <a:t>Nonprofit Overview</a:t>
            </a:r>
            <a:endParaRPr b="1" cap="small" dirty="0">
              <a:solidFill>
                <a:srgbClr val="0070C0"/>
              </a:solidFill>
              <a:latin typeface="Calibri" panose="020F0502020204030204" pitchFamily="34" charset="0"/>
              <a:cs typeface="Calibri" panose="020F0502020204030204" pitchFamily="34" charset="0"/>
            </a:endParaRPr>
          </a:p>
        </p:txBody>
      </p:sp>
      <p:sp>
        <p:nvSpPr>
          <p:cNvPr id="437" name="Google Shape;437;p74"/>
          <p:cNvSpPr txBox="1">
            <a:spLocks noGrp="1"/>
          </p:cNvSpPr>
          <p:nvPr>
            <p:ph type="body" idx="1"/>
          </p:nvPr>
        </p:nvSpPr>
        <p:spPr>
          <a:xfrm>
            <a:off x="84916" y="685204"/>
            <a:ext cx="4280350" cy="4375893"/>
          </a:xfrm>
          <a:prstGeom prst="rect">
            <a:avLst/>
          </a:prstGeom>
          <a:noFill/>
          <a:ln>
            <a:noFill/>
          </a:ln>
        </p:spPr>
        <p:txBody>
          <a:bodyPr spcFirstLastPara="1" wrap="square" lIns="91425" tIns="91425" rIns="91425" bIns="91425" anchor="t" anchorCtr="0">
            <a:noAutofit/>
          </a:bodyPr>
          <a:lstStyle/>
          <a:p>
            <a:pPr marL="174625" marR="0" lvl="0" indent="-174625" rtl="0">
              <a:lnSpc>
                <a:spcPct val="115000"/>
              </a:lnSpc>
              <a:spcBef>
                <a:spcPts val="0"/>
              </a:spcBef>
              <a:spcAft>
                <a:spcPts val="0"/>
              </a:spcAft>
              <a:buClr>
                <a:schemeClr val="accent1"/>
              </a:buClr>
              <a:buFont typeface="Arial" panose="020B0604020202020204" pitchFamily="34" charset="0"/>
              <a:buChar char="•"/>
              <a:tabLst>
                <a:tab pos="174625" algn="l"/>
              </a:tabLst>
            </a:pPr>
            <a:r>
              <a:rPr lang="en" dirty="0">
                <a:solidFill>
                  <a:srgbClr val="3C78D8"/>
                </a:solidFill>
                <a:latin typeface="Calibri" panose="020F0502020204030204" pitchFamily="34" charset="0"/>
                <a:cs typeface="Calibri" panose="020F0502020204030204" pitchFamily="34" charset="0"/>
              </a:rPr>
              <a:t>SmartStyle </a:t>
            </a:r>
            <a:r>
              <a:rPr lang="en-US" dirty="0">
                <a:solidFill>
                  <a:srgbClr val="3C78D8"/>
                </a:solidFill>
                <a:latin typeface="Calibri" panose="020F0502020204030204" pitchFamily="34" charset="0"/>
                <a:cs typeface="Calibri" panose="020F0502020204030204" pitchFamily="34" charset="0"/>
              </a:rPr>
              <a:t>is the company we are targeting  to market using Google Ads.</a:t>
            </a:r>
            <a:endParaRPr lang="en" dirty="0">
              <a:solidFill>
                <a:srgbClr val="3C78D8"/>
              </a:solidFill>
              <a:latin typeface="Calibri" panose="020F0502020204030204" pitchFamily="34" charset="0"/>
              <a:cs typeface="Calibri" panose="020F0502020204030204" pitchFamily="34" charset="0"/>
            </a:endParaRPr>
          </a:p>
          <a:p>
            <a:pPr marL="174625" lvl="0" indent="-174625">
              <a:buFont typeface="Arial" panose="020B0604020202020204" pitchFamily="34" charset="0"/>
              <a:buChar char="•"/>
              <a:tabLst>
                <a:tab pos="174625" algn="l"/>
              </a:tabLst>
            </a:pPr>
            <a:r>
              <a:rPr lang="en-US" dirty="0">
                <a:solidFill>
                  <a:srgbClr val="3C78D8"/>
                </a:solidFill>
                <a:latin typeface="Calibri" panose="020F0502020204030204" pitchFamily="34" charset="0"/>
                <a:cs typeface="Calibri" panose="020F0502020204030204" pitchFamily="34" charset="0"/>
                <a:hlinkClick r:id="rId3"/>
              </a:rPr>
              <a:t>Website : https://www.smartstyle.com/</a:t>
            </a:r>
            <a:r>
              <a:rPr lang="en-US" dirty="0">
                <a:solidFill>
                  <a:srgbClr val="3C78D8"/>
                </a:solidFill>
                <a:latin typeface="Calibri" panose="020F0502020204030204" pitchFamily="34" charset="0"/>
                <a:cs typeface="Calibri" panose="020F0502020204030204" pitchFamily="34" charset="0"/>
              </a:rPr>
              <a:t> </a:t>
            </a:r>
            <a:endParaRPr dirty="0">
              <a:solidFill>
                <a:srgbClr val="3C78D8"/>
              </a:solidFill>
              <a:latin typeface="Calibri" panose="020F0502020204030204" pitchFamily="34" charset="0"/>
              <a:cs typeface="Calibri" panose="020F0502020204030204" pitchFamily="34" charset="0"/>
            </a:endParaRPr>
          </a:p>
          <a:p>
            <a:pPr marL="174625" marR="0" lvl="0" indent="-174625" rtl="0">
              <a:lnSpc>
                <a:spcPct val="115000"/>
              </a:lnSpc>
              <a:spcBef>
                <a:spcPts val="0"/>
              </a:spcBef>
              <a:spcAft>
                <a:spcPts val="0"/>
              </a:spcAft>
              <a:buClr>
                <a:schemeClr val="accent1"/>
              </a:buClr>
              <a:buFont typeface="Arial" panose="020B0604020202020204" pitchFamily="34" charset="0"/>
              <a:buChar char="•"/>
              <a:tabLst>
                <a:tab pos="174625" algn="l"/>
              </a:tabLst>
            </a:pPr>
            <a:r>
              <a:rPr lang="en-US" dirty="0">
                <a:solidFill>
                  <a:srgbClr val="3C78D8"/>
                </a:solidFill>
                <a:latin typeface="Calibri" panose="020F0502020204030204" pitchFamily="34" charset="0"/>
                <a:cs typeface="Calibri" panose="020F0502020204030204" pitchFamily="34" charset="0"/>
              </a:rPr>
              <a:t>Part of the Regis Corporation </a:t>
            </a:r>
            <a:r>
              <a:rPr lang="en" dirty="0">
                <a:solidFill>
                  <a:srgbClr val="3C78D8"/>
                </a:solidFill>
                <a:latin typeface="Calibri" panose="020F0502020204030204" pitchFamily="34" charset="0"/>
                <a:cs typeface="Calibri" panose="020F0502020204030204" pitchFamily="34" charset="0"/>
              </a:rPr>
              <a:t>(incl. Vertical key characteristics)</a:t>
            </a:r>
          </a:p>
          <a:p>
            <a:pPr marL="174625" lvl="0" indent="-174625">
              <a:buFont typeface="Arial" panose="020B0604020202020204" pitchFamily="34" charset="0"/>
              <a:buChar char="•"/>
              <a:tabLst>
                <a:tab pos="174625" algn="l"/>
              </a:tabLst>
            </a:pPr>
            <a:r>
              <a:rPr lang="en-US" dirty="0">
                <a:solidFill>
                  <a:srgbClr val="3C78D8"/>
                </a:solidFill>
                <a:latin typeface="Calibri" panose="020F0502020204030204" pitchFamily="34" charset="0"/>
                <a:cs typeface="Calibri" panose="020F0502020204030204" pitchFamily="34" charset="0"/>
              </a:rPr>
              <a:t>Smart Style is a full-service hair salon with convenient locations in Walmart stores across the United States, Canada, and Puerto Rico.</a:t>
            </a:r>
            <a:endParaRPr dirty="0">
              <a:solidFill>
                <a:srgbClr val="3C78D8"/>
              </a:solidFill>
              <a:latin typeface="Calibri" panose="020F0502020204030204" pitchFamily="34" charset="0"/>
              <a:cs typeface="Calibri" panose="020F0502020204030204" pitchFamily="34" charset="0"/>
            </a:endParaRPr>
          </a:p>
          <a:p>
            <a:pPr marL="174625" marR="0" lvl="0" indent="-174625" rtl="0">
              <a:lnSpc>
                <a:spcPct val="115000"/>
              </a:lnSpc>
              <a:spcBef>
                <a:spcPts val="0"/>
              </a:spcBef>
              <a:spcAft>
                <a:spcPts val="0"/>
              </a:spcAft>
              <a:buClr>
                <a:schemeClr val="accent1"/>
              </a:buClr>
              <a:buFont typeface="Arial" panose="020B0604020202020204" pitchFamily="34" charset="0"/>
              <a:buChar char="•"/>
              <a:tabLst>
                <a:tab pos="174625" algn="l"/>
              </a:tabLst>
            </a:pPr>
            <a:r>
              <a:rPr lang="en" dirty="0">
                <a:solidFill>
                  <a:srgbClr val="3C78D8"/>
                </a:solidFill>
                <a:latin typeface="Calibri" panose="020F0502020204030204" pitchFamily="34" charset="0"/>
                <a:cs typeface="Calibri" panose="020F0502020204030204" pitchFamily="34" charset="0"/>
              </a:rPr>
              <a:t>Present in over 8000 locations </a:t>
            </a:r>
            <a:endParaRPr dirty="0">
              <a:solidFill>
                <a:srgbClr val="3C78D8"/>
              </a:solidFill>
              <a:latin typeface="Calibri" panose="020F0502020204030204" pitchFamily="34" charset="0"/>
              <a:cs typeface="Calibri" panose="020F0502020204030204" pitchFamily="34" charset="0"/>
            </a:endParaRPr>
          </a:p>
          <a:p>
            <a:pPr marL="174625" marR="0" lvl="0" indent="-174625" rtl="0">
              <a:lnSpc>
                <a:spcPct val="115000"/>
              </a:lnSpc>
              <a:spcBef>
                <a:spcPts val="0"/>
              </a:spcBef>
              <a:spcAft>
                <a:spcPts val="0"/>
              </a:spcAft>
              <a:buClr>
                <a:schemeClr val="accent1"/>
              </a:buClr>
              <a:buFont typeface="Arial" panose="020B0604020202020204" pitchFamily="34" charset="0"/>
              <a:buChar char="•"/>
              <a:tabLst>
                <a:tab pos="174625" algn="l"/>
              </a:tabLst>
            </a:pPr>
            <a:r>
              <a:rPr lang="en-US" dirty="0">
                <a:solidFill>
                  <a:srgbClr val="3C78D8"/>
                </a:solidFill>
                <a:latin typeface="Calibri" panose="020F0502020204030204" pitchFamily="34" charset="0"/>
                <a:cs typeface="Calibri" panose="020F0502020204030204" pitchFamily="34" charset="0"/>
              </a:rPr>
              <a:t>Smart Style began in 1958 when Regis Corporation acquired </a:t>
            </a:r>
            <a:r>
              <a:rPr lang="en-US" dirty="0" err="1">
                <a:solidFill>
                  <a:srgbClr val="3C78D8"/>
                </a:solidFill>
                <a:latin typeface="Calibri" panose="020F0502020204030204" pitchFamily="34" charset="0"/>
                <a:cs typeface="Calibri" panose="020F0502020204030204" pitchFamily="34" charset="0"/>
              </a:rPr>
              <a:t>Smartstyle</a:t>
            </a:r>
            <a:endParaRPr lang="en-US" dirty="0">
              <a:solidFill>
                <a:srgbClr val="3C78D8"/>
              </a:solidFill>
              <a:latin typeface="Calibri" panose="020F0502020204030204" pitchFamily="34" charset="0"/>
              <a:cs typeface="Calibri" panose="020F0502020204030204" pitchFamily="34" charset="0"/>
            </a:endParaRPr>
          </a:p>
          <a:p>
            <a:pPr marL="174625" lvl="0" indent="-174625">
              <a:buFont typeface="Arial" panose="020B0604020202020204" pitchFamily="34" charset="0"/>
              <a:buChar char="•"/>
              <a:tabLst>
                <a:tab pos="174625" algn="l"/>
              </a:tabLst>
            </a:pPr>
            <a:r>
              <a:rPr lang="en-US" dirty="0">
                <a:solidFill>
                  <a:srgbClr val="3C78D8"/>
                </a:solidFill>
                <a:latin typeface="Calibri" panose="020F0502020204030204" pitchFamily="34" charset="0"/>
                <a:cs typeface="Calibri" panose="020F0502020204030204" pitchFamily="34" charset="0"/>
              </a:rPr>
              <a:t>Smart Style salons provide a full range of hair services including women's haircuts, men's haircuts, kids' haircuts, color services, perms, styling, and waxing</a:t>
            </a:r>
            <a:endParaRPr dirty="0">
              <a:solidFill>
                <a:srgbClr val="3C78D8"/>
              </a:solidFill>
              <a:latin typeface="Calibri" panose="020F0502020204030204" pitchFamily="34" charset="0"/>
              <a:cs typeface="Calibri" panose="020F0502020204030204" pitchFamily="34" charset="0"/>
            </a:endParaRPr>
          </a:p>
          <a:p>
            <a:pPr marL="174625" marR="0" lvl="0" indent="-174625" rtl="0">
              <a:lnSpc>
                <a:spcPct val="115000"/>
              </a:lnSpc>
              <a:spcBef>
                <a:spcPts val="0"/>
              </a:spcBef>
              <a:spcAft>
                <a:spcPts val="0"/>
              </a:spcAft>
              <a:buClr>
                <a:schemeClr val="accent1"/>
              </a:buClr>
              <a:buFont typeface="Arial" panose="020B0604020202020204" pitchFamily="34" charset="0"/>
              <a:buChar char="•"/>
              <a:tabLst>
                <a:tab pos="174625" algn="l"/>
              </a:tabLst>
            </a:pPr>
            <a:r>
              <a:rPr lang="en" dirty="0">
                <a:solidFill>
                  <a:srgbClr val="3C78D8"/>
                </a:solidFill>
                <a:latin typeface="Calibri" panose="020F0502020204030204" pitchFamily="34" charset="0"/>
                <a:cs typeface="Calibri" panose="020F0502020204030204" pitchFamily="34" charset="0"/>
              </a:rPr>
              <a:t>Mission (social impact)</a:t>
            </a:r>
            <a:endParaRPr dirty="0">
              <a:solidFill>
                <a:srgbClr val="3C78D8"/>
              </a:solidFill>
              <a:latin typeface="Calibri" panose="020F0502020204030204" pitchFamily="34" charset="0"/>
              <a:cs typeface="Calibri" panose="020F0502020204030204" pitchFamily="34" charset="0"/>
            </a:endParaRPr>
          </a:p>
          <a:p>
            <a:pPr marL="174625" marR="0" lvl="0" indent="-174625" rtl="0">
              <a:lnSpc>
                <a:spcPct val="115000"/>
              </a:lnSpc>
              <a:spcBef>
                <a:spcPts val="0"/>
              </a:spcBef>
              <a:spcAft>
                <a:spcPts val="0"/>
              </a:spcAft>
              <a:buClr>
                <a:schemeClr val="accent1"/>
              </a:buClr>
              <a:buFont typeface="Roboto"/>
              <a:buNone/>
              <a:tabLst>
                <a:tab pos="174625" algn="l"/>
              </a:tabLst>
            </a:pPr>
            <a:r>
              <a:rPr lang="en-US" dirty="0">
                <a:solidFill>
                  <a:srgbClr val="3C78D8"/>
                </a:solidFill>
                <a:latin typeface="Calibri" panose="020F0502020204030204" pitchFamily="34" charset="0"/>
                <a:cs typeface="Calibri" panose="020F0502020204030204" pitchFamily="34" charset="0"/>
              </a:rPr>
              <a:t>     To provide the desired look at an affordable price, convenient location and time. </a:t>
            </a:r>
            <a:endParaRPr dirty="0">
              <a:solidFill>
                <a:srgbClr val="3C78D8"/>
              </a:solidFill>
              <a:latin typeface="Calibri" panose="020F0502020204030204" pitchFamily="34" charset="0"/>
              <a:cs typeface="Calibri" panose="020F0502020204030204" pitchFamily="34" charset="0"/>
            </a:endParaRPr>
          </a:p>
          <a:p>
            <a:pPr marL="0" marR="0" lvl="0" indent="0" algn="l" rtl="0">
              <a:lnSpc>
                <a:spcPct val="115000"/>
              </a:lnSpc>
              <a:spcBef>
                <a:spcPts val="0"/>
              </a:spcBef>
              <a:spcAft>
                <a:spcPts val="0"/>
              </a:spcAft>
              <a:buClr>
                <a:schemeClr val="accent1"/>
              </a:buClr>
              <a:buFont typeface="Roboto"/>
              <a:buNone/>
            </a:pPr>
            <a:endParaRPr dirty="0">
              <a:solidFill>
                <a:srgbClr val="3C78D8"/>
              </a:solidFill>
              <a:latin typeface="Calibri" panose="020F0502020204030204" pitchFamily="34" charset="0"/>
              <a:cs typeface="Calibri" panose="020F0502020204030204" pitchFamily="34" charset="0"/>
            </a:endParaRPr>
          </a:p>
          <a:p>
            <a:pPr marL="0" marR="0" lvl="0" indent="0" algn="l" rtl="0">
              <a:lnSpc>
                <a:spcPct val="115000"/>
              </a:lnSpc>
              <a:spcBef>
                <a:spcPts val="0"/>
              </a:spcBef>
              <a:spcAft>
                <a:spcPts val="0"/>
              </a:spcAft>
              <a:buClr>
                <a:schemeClr val="accent1"/>
              </a:buClr>
              <a:buFont typeface="Roboto"/>
              <a:buNone/>
            </a:pPr>
            <a:endParaRPr sz="1000" b="0" i="1" u="none" strike="noStrike" cap="none" dirty="0">
              <a:solidFill>
                <a:srgbClr val="666666"/>
              </a:solidFill>
              <a:latin typeface="Calibri" panose="020F0502020204030204" pitchFamily="34" charset="0"/>
              <a:cs typeface="Calibri" panose="020F0502020204030204" pitchFamily="34" charset="0"/>
              <a:sym typeface="Roboto"/>
            </a:endParaRPr>
          </a:p>
        </p:txBody>
      </p:sp>
      <p:sp>
        <p:nvSpPr>
          <p:cNvPr id="438" name="Google Shape;438;p74"/>
          <p:cNvSpPr txBox="1"/>
          <p:nvPr/>
        </p:nvSpPr>
        <p:spPr>
          <a:xfrm>
            <a:off x="4447450" y="4790450"/>
            <a:ext cx="45963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Data source:  </a:t>
            </a:r>
            <a:endParaRPr/>
          </a:p>
          <a:p>
            <a:pPr marL="0" marR="0" lvl="0" indent="0" algn="r" rtl="0">
              <a:lnSpc>
                <a:spcPct val="100000"/>
              </a:lnSpc>
              <a:spcBef>
                <a:spcPts val="0"/>
              </a:spcBef>
              <a:spcAft>
                <a:spcPts val="0"/>
              </a:spcAft>
              <a:buClr>
                <a:srgbClr val="000000"/>
              </a:buClr>
              <a:buFont typeface="Arial"/>
              <a:buNone/>
            </a:pPr>
            <a:endParaRPr sz="600" b="0" i="0" u="none" strike="noStrike" cap="none">
              <a:solidFill>
                <a:srgbClr val="FFFFFF"/>
              </a:solidFill>
              <a:latin typeface="Roboto"/>
              <a:ea typeface="Roboto"/>
              <a:cs typeface="Roboto"/>
              <a:sym typeface="Roboto"/>
            </a:endParaRPr>
          </a:p>
        </p:txBody>
      </p:sp>
      <p:sp>
        <p:nvSpPr>
          <p:cNvPr id="440" name="Google Shape;440;p74"/>
          <p:cNvSpPr txBox="1"/>
          <p:nvPr/>
        </p:nvSpPr>
        <p:spPr>
          <a:xfrm>
            <a:off x="4547700" y="3952030"/>
            <a:ext cx="4596300" cy="755700"/>
          </a:xfrm>
          <a:prstGeom prst="rect">
            <a:avLst/>
          </a:prstGeom>
          <a:noFill/>
          <a:ln>
            <a:noFill/>
          </a:ln>
        </p:spPr>
        <p:txBody>
          <a:bodyPr spcFirstLastPara="1" wrap="square" lIns="91425" tIns="45700" rIns="91425" bIns="45700" anchor="t" anchorCtr="0">
            <a:noAutofit/>
          </a:bodyPr>
          <a:lstStyle/>
          <a:p>
            <a:pPr algn="ctr">
              <a:lnSpc>
                <a:spcPct val="115000"/>
              </a:lnSpc>
              <a:buClr>
                <a:schemeClr val="accent2"/>
              </a:buClr>
            </a:pPr>
            <a:r>
              <a:rPr lang="en-US" sz="1600" b="1" dirty="0">
                <a:solidFill>
                  <a:schemeClr val="bg1"/>
                </a:solidFill>
                <a:latin typeface="Calibri" panose="020F0502020204030204" pitchFamily="34" charset="0"/>
                <a:cs typeface="Calibri" panose="020F0502020204030204" pitchFamily="34" charset="0"/>
              </a:rPr>
              <a:t>Smart Style</a:t>
            </a:r>
            <a:br>
              <a:rPr lang="en-US" dirty="0">
                <a:solidFill>
                  <a:schemeClr val="bg1"/>
                </a:solidFill>
                <a:latin typeface="Calibri" panose="020F0502020204030204" pitchFamily="34" charset="0"/>
                <a:cs typeface="Calibri" panose="020F0502020204030204" pitchFamily="34" charset="0"/>
              </a:rPr>
            </a:br>
            <a:r>
              <a:rPr lang="en-US" i="1" dirty="0">
                <a:solidFill>
                  <a:schemeClr val="bg1"/>
                </a:solidFill>
                <a:latin typeface="Calibri" panose="020F0502020204030204" pitchFamily="34" charset="0"/>
                <a:cs typeface="Calibri" panose="020F0502020204030204" pitchFamily="34" charset="0"/>
              </a:rPr>
              <a:t>To provide the desired look at an affordable price, convenient location and time. </a:t>
            </a:r>
          </a:p>
          <a:p>
            <a:pPr marL="0" marR="0" lvl="0" indent="0" algn="l" rtl="0">
              <a:lnSpc>
                <a:spcPct val="115000"/>
              </a:lnSpc>
              <a:spcBef>
                <a:spcPts val="0"/>
              </a:spcBef>
              <a:spcAft>
                <a:spcPts val="0"/>
              </a:spcAft>
              <a:buClr>
                <a:schemeClr val="accent2"/>
              </a:buClr>
              <a:buFont typeface="Arial"/>
              <a:buNone/>
            </a:pPr>
            <a:endParaRPr dirty="0">
              <a:solidFill>
                <a:schemeClr val="bg1"/>
              </a:solidFill>
            </a:endParaRPr>
          </a:p>
        </p:txBody>
      </p:sp>
      <p:pic>
        <p:nvPicPr>
          <p:cNvPr id="3" name="Picture 2">
            <a:extLst>
              <a:ext uri="{FF2B5EF4-FFF2-40B4-BE49-F238E27FC236}">
                <a16:creationId xmlns:a16="http://schemas.microsoft.com/office/drawing/2014/main" id="{BC418736-358C-43AA-A258-0157D4EB8368}"/>
              </a:ext>
            </a:extLst>
          </p:cNvPr>
          <p:cNvPicPr>
            <a:picLocks noChangeAspect="1"/>
          </p:cNvPicPr>
          <p:nvPr/>
        </p:nvPicPr>
        <p:blipFill>
          <a:blip r:embed="rId4"/>
          <a:stretch>
            <a:fillRect/>
          </a:stretch>
        </p:blipFill>
        <p:spPr>
          <a:xfrm>
            <a:off x="4572000" y="973275"/>
            <a:ext cx="4233148" cy="27914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5"/>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447" name="Google Shape;447;p75"/>
          <p:cNvSpPr txBox="1"/>
          <p:nvPr/>
        </p:nvSpPr>
        <p:spPr>
          <a:xfrm>
            <a:off x="-171375" y="1030150"/>
            <a:ext cx="1382400" cy="3282300"/>
          </a:xfrm>
          <a:prstGeom prst="rect">
            <a:avLst/>
          </a:prstGeom>
          <a:noFill/>
          <a:ln>
            <a:noFill/>
          </a:ln>
        </p:spPr>
        <p:txBody>
          <a:bodyPr spcFirstLastPara="1" wrap="square" lIns="91425" tIns="45700" rIns="91425" bIns="45700" anchor="t" anchorCtr="0">
            <a:noAutofit/>
          </a:bodyPr>
          <a:lstStyle/>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13-17</a:t>
            </a:r>
            <a:endParaRPr sz="1200"/>
          </a:p>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18-22 </a:t>
            </a:r>
            <a:endParaRPr sz="1200"/>
          </a:p>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23-28</a:t>
            </a:r>
            <a:endParaRPr sz="1200"/>
          </a:p>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29-34</a:t>
            </a:r>
            <a:endParaRPr sz="1200"/>
          </a:p>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35- 40</a:t>
            </a:r>
            <a:endParaRPr sz="1200"/>
          </a:p>
          <a:p>
            <a:pPr marL="0" marR="0" lvl="0" indent="0" algn="r" rtl="0">
              <a:lnSpc>
                <a:spcPct val="20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41-49</a:t>
            </a:r>
            <a:endParaRPr sz="1200"/>
          </a:p>
        </p:txBody>
      </p:sp>
      <p:sp>
        <p:nvSpPr>
          <p:cNvPr id="448" name="Google Shape;448;p75"/>
          <p:cNvSpPr/>
          <p:nvPr/>
        </p:nvSpPr>
        <p:spPr>
          <a:xfrm>
            <a:off x="1210950" y="102447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Font typeface="Roboto"/>
              <a:buNone/>
            </a:pPr>
            <a:r>
              <a:rPr lang="en" sz="1200" dirty="0">
                <a:solidFill>
                  <a:srgbClr val="FFFFFF"/>
                </a:solidFill>
                <a:latin typeface="Roboto"/>
                <a:ea typeface="Roboto"/>
                <a:cs typeface="Roboto"/>
                <a:sym typeface="Roboto"/>
              </a:rPr>
              <a:t>10</a:t>
            </a:r>
            <a:r>
              <a:rPr lang="en" sz="1200" b="0" i="0" u="none" strike="noStrike" cap="none" dirty="0">
                <a:solidFill>
                  <a:srgbClr val="FFFFFF"/>
                </a:solidFill>
                <a:latin typeface="Roboto"/>
                <a:ea typeface="Roboto"/>
                <a:cs typeface="Roboto"/>
                <a:sym typeface="Roboto"/>
              </a:rPr>
              <a:t>%</a:t>
            </a:r>
            <a:endParaRPr sz="1200" dirty="0"/>
          </a:p>
        </p:txBody>
      </p:sp>
      <p:sp>
        <p:nvSpPr>
          <p:cNvPr id="449" name="Google Shape;449;p75"/>
          <p:cNvSpPr/>
          <p:nvPr/>
        </p:nvSpPr>
        <p:spPr>
          <a:xfrm>
            <a:off x="1210950" y="1396800"/>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chemeClr val="lt1"/>
                </a:solidFill>
                <a:latin typeface="Roboto"/>
                <a:ea typeface="Roboto"/>
                <a:cs typeface="Roboto"/>
                <a:sym typeface="Roboto"/>
              </a:rPr>
              <a:t>15%</a:t>
            </a:r>
            <a:endParaRPr sz="1200" dirty="0"/>
          </a:p>
        </p:txBody>
      </p:sp>
      <p:sp>
        <p:nvSpPr>
          <p:cNvPr id="450" name="Google Shape;450;p75"/>
          <p:cNvSpPr/>
          <p:nvPr/>
        </p:nvSpPr>
        <p:spPr>
          <a:xfrm>
            <a:off x="1210925" y="1760694"/>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chemeClr val="lt1"/>
                </a:solidFill>
                <a:latin typeface="Roboto"/>
                <a:ea typeface="Roboto"/>
                <a:cs typeface="Roboto"/>
                <a:sym typeface="Roboto"/>
              </a:rPr>
              <a:t>30%</a:t>
            </a:r>
            <a:endParaRPr sz="1200" dirty="0"/>
          </a:p>
        </p:txBody>
      </p:sp>
      <p:sp>
        <p:nvSpPr>
          <p:cNvPr id="451" name="Google Shape;451;p75"/>
          <p:cNvSpPr/>
          <p:nvPr/>
        </p:nvSpPr>
        <p:spPr>
          <a:xfrm>
            <a:off x="1210950" y="2123171"/>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chemeClr val="lt1"/>
                </a:solidFill>
                <a:latin typeface="Roboto"/>
                <a:ea typeface="Roboto"/>
                <a:cs typeface="Roboto"/>
                <a:sym typeface="Roboto"/>
              </a:rPr>
              <a:t>20%</a:t>
            </a:r>
            <a:endParaRPr sz="1200" dirty="0"/>
          </a:p>
        </p:txBody>
      </p:sp>
      <p:sp>
        <p:nvSpPr>
          <p:cNvPr id="452" name="Google Shape;452;p75"/>
          <p:cNvSpPr/>
          <p:nvPr/>
        </p:nvSpPr>
        <p:spPr>
          <a:xfrm>
            <a:off x="1210950" y="248377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10%</a:t>
            </a:r>
            <a:endParaRPr sz="1200" dirty="0"/>
          </a:p>
        </p:txBody>
      </p:sp>
      <p:sp>
        <p:nvSpPr>
          <p:cNvPr id="453" name="Google Shape;453;p75"/>
          <p:cNvSpPr/>
          <p:nvPr/>
        </p:nvSpPr>
        <p:spPr>
          <a:xfrm>
            <a:off x="1210950" y="284212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1200" dirty="0">
                <a:solidFill>
                  <a:schemeClr val="bg1"/>
                </a:solidFill>
              </a:rPr>
              <a:t>15%</a:t>
            </a:r>
            <a:endParaRPr sz="1200" dirty="0">
              <a:solidFill>
                <a:schemeClr val="bg1"/>
              </a:solidFill>
            </a:endParaRPr>
          </a:p>
        </p:txBody>
      </p:sp>
      <p:sp>
        <p:nvSpPr>
          <p:cNvPr id="454" name="Google Shape;454;p75"/>
          <p:cNvSpPr txBox="1"/>
          <p:nvPr/>
        </p:nvSpPr>
        <p:spPr>
          <a:xfrm>
            <a:off x="-271500" y="3539075"/>
            <a:ext cx="1482000" cy="8679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Male  </a:t>
            </a:r>
            <a:br>
              <a:rPr lang="en" sz="1200"/>
            </a:br>
            <a:r>
              <a:rPr lang="en" sz="1200" b="0" i="0" u="none" strike="noStrike" cap="none">
                <a:solidFill>
                  <a:srgbClr val="595959"/>
                </a:solidFill>
                <a:latin typeface="Roboto"/>
                <a:ea typeface="Roboto"/>
                <a:cs typeface="Roboto"/>
                <a:sym typeface="Roboto"/>
              </a:rPr>
              <a:t>Female </a:t>
            </a:r>
            <a:endParaRPr sz="1200"/>
          </a:p>
          <a:p>
            <a:pPr marL="0" marR="0" lvl="0" indent="0" algn="r" rtl="0">
              <a:lnSpc>
                <a:spcPct val="150000"/>
              </a:lnSpc>
              <a:spcBef>
                <a:spcPts val="0"/>
              </a:spcBef>
              <a:spcAft>
                <a:spcPts val="0"/>
              </a:spcAft>
              <a:buClr>
                <a:srgbClr val="000000"/>
              </a:buClr>
              <a:buFont typeface="Arial"/>
              <a:buNone/>
            </a:pPr>
            <a:endParaRPr sz="1800" b="1" i="0" u="none" strike="noStrike" cap="none">
              <a:solidFill>
                <a:srgbClr val="DB4437"/>
              </a:solidFill>
              <a:latin typeface="Roboto"/>
              <a:ea typeface="Roboto"/>
              <a:cs typeface="Roboto"/>
              <a:sym typeface="Roboto"/>
            </a:endParaRPr>
          </a:p>
        </p:txBody>
      </p:sp>
      <p:sp>
        <p:nvSpPr>
          <p:cNvPr id="455" name="Google Shape;455;p75"/>
          <p:cNvSpPr/>
          <p:nvPr/>
        </p:nvSpPr>
        <p:spPr>
          <a:xfrm>
            <a:off x="1236050" y="3486205"/>
            <a:ext cx="1431000" cy="2973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chemeClr val="lt1"/>
                </a:solidFill>
                <a:latin typeface="Roboto"/>
                <a:ea typeface="Roboto"/>
                <a:cs typeface="Roboto"/>
                <a:sym typeface="Roboto"/>
              </a:rPr>
              <a:t>60%</a:t>
            </a:r>
            <a:endParaRPr sz="1200" dirty="0"/>
          </a:p>
        </p:txBody>
      </p:sp>
      <p:sp>
        <p:nvSpPr>
          <p:cNvPr id="457" name="Google Shape;457;p75"/>
          <p:cNvSpPr txBox="1">
            <a:spLocks noGrp="1"/>
          </p:cNvSpPr>
          <p:nvPr>
            <p:ph type="title"/>
          </p:nvPr>
        </p:nvSpPr>
        <p:spPr>
          <a:xfrm>
            <a:off x="167099" y="217574"/>
            <a:ext cx="8876725" cy="5989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 b="1" cap="small" dirty="0">
                <a:solidFill>
                  <a:srgbClr val="0070C0"/>
                </a:solidFill>
                <a:latin typeface="Calibri" panose="020F0502020204030204" pitchFamily="34" charset="0"/>
                <a:cs typeface="Calibri" panose="020F0502020204030204" pitchFamily="34" charset="0"/>
              </a:rPr>
              <a:t>Market and Target Audience Analysis</a:t>
            </a:r>
            <a:endParaRPr b="1" cap="small" dirty="0">
              <a:solidFill>
                <a:srgbClr val="0070C0"/>
              </a:solidFill>
              <a:latin typeface="Calibri" panose="020F0502020204030204" pitchFamily="34" charset="0"/>
              <a:cs typeface="Calibri" panose="020F0502020204030204" pitchFamily="34" charset="0"/>
            </a:endParaRPr>
          </a:p>
        </p:txBody>
      </p:sp>
      <p:sp>
        <p:nvSpPr>
          <p:cNvPr id="701" name="Google Shape;701;p75"/>
          <p:cNvSpPr/>
          <p:nvPr/>
        </p:nvSpPr>
        <p:spPr>
          <a:xfrm>
            <a:off x="1236050" y="3836993"/>
            <a:ext cx="1431000" cy="2973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 sz="1200" dirty="0">
                <a:solidFill>
                  <a:schemeClr val="lt1"/>
                </a:solidFill>
                <a:latin typeface="Roboto"/>
                <a:ea typeface="Roboto"/>
                <a:cs typeface="Roboto"/>
                <a:sym typeface="Roboto"/>
              </a:rPr>
              <a:t>40</a:t>
            </a:r>
            <a:r>
              <a:rPr lang="en" sz="1200" b="0" i="0" u="none" strike="noStrike" cap="none" dirty="0">
                <a:solidFill>
                  <a:schemeClr val="lt1"/>
                </a:solidFill>
                <a:latin typeface="Roboto"/>
                <a:ea typeface="Roboto"/>
                <a:cs typeface="Roboto"/>
                <a:sym typeface="Roboto"/>
              </a:rPr>
              <a:t>%</a:t>
            </a:r>
            <a:endParaRPr sz="1200" dirty="0"/>
          </a:p>
        </p:txBody>
      </p:sp>
      <p:sp>
        <p:nvSpPr>
          <p:cNvPr id="702" name="Google Shape;702;p75"/>
          <p:cNvSpPr txBox="1">
            <a:spLocks noGrp="1"/>
          </p:cNvSpPr>
          <p:nvPr>
            <p:ph type="body" idx="4294967295"/>
          </p:nvPr>
        </p:nvSpPr>
        <p:spPr>
          <a:xfrm>
            <a:off x="3517337" y="912633"/>
            <a:ext cx="1658962" cy="1868442"/>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pPr>
            <a:r>
              <a:rPr lang="en" sz="1400" b="1" cap="small" dirty="0">
                <a:solidFill>
                  <a:srgbClr val="0070C0"/>
                </a:solidFill>
              </a:rPr>
              <a:t>Interests</a:t>
            </a:r>
          </a:p>
          <a:p>
            <a:pPr marL="0" marR="0" lvl="0" indent="0" algn="l" rtl="0">
              <a:lnSpc>
                <a:spcPct val="115000"/>
              </a:lnSpc>
              <a:spcBef>
                <a:spcPts val="0"/>
              </a:spcBef>
              <a:spcAft>
                <a:spcPts val="0"/>
              </a:spcAft>
              <a:buClr>
                <a:schemeClr val="accent1"/>
              </a:buClr>
            </a:pPr>
            <a:endParaRPr lang="en" sz="1400" b="1" cap="small" dirty="0">
              <a:solidFill>
                <a:srgbClr val="666666"/>
              </a:solidFill>
            </a:endParaRPr>
          </a:p>
          <a:p>
            <a:pPr marL="323850" marR="0" lvl="0" indent="-171450" algn="l" rtl="0">
              <a:lnSpc>
                <a:spcPct val="115000"/>
              </a:lnSpc>
              <a:spcBef>
                <a:spcPts val="0"/>
              </a:spcBef>
              <a:spcAft>
                <a:spcPts val="0"/>
              </a:spcAft>
              <a:buClr>
                <a:srgbClr val="666666"/>
              </a:buClr>
              <a:buSzPts val="1200"/>
              <a:buFont typeface="Wingdings" panose="05000000000000000000" pitchFamily="2" charset="2"/>
              <a:buChar char="§"/>
            </a:pPr>
            <a:r>
              <a:rPr lang="en-US" sz="1200" dirty="0">
                <a:solidFill>
                  <a:srgbClr val="666666"/>
                </a:solidFill>
              </a:rPr>
              <a:t>Hair Cuts</a:t>
            </a:r>
          </a:p>
          <a:p>
            <a:pPr marL="323850" indent="-171450">
              <a:buClr>
                <a:srgbClr val="666666"/>
              </a:buClr>
              <a:buSzPts val="1200"/>
              <a:buFont typeface="Wingdings" panose="05000000000000000000" pitchFamily="2" charset="2"/>
              <a:buChar char="§"/>
            </a:pPr>
            <a:r>
              <a:rPr lang="en" sz="1200" dirty="0">
                <a:solidFill>
                  <a:srgbClr val="666666"/>
                </a:solidFill>
              </a:rPr>
              <a:t>H</a:t>
            </a:r>
            <a:r>
              <a:rPr lang="en-US" sz="1200" dirty="0">
                <a:solidFill>
                  <a:srgbClr val="666666"/>
                </a:solidFill>
              </a:rPr>
              <a:t>air Styles</a:t>
            </a:r>
          </a:p>
          <a:p>
            <a:pPr marL="323850" marR="0" lvl="0" indent="-171450" algn="l" rtl="0">
              <a:lnSpc>
                <a:spcPct val="115000"/>
              </a:lnSpc>
              <a:spcBef>
                <a:spcPts val="0"/>
              </a:spcBef>
              <a:spcAft>
                <a:spcPts val="0"/>
              </a:spcAft>
              <a:buClr>
                <a:srgbClr val="666666"/>
              </a:buClr>
              <a:buSzPts val="1200"/>
              <a:buFont typeface="Wingdings" panose="05000000000000000000" pitchFamily="2" charset="2"/>
              <a:buChar char="§"/>
            </a:pPr>
            <a:r>
              <a:rPr lang="en-US" sz="1200" dirty="0">
                <a:solidFill>
                  <a:srgbClr val="666666"/>
                </a:solidFill>
              </a:rPr>
              <a:t>Hair Treatments</a:t>
            </a:r>
          </a:p>
          <a:p>
            <a:pPr marL="323850" marR="0" lvl="0" indent="-171450" algn="l" rtl="0">
              <a:lnSpc>
                <a:spcPct val="115000"/>
              </a:lnSpc>
              <a:spcBef>
                <a:spcPts val="0"/>
              </a:spcBef>
              <a:spcAft>
                <a:spcPts val="0"/>
              </a:spcAft>
              <a:buClr>
                <a:srgbClr val="666666"/>
              </a:buClr>
              <a:buSzPts val="1200"/>
              <a:buFont typeface="Wingdings" panose="05000000000000000000" pitchFamily="2" charset="2"/>
              <a:buChar char="§"/>
            </a:pPr>
            <a:r>
              <a:rPr lang="en-US" sz="1200" dirty="0">
                <a:solidFill>
                  <a:srgbClr val="666666"/>
                </a:solidFill>
              </a:rPr>
              <a:t>Hair Products </a:t>
            </a:r>
          </a:p>
          <a:p>
            <a:pPr marL="152400" marR="0" lvl="0" indent="0" algn="l" rtl="0">
              <a:lnSpc>
                <a:spcPct val="115000"/>
              </a:lnSpc>
              <a:spcBef>
                <a:spcPts val="0"/>
              </a:spcBef>
              <a:spcAft>
                <a:spcPts val="0"/>
              </a:spcAft>
              <a:buClr>
                <a:srgbClr val="666666"/>
              </a:buClr>
              <a:buSzPts val="1200"/>
            </a:pPr>
            <a:endParaRPr sz="1200" dirty="0">
              <a:solidFill>
                <a:srgbClr val="666666"/>
              </a:solidFill>
            </a:endParaRPr>
          </a:p>
          <a:p>
            <a:pPr marL="0" marR="0" lvl="0" indent="0" algn="l" rtl="0">
              <a:lnSpc>
                <a:spcPct val="115000"/>
              </a:lnSpc>
              <a:spcBef>
                <a:spcPts val="0"/>
              </a:spcBef>
              <a:spcAft>
                <a:spcPts val="0"/>
              </a:spcAft>
              <a:buClr>
                <a:schemeClr val="accent1"/>
              </a:buClr>
              <a:buFont typeface="Roboto"/>
              <a:buNone/>
            </a:pPr>
            <a:endParaRPr dirty="0">
              <a:solidFill>
                <a:srgbClr val="3C78D8"/>
              </a:solidFill>
            </a:endParaRPr>
          </a:p>
          <a:p>
            <a:pPr marL="0" marR="0" lvl="0" indent="0" algn="l" rtl="0">
              <a:lnSpc>
                <a:spcPct val="115000"/>
              </a:lnSpc>
              <a:spcBef>
                <a:spcPts val="0"/>
              </a:spcBef>
              <a:spcAft>
                <a:spcPts val="0"/>
              </a:spcAft>
              <a:buClr>
                <a:schemeClr val="accent1"/>
              </a:buClr>
              <a:buFont typeface="Roboto"/>
              <a:buNone/>
            </a:pPr>
            <a:endParaRPr dirty="0">
              <a:solidFill>
                <a:srgbClr val="3C78D8"/>
              </a:solidFill>
            </a:endParaRPr>
          </a:p>
          <a:p>
            <a:pPr marL="0" marR="0" lvl="0" indent="0" algn="l" rtl="0">
              <a:lnSpc>
                <a:spcPct val="115000"/>
              </a:lnSpc>
              <a:spcBef>
                <a:spcPts val="0"/>
              </a:spcBef>
              <a:spcAft>
                <a:spcPts val="0"/>
              </a:spcAft>
              <a:buClr>
                <a:schemeClr val="accent1"/>
              </a:buClr>
              <a:buFont typeface="Roboto"/>
              <a:buNone/>
            </a:pPr>
            <a:endParaRPr sz="1000" b="0" i="1" u="none" strike="noStrike" cap="none" dirty="0">
              <a:solidFill>
                <a:srgbClr val="666666"/>
              </a:solidFill>
              <a:latin typeface="Roboto"/>
              <a:ea typeface="Roboto"/>
              <a:cs typeface="Roboto"/>
              <a:sym typeface="Roboto"/>
            </a:endParaRPr>
          </a:p>
        </p:txBody>
      </p:sp>
      <p:pic>
        <p:nvPicPr>
          <p:cNvPr id="1026" name="Picture 2" descr="Image result for dallas map">
            <a:extLst>
              <a:ext uri="{FF2B5EF4-FFF2-40B4-BE49-F238E27FC236}">
                <a16:creationId xmlns:a16="http://schemas.microsoft.com/office/drawing/2014/main" id="{98D313CB-6D70-41C5-8C4C-B0EF377D3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664" y="1245575"/>
            <a:ext cx="3040257" cy="2472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66F2-4A31-4625-AAD3-0223E768DA5E}"/>
              </a:ext>
            </a:extLst>
          </p:cNvPr>
          <p:cNvSpPr>
            <a:spLocks noGrp="1"/>
          </p:cNvSpPr>
          <p:nvPr>
            <p:ph type="title"/>
          </p:nvPr>
        </p:nvSpPr>
        <p:spPr>
          <a:xfrm>
            <a:off x="397688" y="260765"/>
            <a:ext cx="8579212" cy="590025"/>
          </a:xfrm>
        </p:spPr>
        <p:txBody>
          <a:bodyPr/>
          <a:lstStyle/>
          <a:p>
            <a:pPr algn="ctr"/>
            <a:r>
              <a:rPr lang="en" b="1" cap="small" dirty="0">
                <a:latin typeface="Calibri" panose="020F0502020204030204" pitchFamily="34" charset="0"/>
                <a:cs typeface="Calibri" panose="020F0502020204030204" pitchFamily="34" charset="0"/>
              </a:rPr>
              <a:t>Current Marketing</a:t>
            </a:r>
            <a:endParaRPr lang="en-US" dirty="0"/>
          </a:p>
        </p:txBody>
      </p:sp>
      <p:sp>
        <p:nvSpPr>
          <p:cNvPr id="3" name="Rectangle 2">
            <a:extLst>
              <a:ext uri="{FF2B5EF4-FFF2-40B4-BE49-F238E27FC236}">
                <a16:creationId xmlns:a16="http://schemas.microsoft.com/office/drawing/2014/main" id="{7C2DC1DA-3A7F-430A-9BFD-84C07BEE1E61}"/>
              </a:ext>
            </a:extLst>
          </p:cNvPr>
          <p:cNvSpPr/>
          <p:nvPr/>
        </p:nvSpPr>
        <p:spPr>
          <a:xfrm>
            <a:off x="397688" y="739471"/>
            <a:ext cx="7577470" cy="3683060"/>
          </a:xfrm>
          <a:prstGeom prst="rect">
            <a:avLst/>
          </a:prstGeom>
        </p:spPr>
        <p:txBody>
          <a:bodyPr wrap="square">
            <a:spAutoFit/>
          </a:bodyPr>
          <a:lstStyle/>
          <a:p>
            <a:pPr lvl="0"/>
            <a:r>
              <a:rPr lang="en-US" sz="1200" dirty="0">
                <a:solidFill>
                  <a:srgbClr val="3C78D8"/>
                </a:solidFill>
                <a:latin typeface="Calibri" panose="020F0502020204030204" pitchFamily="34" charset="0"/>
                <a:cs typeface="Calibri" panose="020F0502020204030204" pitchFamily="34" charset="0"/>
              </a:rPr>
              <a:t>Potential Reach : Dallas </a:t>
            </a:r>
          </a:p>
          <a:p>
            <a:pPr lvl="0">
              <a:buClr>
                <a:schemeClr val="accent1"/>
              </a:buClr>
            </a:pPr>
            <a:r>
              <a:rPr lang="en" sz="1200" dirty="0">
                <a:solidFill>
                  <a:srgbClr val="3C78D8"/>
                </a:solidFill>
                <a:latin typeface="Calibri" panose="020F0502020204030204" pitchFamily="34" charset="0"/>
                <a:cs typeface="Calibri" panose="020F0502020204030204" pitchFamily="34" charset="0"/>
              </a:rPr>
              <a:t>Current Marketing budget : 1.5 % </a:t>
            </a:r>
            <a:r>
              <a:rPr lang="en-US" sz="1200" dirty="0">
                <a:solidFill>
                  <a:srgbClr val="3C78D8"/>
                </a:solidFill>
                <a:latin typeface="Calibri" panose="020F0502020204030204" pitchFamily="34" charset="0"/>
                <a:cs typeface="Calibri" panose="020F0502020204030204" pitchFamily="34" charset="0"/>
              </a:rPr>
              <a:t>of  Yearly Profit</a:t>
            </a:r>
          </a:p>
          <a:p>
            <a:pPr lvl="0">
              <a:buClr>
                <a:schemeClr val="accent1"/>
              </a:buClr>
            </a:pPr>
            <a:endParaRPr lang="en-US" sz="1200" b="1" dirty="0">
              <a:solidFill>
                <a:srgbClr val="3C78D8"/>
              </a:solidFill>
              <a:latin typeface="Calibri" panose="020F0502020204030204" pitchFamily="34" charset="0"/>
              <a:cs typeface="Calibri" panose="020F0502020204030204" pitchFamily="34" charset="0"/>
            </a:endParaRPr>
          </a:p>
          <a:p>
            <a:pPr lvl="0"/>
            <a:r>
              <a:rPr lang="en" sz="1200" b="1" cap="small" dirty="0">
                <a:solidFill>
                  <a:schemeClr val="tx1"/>
                </a:solidFill>
                <a:latin typeface="Calibri" panose="020F0502020204030204" pitchFamily="34" charset="0"/>
                <a:cs typeface="Calibri" panose="020F0502020204030204" pitchFamily="34" charset="0"/>
              </a:rPr>
              <a:t>Website </a:t>
            </a:r>
            <a:r>
              <a:rPr lang="en-US" sz="1200" b="1" cap="small" dirty="0">
                <a:solidFill>
                  <a:schemeClr val="tx1"/>
                </a:solidFill>
                <a:latin typeface="Calibri" panose="020F0502020204030204" pitchFamily="34" charset="0"/>
                <a:cs typeface="Calibri" panose="020F0502020204030204" pitchFamily="34" charset="0"/>
              </a:rPr>
              <a:t>O</a:t>
            </a:r>
            <a:r>
              <a:rPr lang="en" sz="1200" b="1" cap="small" dirty="0">
                <a:solidFill>
                  <a:schemeClr val="tx1"/>
                </a:solidFill>
                <a:latin typeface="Calibri" panose="020F0502020204030204" pitchFamily="34" charset="0"/>
                <a:cs typeface="Calibri" panose="020F0502020204030204" pitchFamily="34" charset="0"/>
              </a:rPr>
              <a:t>verview</a:t>
            </a:r>
          </a:p>
          <a:p>
            <a:pPr lvl="0"/>
            <a:endParaRPr lang="en-US" sz="1200" dirty="0">
              <a:latin typeface="Calibri" panose="020F0502020204030204" pitchFamily="34" charset="0"/>
              <a:cs typeface="Calibri" panose="020F0502020204030204" pitchFamily="34" charset="0"/>
            </a:endParaRPr>
          </a:p>
          <a:p>
            <a:pPr lvl="0"/>
            <a:r>
              <a:rPr lang="en-US" sz="1200" dirty="0">
                <a:latin typeface="Calibri" panose="020F0502020204030204" pitchFamily="34" charset="0"/>
                <a:cs typeface="Calibri" panose="020F0502020204030204" pitchFamily="34" charset="0"/>
              </a:rPr>
              <a:t>Strengths</a:t>
            </a:r>
          </a:p>
          <a:p>
            <a:pPr marL="171450" lvl="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Promotional Sign up offers</a:t>
            </a:r>
          </a:p>
          <a:p>
            <a:pPr marL="171450" lvl="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Display of Products and Services</a:t>
            </a:r>
          </a:p>
          <a:p>
            <a:pPr marL="171450" lvl="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Appointment Options</a:t>
            </a:r>
          </a:p>
          <a:p>
            <a:pPr lvl="0"/>
            <a:endParaRPr lang="en-US" sz="1200" dirty="0">
              <a:latin typeface="Calibri" panose="020F0502020204030204" pitchFamily="34" charset="0"/>
              <a:cs typeface="Calibri" panose="020F0502020204030204" pitchFamily="34" charset="0"/>
            </a:endParaRPr>
          </a:p>
          <a:p>
            <a:pPr lvl="0"/>
            <a:r>
              <a:rPr lang="en-US" sz="1200" dirty="0">
                <a:latin typeface="Calibri" panose="020F0502020204030204" pitchFamily="34" charset="0"/>
                <a:cs typeface="Calibri" panose="020F0502020204030204" pitchFamily="34" charset="0"/>
              </a:rPr>
              <a:t>Area of Improvements</a:t>
            </a:r>
          </a:p>
          <a:p>
            <a:pPr marL="171450" lvl="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Brand Awareness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Special offers for Students &amp; Family </a:t>
            </a:r>
          </a:p>
          <a:p>
            <a:pPr lvl="0">
              <a:spcBef>
                <a:spcPts val="1400"/>
              </a:spcBef>
            </a:pPr>
            <a:r>
              <a:rPr lang="en-US" sz="1200" b="1" cap="small" dirty="0">
                <a:latin typeface="Calibri" panose="020F0502020204030204" pitchFamily="34" charset="0"/>
                <a:cs typeface="Calibri" panose="020F0502020204030204" pitchFamily="34" charset="0"/>
              </a:rPr>
              <a:t>Current Online/Offline Marketing</a:t>
            </a:r>
          </a:p>
          <a:p>
            <a:pPr marL="171450" lvl="0" indent="-171450">
              <a:spcBef>
                <a:spcPts val="1400"/>
              </a:spcBef>
              <a:buSzPts val="1000"/>
              <a:buFont typeface="Arial" panose="020B0604020202020204" pitchFamily="34" charset="0"/>
              <a:buChar char="•"/>
              <a:tabLst>
                <a:tab pos="0" algn="l"/>
              </a:tabLst>
            </a:pPr>
            <a:r>
              <a:rPr lang="en-US" sz="1200" dirty="0">
                <a:latin typeface="Calibri" panose="020F0502020204030204" pitchFamily="34" charset="0"/>
                <a:cs typeface="Calibri" panose="020F0502020204030204" pitchFamily="34" charset="0"/>
              </a:rPr>
              <a:t>Online Channels include Advertising, Email, Social - Facebook</a:t>
            </a:r>
          </a:p>
          <a:p>
            <a:pPr marL="165100" lvl="0">
              <a:buSzPts val="1000"/>
            </a:pPr>
            <a:endParaRPr lang="en-US" dirty="0">
              <a:latin typeface="Calibri" panose="020F0502020204030204" pitchFamily="34" charset="0"/>
              <a:cs typeface="Calibri" panose="020F0502020204030204" pitchFamily="34" charset="0"/>
            </a:endParaRPr>
          </a:p>
          <a:p>
            <a:pPr lvl="0">
              <a:buClr>
                <a:schemeClr val="accent1"/>
              </a:buCl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86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6"/>
          <p:cNvSpPr txBox="1">
            <a:spLocks noGrp="1"/>
          </p:cNvSpPr>
          <p:nvPr>
            <p:ph type="title"/>
          </p:nvPr>
        </p:nvSpPr>
        <p:spPr>
          <a:xfrm>
            <a:off x="167100" y="141375"/>
            <a:ext cx="8800620" cy="615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cap="small" dirty="0">
                <a:latin typeface="Calibri" panose="020F0502020204030204" pitchFamily="34" charset="0"/>
                <a:cs typeface="Calibri" panose="020F0502020204030204" pitchFamily="34" charset="0"/>
              </a:rPr>
              <a:t>Potential </a:t>
            </a:r>
            <a:r>
              <a:rPr lang="en" sz="2400" b="1" cap="small" dirty="0">
                <a:latin typeface="Calibri" panose="020F0502020204030204" pitchFamily="34" charset="0"/>
                <a:cs typeface="Calibri" panose="020F0502020204030204" pitchFamily="34" charset="0"/>
              </a:rPr>
              <a:t>Market &amp; </a:t>
            </a:r>
            <a:r>
              <a:rPr lang="en-US" sz="2400" b="1" cap="small" dirty="0">
                <a:latin typeface="Calibri" panose="020F0502020204030204" pitchFamily="34" charset="0"/>
                <a:cs typeface="Calibri" panose="020F0502020204030204" pitchFamily="34" charset="0"/>
              </a:rPr>
              <a:t>Competitors</a:t>
            </a:r>
            <a:endParaRPr sz="2400" b="1" cap="small"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8BCC7454-5AB5-4A3F-BB3F-4DA6C2B79958}"/>
              </a:ext>
            </a:extLst>
          </p:cNvPr>
          <p:cNvSpPr/>
          <p:nvPr/>
        </p:nvSpPr>
        <p:spPr>
          <a:xfrm>
            <a:off x="373710" y="757206"/>
            <a:ext cx="8682825" cy="3175165"/>
          </a:xfrm>
          <a:prstGeom prst="rect">
            <a:avLst/>
          </a:prstGeom>
        </p:spPr>
        <p:txBody>
          <a:bodyPr wrap="square">
            <a:spAutoFit/>
          </a:bodyPr>
          <a:lstStyle/>
          <a:p>
            <a:pPr algn="just">
              <a:lnSpc>
                <a:spcPct val="107000"/>
              </a:lnSpc>
              <a:spcAft>
                <a:spcPts val="2250"/>
              </a:spcAft>
            </a:pPr>
            <a:r>
              <a:rPr lang="en-US" b="1" dirty="0">
                <a:solidFill>
                  <a:schemeClr val="tx1"/>
                </a:solidFill>
                <a:latin typeface="Calibri" panose="020F0502020204030204" pitchFamily="34" charset="0"/>
                <a:ea typeface="Times New Roman" panose="02020603050405020304" pitchFamily="18" charset="0"/>
                <a:cs typeface="Calibri" panose="020F0502020204030204" pitchFamily="34" charset="0"/>
              </a:rPr>
              <a:t>Smart Style Hair Salon competitors include:</a:t>
            </a:r>
            <a:endPar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2250"/>
              </a:spcAft>
            </a:pPr>
            <a:r>
              <a:rPr lang="en-US" sz="12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Traditional Barbers</a:t>
            </a:r>
            <a:r>
              <a:rPr lang="en-US" sz="12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They rarely serve appointments, it is generally a walk-in service. While barbers are usually willing to provide whatever cut you are interested, they are generally providing straight forward haircuts, typically on the conservative side. The advantages of a barber is they are inexpensive and easy to use. Their disadvantages is often conservative styling capacities, sometimes a long wait as the barber may be an old timer who enjoys to chit chat.</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2250"/>
              </a:spcAft>
            </a:pPr>
            <a:r>
              <a:rPr lang="en-US" sz="12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Franchised Salons - </a:t>
            </a:r>
            <a:r>
              <a:rPr lang="en-US" sz="12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An example of this would be Supercuts / Best Cuts / Zoya Salon. In essence this is a franchised version of Smart Style Hair Salon. The advantage of this style is the store will be the same from location to location and some people like this predictability. </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2250"/>
              </a:spcAft>
            </a:pPr>
            <a:r>
              <a:rPr lang="en-US" sz="12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Independent Salons</a:t>
            </a:r>
            <a:r>
              <a:rPr lang="en-US" sz="1200" dirty="0">
                <a:solidFill>
                  <a:schemeClr val="tx1"/>
                </a:solidFill>
                <a:latin typeface="Calibri" panose="020F0502020204030204" pitchFamily="34" charset="0"/>
                <a:ea typeface="Times New Roman" panose="02020603050405020304" pitchFamily="18" charset="0"/>
                <a:cs typeface="Calibri" panose="020F0502020204030204" pitchFamily="34" charset="0"/>
              </a:rPr>
              <a:t>. These shops typically focus on a specific niche and do not serve a wide group of customers. The advantages to these could be an independent salon that fulfills all of your needs. The disadvantage is that because they tend to be more focused, more often than not this type of salon will not offer exactly what customers are looking for.</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8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6" name="Google Shape;716;p77"/>
          <p:cNvSpPr/>
          <p:nvPr/>
        </p:nvSpPr>
        <p:spPr>
          <a:xfrm>
            <a:off x="3024225" y="1680625"/>
            <a:ext cx="5263500" cy="824400"/>
          </a:xfrm>
          <a:prstGeom prst="rect">
            <a:avLst/>
          </a:prstGeom>
          <a:solidFill>
            <a:srgbClr val="6AA84F">
              <a:alpha val="67060"/>
            </a:srgbClr>
          </a:solidFill>
          <a:ln>
            <a:noFill/>
          </a:ln>
        </p:spPr>
        <p:txBody>
          <a:bodyPr spcFirstLastPara="1" wrap="square" lIns="91425" tIns="91425" rIns="91425" bIns="91425" anchor="ctr" anchorCtr="0">
            <a:noAutofit/>
          </a:bodyPr>
          <a:lstStyle/>
          <a:p>
            <a:pPr marL="457200" marR="0" lvl="0" indent="-304800" algn="l" rtl="0">
              <a:lnSpc>
                <a:spcPct val="115000"/>
              </a:lnSpc>
              <a:spcBef>
                <a:spcPts val="0"/>
              </a:spcBef>
              <a:spcAft>
                <a:spcPts val="0"/>
              </a:spcAft>
              <a:buClr>
                <a:schemeClr val="accent1"/>
              </a:buClr>
              <a:buFont typeface="Arial"/>
              <a:buNone/>
            </a:pPr>
            <a:endParaRPr sz="1000" b="0" i="0" u="none" strike="noStrike" cap="none">
              <a:solidFill>
                <a:srgbClr val="000000"/>
              </a:solidFill>
              <a:latin typeface="Arial"/>
              <a:ea typeface="Arial"/>
              <a:cs typeface="Arial"/>
              <a:sym typeface="Arial"/>
            </a:endParaRPr>
          </a:p>
        </p:txBody>
      </p:sp>
      <p:sp>
        <p:nvSpPr>
          <p:cNvPr id="717" name="Google Shape;717;p77"/>
          <p:cNvSpPr/>
          <p:nvPr/>
        </p:nvSpPr>
        <p:spPr>
          <a:xfrm>
            <a:off x="3015100" y="2651625"/>
            <a:ext cx="5272625" cy="938100"/>
          </a:xfrm>
          <a:prstGeom prst="rect">
            <a:avLst/>
          </a:prstGeom>
          <a:solidFill>
            <a:srgbClr val="3369E8">
              <a:alpha val="7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7"/>
          <p:cNvSpPr/>
          <p:nvPr/>
        </p:nvSpPr>
        <p:spPr>
          <a:xfrm>
            <a:off x="912525" y="583550"/>
            <a:ext cx="2111700" cy="993000"/>
          </a:xfrm>
          <a:prstGeom prst="rect">
            <a:avLst/>
          </a:prstGeom>
          <a:solidFill>
            <a:srgbClr val="FFFFFF"/>
          </a:solidFill>
          <a:ln w="9525" cap="flat" cmpd="sng">
            <a:solidFill>
              <a:srgbClr val="FFCC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7"/>
          <p:cNvSpPr txBox="1"/>
          <p:nvPr/>
        </p:nvSpPr>
        <p:spPr>
          <a:xfrm>
            <a:off x="1270949" y="884448"/>
            <a:ext cx="1572757" cy="43071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4B400"/>
              </a:buClr>
              <a:buFont typeface="Roboto"/>
              <a:buNone/>
            </a:pPr>
            <a:r>
              <a:rPr lang="en-US" dirty="0">
                <a:solidFill>
                  <a:srgbClr val="F4B400"/>
                </a:solidFill>
                <a:latin typeface="Roboto"/>
                <a:ea typeface="Roboto"/>
                <a:cs typeface="Roboto"/>
                <a:sym typeface="Roboto"/>
              </a:rPr>
              <a:t>Brand Awareness	</a:t>
            </a:r>
            <a:endParaRPr dirty="0"/>
          </a:p>
        </p:txBody>
      </p:sp>
      <p:pic>
        <p:nvPicPr>
          <p:cNvPr id="720" name="Google Shape;720;p77"/>
          <p:cNvPicPr preferRelativeResize="0"/>
          <p:nvPr/>
        </p:nvPicPr>
        <p:blipFill rotWithShape="1">
          <a:blip r:embed="rId3">
            <a:alphaModFix/>
          </a:blip>
          <a:srcRect/>
          <a:stretch/>
        </p:blipFill>
        <p:spPr>
          <a:xfrm>
            <a:off x="1019600" y="954224"/>
            <a:ext cx="148500" cy="148500"/>
          </a:xfrm>
          <a:prstGeom prst="rect">
            <a:avLst/>
          </a:prstGeom>
          <a:noFill/>
          <a:ln>
            <a:noFill/>
          </a:ln>
        </p:spPr>
      </p:pic>
      <p:sp>
        <p:nvSpPr>
          <p:cNvPr id="721" name="Google Shape;721;p77"/>
          <p:cNvSpPr/>
          <p:nvPr/>
        </p:nvSpPr>
        <p:spPr>
          <a:xfrm>
            <a:off x="912525" y="1687075"/>
            <a:ext cx="2111700" cy="824400"/>
          </a:xfrm>
          <a:prstGeom prst="rect">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2" name="Google Shape;722;p77"/>
          <p:cNvSpPr txBox="1"/>
          <p:nvPr/>
        </p:nvSpPr>
        <p:spPr>
          <a:xfrm>
            <a:off x="1270949" y="1873746"/>
            <a:ext cx="1850343" cy="4992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AA84F"/>
              </a:buClr>
              <a:buFont typeface="Roboto"/>
              <a:buNone/>
            </a:pPr>
            <a:r>
              <a:rPr lang="en-US" dirty="0">
                <a:solidFill>
                  <a:srgbClr val="6AA84F"/>
                </a:solidFill>
                <a:latin typeface="Roboto"/>
                <a:ea typeface="Roboto"/>
                <a:cs typeface="Roboto"/>
                <a:sym typeface="Roboto"/>
              </a:rPr>
              <a:t>Marketing Potential	</a:t>
            </a:r>
            <a:endParaRPr dirty="0"/>
          </a:p>
        </p:txBody>
      </p:sp>
      <p:pic>
        <p:nvPicPr>
          <p:cNvPr id="723" name="Google Shape;723;p77"/>
          <p:cNvPicPr preferRelativeResize="0"/>
          <p:nvPr/>
        </p:nvPicPr>
        <p:blipFill rotWithShape="1">
          <a:blip r:embed="rId4">
            <a:alphaModFix/>
          </a:blip>
          <a:srcRect/>
          <a:stretch/>
        </p:blipFill>
        <p:spPr>
          <a:xfrm>
            <a:off x="921594" y="1960512"/>
            <a:ext cx="417900" cy="198000"/>
          </a:xfrm>
          <a:prstGeom prst="rect">
            <a:avLst/>
          </a:prstGeom>
          <a:noFill/>
          <a:ln>
            <a:noFill/>
          </a:ln>
        </p:spPr>
      </p:pic>
      <p:sp>
        <p:nvSpPr>
          <p:cNvPr id="724" name="Google Shape;724;p77"/>
          <p:cNvSpPr txBox="1"/>
          <p:nvPr/>
        </p:nvSpPr>
        <p:spPr>
          <a:xfrm>
            <a:off x="3024224" y="2590295"/>
            <a:ext cx="48972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accent1"/>
              </a:solidFill>
              <a:latin typeface="Arial"/>
              <a:ea typeface="Arial"/>
              <a:cs typeface="Arial"/>
              <a:sym typeface="Arial"/>
            </a:endParaRPr>
          </a:p>
        </p:txBody>
      </p:sp>
      <p:sp>
        <p:nvSpPr>
          <p:cNvPr id="725" name="Google Shape;725;p77"/>
          <p:cNvSpPr/>
          <p:nvPr/>
        </p:nvSpPr>
        <p:spPr>
          <a:xfrm>
            <a:off x="912525" y="3694874"/>
            <a:ext cx="2111699" cy="865075"/>
          </a:xfrm>
          <a:prstGeom prst="rect">
            <a:avLst/>
          </a:prstGeom>
          <a:solidFill>
            <a:srgbClr val="FFFFFF"/>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6" name="Google Shape;726;p77"/>
          <p:cNvSpPr txBox="1"/>
          <p:nvPr/>
        </p:nvSpPr>
        <p:spPr>
          <a:xfrm>
            <a:off x="1294635" y="3859108"/>
            <a:ext cx="1471733" cy="5474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8E7CC3"/>
              </a:buClr>
              <a:buFont typeface="Roboto"/>
              <a:buNone/>
            </a:pPr>
            <a:r>
              <a:rPr lang="en-US" dirty="0">
                <a:solidFill>
                  <a:srgbClr val="FFC000"/>
                </a:solidFill>
              </a:rPr>
              <a:t>Seasonal Campaigns</a:t>
            </a:r>
            <a:endParaRPr dirty="0">
              <a:solidFill>
                <a:srgbClr val="FFC000"/>
              </a:solidFill>
            </a:endParaRPr>
          </a:p>
        </p:txBody>
      </p:sp>
      <p:sp>
        <p:nvSpPr>
          <p:cNvPr id="727" name="Google Shape;727;p77"/>
          <p:cNvSpPr/>
          <p:nvPr/>
        </p:nvSpPr>
        <p:spPr>
          <a:xfrm>
            <a:off x="912525" y="2651625"/>
            <a:ext cx="2111700" cy="9219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7"/>
          <p:cNvSpPr txBox="1"/>
          <p:nvPr/>
        </p:nvSpPr>
        <p:spPr>
          <a:xfrm>
            <a:off x="1273025" y="2754318"/>
            <a:ext cx="1708025" cy="5651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Font typeface="Roboto"/>
              <a:buNone/>
            </a:pPr>
            <a:r>
              <a:rPr lang="en-US" dirty="0">
                <a:solidFill>
                  <a:srgbClr val="4285F4"/>
                </a:solidFill>
                <a:latin typeface="Roboto"/>
                <a:ea typeface="Roboto"/>
                <a:sym typeface="Roboto"/>
              </a:rPr>
              <a:t>Student Targeting</a:t>
            </a:r>
            <a:endParaRPr dirty="0"/>
          </a:p>
        </p:txBody>
      </p:sp>
      <p:pic>
        <p:nvPicPr>
          <p:cNvPr id="729" name="Google Shape;729;p77"/>
          <p:cNvPicPr preferRelativeResize="0"/>
          <p:nvPr/>
        </p:nvPicPr>
        <p:blipFill rotWithShape="1">
          <a:blip r:embed="rId5">
            <a:alphaModFix amt="90000"/>
          </a:blip>
          <a:srcRect/>
          <a:stretch/>
        </p:blipFill>
        <p:spPr>
          <a:xfrm rot="10800000">
            <a:off x="1070268" y="2883727"/>
            <a:ext cx="148500" cy="148500"/>
          </a:xfrm>
          <a:prstGeom prst="rect">
            <a:avLst/>
          </a:prstGeom>
          <a:noFill/>
          <a:ln>
            <a:noFill/>
          </a:ln>
        </p:spPr>
      </p:pic>
      <p:sp>
        <p:nvSpPr>
          <p:cNvPr id="731" name="Google Shape;731;p77"/>
          <p:cNvSpPr/>
          <p:nvPr/>
        </p:nvSpPr>
        <p:spPr>
          <a:xfrm>
            <a:off x="3015100" y="583550"/>
            <a:ext cx="5263500" cy="993144"/>
          </a:xfrm>
          <a:prstGeom prst="rect">
            <a:avLst/>
          </a:prstGeom>
          <a:solidFill>
            <a:srgbClr val="FFCC50">
              <a:alpha val="87840"/>
            </a:srgbClr>
          </a:solidFill>
          <a:ln w="9525" cap="flat" cmpd="sng">
            <a:solidFill>
              <a:srgbClr val="F1C232">
                <a:alpha val="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595959"/>
              </a:buClr>
              <a:buFont typeface="Arial"/>
              <a:buNone/>
            </a:pPr>
            <a:endParaRPr lang="en" sz="1200" dirty="0">
              <a:solidFill>
                <a:schemeClr val="tx1"/>
              </a:solidFill>
              <a:latin typeface="Calibri" panose="020F0502020204030204" pitchFamily="34" charset="0"/>
              <a:cs typeface="Calibri" panose="020F0502020204030204" pitchFamily="34" charset="0"/>
            </a:endParaRPr>
          </a:p>
          <a:p>
            <a:pPr marL="0" marR="0" lvl="0" indent="0" algn="l" rtl="0">
              <a:lnSpc>
                <a:spcPct val="115000"/>
              </a:lnSpc>
              <a:spcBef>
                <a:spcPts val="0"/>
              </a:spcBef>
              <a:spcAft>
                <a:spcPts val="0"/>
              </a:spcAft>
              <a:buClr>
                <a:srgbClr val="595959"/>
              </a:buClr>
              <a:buFont typeface="Arial"/>
              <a:buNone/>
            </a:pPr>
            <a:r>
              <a:rPr lang="en" sz="1200" dirty="0">
                <a:solidFill>
                  <a:schemeClr val="tx1"/>
                </a:solidFill>
                <a:latin typeface="Calibri" panose="020F0502020204030204" pitchFamily="34" charset="0"/>
                <a:cs typeface="Calibri" panose="020F0502020204030204" pitchFamily="34" charset="0"/>
              </a:rPr>
              <a:t>300 impressions/month  500 Clicks/</a:t>
            </a:r>
            <a:r>
              <a:rPr lang="en-US" sz="1200" dirty="0">
                <a:solidFill>
                  <a:schemeClr val="tx1"/>
                </a:solidFill>
                <a:latin typeface="Calibri" panose="020F0502020204030204" pitchFamily="34" charset="0"/>
                <a:cs typeface="Calibri" panose="020F0502020204030204" pitchFamily="34" charset="0"/>
              </a:rPr>
              <a:t>month</a:t>
            </a:r>
            <a:r>
              <a:rPr lang="en" sz="1200" dirty="0">
                <a:solidFill>
                  <a:schemeClr val="tx1"/>
                </a:solidFill>
                <a:latin typeface="Calibri" panose="020F0502020204030204" pitchFamily="34" charset="0"/>
                <a:cs typeface="Calibri" panose="020F0502020204030204" pitchFamily="34" charset="0"/>
              </a:rPr>
              <a:t>  30% </a:t>
            </a:r>
            <a:r>
              <a:rPr lang="en-US" sz="1200" dirty="0">
                <a:solidFill>
                  <a:schemeClr val="tx1"/>
                </a:solidFill>
                <a:latin typeface="Calibri" panose="020F0502020204030204" pitchFamily="34" charset="0"/>
                <a:cs typeface="Calibri" panose="020F0502020204030204" pitchFamily="34" charset="0"/>
              </a:rPr>
              <a:t>CTR</a:t>
            </a:r>
            <a:endParaRPr sz="1200" dirty="0">
              <a:solidFill>
                <a:schemeClr val="tx1"/>
              </a:solidFill>
              <a:latin typeface="Calibri" panose="020F0502020204030204" pitchFamily="34" charset="0"/>
              <a:cs typeface="Calibri" panose="020F0502020204030204" pitchFamily="34" charset="0"/>
            </a:endParaRPr>
          </a:p>
          <a:p>
            <a:pPr>
              <a:lnSpc>
                <a:spcPct val="115000"/>
              </a:lnSpc>
              <a:buClr>
                <a:srgbClr val="595959"/>
              </a:buClr>
            </a:pPr>
            <a:r>
              <a:rPr lang="en-US" sz="1200" dirty="0">
                <a:solidFill>
                  <a:schemeClr val="tx1"/>
                </a:solidFill>
                <a:latin typeface="Calibri" panose="020F0502020204030204" pitchFamily="34" charset="0"/>
                <a:cs typeface="Calibri" panose="020F0502020204030204" pitchFamily="34" charset="0"/>
              </a:rPr>
              <a:t>Brand Awareness is the primary motive and would like to reach out to the audience that they offer their customers the desired look at an affordable price, convenient location and time. </a:t>
            </a:r>
          </a:p>
          <a:p>
            <a:pPr marL="0" marR="0" lvl="0" indent="0" algn="l" rtl="0">
              <a:lnSpc>
                <a:spcPct val="115000"/>
              </a:lnSpc>
              <a:spcBef>
                <a:spcPts val="0"/>
              </a:spcBef>
              <a:spcAft>
                <a:spcPts val="0"/>
              </a:spcAft>
              <a:buClr>
                <a:srgbClr val="595959"/>
              </a:buClr>
              <a:buFont typeface="Arial"/>
              <a:buNone/>
            </a:pPr>
            <a:endParaRPr sz="1100" dirty="0">
              <a:solidFill>
                <a:srgbClr val="595959"/>
              </a:solidFill>
            </a:endParaRPr>
          </a:p>
        </p:txBody>
      </p:sp>
      <p:sp>
        <p:nvSpPr>
          <p:cNvPr id="732" name="Google Shape;732;p77"/>
          <p:cNvSpPr/>
          <p:nvPr/>
        </p:nvSpPr>
        <p:spPr>
          <a:xfrm>
            <a:off x="3024225" y="1680625"/>
            <a:ext cx="5272624" cy="830850"/>
          </a:xfrm>
          <a:prstGeom prst="rect">
            <a:avLst/>
          </a:prstGeom>
          <a:solidFill>
            <a:srgbClr val="6AA84F">
              <a:alpha val="67060"/>
            </a:srgbClr>
          </a:solidFill>
          <a:ln w="9525" cap="flat" cmpd="sng">
            <a:solidFill>
              <a:srgbClr val="6AA84F">
                <a:alpha val="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595959"/>
              </a:buClr>
              <a:buFont typeface="Arial"/>
              <a:buNone/>
            </a:pPr>
            <a:r>
              <a:rPr lang="en" sz="1100" dirty="0">
                <a:solidFill>
                  <a:srgbClr val="595959"/>
                </a:solidFill>
              </a:rPr>
              <a:t>1.5 % </a:t>
            </a:r>
            <a:r>
              <a:rPr lang="en-US" sz="1100" dirty="0">
                <a:solidFill>
                  <a:srgbClr val="595959"/>
                </a:solidFill>
              </a:rPr>
              <a:t>of Yearly Profit</a:t>
            </a:r>
            <a:endParaRPr sz="1100" dirty="0">
              <a:solidFill>
                <a:srgbClr val="595959"/>
              </a:solidFill>
            </a:endParaRPr>
          </a:p>
        </p:txBody>
      </p:sp>
      <p:sp>
        <p:nvSpPr>
          <p:cNvPr id="733" name="Google Shape;733;p77"/>
          <p:cNvSpPr txBox="1"/>
          <p:nvPr/>
        </p:nvSpPr>
        <p:spPr>
          <a:xfrm>
            <a:off x="3024224" y="2652124"/>
            <a:ext cx="4846752" cy="79469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Clr>
                <a:srgbClr val="000000"/>
              </a:buClr>
              <a:buFont typeface="Arial"/>
              <a:buNone/>
            </a:pPr>
            <a:r>
              <a:rPr lang="en-US" sz="1200" dirty="0">
                <a:solidFill>
                  <a:srgbClr val="595959"/>
                </a:solidFill>
                <a:latin typeface="Roboto"/>
                <a:ea typeface="Roboto"/>
                <a:cs typeface="Roboto"/>
                <a:sym typeface="Roboto"/>
              </a:rPr>
              <a:t>50-70 Student registrations per month</a:t>
            </a:r>
          </a:p>
          <a:p>
            <a:pPr marL="0" marR="0" lvl="0" indent="0" algn="l" rtl="0">
              <a:lnSpc>
                <a:spcPct val="115000"/>
              </a:lnSpc>
              <a:spcBef>
                <a:spcPts val="1400"/>
              </a:spcBef>
              <a:spcAft>
                <a:spcPts val="0"/>
              </a:spcAft>
              <a:buClr>
                <a:srgbClr val="000000"/>
              </a:buClr>
              <a:buFont typeface="Arial"/>
              <a:buNone/>
            </a:pPr>
            <a:r>
              <a:rPr lang="en-US" sz="1200" dirty="0">
                <a:solidFill>
                  <a:srgbClr val="595959"/>
                </a:solidFill>
                <a:latin typeface="Roboto"/>
                <a:ea typeface="Roboto"/>
                <a:cs typeface="Roboto"/>
                <a:sym typeface="Roboto"/>
              </a:rPr>
              <a:t> 30 -50 Family registrations per month</a:t>
            </a:r>
            <a:endParaRPr lang="en-US" sz="1200" b="0" i="0" u="none" strike="noStrike" cap="none" dirty="0">
              <a:solidFill>
                <a:srgbClr val="595959"/>
              </a:solidFill>
              <a:latin typeface="Roboto"/>
              <a:ea typeface="Roboto"/>
              <a:cs typeface="Roboto"/>
              <a:sym typeface="Roboto"/>
            </a:endParaRPr>
          </a:p>
        </p:txBody>
      </p:sp>
      <p:sp>
        <p:nvSpPr>
          <p:cNvPr id="734" name="Google Shape;734;p77"/>
          <p:cNvSpPr/>
          <p:nvPr/>
        </p:nvSpPr>
        <p:spPr>
          <a:xfrm>
            <a:off x="3015100" y="3687949"/>
            <a:ext cx="5263500" cy="871999"/>
          </a:xfrm>
          <a:prstGeom prst="rect">
            <a:avLst/>
          </a:prstGeom>
          <a:solidFill>
            <a:srgbClr val="8E7CC3">
              <a:alpha val="71760"/>
            </a:srgbClr>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595959"/>
              </a:buClr>
              <a:buFont typeface="Arial"/>
              <a:buNone/>
            </a:pPr>
            <a:r>
              <a:rPr lang="en-US" sz="1100" dirty="0">
                <a:solidFill>
                  <a:srgbClr val="595959"/>
                </a:solidFill>
              </a:rPr>
              <a:t>New Season New Hair color and various other </a:t>
            </a:r>
            <a:r>
              <a:rPr lang="en" sz="1100" dirty="0">
                <a:solidFill>
                  <a:srgbClr val="595959"/>
                </a:solidFill>
              </a:rPr>
              <a:t>seasonal campaigns </a:t>
            </a:r>
            <a:endParaRPr sz="1100" dirty="0">
              <a:solidFill>
                <a:srgbClr val="595959"/>
              </a:solidFill>
            </a:endParaRPr>
          </a:p>
        </p:txBody>
      </p:sp>
      <p:pic>
        <p:nvPicPr>
          <p:cNvPr id="23" name="Google Shape;729;p77">
            <a:extLst>
              <a:ext uri="{FF2B5EF4-FFF2-40B4-BE49-F238E27FC236}">
                <a16:creationId xmlns:a16="http://schemas.microsoft.com/office/drawing/2014/main" id="{284FCCC7-B4EC-4CBF-8A28-0865E6038083}"/>
              </a:ext>
            </a:extLst>
          </p:cNvPr>
          <p:cNvPicPr preferRelativeResize="0"/>
          <p:nvPr/>
        </p:nvPicPr>
        <p:blipFill rotWithShape="1">
          <a:blip r:embed="rId5">
            <a:alphaModFix amt="90000"/>
          </a:blip>
          <a:srcRect/>
          <a:stretch/>
        </p:blipFill>
        <p:spPr>
          <a:xfrm rot="10800000">
            <a:off x="1043285" y="4047444"/>
            <a:ext cx="148500" cy="148500"/>
          </a:xfrm>
          <a:prstGeom prst="rect">
            <a:avLst/>
          </a:prstGeom>
          <a:noFill/>
          <a:ln>
            <a:noFill/>
          </a:ln>
        </p:spPr>
      </p:pic>
      <p:sp>
        <p:nvSpPr>
          <p:cNvPr id="24" name="Google Shape;726;p77">
            <a:extLst>
              <a:ext uri="{FF2B5EF4-FFF2-40B4-BE49-F238E27FC236}">
                <a16:creationId xmlns:a16="http://schemas.microsoft.com/office/drawing/2014/main" id="{20099F12-C6A7-4077-BC33-F3C7565213E1}"/>
              </a:ext>
            </a:extLst>
          </p:cNvPr>
          <p:cNvSpPr txBox="1"/>
          <p:nvPr/>
        </p:nvSpPr>
        <p:spPr>
          <a:xfrm>
            <a:off x="1263151" y="3190295"/>
            <a:ext cx="1641301" cy="5474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8E7CC3"/>
              </a:buClr>
              <a:buFont typeface="Roboto"/>
              <a:buNone/>
            </a:pPr>
            <a:r>
              <a:rPr lang="en-US" dirty="0">
                <a:solidFill>
                  <a:srgbClr val="8E7CC3"/>
                </a:solidFill>
                <a:latin typeface="Roboto"/>
                <a:ea typeface="Roboto"/>
                <a:cs typeface="Roboto"/>
                <a:sym typeface="Roboto"/>
              </a:rPr>
              <a:t>Family Targeting</a:t>
            </a:r>
            <a:endParaRPr dirty="0"/>
          </a:p>
        </p:txBody>
      </p:sp>
      <p:pic>
        <p:nvPicPr>
          <p:cNvPr id="25" name="Google Shape;729;p77">
            <a:extLst>
              <a:ext uri="{FF2B5EF4-FFF2-40B4-BE49-F238E27FC236}">
                <a16:creationId xmlns:a16="http://schemas.microsoft.com/office/drawing/2014/main" id="{F9883993-2B22-4DE3-A540-662C07A29141}"/>
              </a:ext>
            </a:extLst>
          </p:cNvPr>
          <p:cNvPicPr preferRelativeResize="0"/>
          <p:nvPr/>
        </p:nvPicPr>
        <p:blipFill rotWithShape="1">
          <a:blip r:embed="rId5">
            <a:alphaModFix amt="90000"/>
          </a:blip>
          <a:srcRect/>
          <a:stretch/>
        </p:blipFill>
        <p:spPr>
          <a:xfrm rot="10800000">
            <a:off x="1070268" y="3298317"/>
            <a:ext cx="148500" cy="148500"/>
          </a:xfrm>
          <a:prstGeom prst="rect">
            <a:avLst/>
          </a:prstGeom>
          <a:noFill/>
          <a:ln>
            <a:noFill/>
          </a:ln>
        </p:spPr>
      </p:pic>
      <p:sp>
        <p:nvSpPr>
          <p:cNvPr id="26" name="Title 1">
            <a:extLst>
              <a:ext uri="{FF2B5EF4-FFF2-40B4-BE49-F238E27FC236}">
                <a16:creationId xmlns:a16="http://schemas.microsoft.com/office/drawing/2014/main" id="{FABE4397-9A9A-4554-88E9-F3E98151397E}"/>
              </a:ext>
            </a:extLst>
          </p:cNvPr>
          <p:cNvSpPr>
            <a:spLocks noGrp="1"/>
          </p:cNvSpPr>
          <p:nvPr>
            <p:ph type="title"/>
          </p:nvPr>
        </p:nvSpPr>
        <p:spPr>
          <a:xfrm>
            <a:off x="453347" y="0"/>
            <a:ext cx="8412357" cy="561463"/>
          </a:xfrm>
        </p:spPr>
        <p:txBody>
          <a:bodyPr/>
          <a:lstStyle/>
          <a:p>
            <a:pPr algn="ctr"/>
            <a:r>
              <a:rPr lang="en" b="1" cap="small" dirty="0">
                <a:latin typeface="Calibri" panose="020F0502020204030204" pitchFamily="34" charset="0"/>
                <a:cs typeface="Calibri" panose="020F0502020204030204" pitchFamily="34" charset="0"/>
              </a:rPr>
              <a:t>Marketing </a:t>
            </a:r>
            <a:r>
              <a:rPr lang="en-US" b="1" cap="small" dirty="0">
                <a:latin typeface="Calibri" panose="020F0502020204030204" pitchFamily="34" charset="0"/>
                <a:cs typeface="Calibri" panose="020F0502020204030204" pitchFamily="34" charset="0"/>
              </a:rPr>
              <a:t>Goals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8"/>
          <p:cNvSpPr/>
          <p:nvPr/>
        </p:nvSpPr>
        <p:spPr>
          <a:xfrm>
            <a:off x="4421350" y="0"/>
            <a:ext cx="4755000" cy="5143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2"/>
              </a:buClr>
              <a:buFont typeface="Arial"/>
              <a:buNone/>
            </a:pPr>
            <a:endParaRPr dirty="0">
              <a:solidFill>
                <a:schemeClr val="accent2"/>
              </a:solidFill>
            </a:endParaRPr>
          </a:p>
          <a:p>
            <a:pPr marL="0" lvl="0" indent="0" algn="ctr" rtl="0">
              <a:spcBef>
                <a:spcPts val="0"/>
              </a:spcBef>
              <a:spcAft>
                <a:spcPts val="0"/>
              </a:spcAft>
              <a:buClr>
                <a:schemeClr val="accent2"/>
              </a:buClr>
              <a:buFont typeface="Arial"/>
              <a:buNone/>
            </a:pPr>
            <a:endParaRPr dirty="0"/>
          </a:p>
        </p:txBody>
      </p:sp>
      <p:sp>
        <p:nvSpPr>
          <p:cNvPr id="741" name="Google Shape;741;p78"/>
          <p:cNvSpPr txBox="1"/>
          <p:nvPr/>
        </p:nvSpPr>
        <p:spPr>
          <a:xfrm>
            <a:off x="105600" y="816150"/>
            <a:ext cx="2844334" cy="25313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3367D6"/>
                </a:solidFill>
                <a:latin typeface="Roboto"/>
                <a:ea typeface="Roboto"/>
                <a:cs typeface="Roboto"/>
                <a:sym typeface="Roboto"/>
              </a:rPr>
              <a:t>Impressions</a:t>
            </a:r>
            <a:endParaRPr sz="1100" dirty="0"/>
          </a:p>
          <a:p>
            <a:pPr marL="0" marR="0" lvl="0" indent="0" algn="l" rtl="0">
              <a:lnSpc>
                <a:spcPct val="100000"/>
              </a:lnSpc>
              <a:spcBef>
                <a:spcPts val="0"/>
              </a:spcBef>
              <a:spcAft>
                <a:spcPts val="0"/>
              </a:spcAft>
              <a:buClr>
                <a:schemeClr val="accent2"/>
              </a:buClr>
              <a:buFont typeface="Arial"/>
              <a:buNone/>
            </a:pPr>
            <a:endParaRPr sz="11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100 </a:t>
            </a:r>
            <a:r>
              <a:rPr lang="en-US" sz="1100" dirty="0">
                <a:solidFill>
                  <a:srgbClr val="666666"/>
                </a:solidFill>
                <a:latin typeface="Roboto"/>
                <a:ea typeface="Roboto"/>
                <a:cs typeface="Roboto"/>
                <a:sym typeface="Roboto"/>
              </a:rPr>
              <a:t>impressions from Desktop</a:t>
            </a:r>
            <a:endParaRPr sz="1100" dirty="0"/>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200 </a:t>
            </a:r>
            <a:r>
              <a:rPr lang="en-US" sz="1100" b="0" i="0" u="none" strike="noStrike" cap="none" dirty="0">
                <a:solidFill>
                  <a:srgbClr val="666666"/>
                </a:solidFill>
                <a:latin typeface="Roboto"/>
                <a:ea typeface="Roboto"/>
                <a:cs typeface="Roboto"/>
                <a:sym typeface="Roboto"/>
              </a:rPr>
              <a:t>impressions from Mobile</a:t>
            </a:r>
            <a:endParaRPr sz="11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100" dirty="0">
                <a:solidFill>
                  <a:srgbClr val="CC0110"/>
                </a:solidFill>
                <a:latin typeface="Roboto"/>
                <a:ea typeface="Roboto"/>
                <a:cs typeface="Roboto"/>
                <a:sym typeface="Roboto"/>
              </a:rPr>
              <a:t>Clicks</a:t>
            </a:r>
            <a:endParaRPr sz="1100" dirty="0"/>
          </a:p>
          <a:p>
            <a:pPr marL="0" marR="0" lvl="0" indent="0" algn="l" rtl="0">
              <a:lnSpc>
                <a:spcPct val="100000"/>
              </a:lnSpc>
              <a:spcBef>
                <a:spcPts val="0"/>
              </a:spcBef>
              <a:spcAft>
                <a:spcPts val="0"/>
              </a:spcAft>
              <a:buClr>
                <a:schemeClr val="accent2"/>
              </a:buClr>
              <a:buFont typeface="Arial"/>
              <a:buNone/>
            </a:pPr>
            <a:endParaRPr sz="1100" b="0" i="0" u="none" strike="noStrike" cap="none" dirty="0">
              <a:solidFill>
                <a:srgbClr val="38761D"/>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200 </a:t>
            </a:r>
            <a:r>
              <a:rPr lang="en-US" sz="1100" b="0" i="0" u="none" strike="noStrike" cap="none" dirty="0">
                <a:solidFill>
                  <a:srgbClr val="666666"/>
                </a:solidFill>
                <a:latin typeface="Roboto"/>
                <a:ea typeface="Roboto"/>
                <a:cs typeface="Roboto"/>
                <a:sym typeface="Roboto"/>
              </a:rPr>
              <a:t>Clicks via Desktop</a:t>
            </a:r>
            <a:r>
              <a:rPr lang="en" sz="1100" b="0" i="0" u="none" strike="noStrike" cap="none" dirty="0">
                <a:solidFill>
                  <a:srgbClr val="666666"/>
                </a:solidFill>
                <a:latin typeface="Roboto"/>
                <a:ea typeface="Roboto"/>
                <a:cs typeface="Roboto"/>
                <a:sym typeface="Roboto"/>
              </a:rPr>
              <a:t> </a:t>
            </a:r>
            <a:endParaRPr sz="1100" dirty="0"/>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300 </a:t>
            </a:r>
            <a:r>
              <a:rPr lang="en-US" sz="1100" b="0" i="0" u="none" strike="noStrike" cap="none" dirty="0">
                <a:solidFill>
                  <a:srgbClr val="666666"/>
                </a:solidFill>
                <a:latin typeface="Roboto"/>
                <a:ea typeface="Roboto"/>
                <a:cs typeface="Roboto"/>
                <a:sym typeface="Roboto"/>
              </a:rPr>
              <a:t>Clicks </a:t>
            </a:r>
            <a:r>
              <a:rPr lang="en-US" sz="1100" b="0" i="0" u="none" strike="noStrike" cap="none" dirty="0" err="1">
                <a:solidFill>
                  <a:srgbClr val="666666"/>
                </a:solidFill>
                <a:latin typeface="Roboto"/>
                <a:ea typeface="Roboto"/>
                <a:cs typeface="Roboto"/>
                <a:sym typeface="Roboto"/>
              </a:rPr>
              <a:t>va</a:t>
            </a:r>
            <a:r>
              <a:rPr lang="en-US" sz="1100" b="0" i="0" u="none" strike="noStrike" cap="none" dirty="0">
                <a:solidFill>
                  <a:srgbClr val="666666"/>
                </a:solidFill>
                <a:latin typeface="Roboto"/>
                <a:ea typeface="Roboto"/>
                <a:cs typeface="Roboto"/>
                <a:sym typeface="Roboto"/>
              </a:rPr>
              <a:t> Mobile</a:t>
            </a:r>
            <a:endParaRPr sz="1100" dirty="0"/>
          </a:p>
          <a:p>
            <a:pPr marL="0" marR="0" lvl="0" indent="0" algn="l" rtl="0">
              <a:lnSpc>
                <a:spcPct val="100000"/>
              </a:lnSpc>
              <a:spcBef>
                <a:spcPts val="0"/>
              </a:spcBef>
              <a:spcAft>
                <a:spcPts val="0"/>
              </a:spcAft>
              <a:buClr>
                <a:schemeClr val="accent2"/>
              </a:buClr>
              <a:buFont typeface="Arial"/>
              <a:buNone/>
            </a:pPr>
            <a:endParaRPr sz="11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F4B400"/>
                </a:solidFill>
                <a:latin typeface="Roboto"/>
                <a:ea typeface="Roboto"/>
                <a:cs typeface="Roboto"/>
                <a:sym typeface="Roboto"/>
              </a:rPr>
              <a:t>Click through to the landing page/Rate</a:t>
            </a:r>
            <a:endParaRPr sz="1100" dirty="0"/>
          </a:p>
          <a:p>
            <a:pPr marL="0" marR="0" lvl="0" indent="0" algn="l" rtl="0">
              <a:lnSpc>
                <a:spcPct val="100000"/>
              </a:lnSpc>
              <a:spcBef>
                <a:spcPts val="0"/>
              </a:spcBef>
              <a:spcAft>
                <a:spcPts val="0"/>
              </a:spcAft>
              <a:buClr>
                <a:schemeClr val="accent2"/>
              </a:buClr>
              <a:buFont typeface="Arial"/>
              <a:buNone/>
            </a:pPr>
            <a:endParaRPr sz="11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10 % </a:t>
            </a:r>
            <a:r>
              <a:rPr lang="en-US" sz="1100" b="0" i="0" u="none" strike="noStrike" cap="none" dirty="0">
                <a:solidFill>
                  <a:srgbClr val="666666"/>
                </a:solidFill>
                <a:latin typeface="Roboto"/>
                <a:ea typeface="Roboto"/>
                <a:cs typeface="Roboto"/>
                <a:sym typeface="Roboto"/>
              </a:rPr>
              <a:t>through Desktop</a:t>
            </a:r>
            <a:endParaRPr sz="1100" dirty="0"/>
          </a:p>
          <a:p>
            <a:pPr marL="0" marR="0" lvl="0" indent="0" algn="l" rtl="0">
              <a:lnSpc>
                <a:spcPct val="100000"/>
              </a:lnSpc>
              <a:spcBef>
                <a:spcPts val="0"/>
              </a:spcBef>
              <a:spcAft>
                <a:spcPts val="0"/>
              </a:spcAft>
              <a:buClr>
                <a:schemeClr val="accent2"/>
              </a:buClr>
              <a:buFont typeface="Arial"/>
              <a:buNone/>
            </a:pPr>
            <a:r>
              <a:rPr lang="en" sz="1100" b="0" i="0" u="none" strike="noStrike" cap="none" dirty="0">
                <a:solidFill>
                  <a:srgbClr val="666666"/>
                </a:solidFill>
                <a:latin typeface="Roboto"/>
                <a:ea typeface="Roboto"/>
                <a:cs typeface="Roboto"/>
                <a:sym typeface="Roboto"/>
              </a:rPr>
              <a:t>         30 % </a:t>
            </a:r>
            <a:r>
              <a:rPr lang="en-US" sz="1100" b="0" i="0" u="none" strike="noStrike" cap="none" dirty="0">
                <a:solidFill>
                  <a:srgbClr val="666666"/>
                </a:solidFill>
                <a:latin typeface="Roboto"/>
                <a:ea typeface="Roboto"/>
                <a:cs typeface="Roboto"/>
                <a:sym typeface="Roboto"/>
              </a:rPr>
              <a:t>through Mobile</a:t>
            </a:r>
            <a:r>
              <a:rPr lang="en" sz="1100" b="0" i="0" u="none" strike="noStrike" cap="none" dirty="0">
                <a:solidFill>
                  <a:srgbClr val="666666"/>
                </a:solidFill>
                <a:latin typeface="Roboto"/>
                <a:ea typeface="Roboto"/>
                <a:cs typeface="Roboto"/>
                <a:sym typeface="Roboto"/>
              </a:rPr>
              <a:t>  </a:t>
            </a:r>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br>
              <a:rPr lang="en" sz="1200" b="0" i="0" u="none" strike="noStrike" cap="none" dirty="0">
                <a:solidFill>
                  <a:srgbClr val="666666"/>
                </a:solidFill>
                <a:latin typeface="Roboto"/>
                <a:ea typeface="Roboto"/>
                <a:cs typeface="Roboto"/>
                <a:sym typeface="Roboto"/>
              </a:rPr>
            </a:br>
            <a:endParaRPr dirty="0"/>
          </a:p>
          <a:p>
            <a:pPr marL="0" marR="0" lvl="0" indent="0" algn="l" rtl="0">
              <a:lnSpc>
                <a:spcPct val="100000"/>
              </a:lnSpc>
              <a:spcBef>
                <a:spcPts val="0"/>
              </a:spcBef>
              <a:spcAft>
                <a:spcPts val="0"/>
              </a:spcAft>
              <a:buClr>
                <a:schemeClr val="accent2"/>
              </a:buClr>
              <a:buFont typeface="Arial"/>
              <a:buNone/>
            </a:pPr>
            <a:endParaRPr sz="1400" b="0" i="0" u="none" strike="noStrike" cap="none" dirty="0">
              <a:solidFill>
                <a:srgbClr val="666666"/>
              </a:solidFill>
              <a:latin typeface="Roboto"/>
              <a:ea typeface="Roboto"/>
              <a:cs typeface="Roboto"/>
              <a:sym typeface="Roboto"/>
            </a:endParaRPr>
          </a:p>
        </p:txBody>
      </p:sp>
      <p:sp>
        <p:nvSpPr>
          <p:cNvPr id="742" name="Google Shape;742;p78"/>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743" name="Google Shape;743;p78"/>
          <p:cNvSpPr txBox="1"/>
          <p:nvPr/>
        </p:nvSpPr>
        <p:spPr>
          <a:xfrm>
            <a:off x="7933350" y="21423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744" name="Google Shape;744;p78"/>
          <p:cNvSpPr txBox="1"/>
          <p:nvPr/>
        </p:nvSpPr>
        <p:spPr>
          <a:xfrm>
            <a:off x="5157100" y="1186850"/>
            <a:ext cx="3283500" cy="270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2"/>
              </a:buClr>
              <a:buFont typeface="Arial"/>
              <a:buNone/>
            </a:pPr>
            <a:r>
              <a:rPr lang="en" sz="1400" b="0" i="0" u="none" strike="noStrike" cap="none">
                <a:solidFill>
                  <a:schemeClr val="accent2"/>
                </a:solidFill>
                <a:latin typeface="Arial"/>
                <a:ea typeface="Arial"/>
                <a:cs typeface="Arial"/>
                <a:sym typeface="Arial"/>
              </a:rPr>
              <a:t>{{Image </a:t>
            </a:r>
            <a:r>
              <a:rPr lang="en">
                <a:solidFill>
                  <a:schemeClr val="accent2"/>
                </a:solidFill>
              </a:rPr>
              <a:t>or graph</a:t>
            </a:r>
            <a:r>
              <a:rPr lang="en" sz="1400" b="0" i="0" u="none" strike="noStrike" cap="none">
                <a:solidFill>
                  <a:schemeClr val="accent2"/>
                </a:solidFill>
                <a:latin typeface="Arial"/>
                <a:ea typeface="Arial"/>
                <a:cs typeface="Arial"/>
                <a:sym typeface="Arial"/>
              </a:rPr>
              <a:t>}}</a:t>
            </a:r>
            <a:endParaRPr/>
          </a:p>
        </p:txBody>
      </p:sp>
      <p:pic>
        <p:nvPicPr>
          <p:cNvPr id="745" name="Google Shape;745;p78"/>
          <p:cNvPicPr preferRelativeResize="0"/>
          <p:nvPr/>
        </p:nvPicPr>
        <p:blipFill rotWithShape="1">
          <a:blip r:embed="rId3">
            <a:alphaModFix/>
          </a:blip>
          <a:srcRect/>
          <a:stretch/>
        </p:blipFill>
        <p:spPr>
          <a:xfrm>
            <a:off x="233650" y="1186850"/>
            <a:ext cx="139500" cy="180000"/>
          </a:xfrm>
          <a:prstGeom prst="rect">
            <a:avLst/>
          </a:prstGeom>
          <a:noFill/>
          <a:ln>
            <a:noFill/>
          </a:ln>
        </p:spPr>
      </p:pic>
      <p:pic>
        <p:nvPicPr>
          <p:cNvPr id="746" name="Google Shape;746;p78"/>
          <p:cNvPicPr preferRelativeResize="0"/>
          <p:nvPr/>
        </p:nvPicPr>
        <p:blipFill rotWithShape="1">
          <a:blip r:embed="rId4">
            <a:alphaModFix amt="83000"/>
          </a:blip>
          <a:srcRect/>
          <a:stretch/>
        </p:blipFill>
        <p:spPr>
          <a:xfrm>
            <a:off x="233650" y="1382400"/>
            <a:ext cx="139500" cy="180000"/>
          </a:xfrm>
          <a:prstGeom prst="rect">
            <a:avLst/>
          </a:prstGeom>
          <a:noFill/>
          <a:ln>
            <a:noFill/>
          </a:ln>
        </p:spPr>
      </p:pic>
      <p:pic>
        <p:nvPicPr>
          <p:cNvPr id="747" name="Google Shape;747;p78"/>
          <p:cNvPicPr preferRelativeResize="0"/>
          <p:nvPr/>
        </p:nvPicPr>
        <p:blipFill rotWithShape="1">
          <a:blip r:embed="rId3">
            <a:alphaModFix/>
          </a:blip>
          <a:srcRect/>
          <a:stretch/>
        </p:blipFill>
        <p:spPr>
          <a:xfrm>
            <a:off x="233650" y="1872650"/>
            <a:ext cx="139500" cy="180000"/>
          </a:xfrm>
          <a:prstGeom prst="rect">
            <a:avLst/>
          </a:prstGeom>
          <a:noFill/>
          <a:ln>
            <a:noFill/>
          </a:ln>
        </p:spPr>
      </p:pic>
      <p:pic>
        <p:nvPicPr>
          <p:cNvPr id="748" name="Google Shape;748;p78"/>
          <p:cNvPicPr preferRelativeResize="0"/>
          <p:nvPr/>
        </p:nvPicPr>
        <p:blipFill rotWithShape="1">
          <a:blip r:embed="rId4">
            <a:alphaModFix amt="83000"/>
          </a:blip>
          <a:srcRect/>
          <a:stretch/>
        </p:blipFill>
        <p:spPr>
          <a:xfrm>
            <a:off x="233650" y="2068200"/>
            <a:ext cx="139500" cy="180000"/>
          </a:xfrm>
          <a:prstGeom prst="rect">
            <a:avLst/>
          </a:prstGeom>
          <a:noFill/>
          <a:ln>
            <a:noFill/>
          </a:ln>
        </p:spPr>
      </p:pic>
      <p:pic>
        <p:nvPicPr>
          <p:cNvPr id="749" name="Google Shape;749;p78"/>
          <p:cNvPicPr preferRelativeResize="0"/>
          <p:nvPr/>
        </p:nvPicPr>
        <p:blipFill rotWithShape="1">
          <a:blip r:embed="rId3">
            <a:alphaModFix/>
          </a:blip>
          <a:srcRect/>
          <a:stretch/>
        </p:blipFill>
        <p:spPr>
          <a:xfrm>
            <a:off x="233650" y="2634650"/>
            <a:ext cx="139500" cy="180000"/>
          </a:xfrm>
          <a:prstGeom prst="rect">
            <a:avLst/>
          </a:prstGeom>
          <a:noFill/>
          <a:ln>
            <a:noFill/>
          </a:ln>
        </p:spPr>
      </p:pic>
      <p:pic>
        <p:nvPicPr>
          <p:cNvPr id="750" name="Google Shape;750;p78"/>
          <p:cNvPicPr preferRelativeResize="0"/>
          <p:nvPr/>
        </p:nvPicPr>
        <p:blipFill rotWithShape="1">
          <a:blip r:embed="rId4">
            <a:alphaModFix amt="83000"/>
          </a:blip>
          <a:srcRect/>
          <a:stretch/>
        </p:blipFill>
        <p:spPr>
          <a:xfrm>
            <a:off x="233650" y="2830200"/>
            <a:ext cx="139500" cy="180000"/>
          </a:xfrm>
          <a:prstGeom prst="rect">
            <a:avLst/>
          </a:prstGeom>
          <a:noFill/>
          <a:ln>
            <a:noFill/>
          </a:ln>
        </p:spPr>
      </p:pic>
      <p:sp>
        <p:nvSpPr>
          <p:cNvPr id="755" name="Google Shape;755;p78"/>
          <p:cNvSpPr txBox="1">
            <a:spLocks noGrp="1"/>
          </p:cNvSpPr>
          <p:nvPr>
            <p:ph type="title"/>
          </p:nvPr>
        </p:nvSpPr>
        <p:spPr>
          <a:xfrm>
            <a:off x="167100" y="217575"/>
            <a:ext cx="38928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cap="small" dirty="0">
                <a:latin typeface="Calibri" panose="020F0502020204030204" pitchFamily="34" charset="0"/>
              </a:rPr>
              <a:t>Account Performance</a:t>
            </a:r>
            <a:endParaRPr cap="small" dirty="0">
              <a:latin typeface="Calibri" panose="020F0502020204030204" pitchFamily="34" charset="0"/>
            </a:endParaRPr>
          </a:p>
        </p:txBody>
      </p:sp>
      <p:pic>
        <p:nvPicPr>
          <p:cNvPr id="3" name="Picture 2" descr="A picture containing screenshot&#10;&#10;Description generated with very high confidence">
            <a:extLst>
              <a:ext uri="{FF2B5EF4-FFF2-40B4-BE49-F238E27FC236}">
                <a16:creationId xmlns:a16="http://schemas.microsoft.com/office/drawing/2014/main" id="{53D41E94-7EF6-4BF5-A84C-155439659223}"/>
              </a:ext>
            </a:extLst>
          </p:cNvPr>
          <p:cNvPicPr>
            <a:picLocks noChangeAspect="1"/>
          </p:cNvPicPr>
          <p:nvPr/>
        </p:nvPicPr>
        <p:blipFill rotWithShape="1">
          <a:blip r:embed="rId5"/>
          <a:srcRect r="45291"/>
          <a:stretch/>
        </p:blipFill>
        <p:spPr>
          <a:xfrm>
            <a:off x="3506525" y="0"/>
            <a:ext cx="58266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79"/>
          <p:cNvSpPr txBox="1"/>
          <p:nvPr/>
        </p:nvSpPr>
        <p:spPr>
          <a:xfrm>
            <a:off x="102725" y="1923850"/>
            <a:ext cx="1244700" cy="4515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93C47D"/>
              </a:buClr>
              <a:buFont typeface="Arial"/>
              <a:buNone/>
            </a:pPr>
            <a:r>
              <a:rPr lang="en" b="1" dirty="0">
                <a:solidFill>
                  <a:srgbClr val="93C47D"/>
                </a:solidFill>
                <a:latin typeface="Calibri" panose="020F0502020204030204" pitchFamily="34" charset="0"/>
                <a:cs typeface="Calibri" panose="020F0502020204030204" pitchFamily="34" charset="0"/>
              </a:rPr>
              <a:t>Brand Awareness</a:t>
            </a:r>
            <a:endParaRPr dirty="0">
              <a:latin typeface="Calibri" panose="020F0502020204030204" pitchFamily="34" charset="0"/>
              <a:cs typeface="Calibri" panose="020F0502020204030204" pitchFamily="34" charset="0"/>
            </a:endParaRPr>
          </a:p>
        </p:txBody>
      </p:sp>
      <p:cxnSp>
        <p:nvCxnSpPr>
          <p:cNvPr id="762" name="Google Shape;762;p79"/>
          <p:cNvCxnSpPr/>
          <p:nvPr/>
        </p:nvCxnSpPr>
        <p:spPr>
          <a:xfrm>
            <a:off x="1716825" y="2163650"/>
            <a:ext cx="2414100" cy="0"/>
          </a:xfrm>
          <a:prstGeom prst="straightConnector1">
            <a:avLst/>
          </a:prstGeom>
          <a:noFill/>
          <a:ln w="9525" cap="flat" cmpd="sng">
            <a:solidFill>
              <a:srgbClr val="5F6165"/>
            </a:solidFill>
            <a:prstDash val="dash"/>
            <a:round/>
            <a:headEnd type="none" w="sm" len="sm"/>
            <a:tailEnd type="none" w="sm" len="sm"/>
          </a:ln>
        </p:spPr>
      </p:cxnSp>
      <p:cxnSp>
        <p:nvCxnSpPr>
          <p:cNvPr id="763" name="Google Shape;763;p79"/>
          <p:cNvCxnSpPr/>
          <p:nvPr/>
        </p:nvCxnSpPr>
        <p:spPr>
          <a:xfrm>
            <a:off x="1716825" y="1782650"/>
            <a:ext cx="2414100" cy="0"/>
          </a:xfrm>
          <a:prstGeom prst="straightConnector1">
            <a:avLst/>
          </a:prstGeom>
          <a:noFill/>
          <a:ln w="9525" cap="flat" cmpd="sng">
            <a:solidFill>
              <a:srgbClr val="5F6165"/>
            </a:solidFill>
            <a:prstDash val="dash"/>
            <a:round/>
            <a:headEnd type="none" w="sm" len="sm"/>
            <a:tailEnd type="none" w="sm" len="sm"/>
          </a:ln>
        </p:spPr>
      </p:cxnSp>
      <p:sp>
        <p:nvSpPr>
          <p:cNvPr id="764" name="Google Shape;764;p79"/>
          <p:cNvSpPr txBox="1"/>
          <p:nvPr/>
        </p:nvSpPr>
        <p:spPr>
          <a:xfrm>
            <a:off x="70284" y="3014881"/>
            <a:ext cx="1417200" cy="709053"/>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lvl="0" algn="ctr">
              <a:buClr>
                <a:srgbClr val="E06666"/>
              </a:buClr>
            </a:pPr>
            <a:r>
              <a:rPr lang="en-US" dirty="0">
                <a:solidFill>
                  <a:srgbClr val="FF0000"/>
                </a:solidFill>
                <a:latin typeface="Calibri" panose="020F0502020204030204" pitchFamily="34" charset="0"/>
                <a:cs typeface="Calibri" panose="020F0502020204030204" pitchFamily="34" charset="0"/>
              </a:rPr>
              <a:t>Sales campaign: Hair Products </a:t>
            </a:r>
            <a:endParaRPr dirty="0">
              <a:solidFill>
                <a:srgbClr val="FF0000"/>
              </a:solidFill>
              <a:latin typeface="Calibri" panose="020F0502020204030204" pitchFamily="34" charset="0"/>
              <a:cs typeface="Calibri" panose="020F0502020204030204" pitchFamily="34" charset="0"/>
            </a:endParaRPr>
          </a:p>
        </p:txBody>
      </p:sp>
      <p:cxnSp>
        <p:nvCxnSpPr>
          <p:cNvPr id="765" name="Google Shape;765;p79"/>
          <p:cNvCxnSpPr/>
          <p:nvPr/>
        </p:nvCxnSpPr>
        <p:spPr>
          <a:xfrm>
            <a:off x="1716825" y="3001850"/>
            <a:ext cx="2414100" cy="0"/>
          </a:xfrm>
          <a:prstGeom prst="straightConnector1">
            <a:avLst/>
          </a:prstGeom>
          <a:noFill/>
          <a:ln w="9525" cap="flat" cmpd="sng">
            <a:solidFill>
              <a:srgbClr val="5F6165"/>
            </a:solidFill>
            <a:prstDash val="dash"/>
            <a:round/>
            <a:headEnd type="none" w="sm" len="sm"/>
            <a:tailEnd type="none" w="sm" len="sm"/>
          </a:ln>
        </p:spPr>
      </p:cxnSp>
      <p:cxnSp>
        <p:nvCxnSpPr>
          <p:cNvPr id="766" name="Google Shape;766;p79"/>
          <p:cNvCxnSpPr/>
          <p:nvPr/>
        </p:nvCxnSpPr>
        <p:spPr>
          <a:xfrm>
            <a:off x="1716825" y="3382850"/>
            <a:ext cx="2414100" cy="0"/>
          </a:xfrm>
          <a:prstGeom prst="straightConnector1">
            <a:avLst/>
          </a:prstGeom>
          <a:noFill/>
          <a:ln w="9525" cap="flat" cmpd="sng">
            <a:solidFill>
              <a:srgbClr val="5F6165"/>
            </a:solidFill>
            <a:prstDash val="dash"/>
            <a:round/>
            <a:headEnd type="none" w="sm" len="sm"/>
            <a:tailEnd type="none" w="sm" len="sm"/>
          </a:ln>
        </p:spPr>
      </p:cxnSp>
      <p:cxnSp>
        <p:nvCxnSpPr>
          <p:cNvPr id="767" name="Google Shape;767;p79"/>
          <p:cNvCxnSpPr/>
          <p:nvPr/>
        </p:nvCxnSpPr>
        <p:spPr>
          <a:xfrm>
            <a:off x="1716825" y="3763850"/>
            <a:ext cx="2414100" cy="0"/>
          </a:xfrm>
          <a:prstGeom prst="straightConnector1">
            <a:avLst/>
          </a:prstGeom>
          <a:noFill/>
          <a:ln w="9525" cap="flat" cmpd="sng">
            <a:solidFill>
              <a:srgbClr val="5F6165"/>
            </a:solidFill>
            <a:prstDash val="dash"/>
            <a:round/>
            <a:headEnd type="none" w="sm" len="sm"/>
            <a:tailEnd type="none" w="sm" len="sm"/>
          </a:ln>
        </p:spPr>
      </p:cxnSp>
      <p:sp>
        <p:nvSpPr>
          <p:cNvPr id="768" name="Google Shape;768;p79"/>
          <p:cNvSpPr txBox="1"/>
          <p:nvPr/>
        </p:nvSpPr>
        <p:spPr>
          <a:xfrm>
            <a:off x="4649567" y="1923850"/>
            <a:ext cx="1518000" cy="451500"/>
          </a:xfrm>
          <a:prstGeom prst="rect">
            <a:avLst/>
          </a:prstGeom>
          <a:no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lvl="0" algn="ctr">
              <a:buClr>
                <a:srgbClr val="3C78D8"/>
              </a:buClr>
            </a:pPr>
            <a:r>
              <a:rPr lang="en-US" dirty="0">
                <a:solidFill>
                  <a:srgbClr val="0070C0"/>
                </a:solidFill>
                <a:latin typeface="Calibri" panose="020F0502020204030204" pitchFamily="34" charset="0"/>
                <a:cs typeface="Calibri" panose="020F0502020204030204" pitchFamily="34" charset="0"/>
              </a:rPr>
              <a:t>Hair Services campaign </a:t>
            </a:r>
            <a:endParaRPr dirty="0">
              <a:solidFill>
                <a:srgbClr val="0070C0"/>
              </a:solidFill>
              <a:latin typeface="Calibri" panose="020F0502020204030204" pitchFamily="34" charset="0"/>
              <a:cs typeface="Calibri" panose="020F0502020204030204" pitchFamily="34" charset="0"/>
            </a:endParaRPr>
          </a:p>
        </p:txBody>
      </p:sp>
      <p:cxnSp>
        <p:nvCxnSpPr>
          <p:cNvPr id="769" name="Google Shape;769;p79"/>
          <p:cNvCxnSpPr/>
          <p:nvPr/>
        </p:nvCxnSpPr>
        <p:spPr>
          <a:xfrm>
            <a:off x="6441225" y="1782650"/>
            <a:ext cx="2414100" cy="0"/>
          </a:xfrm>
          <a:prstGeom prst="straightConnector1">
            <a:avLst/>
          </a:prstGeom>
          <a:noFill/>
          <a:ln w="9525" cap="flat" cmpd="sng">
            <a:solidFill>
              <a:srgbClr val="5F6165"/>
            </a:solidFill>
            <a:prstDash val="dash"/>
            <a:round/>
            <a:headEnd type="none" w="sm" len="sm"/>
            <a:tailEnd type="none" w="sm" len="sm"/>
          </a:ln>
        </p:spPr>
      </p:cxnSp>
      <p:cxnSp>
        <p:nvCxnSpPr>
          <p:cNvPr id="770" name="Google Shape;770;p79"/>
          <p:cNvCxnSpPr/>
          <p:nvPr/>
        </p:nvCxnSpPr>
        <p:spPr>
          <a:xfrm>
            <a:off x="6441225" y="2163650"/>
            <a:ext cx="2414100" cy="0"/>
          </a:xfrm>
          <a:prstGeom prst="straightConnector1">
            <a:avLst/>
          </a:prstGeom>
          <a:noFill/>
          <a:ln w="9525" cap="flat" cmpd="sng">
            <a:solidFill>
              <a:srgbClr val="5F6165"/>
            </a:solidFill>
            <a:prstDash val="dash"/>
            <a:round/>
            <a:headEnd type="none" w="sm" len="sm"/>
            <a:tailEnd type="none" w="sm" len="sm"/>
          </a:ln>
        </p:spPr>
      </p:cxnSp>
      <p:cxnSp>
        <p:nvCxnSpPr>
          <p:cNvPr id="771" name="Google Shape;771;p79"/>
          <p:cNvCxnSpPr/>
          <p:nvPr/>
        </p:nvCxnSpPr>
        <p:spPr>
          <a:xfrm>
            <a:off x="6441225" y="2544650"/>
            <a:ext cx="2414100" cy="0"/>
          </a:xfrm>
          <a:prstGeom prst="straightConnector1">
            <a:avLst/>
          </a:prstGeom>
          <a:noFill/>
          <a:ln w="9525" cap="flat" cmpd="sng">
            <a:solidFill>
              <a:srgbClr val="5F6165"/>
            </a:solidFill>
            <a:prstDash val="dash"/>
            <a:round/>
            <a:headEnd type="none" w="sm" len="sm"/>
            <a:tailEnd type="none" w="sm" len="sm"/>
          </a:ln>
        </p:spPr>
      </p:cxnSp>
      <p:sp>
        <p:nvSpPr>
          <p:cNvPr id="776" name="Google Shape;776;p79"/>
          <p:cNvSpPr/>
          <p:nvPr/>
        </p:nvSpPr>
        <p:spPr>
          <a:xfrm>
            <a:off x="1519925" y="1703575"/>
            <a:ext cx="28800" cy="8412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b="0" i="0" u="none" strike="noStrike" cap="none">
              <a:solidFill>
                <a:srgbClr val="000000"/>
              </a:solidFill>
              <a:latin typeface="Calibri" panose="020F0502020204030204" pitchFamily="34" charset="0"/>
              <a:cs typeface="Calibri" panose="020F0502020204030204" pitchFamily="34" charset="0"/>
              <a:sym typeface="Arial"/>
            </a:endParaRPr>
          </a:p>
        </p:txBody>
      </p:sp>
      <p:sp>
        <p:nvSpPr>
          <p:cNvPr id="777" name="Google Shape;777;p79"/>
          <p:cNvSpPr/>
          <p:nvPr/>
        </p:nvSpPr>
        <p:spPr>
          <a:xfrm>
            <a:off x="1519925" y="2922775"/>
            <a:ext cx="28800" cy="841200"/>
          </a:xfrm>
          <a:prstGeom prst="rect">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b="0" i="0" u="none" strike="noStrike" cap="none">
              <a:solidFill>
                <a:srgbClr val="000000"/>
              </a:solidFill>
              <a:latin typeface="Calibri" panose="020F0502020204030204" pitchFamily="34" charset="0"/>
              <a:cs typeface="Calibri" panose="020F0502020204030204" pitchFamily="34" charset="0"/>
              <a:sym typeface="Arial"/>
            </a:endParaRPr>
          </a:p>
        </p:txBody>
      </p:sp>
      <p:sp>
        <p:nvSpPr>
          <p:cNvPr id="778" name="Google Shape;778;p79"/>
          <p:cNvSpPr/>
          <p:nvPr/>
        </p:nvSpPr>
        <p:spPr>
          <a:xfrm>
            <a:off x="6289996" y="1743050"/>
            <a:ext cx="28800" cy="841200"/>
          </a:xfrm>
          <a:prstGeom prst="rect">
            <a:avLst/>
          </a:prstGeom>
          <a:solidFill>
            <a:srgbClr val="6D9E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b="0" i="0" u="none" strike="noStrike" cap="none">
              <a:solidFill>
                <a:srgbClr val="000000"/>
              </a:solidFill>
              <a:latin typeface="Calibri" panose="020F0502020204030204" pitchFamily="34" charset="0"/>
              <a:cs typeface="Calibri" panose="020F0502020204030204" pitchFamily="34" charset="0"/>
              <a:sym typeface="Arial"/>
            </a:endParaRPr>
          </a:p>
        </p:txBody>
      </p:sp>
      <p:cxnSp>
        <p:nvCxnSpPr>
          <p:cNvPr id="780" name="Google Shape;780;p79"/>
          <p:cNvCxnSpPr/>
          <p:nvPr/>
        </p:nvCxnSpPr>
        <p:spPr>
          <a:xfrm>
            <a:off x="1716825" y="2544650"/>
            <a:ext cx="2414100" cy="0"/>
          </a:xfrm>
          <a:prstGeom prst="straightConnector1">
            <a:avLst/>
          </a:prstGeom>
          <a:noFill/>
          <a:ln w="9525" cap="flat" cmpd="sng">
            <a:solidFill>
              <a:srgbClr val="5F6165"/>
            </a:solidFill>
            <a:prstDash val="dash"/>
            <a:round/>
            <a:headEnd type="none" w="sm" len="sm"/>
            <a:tailEnd type="none" w="sm" len="sm"/>
          </a:ln>
        </p:spPr>
      </p:cxnSp>
      <p:sp>
        <p:nvSpPr>
          <p:cNvPr id="782" name="Google Shape;782;p79"/>
          <p:cNvSpPr txBox="1">
            <a:spLocks noGrp="1"/>
          </p:cNvSpPr>
          <p:nvPr>
            <p:ph type="title"/>
          </p:nvPr>
        </p:nvSpPr>
        <p:spPr>
          <a:xfrm>
            <a:off x="1638090" y="471702"/>
            <a:ext cx="5124600" cy="4514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 sz="1800" b="1" u="sng" cap="small" dirty="0">
                <a:latin typeface="Calibri" panose="020F0502020204030204" pitchFamily="34" charset="0"/>
                <a:cs typeface="Calibri" panose="020F0502020204030204" pitchFamily="34" charset="0"/>
              </a:rPr>
              <a:t>Proposed AdWords Strategies</a:t>
            </a:r>
            <a:endParaRPr sz="1800" b="1" u="sng" cap="small"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BE66E1E3-99A7-4460-A34F-E4E62994C956}"/>
              </a:ext>
            </a:extLst>
          </p:cNvPr>
          <p:cNvSpPr txBox="1"/>
          <p:nvPr/>
        </p:nvSpPr>
        <p:spPr>
          <a:xfrm>
            <a:off x="1716825" y="1533352"/>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goal of attracting new </a:t>
            </a:r>
          </a:p>
        </p:txBody>
      </p:sp>
      <p:sp>
        <p:nvSpPr>
          <p:cNvPr id="28" name="TextBox 27">
            <a:extLst>
              <a:ext uri="{FF2B5EF4-FFF2-40B4-BE49-F238E27FC236}">
                <a16:creationId xmlns:a16="http://schemas.microsoft.com/office/drawing/2014/main" id="{2836DE3C-7A22-4DC3-8C58-DEB4636ADE78}"/>
              </a:ext>
            </a:extLst>
          </p:cNvPr>
          <p:cNvSpPr txBox="1"/>
          <p:nvPr/>
        </p:nvSpPr>
        <p:spPr>
          <a:xfrm>
            <a:off x="1716825" y="1904274"/>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customers and retaining the</a:t>
            </a:r>
          </a:p>
        </p:txBody>
      </p:sp>
      <p:sp>
        <p:nvSpPr>
          <p:cNvPr id="29" name="TextBox 28">
            <a:extLst>
              <a:ext uri="{FF2B5EF4-FFF2-40B4-BE49-F238E27FC236}">
                <a16:creationId xmlns:a16="http://schemas.microsoft.com/office/drawing/2014/main" id="{86651920-BD18-4A43-8779-37788E6730BA}"/>
              </a:ext>
            </a:extLst>
          </p:cNvPr>
          <p:cNvSpPr txBox="1"/>
          <p:nvPr/>
        </p:nvSpPr>
        <p:spPr>
          <a:xfrm>
            <a:off x="1716825" y="2311585"/>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old ones. </a:t>
            </a:r>
          </a:p>
        </p:txBody>
      </p:sp>
      <p:sp>
        <p:nvSpPr>
          <p:cNvPr id="33" name="TextBox 32">
            <a:extLst>
              <a:ext uri="{FF2B5EF4-FFF2-40B4-BE49-F238E27FC236}">
                <a16:creationId xmlns:a16="http://schemas.microsoft.com/office/drawing/2014/main" id="{7BDDBA81-0DAB-4022-AD29-9521E3853F28}"/>
              </a:ext>
            </a:extLst>
          </p:cNvPr>
          <p:cNvSpPr txBox="1"/>
          <p:nvPr/>
        </p:nvSpPr>
        <p:spPr>
          <a:xfrm>
            <a:off x="6438813" y="1883957"/>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attract more visitors to the</a:t>
            </a:r>
          </a:p>
        </p:txBody>
      </p:sp>
      <p:sp>
        <p:nvSpPr>
          <p:cNvPr id="34" name="TextBox 33">
            <a:extLst>
              <a:ext uri="{FF2B5EF4-FFF2-40B4-BE49-F238E27FC236}">
                <a16:creationId xmlns:a16="http://schemas.microsoft.com/office/drawing/2014/main" id="{D0D2DCE7-0933-4D85-8219-6F20189D3869}"/>
              </a:ext>
            </a:extLst>
          </p:cNvPr>
          <p:cNvSpPr txBox="1"/>
          <p:nvPr/>
        </p:nvSpPr>
        <p:spPr>
          <a:xfrm>
            <a:off x="6441225" y="1511485"/>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Targeted to educate and</a:t>
            </a:r>
          </a:p>
        </p:txBody>
      </p:sp>
      <p:sp>
        <p:nvSpPr>
          <p:cNvPr id="35" name="TextBox 34">
            <a:extLst>
              <a:ext uri="{FF2B5EF4-FFF2-40B4-BE49-F238E27FC236}">
                <a16:creationId xmlns:a16="http://schemas.microsoft.com/office/drawing/2014/main" id="{81178E35-F947-4DD3-8820-1BA8F9103FD7}"/>
              </a:ext>
            </a:extLst>
          </p:cNvPr>
          <p:cNvSpPr txBox="1"/>
          <p:nvPr/>
        </p:nvSpPr>
        <p:spPr>
          <a:xfrm>
            <a:off x="6438813" y="2280687"/>
            <a:ext cx="24141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physical location</a:t>
            </a:r>
          </a:p>
        </p:txBody>
      </p:sp>
      <p:sp>
        <p:nvSpPr>
          <p:cNvPr id="4" name="Rectangle 3">
            <a:extLst>
              <a:ext uri="{FF2B5EF4-FFF2-40B4-BE49-F238E27FC236}">
                <a16:creationId xmlns:a16="http://schemas.microsoft.com/office/drawing/2014/main" id="{96AFFECB-76D5-4FAA-B531-A87864034E23}"/>
              </a:ext>
            </a:extLst>
          </p:cNvPr>
          <p:cNvSpPr/>
          <p:nvPr/>
        </p:nvSpPr>
        <p:spPr>
          <a:xfrm>
            <a:off x="1721906" y="2734451"/>
            <a:ext cx="2193229" cy="307777"/>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Direct the customers to the</a:t>
            </a:r>
          </a:p>
        </p:txBody>
      </p:sp>
      <p:sp>
        <p:nvSpPr>
          <p:cNvPr id="5" name="Rectangle 4">
            <a:extLst>
              <a:ext uri="{FF2B5EF4-FFF2-40B4-BE49-F238E27FC236}">
                <a16:creationId xmlns:a16="http://schemas.microsoft.com/office/drawing/2014/main" id="{F2DBD352-F577-46FB-A644-8CCED06797DB}"/>
              </a:ext>
            </a:extLst>
          </p:cNvPr>
          <p:cNvSpPr/>
          <p:nvPr/>
        </p:nvSpPr>
        <p:spPr>
          <a:xfrm>
            <a:off x="1711744" y="3128534"/>
            <a:ext cx="2167581" cy="307777"/>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webpages that allow them </a:t>
            </a:r>
          </a:p>
        </p:txBody>
      </p:sp>
      <p:sp>
        <p:nvSpPr>
          <p:cNvPr id="6" name="Rectangle 5">
            <a:extLst>
              <a:ext uri="{FF2B5EF4-FFF2-40B4-BE49-F238E27FC236}">
                <a16:creationId xmlns:a16="http://schemas.microsoft.com/office/drawing/2014/main" id="{CBE785F4-1DCC-4FC8-AD5A-814F8C61A22A}"/>
              </a:ext>
            </a:extLst>
          </p:cNvPr>
          <p:cNvSpPr/>
          <p:nvPr/>
        </p:nvSpPr>
        <p:spPr>
          <a:xfrm>
            <a:off x="1711744" y="3468497"/>
            <a:ext cx="2318263" cy="307777"/>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to buy hair products thereby </a:t>
            </a:r>
          </a:p>
        </p:txBody>
      </p:sp>
      <p:cxnSp>
        <p:nvCxnSpPr>
          <p:cNvPr id="43" name="Google Shape;766;p79">
            <a:extLst>
              <a:ext uri="{FF2B5EF4-FFF2-40B4-BE49-F238E27FC236}">
                <a16:creationId xmlns:a16="http://schemas.microsoft.com/office/drawing/2014/main" id="{A580B18B-900C-42F8-864E-ED96CDC1A180}"/>
              </a:ext>
            </a:extLst>
          </p:cNvPr>
          <p:cNvCxnSpPr>
            <a:cxnSpLocks/>
          </p:cNvCxnSpPr>
          <p:nvPr/>
        </p:nvCxnSpPr>
        <p:spPr>
          <a:xfrm>
            <a:off x="1716825" y="4094050"/>
            <a:ext cx="2597431" cy="0"/>
          </a:xfrm>
          <a:prstGeom prst="straightConnector1">
            <a:avLst/>
          </a:prstGeom>
          <a:noFill/>
          <a:ln w="9525" cap="flat" cmpd="sng">
            <a:solidFill>
              <a:srgbClr val="5F6165"/>
            </a:solidFill>
            <a:prstDash val="dash"/>
            <a:round/>
            <a:headEnd type="none" w="sm" len="sm"/>
            <a:tailEnd type="none" w="sm" len="sm"/>
          </a:ln>
        </p:spPr>
      </p:cxnSp>
      <p:sp>
        <p:nvSpPr>
          <p:cNvPr id="7" name="Rectangle 6">
            <a:extLst>
              <a:ext uri="{FF2B5EF4-FFF2-40B4-BE49-F238E27FC236}">
                <a16:creationId xmlns:a16="http://schemas.microsoft.com/office/drawing/2014/main" id="{68397850-B3B4-4F14-A92C-F2E0F423FDF0}"/>
              </a:ext>
            </a:extLst>
          </p:cNvPr>
          <p:cNvSpPr/>
          <p:nvPr/>
        </p:nvSpPr>
        <p:spPr>
          <a:xfrm>
            <a:off x="1707236" y="3811356"/>
            <a:ext cx="2598788" cy="307777"/>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increasing the sales of the salon.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0"/>
          <p:cNvSpPr/>
          <p:nvPr/>
        </p:nvSpPr>
        <p:spPr>
          <a:xfrm>
            <a:off x="7784350" y="214950"/>
            <a:ext cx="13359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0"/>
          <p:cNvSpPr/>
          <p:nvPr/>
        </p:nvSpPr>
        <p:spPr>
          <a:xfrm>
            <a:off x="7784350" y="214950"/>
            <a:ext cx="13359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80"/>
          <p:cNvGrpSpPr/>
          <p:nvPr/>
        </p:nvGrpSpPr>
        <p:grpSpPr>
          <a:xfrm>
            <a:off x="8298778" y="18717"/>
            <a:ext cx="831000" cy="822900"/>
            <a:chOff x="6008703" y="-582108"/>
            <a:chExt cx="831000" cy="822900"/>
          </a:xfrm>
        </p:grpSpPr>
        <p:sp>
          <p:nvSpPr>
            <p:cNvPr id="790" name="Google Shape;790;p80"/>
            <p:cNvSpPr/>
            <p:nvPr/>
          </p:nvSpPr>
          <p:spPr>
            <a:xfrm>
              <a:off x="6008703" y="-582108"/>
              <a:ext cx="831000" cy="822900"/>
            </a:xfrm>
            <a:prstGeom prst="ellipse">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0"/>
            <p:cNvSpPr/>
            <p:nvPr/>
          </p:nvSpPr>
          <p:spPr>
            <a:xfrm>
              <a:off x="6213288" y="-418230"/>
              <a:ext cx="347967" cy="333170"/>
            </a:xfrm>
            <a:custGeom>
              <a:avLst/>
              <a:gdLst/>
              <a:ahLst/>
              <a:cxnLst/>
              <a:rect l="l" t="t" r="r" b="b"/>
              <a:pathLst>
                <a:path w="424" h="405" extrusionOk="0">
                  <a:moveTo>
                    <a:pt x="414" y="1"/>
                  </a:moveTo>
                  <a:cubicBezTo>
                    <a:pt x="295" y="26"/>
                    <a:pt x="295" y="26"/>
                    <a:pt x="295" y="26"/>
                  </a:cubicBezTo>
                  <a:cubicBezTo>
                    <a:pt x="288" y="28"/>
                    <a:pt x="286" y="32"/>
                    <a:pt x="290" y="35"/>
                  </a:cubicBezTo>
                  <a:cubicBezTo>
                    <a:pt x="323" y="69"/>
                    <a:pt x="323" y="69"/>
                    <a:pt x="323" y="69"/>
                  </a:cubicBezTo>
                  <a:cubicBezTo>
                    <a:pt x="223" y="169"/>
                    <a:pt x="223" y="169"/>
                    <a:pt x="223" y="169"/>
                  </a:cubicBezTo>
                  <a:cubicBezTo>
                    <a:pt x="223" y="169"/>
                    <a:pt x="223" y="169"/>
                    <a:pt x="223" y="169"/>
                  </a:cubicBezTo>
                  <a:cubicBezTo>
                    <a:pt x="223" y="169"/>
                    <a:pt x="223" y="169"/>
                    <a:pt x="223" y="169"/>
                  </a:cubicBezTo>
                  <a:cubicBezTo>
                    <a:pt x="223" y="286"/>
                    <a:pt x="223" y="286"/>
                    <a:pt x="223" y="286"/>
                  </a:cubicBezTo>
                  <a:cubicBezTo>
                    <a:pt x="83" y="286"/>
                    <a:pt x="83" y="286"/>
                    <a:pt x="83" y="286"/>
                  </a:cubicBezTo>
                  <a:cubicBezTo>
                    <a:pt x="83" y="292"/>
                    <a:pt x="83" y="292"/>
                    <a:pt x="83" y="292"/>
                  </a:cubicBezTo>
                  <a:cubicBezTo>
                    <a:pt x="83" y="326"/>
                    <a:pt x="83" y="326"/>
                    <a:pt x="83" y="326"/>
                  </a:cubicBezTo>
                  <a:cubicBezTo>
                    <a:pt x="83" y="365"/>
                    <a:pt x="83" y="365"/>
                    <a:pt x="83" y="365"/>
                  </a:cubicBezTo>
                  <a:cubicBezTo>
                    <a:pt x="0" y="365"/>
                    <a:pt x="0" y="365"/>
                    <a:pt x="0" y="365"/>
                  </a:cubicBezTo>
                  <a:cubicBezTo>
                    <a:pt x="0" y="405"/>
                    <a:pt x="0" y="405"/>
                    <a:pt x="0" y="405"/>
                  </a:cubicBezTo>
                  <a:cubicBezTo>
                    <a:pt x="123" y="405"/>
                    <a:pt x="123" y="405"/>
                    <a:pt x="123" y="405"/>
                  </a:cubicBezTo>
                  <a:cubicBezTo>
                    <a:pt x="123" y="405"/>
                    <a:pt x="123" y="405"/>
                    <a:pt x="123" y="405"/>
                  </a:cubicBezTo>
                  <a:cubicBezTo>
                    <a:pt x="123" y="365"/>
                    <a:pt x="123" y="365"/>
                    <a:pt x="123" y="365"/>
                  </a:cubicBezTo>
                  <a:cubicBezTo>
                    <a:pt x="123" y="326"/>
                    <a:pt x="123" y="326"/>
                    <a:pt x="123" y="326"/>
                  </a:cubicBezTo>
                  <a:cubicBezTo>
                    <a:pt x="223" y="326"/>
                    <a:pt x="223" y="326"/>
                    <a:pt x="223" y="326"/>
                  </a:cubicBezTo>
                  <a:cubicBezTo>
                    <a:pt x="263" y="326"/>
                    <a:pt x="263" y="326"/>
                    <a:pt x="263" y="326"/>
                  </a:cubicBezTo>
                  <a:cubicBezTo>
                    <a:pt x="263" y="286"/>
                    <a:pt x="263" y="286"/>
                    <a:pt x="263" y="286"/>
                  </a:cubicBezTo>
                  <a:cubicBezTo>
                    <a:pt x="263" y="185"/>
                    <a:pt x="263" y="185"/>
                    <a:pt x="263" y="185"/>
                  </a:cubicBezTo>
                  <a:cubicBezTo>
                    <a:pt x="351" y="97"/>
                    <a:pt x="351" y="97"/>
                    <a:pt x="351" y="97"/>
                  </a:cubicBezTo>
                  <a:cubicBezTo>
                    <a:pt x="389" y="135"/>
                    <a:pt x="389" y="135"/>
                    <a:pt x="389" y="135"/>
                  </a:cubicBezTo>
                  <a:cubicBezTo>
                    <a:pt x="393" y="138"/>
                    <a:pt x="397" y="136"/>
                    <a:pt x="398" y="130"/>
                  </a:cubicBezTo>
                  <a:cubicBezTo>
                    <a:pt x="423" y="10"/>
                    <a:pt x="423" y="10"/>
                    <a:pt x="423" y="10"/>
                  </a:cubicBezTo>
                  <a:cubicBezTo>
                    <a:pt x="424" y="4"/>
                    <a:pt x="420" y="0"/>
                    <a:pt x="414" y="1"/>
                  </a:cubicBezTo>
                  <a:close/>
                </a:path>
              </a:pathLst>
            </a:custGeom>
            <a:solidFill>
              <a:srgbClr val="8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800">
                <a:latin typeface="Calibri"/>
                <a:ea typeface="Calibri"/>
                <a:cs typeface="Calibri"/>
                <a:sym typeface="Calibri"/>
              </a:endParaRPr>
            </a:p>
          </p:txBody>
        </p:sp>
        <p:sp>
          <p:nvSpPr>
            <p:cNvPr id="792" name="Google Shape;792;p80"/>
            <p:cNvSpPr/>
            <p:nvPr/>
          </p:nvSpPr>
          <p:spPr>
            <a:xfrm>
              <a:off x="6177598" y="-247169"/>
              <a:ext cx="448094" cy="324220"/>
            </a:xfrm>
            <a:custGeom>
              <a:avLst/>
              <a:gdLst/>
              <a:ahLst/>
              <a:cxnLst/>
              <a:rect l="l" t="t" r="r" b="b"/>
              <a:pathLst>
                <a:path w="546" h="393" extrusionOk="0">
                  <a:moveTo>
                    <a:pt x="542" y="177"/>
                  </a:moveTo>
                  <a:cubicBezTo>
                    <a:pt x="385" y="177"/>
                    <a:pt x="385" y="177"/>
                    <a:pt x="385" y="177"/>
                  </a:cubicBezTo>
                  <a:cubicBezTo>
                    <a:pt x="383" y="177"/>
                    <a:pt x="381" y="179"/>
                    <a:pt x="381" y="181"/>
                  </a:cubicBezTo>
                  <a:cubicBezTo>
                    <a:pt x="381" y="212"/>
                    <a:pt x="381" y="212"/>
                    <a:pt x="381" y="212"/>
                  </a:cubicBezTo>
                  <a:cubicBezTo>
                    <a:pt x="381" y="214"/>
                    <a:pt x="383" y="216"/>
                    <a:pt x="385" y="216"/>
                  </a:cubicBezTo>
                  <a:cubicBezTo>
                    <a:pt x="542" y="216"/>
                    <a:pt x="542" y="216"/>
                    <a:pt x="542" y="216"/>
                  </a:cubicBezTo>
                  <a:cubicBezTo>
                    <a:pt x="544" y="216"/>
                    <a:pt x="546" y="214"/>
                    <a:pt x="546" y="212"/>
                  </a:cubicBezTo>
                  <a:cubicBezTo>
                    <a:pt x="546" y="181"/>
                    <a:pt x="546" y="181"/>
                    <a:pt x="546" y="181"/>
                  </a:cubicBezTo>
                  <a:cubicBezTo>
                    <a:pt x="546" y="179"/>
                    <a:pt x="544" y="177"/>
                    <a:pt x="542" y="177"/>
                  </a:cubicBezTo>
                  <a:close/>
                  <a:moveTo>
                    <a:pt x="415" y="207"/>
                  </a:moveTo>
                  <a:cubicBezTo>
                    <a:pt x="407" y="207"/>
                    <a:pt x="407" y="207"/>
                    <a:pt x="407" y="207"/>
                  </a:cubicBezTo>
                  <a:cubicBezTo>
                    <a:pt x="407" y="186"/>
                    <a:pt x="407" y="186"/>
                    <a:pt x="407" y="186"/>
                  </a:cubicBezTo>
                  <a:cubicBezTo>
                    <a:pt x="415" y="186"/>
                    <a:pt x="415" y="186"/>
                    <a:pt x="415" y="186"/>
                  </a:cubicBezTo>
                  <a:lnTo>
                    <a:pt x="415" y="207"/>
                  </a:lnTo>
                  <a:close/>
                  <a:moveTo>
                    <a:pt x="432" y="207"/>
                  </a:moveTo>
                  <a:cubicBezTo>
                    <a:pt x="423" y="207"/>
                    <a:pt x="423" y="207"/>
                    <a:pt x="423" y="207"/>
                  </a:cubicBezTo>
                  <a:cubicBezTo>
                    <a:pt x="423" y="186"/>
                    <a:pt x="423" y="186"/>
                    <a:pt x="423" y="186"/>
                  </a:cubicBezTo>
                  <a:cubicBezTo>
                    <a:pt x="432" y="186"/>
                    <a:pt x="432" y="186"/>
                    <a:pt x="432" y="186"/>
                  </a:cubicBezTo>
                  <a:lnTo>
                    <a:pt x="432" y="207"/>
                  </a:lnTo>
                  <a:close/>
                  <a:moveTo>
                    <a:pt x="448" y="207"/>
                  </a:moveTo>
                  <a:cubicBezTo>
                    <a:pt x="440" y="207"/>
                    <a:pt x="440" y="207"/>
                    <a:pt x="440" y="207"/>
                  </a:cubicBezTo>
                  <a:cubicBezTo>
                    <a:pt x="440" y="186"/>
                    <a:pt x="440" y="186"/>
                    <a:pt x="440" y="186"/>
                  </a:cubicBezTo>
                  <a:cubicBezTo>
                    <a:pt x="448" y="186"/>
                    <a:pt x="448" y="186"/>
                    <a:pt x="448" y="186"/>
                  </a:cubicBezTo>
                  <a:lnTo>
                    <a:pt x="448" y="207"/>
                  </a:lnTo>
                  <a:close/>
                  <a:moveTo>
                    <a:pt x="465" y="207"/>
                  </a:moveTo>
                  <a:cubicBezTo>
                    <a:pt x="456" y="207"/>
                    <a:pt x="456" y="207"/>
                    <a:pt x="456" y="207"/>
                  </a:cubicBezTo>
                  <a:cubicBezTo>
                    <a:pt x="456" y="186"/>
                    <a:pt x="456" y="186"/>
                    <a:pt x="456" y="186"/>
                  </a:cubicBezTo>
                  <a:cubicBezTo>
                    <a:pt x="465" y="186"/>
                    <a:pt x="465" y="186"/>
                    <a:pt x="465" y="186"/>
                  </a:cubicBezTo>
                  <a:lnTo>
                    <a:pt x="465" y="207"/>
                  </a:lnTo>
                  <a:close/>
                  <a:moveTo>
                    <a:pt x="542" y="118"/>
                  </a:moveTo>
                  <a:cubicBezTo>
                    <a:pt x="385" y="118"/>
                    <a:pt x="385" y="118"/>
                    <a:pt x="385" y="118"/>
                  </a:cubicBezTo>
                  <a:cubicBezTo>
                    <a:pt x="383" y="118"/>
                    <a:pt x="381" y="120"/>
                    <a:pt x="381" y="122"/>
                  </a:cubicBezTo>
                  <a:cubicBezTo>
                    <a:pt x="381" y="153"/>
                    <a:pt x="381" y="153"/>
                    <a:pt x="381" y="153"/>
                  </a:cubicBezTo>
                  <a:cubicBezTo>
                    <a:pt x="381" y="155"/>
                    <a:pt x="383" y="157"/>
                    <a:pt x="385" y="157"/>
                  </a:cubicBezTo>
                  <a:cubicBezTo>
                    <a:pt x="542" y="157"/>
                    <a:pt x="542" y="157"/>
                    <a:pt x="542" y="157"/>
                  </a:cubicBezTo>
                  <a:cubicBezTo>
                    <a:pt x="544" y="157"/>
                    <a:pt x="546" y="155"/>
                    <a:pt x="546" y="153"/>
                  </a:cubicBezTo>
                  <a:cubicBezTo>
                    <a:pt x="546" y="122"/>
                    <a:pt x="546" y="122"/>
                    <a:pt x="546" y="122"/>
                  </a:cubicBezTo>
                  <a:cubicBezTo>
                    <a:pt x="546" y="120"/>
                    <a:pt x="544" y="118"/>
                    <a:pt x="542" y="118"/>
                  </a:cubicBezTo>
                  <a:close/>
                  <a:moveTo>
                    <a:pt x="415" y="148"/>
                  </a:moveTo>
                  <a:cubicBezTo>
                    <a:pt x="407" y="148"/>
                    <a:pt x="407" y="148"/>
                    <a:pt x="407" y="148"/>
                  </a:cubicBezTo>
                  <a:cubicBezTo>
                    <a:pt x="407" y="128"/>
                    <a:pt x="407" y="128"/>
                    <a:pt x="407" y="128"/>
                  </a:cubicBezTo>
                  <a:cubicBezTo>
                    <a:pt x="415" y="128"/>
                    <a:pt x="415" y="128"/>
                    <a:pt x="415" y="128"/>
                  </a:cubicBezTo>
                  <a:lnTo>
                    <a:pt x="415" y="148"/>
                  </a:lnTo>
                  <a:close/>
                  <a:moveTo>
                    <a:pt x="432" y="148"/>
                  </a:moveTo>
                  <a:cubicBezTo>
                    <a:pt x="423" y="148"/>
                    <a:pt x="423" y="148"/>
                    <a:pt x="423" y="148"/>
                  </a:cubicBezTo>
                  <a:cubicBezTo>
                    <a:pt x="423" y="128"/>
                    <a:pt x="423" y="128"/>
                    <a:pt x="423" y="128"/>
                  </a:cubicBezTo>
                  <a:cubicBezTo>
                    <a:pt x="432" y="128"/>
                    <a:pt x="432" y="128"/>
                    <a:pt x="432" y="128"/>
                  </a:cubicBezTo>
                  <a:lnTo>
                    <a:pt x="432" y="148"/>
                  </a:lnTo>
                  <a:close/>
                  <a:moveTo>
                    <a:pt x="448" y="148"/>
                  </a:moveTo>
                  <a:cubicBezTo>
                    <a:pt x="440" y="148"/>
                    <a:pt x="440" y="148"/>
                    <a:pt x="440" y="148"/>
                  </a:cubicBezTo>
                  <a:cubicBezTo>
                    <a:pt x="440" y="127"/>
                    <a:pt x="440" y="127"/>
                    <a:pt x="440" y="127"/>
                  </a:cubicBezTo>
                  <a:cubicBezTo>
                    <a:pt x="448" y="127"/>
                    <a:pt x="448" y="127"/>
                    <a:pt x="448" y="127"/>
                  </a:cubicBezTo>
                  <a:lnTo>
                    <a:pt x="448" y="148"/>
                  </a:lnTo>
                  <a:close/>
                  <a:moveTo>
                    <a:pt x="465" y="148"/>
                  </a:moveTo>
                  <a:cubicBezTo>
                    <a:pt x="456" y="148"/>
                    <a:pt x="456" y="148"/>
                    <a:pt x="456" y="148"/>
                  </a:cubicBezTo>
                  <a:cubicBezTo>
                    <a:pt x="456" y="127"/>
                    <a:pt x="456" y="127"/>
                    <a:pt x="456" y="127"/>
                  </a:cubicBezTo>
                  <a:cubicBezTo>
                    <a:pt x="465" y="127"/>
                    <a:pt x="465" y="127"/>
                    <a:pt x="465" y="127"/>
                  </a:cubicBezTo>
                  <a:lnTo>
                    <a:pt x="465" y="148"/>
                  </a:lnTo>
                  <a:close/>
                  <a:moveTo>
                    <a:pt x="542" y="59"/>
                  </a:moveTo>
                  <a:cubicBezTo>
                    <a:pt x="385" y="59"/>
                    <a:pt x="385" y="59"/>
                    <a:pt x="385" y="59"/>
                  </a:cubicBezTo>
                  <a:cubicBezTo>
                    <a:pt x="383" y="59"/>
                    <a:pt x="381" y="61"/>
                    <a:pt x="381" y="63"/>
                  </a:cubicBezTo>
                  <a:cubicBezTo>
                    <a:pt x="381" y="94"/>
                    <a:pt x="381" y="94"/>
                    <a:pt x="381" y="94"/>
                  </a:cubicBezTo>
                  <a:cubicBezTo>
                    <a:pt x="381" y="96"/>
                    <a:pt x="383" y="98"/>
                    <a:pt x="385" y="98"/>
                  </a:cubicBezTo>
                  <a:cubicBezTo>
                    <a:pt x="542" y="98"/>
                    <a:pt x="542" y="98"/>
                    <a:pt x="542" y="98"/>
                  </a:cubicBezTo>
                  <a:cubicBezTo>
                    <a:pt x="544" y="98"/>
                    <a:pt x="546" y="96"/>
                    <a:pt x="546" y="94"/>
                  </a:cubicBezTo>
                  <a:cubicBezTo>
                    <a:pt x="546" y="63"/>
                    <a:pt x="546" y="63"/>
                    <a:pt x="546" y="63"/>
                  </a:cubicBezTo>
                  <a:cubicBezTo>
                    <a:pt x="546" y="61"/>
                    <a:pt x="544" y="59"/>
                    <a:pt x="542" y="59"/>
                  </a:cubicBezTo>
                  <a:close/>
                  <a:moveTo>
                    <a:pt x="415" y="89"/>
                  </a:moveTo>
                  <a:cubicBezTo>
                    <a:pt x="407" y="89"/>
                    <a:pt x="407" y="89"/>
                    <a:pt x="407" y="89"/>
                  </a:cubicBezTo>
                  <a:cubicBezTo>
                    <a:pt x="407" y="69"/>
                    <a:pt x="407" y="69"/>
                    <a:pt x="407" y="69"/>
                  </a:cubicBezTo>
                  <a:cubicBezTo>
                    <a:pt x="415" y="69"/>
                    <a:pt x="415" y="69"/>
                    <a:pt x="415" y="69"/>
                  </a:cubicBezTo>
                  <a:lnTo>
                    <a:pt x="415" y="89"/>
                  </a:lnTo>
                  <a:close/>
                  <a:moveTo>
                    <a:pt x="432" y="89"/>
                  </a:moveTo>
                  <a:cubicBezTo>
                    <a:pt x="423" y="89"/>
                    <a:pt x="423" y="89"/>
                    <a:pt x="423" y="89"/>
                  </a:cubicBezTo>
                  <a:cubicBezTo>
                    <a:pt x="423" y="69"/>
                    <a:pt x="423" y="69"/>
                    <a:pt x="423" y="69"/>
                  </a:cubicBezTo>
                  <a:cubicBezTo>
                    <a:pt x="432" y="69"/>
                    <a:pt x="432" y="69"/>
                    <a:pt x="432" y="69"/>
                  </a:cubicBezTo>
                  <a:lnTo>
                    <a:pt x="432" y="89"/>
                  </a:lnTo>
                  <a:close/>
                  <a:moveTo>
                    <a:pt x="448" y="89"/>
                  </a:moveTo>
                  <a:cubicBezTo>
                    <a:pt x="440" y="89"/>
                    <a:pt x="440" y="89"/>
                    <a:pt x="440" y="89"/>
                  </a:cubicBezTo>
                  <a:cubicBezTo>
                    <a:pt x="440" y="69"/>
                    <a:pt x="440" y="69"/>
                    <a:pt x="440" y="69"/>
                  </a:cubicBezTo>
                  <a:cubicBezTo>
                    <a:pt x="448" y="69"/>
                    <a:pt x="448" y="69"/>
                    <a:pt x="448" y="69"/>
                  </a:cubicBezTo>
                  <a:lnTo>
                    <a:pt x="448" y="89"/>
                  </a:lnTo>
                  <a:close/>
                  <a:moveTo>
                    <a:pt x="465" y="89"/>
                  </a:moveTo>
                  <a:cubicBezTo>
                    <a:pt x="456" y="89"/>
                    <a:pt x="456" y="89"/>
                    <a:pt x="456" y="89"/>
                  </a:cubicBezTo>
                  <a:cubicBezTo>
                    <a:pt x="456" y="69"/>
                    <a:pt x="456" y="69"/>
                    <a:pt x="456" y="69"/>
                  </a:cubicBezTo>
                  <a:cubicBezTo>
                    <a:pt x="465" y="69"/>
                    <a:pt x="465" y="69"/>
                    <a:pt x="465" y="69"/>
                  </a:cubicBezTo>
                  <a:lnTo>
                    <a:pt x="465" y="89"/>
                  </a:lnTo>
                  <a:close/>
                  <a:moveTo>
                    <a:pt x="542" y="295"/>
                  </a:moveTo>
                  <a:cubicBezTo>
                    <a:pt x="385" y="295"/>
                    <a:pt x="385" y="295"/>
                    <a:pt x="385" y="295"/>
                  </a:cubicBezTo>
                  <a:cubicBezTo>
                    <a:pt x="383" y="295"/>
                    <a:pt x="381" y="297"/>
                    <a:pt x="381" y="299"/>
                  </a:cubicBezTo>
                  <a:cubicBezTo>
                    <a:pt x="381" y="330"/>
                    <a:pt x="381" y="330"/>
                    <a:pt x="381" y="330"/>
                  </a:cubicBezTo>
                  <a:cubicBezTo>
                    <a:pt x="381" y="332"/>
                    <a:pt x="383" y="334"/>
                    <a:pt x="385" y="334"/>
                  </a:cubicBezTo>
                  <a:cubicBezTo>
                    <a:pt x="542" y="334"/>
                    <a:pt x="542" y="334"/>
                    <a:pt x="542" y="334"/>
                  </a:cubicBezTo>
                  <a:cubicBezTo>
                    <a:pt x="544" y="334"/>
                    <a:pt x="546" y="332"/>
                    <a:pt x="546" y="330"/>
                  </a:cubicBezTo>
                  <a:cubicBezTo>
                    <a:pt x="546" y="299"/>
                    <a:pt x="546" y="299"/>
                    <a:pt x="546" y="299"/>
                  </a:cubicBezTo>
                  <a:cubicBezTo>
                    <a:pt x="546" y="297"/>
                    <a:pt x="544" y="295"/>
                    <a:pt x="542" y="295"/>
                  </a:cubicBezTo>
                  <a:close/>
                  <a:moveTo>
                    <a:pt x="415" y="325"/>
                  </a:moveTo>
                  <a:cubicBezTo>
                    <a:pt x="407" y="325"/>
                    <a:pt x="407" y="325"/>
                    <a:pt x="407" y="325"/>
                  </a:cubicBezTo>
                  <a:cubicBezTo>
                    <a:pt x="407" y="304"/>
                    <a:pt x="407" y="304"/>
                    <a:pt x="407" y="304"/>
                  </a:cubicBezTo>
                  <a:cubicBezTo>
                    <a:pt x="415" y="304"/>
                    <a:pt x="415" y="304"/>
                    <a:pt x="415" y="304"/>
                  </a:cubicBezTo>
                  <a:lnTo>
                    <a:pt x="415" y="325"/>
                  </a:lnTo>
                  <a:close/>
                  <a:moveTo>
                    <a:pt x="432" y="325"/>
                  </a:moveTo>
                  <a:cubicBezTo>
                    <a:pt x="423" y="325"/>
                    <a:pt x="423" y="325"/>
                    <a:pt x="423" y="325"/>
                  </a:cubicBezTo>
                  <a:cubicBezTo>
                    <a:pt x="423" y="304"/>
                    <a:pt x="423" y="304"/>
                    <a:pt x="423" y="304"/>
                  </a:cubicBezTo>
                  <a:cubicBezTo>
                    <a:pt x="432" y="304"/>
                    <a:pt x="432" y="304"/>
                    <a:pt x="432" y="304"/>
                  </a:cubicBezTo>
                  <a:lnTo>
                    <a:pt x="432" y="325"/>
                  </a:lnTo>
                  <a:close/>
                  <a:moveTo>
                    <a:pt x="448" y="325"/>
                  </a:moveTo>
                  <a:cubicBezTo>
                    <a:pt x="440" y="325"/>
                    <a:pt x="440" y="325"/>
                    <a:pt x="440" y="325"/>
                  </a:cubicBezTo>
                  <a:cubicBezTo>
                    <a:pt x="440" y="304"/>
                    <a:pt x="440" y="304"/>
                    <a:pt x="440" y="304"/>
                  </a:cubicBezTo>
                  <a:cubicBezTo>
                    <a:pt x="448" y="304"/>
                    <a:pt x="448" y="304"/>
                    <a:pt x="448" y="304"/>
                  </a:cubicBezTo>
                  <a:lnTo>
                    <a:pt x="448" y="325"/>
                  </a:lnTo>
                  <a:close/>
                  <a:moveTo>
                    <a:pt x="465" y="325"/>
                  </a:moveTo>
                  <a:cubicBezTo>
                    <a:pt x="456" y="325"/>
                    <a:pt x="456" y="325"/>
                    <a:pt x="456" y="325"/>
                  </a:cubicBezTo>
                  <a:cubicBezTo>
                    <a:pt x="456" y="304"/>
                    <a:pt x="456" y="304"/>
                    <a:pt x="456" y="304"/>
                  </a:cubicBezTo>
                  <a:cubicBezTo>
                    <a:pt x="465" y="304"/>
                    <a:pt x="465" y="304"/>
                    <a:pt x="465" y="304"/>
                  </a:cubicBezTo>
                  <a:lnTo>
                    <a:pt x="465" y="325"/>
                  </a:lnTo>
                  <a:close/>
                  <a:moveTo>
                    <a:pt x="542" y="236"/>
                  </a:moveTo>
                  <a:cubicBezTo>
                    <a:pt x="385" y="236"/>
                    <a:pt x="385" y="236"/>
                    <a:pt x="385" y="236"/>
                  </a:cubicBezTo>
                  <a:cubicBezTo>
                    <a:pt x="383" y="236"/>
                    <a:pt x="381" y="238"/>
                    <a:pt x="381" y="240"/>
                  </a:cubicBezTo>
                  <a:cubicBezTo>
                    <a:pt x="381" y="271"/>
                    <a:pt x="381" y="271"/>
                    <a:pt x="381" y="271"/>
                  </a:cubicBezTo>
                  <a:cubicBezTo>
                    <a:pt x="381" y="273"/>
                    <a:pt x="383" y="275"/>
                    <a:pt x="385" y="275"/>
                  </a:cubicBezTo>
                  <a:cubicBezTo>
                    <a:pt x="542" y="275"/>
                    <a:pt x="542" y="275"/>
                    <a:pt x="542" y="275"/>
                  </a:cubicBezTo>
                  <a:cubicBezTo>
                    <a:pt x="544" y="275"/>
                    <a:pt x="546" y="273"/>
                    <a:pt x="546" y="271"/>
                  </a:cubicBezTo>
                  <a:cubicBezTo>
                    <a:pt x="546" y="240"/>
                    <a:pt x="546" y="240"/>
                    <a:pt x="546" y="240"/>
                  </a:cubicBezTo>
                  <a:cubicBezTo>
                    <a:pt x="546" y="238"/>
                    <a:pt x="544" y="236"/>
                    <a:pt x="542" y="236"/>
                  </a:cubicBezTo>
                  <a:close/>
                  <a:moveTo>
                    <a:pt x="415" y="266"/>
                  </a:moveTo>
                  <a:cubicBezTo>
                    <a:pt x="407" y="266"/>
                    <a:pt x="407" y="266"/>
                    <a:pt x="407" y="266"/>
                  </a:cubicBezTo>
                  <a:cubicBezTo>
                    <a:pt x="407" y="245"/>
                    <a:pt x="407" y="245"/>
                    <a:pt x="407" y="245"/>
                  </a:cubicBezTo>
                  <a:cubicBezTo>
                    <a:pt x="415" y="245"/>
                    <a:pt x="415" y="245"/>
                    <a:pt x="415" y="245"/>
                  </a:cubicBezTo>
                  <a:lnTo>
                    <a:pt x="415" y="266"/>
                  </a:lnTo>
                  <a:close/>
                  <a:moveTo>
                    <a:pt x="432" y="266"/>
                  </a:moveTo>
                  <a:cubicBezTo>
                    <a:pt x="423" y="266"/>
                    <a:pt x="423" y="266"/>
                    <a:pt x="423" y="266"/>
                  </a:cubicBezTo>
                  <a:cubicBezTo>
                    <a:pt x="423" y="245"/>
                    <a:pt x="423" y="245"/>
                    <a:pt x="423" y="245"/>
                  </a:cubicBezTo>
                  <a:cubicBezTo>
                    <a:pt x="432" y="245"/>
                    <a:pt x="432" y="245"/>
                    <a:pt x="432" y="245"/>
                  </a:cubicBezTo>
                  <a:lnTo>
                    <a:pt x="432" y="266"/>
                  </a:lnTo>
                  <a:close/>
                  <a:moveTo>
                    <a:pt x="448" y="266"/>
                  </a:moveTo>
                  <a:cubicBezTo>
                    <a:pt x="440" y="266"/>
                    <a:pt x="440" y="266"/>
                    <a:pt x="440" y="266"/>
                  </a:cubicBezTo>
                  <a:cubicBezTo>
                    <a:pt x="440" y="245"/>
                    <a:pt x="440" y="245"/>
                    <a:pt x="440" y="245"/>
                  </a:cubicBezTo>
                  <a:cubicBezTo>
                    <a:pt x="448" y="245"/>
                    <a:pt x="448" y="245"/>
                    <a:pt x="448" y="245"/>
                  </a:cubicBezTo>
                  <a:lnTo>
                    <a:pt x="448" y="266"/>
                  </a:lnTo>
                  <a:close/>
                  <a:moveTo>
                    <a:pt x="465" y="266"/>
                  </a:moveTo>
                  <a:cubicBezTo>
                    <a:pt x="456" y="266"/>
                    <a:pt x="456" y="266"/>
                    <a:pt x="456" y="266"/>
                  </a:cubicBezTo>
                  <a:cubicBezTo>
                    <a:pt x="456" y="245"/>
                    <a:pt x="456" y="245"/>
                    <a:pt x="456" y="245"/>
                  </a:cubicBezTo>
                  <a:cubicBezTo>
                    <a:pt x="465" y="245"/>
                    <a:pt x="465" y="245"/>
                    <a:pt x="465" y="245"/>
                  </a:cubicBezTo>
                  <a:lnTo>
                    <a:pt x="465" y="266"/>
                  </a:lnTo>
                  <a:close/>
                  <a:moveTo>
                    <a:pt x="542" y="354"/>
                  </a:moveTo>
                  <a:cubicBezTo>
                    <a:pt x="385" y="354"/>
                    <a:pt x="385" y="354"/>
                    <a:pt x="385" y="354"/>
                  </a:cubicBezTo>
                  <a:cubicBezTo>
                    <a:pt x="383" y="354"/>
                    <a:pt x="381" y="356"/>
                    <a:pt x="381" y="358"/>
                  </a:cubicBezTo>
                  <a:cubicBezTo>
                    <a:pt x="381" y="389"/>
                    <a:pt x="381" y="389"/>
                    <a:pt x="381" y="389"/>
                  </a:cubicBezTo>
                  <a:cubicBezTo>
                    <a:pt x="381" y="391"/>
                    <a:pt x="383" y="393"/>
                    <a:pt x="385" y="393"/>
                  </a:cubicBezTo>
                  <a:cubicBezTo>
                    <a:pt x="542" y="393"/>
                    <a:pt x="542" y="393"/>
                    <a:pt x="542" y="393"/>
                  </a:cubicBezTo>
                  <a:cubicBezTo>
                    <a:pt x="544" y="393"/>
                    <a:pt x="546" y="391"/>
                    <a:pt x="546" y="389"/>
                  </a:cubicBezTo>
                  <a:cubicBezTo>
                    <a:pt x="546" y="358"/>
                    <a:pt x="546" y="358"/>
                    <a:pt x="546" y="358"/>
                  </a:cubicBezTo>
                  <a:cubicBezTo>
                    <a:pt x="546" y="356"/>
                    <a:pt x="544" y="354"/>
                    <a:pt x="542" y="354"/>
                  </a:cubicBezTo>
                  <a:close/>
                  <a:moveTo>
                    <a:pt x="415" y="384"/>
                  </a:moveTo>
                  <a:cubicBezTo>
                    <a:pt x="407" y="384"/>
                    <a:pt x="407" y="384"/>
                    <a:pt x="407" y="384"/>
                  </a:cubicBezTo>
                  <a:cubicBezTo>
                    <a:pt x="407" y="363"/>
                    <a:pt x="407" y="363"/>
                    <a:pt x="407" y="363"/>
                  </a:cubicBezTo>
                  <a:cubicBezTo>
                    <a:pt x="415" y="363"/>
                    <a:pt x="415" y="363"/>
                    <a:pt x="415" y="363"/>
                  </a:cubicBezTo>
                  <a:lnTo>
                    <a:pt x="415" y="384"/>
                  </a:lnTo>
                  <a:close/>
                  <a:moveTo>
                    <a:pt x="432" y="384"/>
                  </a:moveTo>
                  <a:cubicBezTo>
                    <a:pt x="423" y="384"/>
                    <a:pt x="423" y="384"/>
                    <a:pt x="423" y="384"/>
                  </a:cubicBezTo>
                  <a:cubicBezTo>
                    <a:pt x="423" y="363"/>
                    <a:pt x="423" y="363"/>
                    <a:pt x="423" y="363"/>
                  </a:cubicBezTo>
                  <a:cubicBezTo>
                    <a:pt x="432" y="363"/>
                    <a:pt x="432" y="363"/>
                    <a:pt x="432" y="363"/>
                  </a:cubicBezTo>
                  <a:lnTo>
                    <a:pt x="432" y="384"/>
                  </a:lnTo>
                  <a:close/>
                  <a:moveTo>
                    <a:pt x="448" y="384"/>
                  </a:moveTo>
                  <a:cubicBezTo>
                    <a:pt x="440" y="384"/>
                    <a:pt x="440" y="384"/>
                    <a:pt x="440" y="384"/>
                  </a:cubicBezTo>
                  <a:cubicBezTo>
                    <a:pt x="440" y="363"/>
                    <a:pt x="440" y="363"/>
                    <a:pt x="440" y="363"/>
                  </a:cubicBezTo>
                  <a:cubicBezTo>
                    <a:pt x="448" y="363"/>
                    <a:pt x="448" y="363"/>
                    <a:pt x="448" y="363"/>
                  </a:cubicBezTo>
                  <a:lnTo>
                    <a:pt x="448" y="384"/>
                  </a:lnTo>
                  <a:close/>
                  <a:moveTo>
                    <a:pt x="465" y="384"/>
                  </a:moveTo>
                  <a:cubicBezTo>
                    <a:pt x="456" y="384"/>
                    <a:pt x="456" y="384"/>
                    <a:pt x="456" y="384"/>
                  </a:cubicBezTo>
                  <a:cubicBezTo>
                    <a:pt x="456" y="363"/>
                    <a:pt x="456" y="363"/>
                    <a:pt x="456" y="363"/>
                  </a:cubicBezTo>
                  <a:cubicBezTo>
                    <a:pt x="465" y="363"/>
                    <a:pt x="465" y="363"/>
                    <a:pt x="465" y="363"/>
                  </a:cubicBezTo>
                  <a:lnTo>
                    <a:pt x="465" y="384"/>
                  </a:lnTo>
                  <a:close/>
                  <a:moveTo>
                    <a:pt x="352" y="295"/>
                  </a:moveTo>
                  <a:cubicBezTo>
                    <a:pt x="195" y="295"/>
                    <a:pt x="195" y="295"/>
                    <a:pt x="195" y="295"/>
                  </a:cubicBezTo>
                  <a:cubicBezTo>
                    <a:pt x="192" y="295"/>
                    <a:pt x="191" y="297"/>
                    <a:pt x="191" y="299"/>
                  </a:cubicBezTo>
                  <a:cubicBezTo>
                    <a:pt x="191" y="330"/>
                    <a:pt x="191" y="330"/>
                    <a:pt x="191" y="330"/>
                  </a:cubicBezTo>
                  <a:cubicBezTo>
                    <a:pt x="191" y="332"/>
                    <a:pt x="192" y="334"/>
                    <a:pt x="195" y="334"/>
                  </a:cubicBezTo>
                  <a:cubicBezTo>
                    <a:pt x="352" y="334"/>
                    <a:pt x="352" y="334"/>
                    <a:pt x="352" y="334"/>
                  </a:cubicBezTo>
                  <a:cubicBezTo>
                    <a:pt x="354" y="334"/>
                    <a:pt x="356" y="332"/>
                    <a:pt x="356" y="330"/>
                  </a:cubicBezTo>
                  <a:cubicBezTo>
                    <a:pt x="356" y="299"/>
                    <a:pt x="356" y="299"/>
                    <a:pt x="356" y="299"/>
                  </a:cubicBezTo>
                  <a:cubicBezTo>
                    <a:pt x="356" y="297"/>
                    <a:pt x="354" y="295"/>
                    <a:pt x="352" y="295"/>
                  </a:cubicBezTo>
                  <a:close/>
                  <a:moveTo>
                    <a:pt x="224" y="325"/>
                  </a:moveTo>
                  <a:cubicBezTo>
                    <a:pt x="216" y="325"/>
                    <a:pt x="216" y="325"/>
                    <a:pt x="216" y="325"/>
                  </a:cubicBezTo>
                  <a:cubicBezTo>
                    <a:pt x="216" y="304"/>
                    <a:pt x="216" y="304"/>
                    <a:pt x="216" y="304"/>
                  </a:cubicBezTo>
                  <a:cubicBezTo>
                    <a:pt x="224" y="304"/>
                    <a:pt x="224" y="304"/>
                    <a:pt x="224" y="304"/>
                  </a:cubicBezTo>
                  <a:lnTo>
                    <a:pt x="224" y="325"/>
                  </a:lnTo>
                  <a:close/>
                  <a:moveTo>
                    <a:pt x="241" y="325"/>
                  </a:moveTo>
                  <a:cubicBezTo>
                    <a:pt x="233" y="325"/>
                    <a:pt x="233" y="325"/>
                    <a:pt x="233" y="325"/>
                  </a:cubicBezTo>
                  <a:cubicBezTo>
                    <a:pt x="233" y="304"/>
                    <a:pt x="233" y="304"/>
                    <a:pt x="233" y="304"/>
                  </a:cubicBezTo>
                  <a:cubicBezTo>
                    <a:pt x="241" y="304"/>
                    <a:pt x="241" y="304"/>
                    <a:pt x="241" y="304"/>
                  </a:cubicBezTo>
                  <a:lnTo>
                    <a:pt x="241" y="325"/>
                  </a:lnTo>
                  <a:close/>
                  <a:moveTo>
                    <a:pt x="258" y="325"/>
                  </a:moveTo>
                  <a:cubicBezTo>
                    <a:pt x="249" y="325"/>
                    <a:pt x="249" y="325"/>
                    <a:pt x="249" y="325"/>
                  </a:cubicBezTo>
                  <a:cubicBezTo>
                    <a:pt x="249" y="304"/>
                    <a:pt x="249" y="304"/>
                    <a:pt x="249" y="304"/>
                  </a:cubicBezTo>
                  <a:cubicBezTo>
                    <a:pt x="258" y="304"/>
                    <a:pt x="258" y="304"/>
                    <a:pt x="258" y="304"/>
                  </a:cubicBezTo>
                  <a:lnTo>
                    <a:pt x="258" y="325"/>
                  </a:lnTo>
                  <a:close/>
                  <a:moveTo>
                    <a:pt x="274" y="325"/>
                  </a:moveTo>
                  <a:cubicBezTo>
                    <a:pt x="266" y="325"/>
                    <a:pt x="266" y="325"/>
                    <a:pt x="266" y="325"/>
                  </a:cubicBezTo>
                  <a:cubicBezTo>
                    <a:pt x="266" y="304"/>
                    <a:pt x="266" y="304"/>
                    <a:pt x="266" y="304"/>
                  </a:cubicBezTo>
                  <a:cubicBezTo>
                    <a:pt x="274" y="304"/>
                    <a:pt x="274" y="304"/>
                    <a:pt x="274" y="304"/>
                  </a:cubicBezTo>
                  <a:lnTo>
                    <a:pt x="274" y="325"/>
                  </a:lnTo>
                  <a:close/>
                  <a:moveTo>
                    <a:pt x="352" y="236"/>
                  </a:moveTo>
                  <a:cubicBezTo>
                    <a:pt x="195" y="236"/>
                    <a:pt x="195" y="236"/>
                    <a:pt x="195" y="236"/>
                  </a:cubicBezTo>
                  <a:cubicBezTo>
                    <a:pt x="192" y="236"/>
                    <a:pt x="191" y="238"/>
                    <a:pt x="191" y="240"/>
                  </a:cubicBezTo>
                  <a:cubicBezTo>
                    <a:pt x="191" y="271"/>
                    <a:pt x="191" y="271"/>
                    <a:pt x="191" y="271"/>
                  </a:cubicBezTo>
                  <a:cubicBezTo>
                    <a:pt x="191" y="273"/>
                    <a:pt x="192" y="275"/>
                    <a:pt x="195" y="275"/>
                  </a:cubicBezTo>
                  <a:cubicBezTo>
                    <a:pt x="352" y="275"/>
                    <a:pt x="352" y="275"/>
                    <a:pt x="352" y="275"/>
                  </a:cubicBezTo>
                  <a:cubicBezTo>
                    <a:pt x="354" y="275"/>
                    <a:pt x="356" y="273"/>
                    <a:pt x="356" y="271"/>
                  </a:cubicBezTo>
                  <a:cubicBezTo>
                    <a:pt x="356" y="240"/>
                    <a:pt x="356" y="240"/>
                    <a:pt x="356" y="240"/>
                  </a:cubicBezTo>
                  <a:cubicBezTo>
                    <a:pt x="356" y="238"/>
                    <a:pt x="354" y="236"/>
                    <a:pt x="352" y="236"/>
                  </a:cubicBezTo>
                  <a:close/>
                  <a:moveTo>
                    <a:pt x="224" y="266"/>
                  </a:moveTo>
                  <a:cubicBezTo>
                    <a:pt x="216" y="266"/>
                    <a:pt x="216" y="266"/>
                    <a:pt x="216" y="266"/>
                  </a:cubicBezTo>
                  <a:cubicBezTo>
                    <a:pt x="216" y="245"/>
                    <a:pt x="216" y="245"/>
                    <a:pt x="216" y="245"/>
                  </a:cubicBezTo>
                  <a:cubicBezTo>
                    <a:pt x="224" y="245"/>
                    <a:pt x="224" y="245"/>
                    <a:pt x="224" y="245"/>
                  </a:cubicBezTo>
                  <a:lnTo>
                    <a:pt x="224" y="266"/>
                  </a:lnTo>
                  <a:close/>
                  <a:moveTo>
                    <a:pt x="241" y="266"/>
                  </a:moveTo>
                  <a:cubicBezTo>
                    <a:pt x="233" y="266"/>
                    <a:pt x="233" y="266"/>
                    <a:pt x="233" y="266"/>
                  </a:cubicBezTo>
                  <a:cubicBezTo>
                    <a:pt x="233" y="245"/>
                    <a:pt x="233" y="245"/>
                    <a:pt x="233" y="245"/>
                  </a:cubicBezTo>
                  <a:cubicBezTo>
                    <a:pt x="241" y="245"/>
                    <a:pt x="241" y="245"/>
                    <a:pt x="241" y="245"/>
                  </a:cubicBezTo>
                  <a:lnTo>
                    <a:pt x="241" y="266"/>
                  </a:lnTo>
                  <a:close/>
                  <a:moveTo>
                    <a:pt x="258" y="266"/>
                  </a:moveTo>
                  <a:cubicBezTo>
                    <a:pt x="249" y="266"/>
                    <a:pt x="249" y="266"/>
                    <a:pt x="249" y="266"/>
                  </a:cubicBezTo>
                  <a:cubicBezTo>
                    <a:pt x="249" y="245"/>
                    <a:pt x="249" y="245"/>
                    <a:pt x="249" y="245"/>
                  </a:cubicBezTo>
                  <a:cubicBezTo>
                    <a:pt x="258" y="245"/>
                    <a:pt x="258" y="245"/>
                    <a:pt x="258" y="245"/>
                  </a:cubicBezTo>
                  <a:lnTo>
                    <a:pt x="258" y="266"/>
                  </a:lnTo>
                  <a:close/>
                  <a:moveTo>
                    <a:pt x="274" y="266"/>
                  </a:moveTo>
                  <a:cubicBezTo>
                    <a:pt x="266" y="266"/>
                    <a:pt x="266" y="266"/>
                    <a:pt x="266" y="266"/>
                  </a:cubicBezTo>
                  <a:cubicBezTo>
                    <a:pt x="266" y="245"/>
                    <a:pt x="266" y="245"/>
                    <a:pt x="266" y="245"/>
                  </a:cubicBezTo>
                  <a:cubicBezTo>
                    <a:pt x="274" y="245"/>
                    <a:pt x="274" y="245"/>
                    <a:pt x="274" y="245"/>
                  </a:cubicBezTo>
                  <a:lnTo>
                    <a:pt x="274" y="266"/>
                  </a:lnTo>
                  <a:close/>
                  <a:moveTo>
                    <a:pt x="352" y="177"/>
                  </a:moveTo>
                  <a:cubicBezTo>
                    <a:pt x="195" y="177"/>
                    <a:pt x="195" y="177"/>
                    <a:pt x="195" y="177"/>
                  </a:cubicBezTo>
                  <a:cubicBezTo>
                    <a:pt x="192" y="177"/>
                    <a:pt x="191" y="179"/>
                    <a:pt x="191" y="181"/>
                  </a:cubicBezTo>
                  <a:cubicBezTo>
                    <a:pt x="191" y="212"/>
                    <a:pt x="191" y="212"/>
                    <a:pt x="191" y="212"/>
                  </a:cubicBezTo>
                  <a:cubicBezTo>
                    <a:pt x="191" y="214"/>
                    <a:pt x="192" y="216"/>
                    <a:pt x="195" y="216"/>
                  </a:cubicBezTo>
                  <a:cubicBezTo>
                    <a:pt x="352" y="216"/>
                    <a:pt x="352" y="216"/>
                    <a:pt x="352" y="216"/>
                  </a:cubicBezTo>
                  <a:cubicBezTo>
                    <a:pt x="354" y="216"/>
                    <a:pt x="356" y="214"/>
                    <a:pt x="356" y="212"/>
                  </a:cubicBezTo>
                  <a:cubicBezTo>
                    <a:pt x="356" y="181"/>
                    <a:pt x="356" y="181"/>
                    <a:pt x="356" y="181"/>
                  </a:cubicBezTo>
                  <a:cubicBezTo>
                    <a:pt x="356" y="179"/>
                    <a:pt x="354" y="177"/>
                    <a:pt x="352" y="177"/>
                  </a:cubicBezTo>
                  <a:close/>
                  <a:moveTo>
                    <a:pt x="224" y="207"/>
                  </a:moveTo>
                  <a:cubicBezTo>
                    <a:pt x="216" y="207"/>
                    <a:pt x="216" y="207"/>
                    <a:pt x="216" y="207"/>
                  </a:cubicBezTo>
                  <a:cubicBezTo>
                    <a:pt x="216" y="186"/>
                    <a:pt x="216" y="186"/>
                    <a:pt x="216" y="186"/>
                  </a:cubicBezTo>
                  <a:cubicBezTo>
                    <a:pt x="224" y="186"/>
                    <a:pt x="224" y="186"/>
                    <a:pt x="224" y="186"/>
                  </a:cubicBezTo>
                  <a:lnTo>
                    <a:pt x="224" y="207"/>
                  </a:lnTo>
                  <a:close/>
                  <a:moveTo>
                    <a:pt x="241" y="207"/>
                  </a:moveTo>
                  <a:cubicBezTo>
                    <a:pt x="233" y="207"/>
                    <a:pt x="233" y="207"/>
                    <a:pt x="233" y="207"/>
                  </a:cubicBezTo>
                  <a:cubicBezTo>
                    <a:pt x="233" y="186"/>
                    <a:pt x="233" y="186"/>
                    <a:pt x="233" y="186"/>
                  </a:cubicBezTo>
                  <a:cubicBezTo>
                    <a:pt x="241" y="186"/>
                    <a:pt x="241" y="186"/>
                    <a:pt x="241" y="186"/>
                  </a:cubicBezTo>
                  <a:lnTo>
                    <a:pt x="241" y="207"/>
                  </a:lnTo>
                  <a:close/>
                  <a:moveTo>
                    <a:pt x="258" y="207"/>
                  </a:moveTo>
                  <a:cubicBezTo>
                    <a:pt x="249" y="207"/>
                    <a:pt x="249" y="207"/>
                    <a:pt x="249" y="207"/>
                  </a:cubicBezTo>
                  <a:cubicBezTo>
                    <a:pt x="249" y="186"/>
                    <a:pt x="249" y="186"/>
                    <a:pt x="249" y="186"/>
                  </a:cubicBezTo>
                  <a:cubicBezTo>
                    <a:pt x="258" y="186"/>
                    <a:pt x="258" y="186"/>
                    <a:pt x="258" y="186"/>
                  </a:cubicBezTo>
                  <a:lnTo>
                    <a:pt x="258" y="207"/>
                  </a:lnTo>
                  <a:close/>
                  <a:moveTo>
                    <a:pt x="274" y="207"/>
                  </a:moveTo>
                  <a:cubicBezTo>
                    <a:pt x="266" y="207"/>
                    <a:pt x="266" y="207"/>
                    <a:pt x="266" y="207"/>
                  </a:cubicBezTo>
                  <a:cubicBezTo>
                    <a:pt x="266" y="186"/>
                    <a:pt x="266" y="186"/>
                    <a:pt x="266" y="186"/>
                  </a:cubicBezTo>
                  <a:cubicBezTo>
                    <a:pt x="274" y="186"/>
                    <a:pt x="274" y="186"/>
                    <a:pt x="274" y="186"/>
                  </a:cubicBezTo>
                  <a:lnTo>
                    <a:pt x="274" y="207"/>
                  </a:lnTo>
                  <a:close/>
                  <a:moveTo>
                    <a:pt x="352" y="354"/>
                  </a:moveTo>
                  <a:cubicBezTo>
                    <a:pt x="195" y="354"/>
                    <a:pt x="195" y="354"/>
                    <a:pt x="195" y="354"/>
                  </a:cubicBezTo>
                  <a:cubicBezTo>
                    <a:pt x="192" y="354"/>
                    <a:pt x="191" y="356"/>
                    <a:pt x="191" y="358"/>
                  </a:cubicBezTo>
                  <a:cubicBezTo>
                    <a:pt x="191" y="389"/>
                    <a:pt x="191" y="389"/>
                    <a:pt x="191" y="389"/>
                  </a:cubicBezTo>
                  <a:cubicBezTo>
                    <a:pt x="191" y="391"/>
                    <a:pt x="192" y="393"/>
                    <a:pt x="195" y="393"/>
                  </a:cubicBezTo>
                  <a:cubicBezTo>
                    <a:pt x="352" y="393"/>
                    <a:pt x="352" y="393"/>
                    <a:pt x="352" y="393"/>
                  </a:cubicBezTo>
                  <a:cubicBezTo>
                    <a:pt x="354" y="393"/>
                    <a:pt x="356" y="391"/>
                    <a:pt x="356" y="389"/>
                  </a:cubicBezTo>
                  <a:cubicBezTo>
                    <a:pt x="356" y="358"/>
                    <a:pt x="356" y="358"/>
                    <a:pt x="356" y="358"/>
                  </a:cubicBezTo>
                  <a:cubicBezTo>
                    <a:pt x="356" y="356"/>
                    <a:pt x="354" y="354"/>
                    <a:pt x="352" y="354"/>
                  </a:cubicBezTo>
                  <a:close/>
                  <a:moveTo>
                    <a:pt x="224" y="384"/>
                  </a:moveTo>
                  <a:cubicBezTo>
                    <a:pt x="216" y="384"/>
                    <a:pt x="216" y="384"/>
                    <a:pt x="216" y="384"/>
                  </a:cubicBezTo>
                  <a:cubicBezTo>
                    <a:pt x="216" y="363"/>
                    <a:pt x="216" y="363"/>
                    <a:pt x="216" y="363"/>
                  </a:cubicBezTo>
                  <a:cubicBezTo>
                    <a:pt x="224" y="363"/>
                    <a:pt x="224" y="363"/>
                    <a:pt x="224" y="363"/>
                  </a:cubicBezTo>
                  <a:lnTo>
                    <a:pt x="224" y="384"/>
                  </a:lnTo>
                  <a:close/>
                  <a:moveTo>
                    <a:pt x="241" y="384"/>
                  </a:moveTo>
                  <a:cubicBezTo>
                    <a:pt x="233" y="384"/>
                    <a:pt x="233" y="384"/>
                    <a:pt x="233" y="384"/>
                  </a:cubicBezTo>
                  <a:cubicBezTo>
                    <a:pt x="233" y="363"/>
                    <a:pt x="233" y="363"/>
                    <a:pt x="233" y="363"/>
                  </a:cubicBezTo>
                  <a:cubicBezTo>
                    <a:pt x="241" y="363"/>
                    <a:pt x="241" y="363"/>
                    <a:pt x="241" y="363"/>
                  </a:cubicBezTo>
                  <a:lnTo>
                    <a:pt x="241" y="384"/>
                  </a:lnTo>
                  <a:close/>
                  <a:moveTo>
                    <a:pt x="258" y="384"/>
                  </a:moveTo>
                  <a:cubicBezTo>
                    <a:pt x="249" y="384"/>
                    <a:pt x="249" y="384"/>
                    <a:pt x="249" y="384"/>
                  </a:cubicBezTo>
                  <a:cubicBezTo>
                    <a:pt x="249" y="363"/>
                    <a:pt x="249" y="363"/>
                    <a:pt x="249" y="363"/>
                  </a:cubicBezTo>
                  <a:cubicBezTo>
                    <a:pt x="258" y="363"/>
                    <a:pt x="258" y="363"/>
                    <a:pt x="258" y="363"/>
                  </a:cubicBezTo>
                  <a:lnTo>
                    <a:pt x="258" y="384"/>
                  </a:lnTo>
                  <a:close/>
                  <a:moveTo>
                    <a:pt x="274" y="384"/>
                  </a:moveTo>
                  <a:cubicBezTo>
                    <a:pt x="266" y="384"/>
                    <a:pt x="266" y="384"/>
                    <a:pt x="266" y="384"/>
                  </a:cubicBezTo>
                  <a:cubicBezTo>
                    <a:pt x="266" y="363"/>
                    <a:pt x="266" y="363"/>
                    <a:pt x="266" y="363"/>
                  </a:cubicBezTo>
                  <a:cubicBezTo>
                    <a:pt x="274" y="363"/>
                    <a:pt x="274" y="363"/>
                    <a:pt x="274" y="363"/>
                  </a:cubicBezTo>
                  <a:lnTo>
                    <a:pt x="274" y="384"/>
                  </a:lnTo>
                  <a:close/>
                  <a:moveTo>
                    <a:pt x="161" y="295"/>
                  </a:moveTo>
                  <a:cubicBezTo>
                    <a:pt x="4" y="295"/>
                    <a:pt x="4" y="295"/>
                    <a:pt x="4" y="295"/>
                  </a:cubicBezTo>
                  <a:cubicBezTo>
                    <a:pt x="2" y="295"/>
                    <a:pt x="0" y="297"/>
                    <a:pt x="0" y="299"/>
                  </a:cubicBezTo>
                  <a:cubicBezTo>
                    <a:pt x="0" y="330"/>
                    <a:pt x="0" y="330"/>
                    <a:pt x="0" y="330"/>
                  </a:cubicBezTo>
                  <a:cubicBezTo>
                    <a:pt x="0" y="332"/>
                    <a:pt x="2" y="334"/>
                    <a:pt x="4" y="334"/>
                  </a:cubicBezTo>
                  <a:cubicBezTo>
                    <a:pt x="161" y="334"/>
                    <a:pt x="161" y="334"/>
                    <a:pt x="161" y="334"/>
                  </a:cubicBezTo>
                  <a:cubicBezTo>
                    <a:pt x="163" y="334"/>
                    <a:pt x="165" y="332"/>
                    <a:pt x="165" y="330"/>
                  </a:cubicBezTo>
                  <a:cubicBezTo>
                    <a:pt x="165" y="299"/>
                    <a:pt x="165" y="299"/>
                    <a:pt x="165" y="299"/>
                  </a:cubicBezTo>
                  <a:cubicBezTo>
                    <a:pt x="165" y="297"/>
                    <a:pt x="163" y="295"/>
                    <a:pt x="161" y="295"/>
                  </a:cubicBezTo>
                  <a:close/>
                  <a:moveTo>
                    <a:pt x="34" y="325"/>
                  </a:moveTo>
                  <a:cubicBezTo>
                    <a:pt x="26" y="325"/>
                    <a:pt x="26" y="325"/>
                    <a:pt x="26" y="325"/>
                  </a:cubicBezTo>
                  <a:cubicBezTo>
                    <a:pt x="26" y="304"/>
                    <a:pt x="26" y="304"/>
                    <a:pt x="26" y="304"/>
                  </a:cubicBezTo>
                  <a:cubicBezTo>
                    <a:pt x="34" y="304"/>
                    <a:pt x="34" y="304"/>
                    <a:pt x="34" y="304"/>
                  </a:cubicBezTo>
                  <a:lnTo>
                    <a:pt x="34" y="325"/>
                  </a:lnTo>
                  <a:close/>
                  <a:moveTo>
                    <a:pt x="50" y="325"/>
                  </a:moveTo>
                  <a:cubicBezTo>
                    <a:pt x="42" y="325"/>
                    <a:pt x="42" y="325"/>
                    <a:pt x="42" y="325"/>
                  </a:cubicBezTo>
                  <a:cubicBezTo>
                    <a:pt x="42" y="304"/>
                    <a:pt x="42" y="304"/>
                    <a:pt x="42" y="304"/>
                  </a:cubicBezTo>
                  <a:cubicBezTo>
                    <a:pt x="50" y="304"/>
                    <a:pt x="50" y="304"/>
                    <a:pt x="50" y="304"/>
                  </a:cubicBezTo>
                  <a:lnTo>
                    <a:pt x="50" y="325"/>
                  </a:lnTo>
                  <a:close/>
                  <a:moveTo>
                    <a:pt x="67" y="325"/>
                  </a:moveTo>
                  <a:cubicBezTo>
                    <a:pt x="59" y="325"/>
                    <a:pt x="59" y="325"/>
                    <a:pt x="59" y="325"/>
                  </a:cubicBezTo>
                  <a:cubicBezTo>
                    <a:pt x="59" y="304"/>
                    <a:pt x="59" y="304"/>
                    <a:pt x="59" y="304"/>
                  </a:cubicBezTo>
                  <a:cubicBezTo>
                    <a:pt x="67" y="304"/>
                    <a:pt x="67" y="304"/>
                    <a:pt x="67" y="304"/>
                  </a:cubicBezTo>
                  <a:lnTo>
                    <a:pt x="67" y="325"/>
                  </a:lnTo>
                  <a:close/>
                  <a:moveTo>
                    <a:pt x="84" y="325"/>
                  </a:moveTo>
                  <a:cubicBezTo>
                    <a:pt x="75" y="325"/>
                    <a:pt x="75" y="325"/>
                    <a:pt x="75" y="325"/>
                  </a:cubicBezTo>
                  <a:cubicBezTo>
                    <a:pt x="75" y="304"/>
                    <a:pt x="75" y="304"/>
                    <a:pt x="75" y="304"/>
                  </a:cubicBezTo>
                  <a:cubicBezTo>
                    <a:pt x="84" y="304"/>
                    <a:pt x="84" y="304"/>
                    <a:pt x="84" y="304"/>
                  </a:cubicBezTo>
                  <a:lnTo>
                    <a:pt x="84" y="325"/>
                  </a:lnTo>
                  <a:close/>
                  <a:moveTo>
                    <a:pt x="161" y="236"/>
                  </a:moveTo>
                  <a:cubicBezTo>
                    <a:pt x="4" y="236"/>
                    <a:pt x="4" y="236"/>
                    <a:pt x="4" y="236"/>
                  </a:cubicBezTo>
                  <a:cubicBezTo>
                    <a:pt x="2" y="236"/>
                    <a:pt x="0" y="238"/>
                    <a:pt x="0" y="240"/>
                  </a:cubicBezTo>
                  <a:cubicBezTo>
                    <a:pt x="0" y="271"/>
                    <a:pt x="0" y="271"/>
                    <a:pt x="0" y="271"/>
                  </a:cubicBezTo>
                  <a:cubicBezTo>
                    <a:pt x="0" y="273"/>
                    <a:pt x="2" y="275"/>
                    <a:pt x="4" y="275"/>
                  </a:cubicBezTo>
                  <a:cubicBezTo>
                    <a:pt x="161" y="275"/>
                    <a:pt x="161" y="275"/>
                    <a:pt x="161" y="275"/>
                  </a:cubicBezTo>
                  <a:cubicBezTo>
                    <a:pt x="163" y="275"/>
                    <a:pt x="165" y="273"/>
                    <a:pt x="165" y="271"/>
                  </a:cubicBezTo>
                  <a:cubicBezTo>
                    <a:pt x="165" y="240"/>
                    <a:pt x="165" y="240"/>
                    <a:pt x="165" y="240"/>
                  </a:cubicBezTo>
                  <a:cubicBezTo>
                    <a:pt x="165" y="238"/>
                    <a:pt x="163" y="236"/>
                    <a:pt x="161" y="236"/>
                  </a:cubicBezTo>
                  <a:close/>
                  <a:moveTo>
                    <a:pt x="34" y="266"/>
                  </a:moveTo>
                  <a:cubicBezTo>
                    <a:pt x="26" y="266"/>
                    <a:pt x="26" y="266"/>
                    <a:pt x="26" y="266"/>
                  </a:cubicBezTo>
                  <a:cubicBezTo>
                    <a:pt x="26" y="245"/>
                    <a:pt x="26" y="245"/>
                    <a:pt x="26" y="245"/>
                  </a:cubicBezTo>
                  <a:cubicBezTo>
                    <a:pt x="34" y="245"/>
                    <a:pt x="34" y="245"/>
                    <a:pt x="34" y="245"/>
                  </a:cubicBezTo>
                  <a:lnTo>
                    <a:pt x="34" y="266"/>
                  </a:lnTo>
                  <a:close/>
                  <a:moveTo>
                    <a:pt x="50" y="266"/>
                  </a:moveTo>
                  <a:cubicBezTo>
                    <a:pt x="42" y="266"/>
                    <a:pt x="42" y="266"/>
                    <a:pt x="42" y="266"/>
                  </a:cubicBezTo>
                  <a:cubicBezTo>
                    <a:pt x="42" y="245"/>
                    <a:pt x="42" y="245"/>
                    <a:pt x="42" y="245"/>
                  </a:cubicBezTo>
                  <a:cubicBezTo>
                    <a:pt x="50" y="245"/>
                    <a:pt x="50" y="245"/>
                    <a:pt x="50" y="245"/>
                  </a:cubicBezTo>
                  <a:lnTo>
                    <a:pt x="50" y="266"/>
                  </a:lnTo>
                  <a:close/>
                  <a:moveTo>
                    <a:pt x="67" y="266"/>
                  </a:moveTo>
                  <a:cubicBezTo>
                    <a:pt x="59" y="266"/>
                    <a:pt x="59" y="266"/>
                    <a:pt x="59" y="266"/>
                  </a:cubicBezTo>
                  <a:cubicBezTo>
                    <a:pt x="59" y="245"/>
                    <a:pt x="59" y="245"/>
                    <a:pt x="59" y="245"/>
                  </a:cubicBezTo>
                  <a:cubicBezTo>
                    <a:pt x="67" y="245"/>
                    <a:pt x="67" y="245"/>
                    <a:pt x="67" y="245"/>
                  </a:cubicBezTo>
                  <a:lnTo>
                    <a:pt x="67" y="266"/>
                  </a:lnTo>
                  <a:close/>
                  <a:moveTo>
                    <a:pt x="84" y="266"/>
                  </a:moveTo>
                  <a:cubicBezTo>
                    <a:pt x="75" y="266"/>
                    <a:pt x="75" y="266"/>
                    <a:pt x="75" y="266"/>
                  </a:cubicBezTo>
                  <a:cubicBezTo>
                    <a:pt x="75" y="245"/>
                    <a:pt x="75" y="245"/>
                    <a:pt x="75" y="245"/>
                  </a:cubicBezTo>
                  <a:cubicBezTo>
                    <a:pt x="84" y="245"/>
                    <a:pt x="84" y="245"/>
                    <a:pt x="84" y="245"/>
                  </a:cubicBezTo>
                  <a:lnTo>
                    <a:pt x="84" y="266"/>
                  </a:lnTo>
                  <a:close/>
                  <a:moveTo>
                    <a:pt x="161" y="354"/>
                  </a:moveTo>
                  <a:cubicBezTo>
                    <a:pt x="4" y="354"/>
                    <a:pt x="4" y="354"/>
                    <a:pt x="4" y="354"/>
                  </a:cubicBezTo>
                  <a:cubicBezTo>
                    <a:pt x="2" y="354"/>
                    <a:pt x="0" y="356"/>
                    <a:pt x="0" y="358"/>
                  </a:cubicBezTo>
                  <a:cubicBezTo>
                    <a:pt x="0" y="389"/>
                    <a:pt x="0" y="389"/>
                    <a:pt x="0" y="389"/>
                  </a:cubicBezTo>
                  <a:cubicBezTo>
                    <a:pt x="0" y="391"/>
                    <a:pt x="2" y="393"/>
                    <a:pt x="4" y="393"/>
                  </a:cubicBezTo>
                  <a:cubicBezTo>
                    <a:pt x="161" y="393"/>
                    <a:pt x="161" y="393"/>
                    <a:pt x="161" y="393"/>
                  </a:cubicBezTo>
                  <a:cubicBezTo>
                    <a:pt x="163" y="393"/>
                    <a:pt x="165" y="391"/>
                    <a:pt x="165" y="389"/>
                  </a:cubicBezTo>
                  <a:cubicBezTo>
                    <a:pt x="165" y="358"/>
                    <a:pt x="165" y="358"/>
                    <a:pt x="165" y="358"/>
                  </a:cubicBezTo>
                  <a:cubicBezTo>
                    <a:pt x="165" y="356"/>
                    <a:pt x="163" y="354"/>
                    <a:pt x="161" y="354"/>
                  </a:cubicBezTo>
                  <a:close/>
                  <a:moveTo>
                    <a:pt x="34" y="384"/>
                  </a:moveTo>
                  <a:cubicBezTo>
                    <a:pt x="26" y="384"/>
                    <a:pt x="26" y="384"/>
                    <a:pt x="26" y="384"/>
                  </a:cubicBezTo>
                  <a:cubicBezTo>
                    <a:pt x="26" y="363"/>
                    <a:pt x="26" y="363"/>
                    <a:pt x="26" y="363"/>
                  </a:cubicBezTo>
                  <a:cubicBezTo>
                    <a:pt x="34" y="363"/>
                    <a:pt x="34" y="363"/>
                    <a:pt x="34" y="363"/>
                  </a:cubicBezTo>
                  <a:lnTo>
                    <a:pt x="34" y="384"/>
                  </a:lnTo>
                  <a:close/>
                  <a:moveTo>
                    <a:pt x="50" y="384"/>
                  </a:moveTo>
                  <a:cubicBezTo>
                    <a:pt x="42" y="384"/>
                    <a:pt x="42" y="384"/>
                    <a:pt x="42" y="384"/>
                  </a:cubicBezTo>
                  <a:cubicBezTo>
                    <a:pt x="42" y="363"/>
                    <a:pt x="42" y="363"/>
                    <a:pt x="42" y="363"/>
                  </a:cubicBezTo>
                  <a:cubicBezTo>
                    <a:pt x="50" y="363"/>
                    <a:pt x="50" y="363"/>
                    <a:pt x="50" y="363"/>
                  </a:cubicBezTo>
                  <a:lnTo>
                    <a:pt x="50" y="384"/>
                  </a:lnTo>
                  <a:close/>
                  <a:moveTo>
                    <a:pt x="67" y="384"/>
                  </a:moveTo>
                  <a:cubicBezTo>
                    <a:pt x="59" y="384"/>
                    <a:pt x="59" y="384"/>
                    <a:pt x="59" y="384"/>
                  </a:cubicBezTo>
                  <a:cubicBezTo>
                    <a:pt x="59" y="363"/>
                    <a:pt x="59" y="363"/>
                    <a:pt x="59" y="363"/>
                  </a:cubicBezTo>
                  <a:cubicBezTo>
                    <a:pt x="67" y="363"/>
                    <a:pt x="67" y="363"/>
                    <a:pt x="67" y="363"/>
                  </a:cubicBezTo>
                  <a:lnTo>
                    <a:pt x="67" y="384"/>
                  </a:lnTo>
                  <a:close/>
                  <a:moveTo>
                    <a:pt x="84" y="384"/>
                  </a:moveTo>
                  <a:cubicBezTo>
                    <a:pt x="75" y="384"/>
                    <a:pt x="75" y="384"/>
                    <a:pt x="75" y="384"/>
                  </a:cubicBezTo>
                  <a:cubicBezTo>
                    <a:pt x="75" y="363"/>
                    <a:pt x="75" y="363"/>
                    <a:pt x="75" y="363"/>
                  </a:cubicBezTo>
                  <a:cubicBezTo>
                    <a:pt x="84" y="363"/>
                    <a:pt x="84" y="363"/>
                    <a:pt x="84" y="363"/>
                  </a:cubicBezTo>
                  <a:lnTo>
                    <a:pt x="84" y="384"/>
                  </a:lnTo>
                  <a:close/>
                  <a:moveTo>
                    <a:pt x="542" y="0"/>
                  </a:moveTo>
                  <a:cubicBezTo>
                    <a:pt x="385" y="0"/>
                    <a:pt x="385" y="0"/>
                    <a:pt x="385" y="0"/>
                  </a:cubicBezTo>
                  <a:cubicBezTo>
                    <a:pt x="383" y="0"/>
                    <a:pt x="381" y="2"/>
                    <a:pt x="381" y="4"/>
                  </a:cubicBezTo>
                  <a:cubicBezTo>
                    <a:pt x="381" y="35"/>
                    <a:pt x="381" y="35"/>
                    <a:pt x="381" y="35"/>
                  </a:cubicBezTo>
                  <a:cubicBezTo>
                    <a:pt x="381" y="38"/>
                    <a:pt x="383" y="39"/>
                    <a:pt x="385" y="39"/>
                  </a:cubicBezTo>
                  <a:cubicBezTo>
                    <a:pt x="542" y="39"/>
                    <a:pt x="542" y="39"/>
                    <a:pt x="542" y="39"/>
                  </a:cubicBezTo>
                  <a:cubicBezTo>
                    <a:pt x="544" y="39"/>
                    <a:pt x="546" y="38"/>
                    <a:pt x="546" y="35"/>
                  </a:cubicBezTo>
                  <a:cubicBezTo>
                    <a:pt x="546" y="4"/>
                    <a:pt x="546" y="4"/>
                    <a:pt x="546" y="4"/>
                  </a:cubicBezTo>
                  <a:cubicBezTo>
                    <a:pt x="546" y="2"/>
                    <a:pt x="544" y="0"/>
                    <a:pt x="542" y="0"/>
                  </a:cubicBezTo>
                  <a:close/>
                  <a:moveTo>
                    <a:pt x="415" y="30"/>
                  </a:moveTo>
                  <a:cubicBezTo>
                    <a:pt x="407" y="30"/>
                    <a:pt x="407" y="30"/>
                    <a:pt x="407" y="30"/>
                  </a:cubicBezTo>
                  <a:cubicBezTo>
                    <a:pt x="407" y="10"/>
                    <a:pt x="407" y="10"/>
                    <a:pt x="407" y="10"/>
                  </a:cubicBezTo>
                  <a:cubicBezTo>
                    <a:pt x="415" y="10"/>
                    <a:pt x="415" y="10"/>
                    <a:pt x="415" y="10"/>
                  </a:cubicBezTo>
                  <a:lnTo>
                    <a:pt x="415" y="30"/>
                  </a:lnTo>
                  <a:close/>
                  <a:moveTo>
                    <a:pt x="432" y="30"/>
                  </a:moveTo>
                  <a:cubicBezTo>
                    <a:pt x="423" y="30"/>
                    <a:pt x="423" y="30"/>
                    <a:pt x="423" y="30"/>
                  </a:cubicBezTo>
                  <a:cubicBezTo>
                    <a:pt x="423" y="10"/>
                    <a:pt x="423" y="10"/>
                    <a:pt x="423" y="10"/>
                  </a:cubicBezTo>
                  <a:cubicBezTo>
                    <a:pt x="432" y="10"/>
                    <a:pt x="432" y="10"/>
                    <a:pt x="432" y="10"/>
                  </a:cubicBezTo>
                  <a:lnTo>
                    <a:pt x="432" y="30"/>
                  </a:lnTo>
                  <a:close/>
                  <a:moveTo>
                    <a:pt x="448" y="30"/>
                  </a:moveTo>
                  <a:cubicBezTo>
                    <a:pt x="440" y="30"/>
                    <a:pt x="440" y="30"/>
                    <a:pt x="440" y="30"/>
                  </a:cubicBezTo>
                  <a:cubicBezTo>
                    <a:pt x="440" y="10"/>
                    <a:pt x="440" y="10"/>
                    <a:pt x="440" y="10"/>
                  </a:cubicBezTo>
                  <a:cubicBezTo>
                    <a:pt x="448" y="10"/>
                    <a:pt x="448" y="10"/>
                    <a:pt x="448" y="10"/>
                  </a:cubicBezTo>
                  <a:lnTo>
                    <a:pt x="448" y="30"/>
                  </a:lnTo>
                  <a:close/>
                  <a:moveTo>
                    <a:pt x="465" y="30"/>
                  </a:moveTo>
                  <a:cubicBezTo>
                    <a:pt x="456" y="30"/>
                    <a:pt x="456" y="30"/>
                    <a:pt x="456" y="30"/>
                  </a:cubicBezTo>
                  <a:cubicBezTo>
                    <a:pt x="456" y="10"/>
                    <a:pt x="456" y="10"/>
                    <a:pt x="456" y="10"/>
                  </a:cubicBezTo>
                  <a:cubicBezTo>
                    <a:pt x="465" y="10"/>
                    <a:pt x="465" y="10"/>
                    <a:pt x="465" y="10"/>
                  </a:cubicBezTo>
                  <a:lnTo>
                    <a:pt x="465" y="30"/>
                  </a:ln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793" name="Google Shape;793;p80"/>
          <p:cNvSpPr txBox="1"/>
          <p:nvPr/>
        </p:nvSpPr>
        <p:spPr>
          <a:xfrm>
            <a:off x="132650" y="1832708"/>
            <a:ext cx="33111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latin typeface="Calibri" panose="020F0502020204030204" pitchFamily="34" charset="0"/>
                <a:ea typeface="Roboto"/>
                <a:cs typeface="Calibri" panose="020F0502020204030204" pitchFamily="34" charset="0"/>
                <a:sym typeface="Roboto"/>
              </a:rPr>
              <a:t>Increase in </a:t>
            </a:r>
            <a:r>
              <a:rPr lang="en-US" sz="1600" dirty="0">
                <a:solidFill>
                  <a:srgbClr val="666666"/>
                </a:solidFill>
                <a:latin typeface="Calibri" panose="020F0502020204030204" pitchFamily="34" charset="0"/>
                <a:ea typeface="Roboto"/>
                <a:cs typeface="Calibri" panose="020F0502020204030204" pitchFamily="34" charset="0"/>
                <a:sym typeface="Roboto"/>
              </a:rPr>
              <a:t>the display of Ad</a:t>
            </a:r>
            <a:endParaRPr sz="1600" dirty="0">
              <a:solidFill>
                <a:srgbClr val="666666"/>
              </a:solidFill>
              <a:latin typeface="Calibri" panose="020F0502020204030204" pitchFamily="34" charset="0"/>
              <a:ea typeface="Roboto"/>
              <a:cs typeface="Calibri" panose="020F0502020204030204" pitchFamily="34" charset="0"/>
              <a:sym typeface="Roboto"/>
            </a:endParaRPr>
          </a:p>
        </p:txBody>
      </p:sp>
      <p:cxnSp>
        <p:nvCxnSpPr>
          <p:cNvPr id="794" name="Google Shape;794;p80"/>
          <p:cNvCxnSpPr/>
          <p:nvPr/>
        </p:nvCxnSpPr>
        <p:spPr>
          <a:xfrm>
            <a:off x="-4200" y="2288975"/>
            <a:ext cx="9152400" cy="0"/>
          </a:xfrm>
          <a:prstGeom prst="straightConnector1">
            <a:avLst/>
          </a:prstGeom>
          <a:noFill/>
          <a:ln w="9525" cap="flat" cmpd="sng">
            <a:solidFill>
              <a:srgbClr val="666666"/>
            </a:solidFill>
            <a:prstDash val="dash"/>
            <a:round/>
            <a:headEnd type="none" w="med" len="med"/>
            <a:tailEnd type="none" w="med" len="med"/>
          </a:ln>
        </p:spPr>
      </p:cxnSp>
      <p:cxnSp>
        <p:nvCxnSpPr>
          <p:cNvPr id="795" name="Google Shape;795;p80"/>
          <p:cNvCxnSpPr/>
          <p:nvPr/>
        </p:nvCxnSpPr>
        <p:spPr>
          <a:xfrm>
            <a:off x="-4200" y="3385618"/>
            <a:ext cx="9152400" cy="0"/>
          </a:xfrm>
          <a:prstGeom prst="straightConnector1">
            <a:avLst/>
          </a:prstGeom>
          <a:noFill/>
          <a:ln w="9525" cap="flat" cmpd="sng">
            <a:solidFill>
              <a:srgbClr val="666666"/>
            </a:solidFill>
            <a:prstDash val="dash"/>
            <a:round/>
            <a:headEnd type="none" w="med" len="med"/>
            <a:tailEnd type="none" w="med" len="med"/>
          </a:ln>
        </p:spPr>
      </p:cxnSp>
      <p:sp>
        <p:nvSpPr>
          <p:cNvPr id="796" name="Google Shape;796;p80"/>
          <p:cNvSpPr txBox="1"/>
          <p:nvPr/>
        </p:nvSpPr>
        <p:spPr>
          <a:xfrm>
            <a:off x="3474149" y="1838972"/>
            <a:ext cx="5200723" cy="399859"/>
          </a:xfrm>
          <a:prstGeom prst="rect">
            <a:avLst/>
          </a:prstGeom>
          <a:noFill/>
          <a:ln>
            <a:noFill/>
          </a:ln>
        </p:spPr>
        <p:txBody>
          <a:bodyPr spcFirstLastPara="1" wrap="square" lIns="91425" tIns="91425" rIns="91425" bIns="91425" anchor="t" anchorCtr="0">
            <a:noAutofit/>
          </a:bodyPr>
          <a:lstStyle/>
          <a:p>
            <a:pPr lvl="0"/>
            <a:r>
              <a:rPr lang="en" sz="1600" dirty="0">
                <a:solidFill>
                  <a:srgbClr val="666666"/>
                </a:solidFill>
                <a:latin typeface="Calibri" panose="020F0502020204030204" pitchFamily="34" charset="0"/>
                <a:ea typeface="Roboto"/>
                <a:cs typeface="Calibri" panose="020F0502020204030204" pitchFamily="34" charset="0"/>
                <a:sym typeface="Roboto"/>
              </a:rPr>
              <a:t>Increase </a:t>
            </a:r>
            <a:r>
              <a:rPr lang="en-US" sz="1600" dirty="0">
                <a:solidFill>
                  <a:srgbClr val="666666"/>
                </a:solidFill>
                <a:latin typeface="Calibri" panose="020F0502020204030204" pitchFamily="34" charset="0"/>
                <a:ea typeface="Roboto"/>
                <a:cs typeface="Calibri" panose="020F0502020204030204" pitchFamily="34" charset="0"/>
                <a:sym typeface="Roboto"/>
              </a:rPr>
              <a:t>of 30% CTR or 300 impressions/ month </a:t>
            </a:r>
            <a:endParaRPr sz="1600" dirty="0">
              <a:solidFill>
                <a:srgbClr val="666666"/>
              </a:solidFill>
              <a:latin typeface="Calibri" panose="020F0502020204030204" pitchFamily="34" charset="0"/>
              <a:ea typeface="Roboto"/>
              <a:cs typeface="Calibri" panose="020F0502020204030204" pitchFamily="34" charset="0"/>
              <a:sym typeface="Roboto"/>
            </a:endParaRPr>
          </a:p>
        </p:txBody>
      </p:sp>
      <p:sp>
        <p:nvSpPr>
          <p:cNvPr id="797" name="Google Shape;797;p80"/>
          <p:cNvSpPr txBox="1"/>
          <p:nvPr/>
        </p:nvSpPr>
        <p:spPr>
          <a:xfrm>
            <a:off x="3518424" y="2677649"/>
            <a:ext cx="5397343" cy="3896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latin typeface="Calibri" panose="020F0502020204030204" pitchFamily="34" charset="0"/>
                <a:ea typeface="Roboto"/>
                <a:cs typeface="Calibri" panose="020F0502020204030204" pitchFamily="34" charset="0"/>
                <a:sym typeface="Roboto"/>
              </a:rPr>
              <a:t>Actively track</a:t>
            </a:r>
            <a:r>
              <a:rPr lang="en-US" sz="1600" dirty="0">
                <a:solidFill>
                  <a:srgbClr val="666666"/>
                </a:solidFill>
                <a:latin typeface="Calibri" panose="020F0502020204030204" pitchFamily="34" charset="0"/>
                <a:ea typeface="Roboto"/>
                <a:cs typeface="Calibri" panose="020F0502020204030204" pitchFamily="34" charset="0"/>
                <a:sym typeface="Roboto"/>
              </a:rPr>
              <a:t>ing conversions by enhanced CPC</a:t>
            </a:r>
            <a:endParaRPr sz="1600" dirty="0">
              <a:solidFill>
                <a:srgbClr val="666666"/>
              </a:solidFill>
              <a:latin typeface="Calibri" panose="020F0502020204030204" pitchFamily="34" charset="0"/>
              <a:ea typeface="Roboto"/>
              <a:cs typeface="Calibri" panose="020F0502020204030204" pitchFamily="34" charset="0"/>
              <a:sym typeface="Roboto"/>
            </a:endParaRPr>
          </a:p>
        </p:txBody>
      </p:sp>
      <p:sp>
        <p:nvSpPr>
          <p:cNvPr id="798" name="Google Shape;798;p80"/>
          <p:cNvSpPr/>
          <p:nvPr/>
        </p:nvSpPr>
        <p:spPr>
          <a:xfrm>
            <a:off x="1" y="1042399"/>
            <a:ext cx="9152400" cy="688545"/>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FFFFFF"/>
                </a:solidFill>
                <a:latin typeface="Roboto"/>
                <a:ea typeface="Roboto"/>
                <a:cs typeface="Roboto"/>
                <a:sym typeface="Roboto"/>
              </a:rPr>
              <a:t>    Key Metrics				    Goal			     		How			       </a:t>
            </a:r>
            <a:endParaRPr sz="2000" b="1" dirty="0">
              <a:solidFill>
                <a:srgbClr val="FFFFFF"/>
              </a:solidFill>
              <a:latin typeface="Roboto"/>
              <a:ea typeface="Roboto"/>
              <a:cs typeface="Roboto"/>
              <a:sym typeface="Roboto"/>
            </a:endParaRPr>
          </a:p>
        </p:txBody>
      </p:sp>
      <p:sp>
        <p:nvSpPr>
          <p:cNvPr id="799" name="Google Shape;799;p80"/>
          <p:cNvSpPr txBox="1"/>
          <p:nvPr/>
        </p:nvSpPr>
        <p:spPr>
          <a:xfrm>
            <a:off x="3375838" y="3505577"/>
            <a:ext cx="6021755" cy="3660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666666"/>
                </a:solidFill>
                <a:latin typeface="Calibri" panose="020F0502020204030204" pitchFamily="34" charset="0"/>
                <a:ea typeface="Roboto"/>
                <a:cs typeface="Calibri" panose="020F0502020204030204" pitchFamily="34" charset="0"/>
                <a:sym typeface="Roboto"/>
              </a:rPr>
              <a:t>To track increase the customers at physical location by enhanced CPC</a:t>
            </a:r>
            <a:endParaRPr sz="1600" dirty="0">
              <a:solidFill>
                <a:srgbClr val="666666"/>
              </a:solidFill>
              <a:latin typeface="Calibri" panose="020F0502020204030204" pitchFamily="34" charset="0"/>
              <a:ea typeface="Roboto"/>
              <a:cs typeface="Calibri" panose="020F0502020204030204" pitchFamily="34" charset="0"/>
              <a:sym typeface="Roboto"/>
            </a:endParaRPr>
          </a:p>
        </p:txBody>
      </p:sp>
      <p:cxnSp>
        <p:nvCxnSpPr>
          <p:cNvPr id="800" name="Google Shape;800;p80"/>
          <p:cNvCxnSpPr/>
          <p:nvPr/>
        </p:nvCxnSpPr>
        <p:spPr>
          <a:xfrm>
            <a:off x="-4200" y="4001302"/>
            <a:ext cx="9152400" cy="0"/>
          </a:xfrm>
          <a:prstGeom prst="straightConnector1">
            <a:avLst/>
          </a:prstGeom>
          <a:noFill/>
          <a:ln w="9525" cap="flat" cmpd="sng">
            <a:solidFill>
              <a:srgbClr val="666666"/>
            </a:solidFill>
            <a:prstDash val="dash"/>
            <a:round/>
            <a:headEnd type="none" w="med" len="med"/>
            <a:tailEnd type="none" w="med" len="med"/>
          </a:ln>
        </p:spPr>
      </p:cxnSp>
      <p:sp>
        <p:nvSpPr>
          <p:cNvPr id="801" name="Google Shape;801;p80"/>
          <p:cNvSpPr txBox="1"/>
          <p:nvPr/>
        </p:nvSpPr>
        <p:spPr>
          <a:xfrm>
            <a:off x="167100" y="2553668"/>
            <a:ext cx="3065700" cy="7671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latin typeface="Calibri" panose="020F0502020204030204" pitchFamily="34" charset="0"/>
                <a:ea typeface="Roboto"/>
                <a:cs typeface="Calibri" panose="020F0502020204030204" pitchFamily="34" charset="0"/>
                <a:sym typeface="Roboto"/>
              </a:rPr>
              <a:t>Conversion Tracking </a:t>
            </a:r>
            <a:r>
              <a:rPr lang="en-US" sz="1600" dirty="0">
                <a:solidFill>
                  <a:srgbClr val="666666"/>
                </a:solidFill>
                <a:latin typeface="Calibri" panose="020F0502020204030204" pitchFamily="34" charset="0"/>
                <a:ea typeface="Roboto"/>
                <a:cs typeface="Calibri" panose="020F0502020204030204" pitchFamily="34" charset="0"/>
                <a:sym typeface="Roboto"/>
              </a:rPr>
              <a:t>for Sales campaign</a:t>
            </a:r>
            <a:endParaRPr sz="1600" dirty="0">
              <a:solidFill>
                <a:srgbClr val="666666"/>
              </a:solidFill>
              <a:latin typeface="Calibri" panose="020F0502020204030204" pitchFamily="34" charset="0"/>
              <a:ea typeface="Roboto"/>
              <a:cs typeface="Calibri" panose="020F0502020204030204" pitchFamily="34" charset="0"/>
              <a:sym typeface="Roboto"/>
            </a:endParaRPr>
          </a:p>
          <a:p>
            <a:pPr marL="0" lvl="0" indent="0" algn="l" rtl="0">
              <a:spcBef>
                <a:spcPts val="0"/>
              </a:spcBef>
              <a:spcAft>
                <a:spcPts val="0"/>
              </a:spcAft>
              <a:buNone/>
            </a:pPr>
            <a:endParaRPr sz="1800" dirty="0">
              <a:solidFill>
                <a:srgbClr val="666666"/>
              </a:solidFill>
              <a:latin typeface="Roboto"/>
              <a:ea typeface="Roboto"/>
              <a:cs typeface="Roboto"/>
              <a:sym typeface="Roboto"/>
            </a:endParaRPr>
          </a:p>
        </p:txBody>
      </p:sp>
      <p:sp>
        <p:nvSpPr>
          <p:cNvPr id="802" name="Google Shape;802;p80"/>
          <p:cNvSpPr txBox="1"/>
          <p:nvPr/>
        </p:nvSpPr>
        <p:spPr>
          <a:xfrm>
            <a:off x="147901" y="3363824"/>
            <a:ext cx="3159842" cy="7671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666666"/>
                </a:solidFill>
                <a:latin typeface="Calibri" panose="020F0502020204030204" pitchFamily="34" charset="0"/>
                <a:ea typeface="Roboto"/>
                <a:cs typeface="Calibri" panose="020F0502020204030204" pitchFamily="34" charset="0"/>
                <a:sym typeface="Roboto"/>
              </a:rPr>
              <a:t>Lift in the Search and Display of the website</a:t>
            </a:r>
            <a:endParaRPr sz="1600" dirty="0">
              <a:solidFill>
                <a:srgbClr val="666666"/>
              </a:solidFill>
              <a:latin typeface="Calibri" panose="020F0502020204030204" pitchFamily="34" charset="0"/>
              <a:ea typeface="Roboto"/>
              <a:cs typeface="Calibri" panose="020F0502020204030204" pitchFamily="34" charset="0"/>
              <a:sym typeface="Roboto"/>
            </a:endParaRPr>
          </a:p>
        </p:txBody>
      </p:sp>
      <p:sp>
        <p:nvSpPr>
          <p:cNvPr id="803" name="Google Shape;803;p80"/>
          <p:cNvSpPr txBox="1"/>
          <p:nvPr/>
        </p:nvSpPr>
        <p:spPr>
          <a:xfrm>
            <a:off x="5930400" y="1790042"/>
            <a:ext cx="25212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807" name="Google Shape;807;p80"/>
          <p:cNvSpPr txBox="1"/>
          <p:nvPr/>
        </p:nvSpPr>
        <p:spPr>
          <a:xfrm>
            <a:off x="5930400" y="4040483"/>
            <a:ext cx="25881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808" name="Google Shape;808;p80"/>
          <p:cNvSpPr txBox="1"/>
          <p:nvPr/>
        </p:nvSpPr>
        <p:spPr>
          <a:xfrm>
            <a:off x="3456200" y="4040483"/>
            <a:ext cx="27108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latin typeface="Roboto"/>
              <a:ea typeface="Roboto"/>
              <a:cs typeface="Roboto"/>
              <a:sym typeface="Roboto"/>
            </a:endParaRPr>
          </a:p>
        </p:txBody>
      </p:sp>
      <p:sp>
        <p:nvSpPr>
          <p:cNvPr id="809" name="Google Shape;809;p80"/>
          <p:cNvSpPr txBox="1">
            <a:spLocks noGrp="1"/>
          </p:cNvSpPr>
          <p:nvPr>
            <p:ph type="title"/>
          </p:nvPr>
        </p:nvSpPr>
        <p:spPr>
          <a:xfrm>
            <a:off x="1699950" y="323037"/>
            <a:ext cx="5201782"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b="1" u="sng" cap="small" dirty="0">
                <a:latin typeface="Calibri" panose="020F0502020204030204" pitchFamily="34" charset="0"/>
                <a:cs typeface="Calibri" panose="020F0502020204030204" pitchFamily="34" charset="0"/>
              </a:rPr>
              <a:t>Core Performance Metrics to Track</a:t>
            </a:r>
            <a:endParaRPr b="1" u="sng" cap="small"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656</Words>
  <Application>Microsoft Office PowerPoint</Application>
  <PresentationFormat>On-screen Show (16:9)</PresentationFormat>
  <Paragraphs>136</Paragraphs>
  <Slides>11</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Times New Roman</vt:lpstr>
      <vt:lpstr>Calibri</vt:lpstr>
      <vt:lpstr>Roboto</vt:lpstr>
      <vt:lpstr>Wingdings</vt:lpstr>
      <vt:lpstr>Simple Light</vt:lpstr>
      <vt:lpstr>Global Master</vt:lpstr>
      <vt:lpstr>Global Master</vt:lpstr>
      <vt:lpstr>Ad Grants Online Marketing Challenge  Pre-campaign Report Template </vt:lpstr>
      <vt:lpstr>Nonprofit Overview</vt:lpstr>
      <vt:lpstr>Market and Target Audience Analysis</vt:lpstr>
      <vt:lpstr>Current Marketing</vt:lpstr>
      <vt:lpstr>Potential Market &amp; Competitors</vt:lpstr>
      <vt:lpstr>Marketing Goals</vt:lpstr>
      <vt:lpstr>Account Performance</vt:lpstr>
      <vt:lpstr>Proposed AdWords Strategies</vt:lpstr>
      <vt:lpstr>Core Performance Metrics to Track</vt:lpstr>
      <vt:lpstr>Weekly Plans Summary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Grants Online Marketing Challenge  Pre-campaign Report Template</dc:title>
  <dc:creator>Sam</dc:creator>
  <cp:lastModifiedBy>Iyer, Nisha Ramesh</cp:lastModifiedBy>
  <cp:revision>36</cp:revision>
  <dcterms:modified xsi:type="dcterms:W3CDTF">2018-10-27T02:09:55Z</dcterms:modified>
</cp:coreProperties>
</file>