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9" r:id="rId6"/>
    <p:sldId id="261" r:id="rId7"/>
    <p:sldId id="27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07" d="100"/>
          <a:sy n="107" d="100"/>
        </p:scale>
        <p:origin x="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hyperlink" Target="https://www.kaggle.com/datasets/zaheenhamidani/ultimate-spotify-tracks-db" TargetMode="Externa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hyperlink" Target="https://www.kaggle.com/datasets/zaheenhamidani/ultimate-spotify-tracks-db" TargetMode="External"/><Relationship Id="rId7" Type="http://schemas.openxmlformats.org/officeDocument/2006/relationships/image" Target="../media/image7.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6F47FE-F724-4D74-B283-D82785B03CA5}"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8A61FDD8-681E-4237-A2EA-2E6B0CCD0CDB}">
      <dgm:prSet custT="1"/>
      <dgm:spPr/>
      <dgm:t>
        <a:bodyPr/>
        <a:lstStyle/>
        <a:p>
          <a:pPr>
            <a:lnSpc>
              <a:spcPct val="100000"/>
            </a:lnSpc>
          </a:pPr>
          <a:r>
            <a:rPr lang="en-US" sz="2800" dirty="0">
              <a:latin typeface="Times New Roman" panose="02020603050405020304" pitchFamily="18" charset="0"/>
              <a:cs typeface="Times New Roman" panose="02020603050405020304" pitchFamily="18" charset="0"/>
            </a:rPr>
            <a:t>This </a:t>
          </a:r>
          <a:r>
            <a:rPr lang="en-US" sz="2800" dirty="0">
              <a:latin typeface="Times New Roman" panose="02020603050405020304" pitchFamily="18" charset="0"/>
              <a:cs typeface="Times New Roman" panose="02020603050405020304" pitchFamily="18" charset="0"/>
              <a:hlinkClick xmlns:r="http://schemas.openxmlformats.org/officeDocument/2006/relationships" r:id="rId1"/>
            </a:rPr>
            <a:t>dataset</a:t>
          </a:r>
          <a:r>
            <a:rPr lang="en-US" sz="2800" dirty="0">
              <a:latin typeface="Times New Roman" panose="02020603050405020304" pitchFamily="18" charset="0"/>
              <a:cs typeface="Times New Roman" panose="02020603050405020304" pitchFamily="18" charset="0"/>
            </a:rPr>
            <a:t> is taken from Kaggle.</a:t>
          </a:r>
        </a:p>
      </dgm:t>
    </dgm:pt>
    <dgm:pt modelId="{F2007235-FCA1-442C-A5EC-6903BAE41FA1}" type="parTrans" cxnId="{7CEB17D7-6E93-4061-BBE4-6DAFBB549315}">
      <dgm:prSet/>
      <dgm:spPr/>
      <dgm:t>
        <a:bodyPr/>
        <a:lstStyle/>
        <a:p>
          <a:endParaRPr lang="en-US"/>
        </a:p>
      </dgm:t>
    </dgm:pt>
    <dgm:pt modelId="{946740AD-B268-4D6C-BFF1-4AB5623F55A4}" type="sibTrans" cxnId="{7CEB17D7-6E93-4061-BBE4-6DAFBB549315}">
      <dgm:prSet/>
      <dgm:spPr/>
      <dgm:t>
        <a:bodyPr/>
        <a:lstStyle/>
        <a:p>
          <a:endParaRPr lang="en-US"/>
        </a:p>
      </dgm:t>
    </dgm:pt>
    <dgm:pt modelId="{529501C3-37C7-4F16-B20E-7B9AE190280E}">
      <dgm:prSet custT="1"/>
      <dgm:spPr/>
      <dgm:t>
        <a:bodyPr/>
        <a:lstStyle/>
        <a:p>
          <a:pPr>
            <a:lnSpc>
              <a:spcPct val="100000"/>
            </a:lnSpc>
          </a:pPr>
          <a:r>
            <a:rPr lang="en-US" sz="2800" b="0" i="0" dirty="0">
              <a:latin typeface="Times New Roman" panose="02020603050405020304" pitchFamily="18" charset="0"/>
              <a:cs typeface="Times New Roman" panose="02020603050405020304" pitchFamily="18" charset="0"/>
            </a:rPr>
            <a:t>The dataset consists of 232725 records across 18 fields. </a:t>
          </a:r>
          <a:endParaRPr lang="en-US" sz="2800" dirty="0">
            <a:latin typeface="Times New Roman" panose="02020603050405020304" pitchFamily="18" charset="0"/>
            <a:cs typeface="Times New Roman" panose="02020603050405020304" pitchFamily="18" charset="0"/>
          </a:endParaRPr>
        </a:p>
      </dgm:t>
    </dgm:pt>
    <dgm:pt modelId="{85B7CC74-A33D-4F86-AF47-764529ECF565}" type="parTrans" cxnId="{64C54BB2-0E39-48CC-BFAD-C94EA2F8FD19}">
      <dgm:prSet/>
      <dgm:spPr/>
      <dgm:t>
        <a:bodyPr/>
        <a:lstStyle/>
        <a:p>
          <a:endParaRPr lang="en-US"/>
        </a:p>
      </dgm:t>
    </dgm:pt>
    <dgm:pt modelId="{71867AEB-50EE-4A4F-B48A-77E2FF9E884C}" type="sibTrans" cxnId="{64C54BB2-0E39-48CC-BFAD-C94EA2F8FD19}">
      <dgm:prSet/>
      <dgm:spPr/>
      <dgm:t>
        <a:bodyPr/>
        <a:lstStyle/>
        <a:p>
          <a:endParaRPr lang="en-US"/>
        </a:p>
      </dgm:t>
    </dgm:pt>
    <dgm:pt modelId="{4BD5DA62-D606-4F37-9602-93109F518BD1}">
      <dgm:prSet custT="1"/>
      <dgm:spPr/>
      <dgm:t>
        <a:bodyPr/>
        <a:lstStyle/>
        <a:p>
          <a:pPr>
            <a:lnSpc>
              <a:spcPct val="100000"/>
            </a:lnSpc>
          </a:pPr>
          <a:r>
            <a:rPr lang="en-US" sz="2800" b="0" i="0" dirty="0">
              <a:latin typeface="Times New Roman" panose="02020603050405020304" pitchFamily="18" charset="0"/>
              <a:cs typeface="Times New Roman" panose="02020603050405020304" pitchFamily="18" charset="0"/>
            </a:rPr>
            <a:t>The dataset includes genres, track names, track id, popularity, and features like energy, loudness, etc...</a:t>
          </a:r>
          <a:endParaRPr lang="en-US" sz="2800" dirty="0">
            <a:latin typeface="Times New Roman" panose="02020603050405020304" pitchFamily="18" charset="0"/>
            <a:cs typeface="Times New Roman" panose="02020603050405020304" pitchFamily="18" charset="0"/>
          </a:endParaRPr>
        </a:p>
      </dgm:t>
    </dgm:pt>
    <dgm:pt modelId="{8B2B4B82-63FB-46FF-9F2C-2EFE7CF4566B}" type="parTrans" cxnId="{75725ED3-8B14-4FA0-B7D3-7EE01AB48026}">
      <dgm:prSet/>
      <dgm:spPr/>
      <dgm:t>
        <a:bodyPr/>
        <a:lstStyle/>
        <a:p>
          <a:endParaRPr lang="en-US"/>
        </a:p>
      </dgm:t>
    </dgm:pt>
    <dgm:pt modelId="{8DF9E057-A0CA-437E-8B68-9745911414C3}" type="sibTrans" cxnId="{75725ED3-8B14-4FA0-B7D3-7EE01AB48026}">
      <dgm:prSet/>
      <dgm:spPr/>
      <dgm:t>
        <a:bodyPr/>
        <a:lstStyle/>
        <a:p>
          <a:endParaRPr lang="en-US"/>
        </a:p>
      </dgm:t>
    </dgm:pt>
    <dgm:pt modelId="{7FB58401-8C48-43DB-AC79-30CC4CAB9764}" type="pres">
      <dgm:prSet presAssocID="{056F47FE-F724-4D74-B283-D82785B03CA5}" presName="root" presStyleCnt="0">
        <dgm:presLayoutVars>
          <dgm:dir/>
          <dgm:resizeHandles val="exact"/>
        </dgm:presLayoutVars>
      </dgm:prSet>
      <dgm:spPr/>
    </dgm:pt>
    <dgm:pt modelId="{8364054C-3C94-4BF6-940D-66BAF374FA6C}" type="pres">
      <dgm:prSet presAssocID="{8A61FDD8-681E-4237-A2EA-2E6B0CCD0CDB}" presName="compNode" presStyleCnt="0"/>
      <dgm:spPr/>
    </dgm:pt>
    <dgm:pt modelId="{31A6AE2E-2110-4D77-9BDE-9A6D70309D2C}" type="pres">
      <dgm:prSet presAssocID="{8A61FDD8-681E-4237-A2EA-2E6B0CCD0CDB}" presName="bgRect" presStyleLbl="bgShp" presStyleIdx="0" presStyleCnt="3" custLinFactNeighborX="2033" custLinFactNeighborY="-4151"/>
      <dgm:spPr/>
    </dgm:pt>
    <dgm:pt modelId="{29ECA525-721D-412B-A5D5-40F1D5D9970E}" type="pres">
      <dgm:prSet presAssocID="{8A61FDD8-681E-4237-A2EA-2E6B0CCD0CDB}"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Database"/>
        </a:ext>
      </dgm:extLst>
    </dgm:pt>
    <dgm:pt modelId="{3D0D35F5-9CC4-41FE-95A2-21858948A982}" type="pres">
      <dgm:prSet presAssocID="{8A61FDD8-681E-4237-A2EA-2E6B0CCD0CDB}" presName="spaceRect" presStyleCnt="0"/>
      <dgm:spPr/>
    </dgm:pt>
    <dgm:pt modelId="{0796D9F0-6E33-49FD-9705-1FFAFDED7185}" type="pres">
      <dgm:prSet presAssocID="{8A61FDD8-681E-4237-A2EA-2E6B0CCD0CDB}" presName="parTx" presStyleLbl="revTx" presStyleIdx="0" presStyleCnt="3">
        <dgm:presLayoutVars>
          <dgm:chMax val="0"/>
          <dgm:chPref val="0"/>
        </dgm:presLayoutVars>
      </dgm:prSet>
      <dgm:spPr/>
    </dgm:pt>
    <dgm:pt modelId="{CA68BB1C-A6B5-48D9-92E6-96519A73668B}" type="pres">
      <dgm:prSet presAssocID="{946740AD-B268-4D6C-BFF1-4AB5623F55A4}" presName="sibTrans" presStyleCnt="0"/>
      <dgm:spPr/>
    </dgm:pt>
    <dgm:pt modelId="{F6070B87-2092-4F98-AC62-24212607141E}" type="pres">
      <dgm:prSet presAssocID="{529501C3-37C7-4F16-B20E-7B9AE190280E}" presName="compNode" presStyleCnt="0"/>
      <dgm:spPr/>
    </dgm:pt>
    <dgm:pt modelId="{7A5C3DED-5F01-4A32-A9C1-E9D83D64F153}" type="pres">
      <dgm:prSet presAssocID="{529501C3-37C7-4F16-B20E-7B9AE190280E}" presName="bgRect" presStyleLbl="bgShp" presStyleIdx="1" presStyleCnt="3" custLinFactNeighborX="-58" custLinFactNeighborY="-2054"/>
      <dgm:spPr/>
    </dgm:pt>
    <dgm:pt modelId="{EF6989FF-07BB-46DE-94EC-958CAAB2E2EA}" type="pres">
      <dgm:prSet presAssocID="{529501C3-37C7-4F16-B20E-7B9AE190280E}"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Table"/>
        </a:ext>
      </dgm:extLst>
    </dgm:pt>
    <dgm:pt modelId="{6D9467D7-E49E-44DB-BE47-321C6A534C7A}" type="pres">
      <dgm:prSet presAssocID="{529501C3-37C7-4F16-B20E-7B9AE190280E}" presName="spaceRect" presStyleCnt="0"/>
      <dgm:spPr/>
    </dgm:pt>
    <dgm:pt modelId="{592A39D3-415D-4EF8-8FA9-848995ABDC60}" type="pres">
      <dgm:prSet presAssocID="{529501C3-37C7-4F16-B20E-7B9AE190280E}" presName="parTx" presStyleLbl="revTx" presStyleIdx="1" presStyleCnt="3">
        <dgm:presLayoutVars>
          <dgm:chMax val="0"/>
          <dgm:chPref val="0"/>
        </dgm:presLayoutVars>
      </dgm:prSet>
      <dgm:spPr/>
    </dgm:pt>
    <dgm:pt modelId="{55DDC352-D30F-4886-8849-2845B26F7ED9}" type="pres">
      <dgm:prSet presAssocID="{71867AEB-50EE-4A4F-B48A-77E2FF9E884C}" presName="sibTrans" presStyleCnt="0"/>
      <dgm:spPr/>
    </dgm:pt>
    <dgm:pt modelId="{7B9C91C5-D331-42DA-A3BE-B61D3847809A}" type="pres">
      <dgm:prSet presAssocID="{4BD5DA62-D606-4F37-9602-93109F518BD1}" presName="compNode" presStyleCnt="0"/>
      <dgm:spPr/>
    </dgm:pt>
    <dgm:pt modelId="{FE65D55E-EE76-4A50-BD50-8B512C62DEF6}" type="pres">
      <dgm:prSet presAssocID="{4BD5DA62-D606-4F37-9602-93109F518BD1}" presName="bgRect" presStyleLbl="bgShp" presStyleIdx="2" presStyleCnt="3"/>
      <dgm:spPr/>
    </dgm:pt>
    <dgm:pt modelId="{23DFDF2D-7C61-4AD1-9C56-59D34BEEB091}" type="pres">
      <dgm:prSet presAssocID="{4BD5DA62-D606-4F37-9602-93109F518BD1}"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a:ln>
          <a:noFill/>
        </a:ln>
      </dgm:spPr>
      <dgm:extLst>
        <a:ext uri="{E40237B7-FDA0-4F09-8148-C483321AD2D9}">
          <dgm14:cNvPr xmlns:dgm14="http://schemas.microsoft.com/office/drawing/2010/diagram" id="0" name="" descr="Soundwave with solid fill"/>
        </a:ext>
      </dgm:extLst>
    </dgm:pt>
    <dgm:pt modelId="{13ADAF16-B162-4B5E-8C41-AA05F7D7F00D}" type="pres">
      <dgm:prSet presAssocID="{4BD5DA62-D606-4F37-9602-93109F518BD1}" presName="spaceRect" presStyleCnt="0"/>
      <dgm:spPr/>
    </dgm:pt>
    <dgm:pt modelId="{A2BA5459-2824-4157-91D5-DB9A7ED7BE8E}" type="pres">
      <dgm:prSet presAssocID="{4BD5DA62-D606-4F37-9602-93109F518BD1}" presName="parTx" presStyleLbl="revTx" presStyleIdx="2" presStyleCnt="3">
        <dgm:presLayoutVars>
          <dgm:chMax val="0"/>
          <dgm:chPref val="0"/>
        </dgm:presLayoutVars>
      </dgm:prSet>
      <dgm:spPr/>
    </dgm:pt>
  </dgm:ptLst>
  <dgm:cxnLst>
    <dgm:cxn modelId="{29280203-8BFA-3F42-9572-602CCD4044A6}" type="presOf" srcId="{8A61FDD8-681E-4237-A2EA-2E6B0CCD0CDB}" destId="{0796D9F0-6E33-49FD-9705-1FFAFDED7185}" srcOrd="0" destOrd="0" presId="urn:microsoft.com/office/officeart/2018/2/layout/IconVerticalSolidList"/>
    <dgm:cxn modelId="{ABFD3045-DB31-A94F-B249-70780BE5C83F}" type="presOf" srcId="{4BD5DA62-D606-4F37-9602-93109F518BD1}" destId="{A2BA5459-2824-4157-91D5-DB9A7ED7BE8E}" srcOrd="0" destOrd="0" presId="urn:microsoft.com/office/officeart/2018/2/layout/IconVerticalSolidList"/>
    <dgm:cxn modelId="{36806787-AD15-2440-906F-0FE1C28473CC}" type="presOf" srcId="{529501C3-37C7-4F16-B20E-7B9AE190280E}" destId="{592A39D3-415D-4EF8-8FA9-848995ABDC60}" srcOrd="0" destOrd="0" presId="urn:microsoft.com/office/officeart/2018/2/layout/IconVerticalSolidList"/>
    <dgm:cxn modelId="{64C54BB2-0E39-48CC-BFAD-C94EA2F8FD19}" srcId="{056F47FE-F724-4D74-B283-D82785B03CA5}" destId="{529501C3-37C7-4F16-B20E-7B9AE190280E}" srcOrd="1" destOrd="0" parTransId="{85B7CC74-A33D-4F86-AF47-764529ECF565}" sibTransId="{71867AEB-50EE-4A4F-B48A-77E2FF9E884C}"/>
    <dgm:cxn modelId="{75725ED3-8B14-4FA0-B7D3-7EE01AB48026}" srcId="{056F47FE-F724-4D74-B283-D82785B03CA5}" destId="{4BD5DA62-D606-4F37-9602-93109F518BD1}" srcOrd="2" destOrd="0" parTransId="{8B2B4B82-63FB-46FF-9F2C-2EFE7CF4566B}" sibTransId="{8DF9E057-A0CA-437E-8B68-9745911414C3}"/>
    <dgm:cxn modelId="{D239B1D4-D322-D84D-965D-916030FA1060}" type="presOf" srcId="{056F47FE-F724-4D74-B283-D82785B03CA5}" destId="{7FB58401-8C48-43DB-AC79-30CC4CAB9764}" srcOrd="0" destOrd="0" presId="urn:microsoft.com/office/officeart/2018/2/layout/IconVerticalSolidList"/>
    <dgm:cxn modelId="{7CEB17D7-6E93-4061-BBE4-6DAFBB549315}" srcId="{056F47FE-F724-4D74-B283-D82785B03CA5}" destId="{8A61FDD8-681E-4237-A2EA-2E6B0CCD0CDB}" srcOrd="0" destOrd="0" parTransId="{F2007235-FCA1-442C-A5EC-6903BAE41FA1}" sibTransId="{946740AD-B268-4D6C-BFF1-4AB5623F55A4}"/>
    <dgm:cxn modelId="{06F32AF4-C64F-6346-9032-3AB75BBC8375}" type="presParOf" srcId="{7FB58401-8C48-43DB-AC79-30CC4CAB9764}" destId="{8364054C-3C94-4BF6-940D-66BAF374FA6C}" srcOrd="0" destOrd="0" presId="urn:microsoft.com/office/officeart/2018/2/layout/IconVerticalSolidList"/>
    <dgm:cxn modelId="{78CB2B32-A542-444B-BA8E-80036C5CE39E}" type="presParOf" srcId="{8364054C-3C94-4BF6-940D-66BAF374FA6C}" destId="{31A6AE2E-2110-4D77-9BDE-9A6D70309D2C}" srcOrd="0" destOrd="0" presId="urn:microsoft.com/office/officeart/2018/2/layout/IconVerticalSolidList"/>
    <dgm:cxn modelId="{6671D7A5-4723-E645-84D3-D6ECA613AFEA}" type="presParOf" srcId="{8364054C-3C94-4BF6-940D-66BAF374FA6C}" destId="{29ECA525-721D-412B-A5D5-40F1D5D9970E}" srcOrd="1" destOrd="0" presId="urn:microsoft.com/office/officeart/2018/2/layout/IconVerticalSolidList"/>
    <dgm:cxn modelId="{F3D4EF22-3218-AC44-A7B1-C6DF37D39EBA}" type="presParOf" srcId="{8364054C-3C94-4BF6-940D-66BAF374FA6C}" destId="{3D0D35F5-9CC4-41FE-95A2-21858948A982}" srcOrd="2" destOrd="0" presId="urn:microsoft.com/office/officeart/2018/2/layout/IconVerticalSolidList"/>
    <dgm:cxn modelId="{4A8E0132-DB91-5A4F-A77B-D9632DC3AE6F}" type="presParOf" srcId="{8364054C-3C94-4BF6-940D-66BAF374FA6C}" destId="{0796D9F0-6E33-49FD-9705-1FFAFDED7185}" srcOrd="3" destOrd="0" presId="urn:microsoft.com/office/officeart/2018/2/layout/IconVerticalSolidList"/>
    <dgm:cxn modelId="{E7E1886B-CB48-7745-A59D-3FE92F20AB64}" type="presParOf" srcId="{7FB58401-8C48-43DB-AC79-30CC4CAB9764}" destId="{CA68BB1C-A6B5-48D9-92E6-96519A73668B}" srcOrd="1" destOrd="0" presId="urn:microsoft.com/office/officeart/2018/2/layout/IconVerticalSolidList"/>
    <dgm:cxn modelId="{257B9C00-5BC1-9440-9E7D-AAE83A40817C}" type="presParOf" srcId="{7FB58401-8C48-43DB-AC79-30CC4CAB9764}" destId="{F6070B87-2092-4F98-AC62-24212607141E}" srcOrd="2" destOrd="0" presId="urn:microsoft.com/office/officeart/2018/2/layout/IconVerticalSolidList"/>
    <dgm:cxn modelId="{88B8B9C3-FEA2-A443-8654-E6BEE2BEF9EE}" type="presParOf" srcId="{F6070B87-2092-4F98-AC62-24212607141E}" destId="{7A5C3DED-5F01-4A32-A9C1-E9D83D64F153}" srcOrd="0" destOrd="0" presId="urn:microsoft.com/office/officeart/2018/2/layout/IconVerticalSolidList"/>
    <dgm:cxn modelId="{EDDCBB64-6E58-5C4A-B503-C94135EBED59}" type="presParOf" srcId="{F6070B87-2092-4F98-AC62-24212607141E}" destId="{EF6989FF-07BB-46DE-94EC-958CAAB2E2EA}" srcOrd="1" destOrd="0" presId="urn:microsoft.com/office/officeart/2018/2/layout/IconVerticalSolidList"/>
    <dgm:cxn modelId="{AE83A539-9AB0-5E4B-8224-EBA985BB9A90}" type="presParOf" srcId="{F6070B87-2092-4F98-AC62-24212607141E}" destId="{6D9467D7-E49E-44DB-BE47-321C6A534C7A}" srcOrd="2" destOrd="0" presId="urn:microsoft.com/office/officeart/2018/2/layout/IconVerticalSolidList"/>
    <dgm:cxn modelId="{3A03C547-E91D-4349-B8EC-F67E0AD28D8F}" type="presParOf" srcId="{F6070B87-2092-4F98-AC62-24212607141E}" destId="{592A39D3-415D-4EF8-8FA9-848995ABDC60}" srcOrd="3" destOrd="0" presId="urn:microsoft.com/office/officeart/2018/2/layout/IconVerticalSolidList"/>
    <dgm:cxn modelId="{4329B2DC-CC85-CF47-A3FA-1B7FA95349FA}" type="presParOf" srcId="{7FB58401-8C48-43DB-AC79-30CC4CAB9764}" destId="{55DDC352-D30F-4886-8849-2845B26F7ED9}" srcOrd="3" destOrd="0" presId="urn:microsoft.com/office/officeart/2018/2/layout/IconVerticalSolidList"/>
    <dgm:cxn modelId="{6E8CEA43-1517-804F-98E8-582CD59393D9}" type="presParOf" srcId="{7FB58401-8C48-43DB-AC79-30CC4CAB9764}" destId="{7B9C91C5-D331-42DA-A3BE-B61D3847809A}" srcOrd="4" destOrd="0" presId="urn:microsoft.com/office/officeart/2018/2/layout/IconVerticalSolidList"/>
    <dgm:cxn modelId="{F2A8DFED-AB23-DD42-B9F6-8A218DEBA426}" type="presParOf" srcId="{7B9C91C5-D331-42DA-A3BE-B61D3847809A}" destId="{FE65D55E-EE76-4A50-BD50-8B512C62DEF6}" srcOrd="0" destOrd="0" presId="urn:microsoft.com/office/officeart/2018/2/layout/IconVerticalSolidList"/>
    <dgm:cxn modelId="{5CD5C9B4-12E1-6447-BDC6-CF0A444FE3DD}" type="presParOf" srcId="{7B9C91C5-D331-42DA-A3BE-B61D3847809A}" destId="{23DFDF2D-7C61-4AD1-9C56-59D34BEEB091}" srcOrd="1" destOrd="0" presId="urn:microsoft.com/office/officeart/2018/2/layout/IconVerticalSolidList"/>
    <dgm:cxn modelId="{30600DE0-9175-974F-90FF-3F0A3E2AC12A}" type="presParOf" srcId="{7B9C91C5-D331-42DA-A3BE-B61D3847809A}" destId="{13ADAF16-B162-4B5E-8C41-AA05F7D7F00D}" srcOrd="2" destOrd="0" presId="urn:microsoft.com/office/officeart/2018/2/layout/IconVerticalSolidList"/>
    <dgm:cxn modelId="{B4AEDCDF-F58E-6948-990E-AC747522D23B}" type="presParOf" srcId="{7B9C91C5-D331-42DA-A3BE-B61D3847809A}" destId="{A2BA5459-2824-4157-91D5-DB9A7ED7BE8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E0788E-59B3-43B4-B1D1-C4E01CADE7B0}" type="doc">
      <dgm:prSet loTypeId="urn:microsoft.com/office/officeart/2018/2/layout/IconVerticalSolidList" loCatId="icon" qsTypeId="urn:microsoft.com/office/officeart/2005/8/quickstyle/simple1" qsCatId="simple" csTypeId="urn:microsoft.com/office/officeart/2005/8/colors/accent4_2" csCatId="accent4" phldr="1"/>
      <dgm:spPr/>
      <dgm:t>
        <a:bodyPr/>
        <a:lstStyle/>
        <a:p>
          <a:endParaRPr lang="en-US"/>
        </a:p>
      </dgm:t>
    </dgm:pt>
    <dgm:pt modelId="{49ED5321-E852-48C3-9526-2F30691DDBAB}">
      <dgm:prSet custT="1"/>
      <dgm:spPr/>
      <dgm:t>
        <a:bodyPr/>
        <a:lstStyle/>
        <a:p>
          <a:pPr>
            <a:lnSpc>
              <a:spcPct val="100000"/>
            </a:lnSpc>
          </a:pPr>
          <a:r>
            <a:rPr lang="en-US" sz="2000" dirty="0">
              <a:latin typeface="Times New Roman" panose="02020603050405020304" pitchFamily="18" charset="0"/>
              <a:cs typeface="Times New Roman" panose="02020603050405020304" pitchFamily="18" charset="0"/>
            </a:rPr>
            <a:t>Are the popularity of pop songs and jazz songs the same?</a:t>
          </a:r>
        </a:p>
      </dgm:t>
    </dgm:pt>
    <dgm:pt modelId="{BB0E2F50-CBE4-47DF-9D75-A82D8D7AB253}" type="parTrans" cxnId="{7805E1D3-E868-44DF-B69E-572F128DD0F3}">
      <dgm:prSet/>
      <dgm:spPr/>
      <dgm:t>
        <a:bodyPr/>
        <a:lstStyle/>
        <a:p>
          <a:endParaRPr lang="en-US"/>
        </a:p>
      </dgm:t>
    </dgm:pt>
    <dgm:pt modelId="{CC8557E6-7091-48AD-B012-29A921FB01D5}" type="sibTrans" cxnId="{7805E1D3-E868-44DF-B69E-572F128DD0F3}">
      <dgm:prSet/>
      <dgm:spPr/>
      <dgm:t>
        <a:bodyPr/>
        <a:lstStyle/>
        <a:p>
          <a:pPr>
            <a:lnSpc>
              <a:spcPct val="100000"/>
            </a:lnSpc>
          </a:pPr>
          <a:endParaRPr lang="en-US"/>
        </a:p>
      </dgm:t>
    </dgm:pt>
    <dgm:pt modelId="{E7EA0EC9-5C67-4570-992C-BA801A337D13}">
      <dgm:prSet custT="1"/>
      <dgm:spPr/>
      <dgm:t>
        <a:bodyPr/>
        <a:lstStyle/>
        <a:p>
          <a:pPr>
            <a:lnSpc>
              <a:spcPct val="100000"/>
            </a:lnSpc>
          </a:pPr>
          <a:r>
            <a:rPr lang="en-US" sz="2000">
              <a:latin typeface="Times New Roman" panose="02020603050405020304" pitchFamily="18" charset="0"/>
              <a:cs typeface="Times New Roman" panose="02020603050405020304" pitchFamily="18" charset="0"/>
            </a:rPr>
            <a:t>How does energy affect the danceability of songs?</a:t>
          </a:r>
          <a:endParaRPr lang="en-US" sz="2000" dirty="0">
            <a:latin typeface="Times New Roman" panose="02020603050405020304" pitchFamily="18" charset="0"/>
            <a:cs typeface="Times New Roman" panose="02020603050405020304" pitchFamily="18" charset="0"/>
          </a:endParaRPr>
        </a:p>
      </dgm:t>
    </dgm:pt>
    <dgm:pt modelId="{E94BDA11-C5E3-4BE4-B6C3-5FC14DFAF51A}" type="parTrans" cxnId="{A04E953C-6B5F-4F9A-B162-61AADC80FBC4}">
      <dgm:prSet/>
      <dgm:spPr/>
      <dgm:t>
        <a:bodyPr/>
        <a:lstStyle/>
        <a:p>
          <a:endParaRPr lang="en-US"/>
        </a:p>
      </dgm:t>
    </dgm:pt>
    <dgm:pt modelId="{13C411B3-5046-499C-A8FB-DDAAD7043A7F}" type="sibTrans" cxnId="{A04E953C-6B5F-4F9A-B162-61AADC80FBC4}">
      <dgm:prSet/>
      <dgm:spPr/>
      <dgm:t>
        <a:bodyPr/>
        <a:lstStyle/>
        <a:p>
          <a:pPr>
            <a:lnSpc>
              <a:spcPct val="100000"/>
            </a:lnSpc>
          </a:pPr>
          <a:endParaRPr lang="en-US"/>
        </a:p>
      </dgm:t>
    </dgm:pt>
    <dgm:pt modelId="{0715EE3D-0EFE-460B-9B43-C87490B6C25E}">
      <dgm:prSet custT="1"/>
      <dgm:spPr/>
      <dgm:t>
        <a:bodyPr/>
        <a:lstStyle/>
        <a:p>
          <a:pPr>
            <a:lnSpc>
              <a:spcPct val="100000"/>
            </a:lnSpc>
          </a:pPr>
          <a:r>
            <a:rPr lang="en-US" sz="2000">
              <a:latin typeface="Times New Roman" panose="02020603050405020304" pitchFamily="18" charset="0"/>
              <a:cs typeface="Times New Roman" panose="02020603050405020304" pitchFamily="18" charset="0"/>
            </a:rPr>
            <a:t>Is there any correlation between liveness and valence?</a:t>
          </a:r>
          <a:endParaRPr lang="en-US" sz="2000" dirty="0">
            <a:latin typeface="Times New Roman" panose="02020603050405020304" pitchFamily="18" charset="0"/>
            <a:cs typeface="Times New Roman" panose="02020603050405020304" pitchFamily="18" charset="0"/>
          </a:endParaRPr>
        </a:p>
      </dgm:t>
    </dgm:pt>
    <dgm:pt modelId="{28DD88E7-C534-4259-9DDC-278D3DF86C09}" type="parTrans" cxnId="{39107FA9-2A68-4682-883F-4E90C7598B06}">
      <dgm:prSet/>
      <dgm:spPr/>
      <dgm:t>
        <a:bodyPr/>
        <a:lstStyle/>
        <a:p>
          <a:endParaRPr lang="en-US"/>
        </a:p>
      </dgm:t>
    </dgm:pt>
    <dgm:pt modelId="{E3F237A2-1CFE-42B1-B73F-17118BA7C7B5}" type="sibTrans" cxnId="{39107FA9-2A68-4682-883F-4E90C7598B06}">
      <dgm:prSet/>
      <dgm:spPr/>
      <dgm:t>
        <a:bodyPr/>
        <a:lstStyle/>
        <a:p>
          <a:pPr>
            <a:lnSpc>
              <a:spcPct val="100000"/>
            </a:lnSpc>
          </a:pPr>
          <a:endParaRPr lang="en-US"/>
        </a:p>
      </dgm:t>
    </dgm:pt>
    <dgm:pt modelId="{A17C6788-CA4D-40A3-B5D5-CD365F45652F}">
      <dgm:prSet custT="1"/>
      <dgm:spPr/>
      <dgm:t>
        <a:bodyPr/>
        <a:lstStyle/>
        <a:p>
          <a:pPr>
            <a:lnSpc>
              <a:spcPct val="100000"/>
            </a:lnSpc>
          </a:pPr>
          <a:r>
            <a:rPr lang="en-US" sz="2000">
              <a:latin typeface="Times New Roman" panose="02020603050405020304" pitchFamily="18" charset="0"/>
              <a:cs typeface="Times New Roman" panose="02020603050405020304" pitchFamily="18" charset="0"/>
            </a:rPr>
            <a:t>Does the loudness have an impact on the energy of the songs?</a:t>
          </a:r>
          <a:endParaRPr lang="en-US" sz="2000" dirty="0">
            <a:latin typeface="Times New Roman" panose="02020603050405020304" pitchFamily="18" charset="0"/>
            <a:cs typeface="Times New Roman" panose="02020603050405020304" pitchFamily="18" charset="0"/>
          </a:endParaRPr>
        </a:p>
      </dgm:t>
    </dgm:pt>
    <dgm:pt modelId="{E699D22F-0DB5-4261-8155-3AE25D30FE76}" type="parTrans" cxnId="{23817119-DA85-4311-AD8B-FDC9D31C7B8A}">
      <dgm:prSet/>
      <dgm:spPr/>
      <dgm:t>
        <a:bodyPr/>
        <a:lstStyle/>
        <a:p>
          <a:endParaRPr lang="en-US"/>
        </a:p>
      </dgm:t>
    </dgm:pt>
    <dgm:pt modelId="{46DCDEAF-493E-41F5-9D8B-3166D5071D10}" type="sibTrans" cxnId="{23817119-DA85-4311-AD8B-FDC9D31C7B8A}">
      <dgm:prSet/>
      <dgm:spPr/>
      <dgm:t>
        <a:bodyPr/>
        <a:lstStyle/>
        <a:p>
          <a:pPr>
            <a:lnSpc>
              <a:spcPct val="100000"/>
            </a:lnSpc>
          </a:pPr>
          <a:endParaRPr lang="en-US"/>
        </a:p>
      </dgm:t>
    </dgm:pt>
    <dgm:pt modelId="{06DFB6AF-348F-4D5F-8F9C-5D8597497234}">
      <dgm:prSet custT="1"/>
      <dgm:spPr/>
      <dgm:t>
        <a:bodyPr/>
        <a:lstStyle/>
        <a:p>
          <a:pPr>
            <a:lnSpc>
              <a:spcPct val="100000"/>
            </a:lnSpc>
          </a:pPr>
          <a:r>
            <a:rPr lang="en-US" sz="2000" dirty="0">
              <a:latin typeface="Times New Roman" panose="02020603050405020304" pitchFamily="18" charset="0"/>
              <a:cs typeface="Times New Roman" panose="02020603050405020304" pitchFamily="18" charset="0"/>
            </a:rPr>
            <a:t>Does energy have an impact on the popularity of songs?</a:t>
          </a:r>
        </a:p>
      </dgm:t>
    </dgm:pt>
    <dgm:pt modelId="{27F9E972-ACF8-48FF-A0C1-78E7E6E9528C}" type="parTrans" cxnId="{EA67A6A7-9A4C-493B-AD44-0D6750A3E4B1}">
      <dgm:prSet/>
      <dgm:spPr/>
      <dgm:t>
        <a:bodyPr/>
        <a:lstStyle/>
        <a:p>
          <a:endParaRPr lang="en-US"/>
        </a:p>
      </dgm:t>
    </dgm:pt>
    <dgm:pt modelId="{8562B066-8DB6-4A0B-8005-0A39773775BF}" type="sibTrans" cxnId="{EA67A6A7-9A4C-493B-AD44-0D6750A3E4B1}">
      <dgm:prSet/>
      <dgm:spPr/>
      <dgm:t>
        <a:bodyPr/>
        <a:lstStyle/>
        <a:p>
          <a:endParaRPr lang="en-US"/>
        </a:p>
      </dgm:t>
    </dgm:pt>
    <dgm:pt modelId="{65818262-2842-4D75-BAF9-32163E13959F}" type="pres">
      <dgm:prSet presAssocID="{90E0788E-59B3-43B4-B1D1-C4E01CADE7B0}" presName="root" presStyleCnt="0">
        <dgm:presLayoutVars>
          <dgm:dir/>
          <dgm:resizeHandles val="exact"/>
        </dgm:presLayoutVars>
      </dgm:prSet>
      <dgm:spPr/>
    </dgm:pt>
    <dgm:pt modelId="{8400F290-6ECD-4EC3-A7C7-31DA884779D8}" type="pres">
      <dgm:prSet presAssocID="{49ED5321-E852-48C3-9526-2F30691DDBAB}" presName="compNode" presStyleCnt="0"/>
      <dgm:spPr/>
    </dgm:pt>
    <dgm:pt modelId="{598038DA-7F81-451F-AC6E-6FA69AE2876A}" type="pres">
      <dgm:prSet presAssocID="{49ED5321-E852-48C3-9526-2F30691DDBAB}" presName="bgRect" presStyleLbl="bgShp" presStyleIdx="0" presStyleCnt="5"/>
      <dgm:spPr/>
    </dgm:pt>
    <dgm:pt modelId="{DF8342C6-1466-4B9D-96FE-803C6BEEAB35}" type="pres">
      <dgm:prSet presAssocID="{49ED5321-E852-48C3-9526-2F30691DDBAB}" presName="iconRect" presStyleLbl="node1" presStyleIdx="0" presStyleCnt="5" custScaleX="177411" custScaleY="19287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F69F2CB3-3635-4BAE-9DDF-F7D5E0BBE05D}" type="pres">
      <dgm:prSet presAssocID="{49ED5321-E852-48C3-9526-2F30691DDBAB}" presName="spaceRect" presStyleCnt="0"/>
      <dgm:spPr/>
    </dgm:pt>
    <dgm:pt modelId="{90555BDA-3EDA-4A03-8B14-0695050DD381}" type="pres">
      <dgm:prSet presAssocID="{49ED5321-E852-48C3-9526-2F30691DDBAB}" presName="parTx" presStyleLbl="revTx" presStyleIdx="0" presStyleCnt="5">
        <dgm:presLayoutVars>
          <dgm:chMax val="0"/>
          <dgm:chPref val="0"/>
        </dgm:presLayoutVars>
      </dgm:prSet>
      <dgm:spPr/>
    </dgm:pt>
    <dgm:pt modelId="{411B026C-161D-449C-B431-7CDB60B01066}" type="pres">
      <dgm:prSet presAssocID="{CC8557E6-7091-48AD-B012-29A921FB01D5}" presName="sibTrans" presStyleCnt="0"/>
      <dgm:spPr/>
    </dgm:pt>
    <dgm:pt modelId="{18CF6D93-D8C3-4F0C-A866-FC513BC71BCC}" type="pres">
      <dgm:prSet presAssocID="{E7EA0EC9-5C67-4570-992C-BA801A337D13}" presName="compNode" presStyleCnt="0"/>
      <dgm:spPr/>
    </dgm:pt>
    <dgm:pt modelId="{1D4F4AEE-65CB-4EBB-8777-CC35916D9078}" type="pres">
      <dgm:prSet presAssocID="{E7EA0EC9-5C67-4570-992C-BA801A337D13}" presName="bgRect" presStyleLbl="bgShp" presStyleIdx="1" presStyleCnt="5" custLinFactNeighborX="13691" custLinFactNeighborY="-2225"/>
      <dgm:spPr/>
    </dgm:pt>
    <dgm:pt modelId="{E330D5E9-5F01-4D84-BD8D-4306D0CE564C}" type="pres">
      <dgm:prSet presAssocID="{E7EA0EC9-5C67-4570-992C-BA801A337D13}" presName="iconRect" presStyleLbl="node1" presStyleIdx="1" presStyleCnt="5" custScaleX="125402" custScaleY="15353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68B5AD86-CE80-4709-8ACB-25D10334F8F9}" type="pres">
      <dgm:prSet presAssocID="{E7EA0EC9-5C67-4570-992C-BA801A337D13}" presName="spaceRect" presStyleCnt="0"/>
      <dgm:spPr/>
    </dgm:pt>
    <dgm:pt modelId="{B8DFA3E6-562B-49ED-A5E8-A4E49026010D}" type="pres">
      <dgm:prSet presAssocID="{E7EA0EC9-5C67-4570-992C-BA801A337D13}" presName="parTx" presStyleLbl="revTx" presStyleIdx="1" presStyleCnt="5">
        <dgm:presLayoutVars>
          <dgm:chMax val="0"/>
          <dgm:chPref val="0"/>
        </dgm:presLayoutVars>
      </dgm:prSet>
      <dgm:spPr/>
    </dgm:pt>
    <dgm:pt modelId="{64D73887-5D77-41AB-8E2E-D9EA007CF46E}" type="pres">
      <dgm:prSet presAssocID="{13C411B3-5046-499C-A8FB-DDAAD7043A7F}" presName="sibTrans" presStyleCnt="0"/>
      <dgm:spPr/>
    </dgm:pt>
    <dgm:pt modelId="{F997AEF4-070C-4B2A-AC3A-48740BD94A0A}" type="pres">
      <dgm:prSet presAssocID="{0715EE3D-0EFE-460B-9B43-C87490B6C25E}" presName="compNode" presStyleCnt="0"/>
      <dgm:spPr/>
    </dgm:pt>
    <dgm:pt modelId="{A14E03B9-FA02-46FF-86C2-5B894D623DE5}" type="pres">
      <dgm:prSet presAssocID="{0715EE3D-0EFE-460B-9B43-C87490B6C25E}" presName="bgRect" presStyleLbl="bgShp" presStyleIdx="2" presStyleCnt="5"/>
      <dgm:spPr/>
    </dgm:pt>
    <dgm:pt modelId="{610A6A22-DF57-49E0-B1EE-E09ECDA77F6F}" type="pres">
      <dgm:prSet presAssocID="{0715EE3D-0EFE-460B-9B43-C87490B6C25E}" presName="iconRect" presStyleLbl="node1" presStyleIdx="2" presStyleCnt="5" custScaleX="185030" custScaleY="19724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F4DBA841-556B-4D73-9BA3-08E1A789703E}" type="pres">
      <dgm:prSet presAssocID="{0715EE3D-0EFE-460B-9B43-C87490B6C25E}" presName="spaceRect" presStyleCnt="0"/>
      <dgm:spPr/>
    </dgm:pt>
    <dgm:pt modelId="{3A70F2DF-93CB-4B5F-BF2B-FF7D76DB631F}" type="pres">
      <dgm:prSet presAssocID="{0715EE3D-0EFE-460B-9B43-C87490B6C25E}" presName="parTx" presStyleLbl="revTx" presStyleIdx="2" presStyleCnt="5">
        <dgm:presLayoutVars>
          <dgm:chMax val="0"/>
          <dgm:chPref val="0"/>
        </dgm:presLayoutVars>
      </dgm:prSet>
      <dgm:spPr/>
    </dgm:pt>
    <dgm:pt modelId="{757EEBD5-14CC-4529-B290-C3E06AE00898}" type="pres">
      <dgm:prSet presAssocID="{E3F237A2-1CFE-42B1-B73F-17118BA7C7B5}" presName="sibTrans" presStyleCnt="0"/>
      <dgm:spPr/>
    </dgm:pt>
    <dgm:pt modelId="{8B3D546B-782F-4A3C-BA86-4C7B45B7B35D}" type="pres">
      <dgm:prSet presAssocID="{A17C6788-CA4D-40A3-B5D5-CD365F45652F}" presName="compNode" presStyleCnt="0"/>
      <dgm:spPr/>
    </dgm:pt>
    <dgm:pt modelId="{C882795C-F8AC-4425-8731-EF8575ACFC2D}" type="pres">
      <dgm:prSet presAssocID="{A17C6788-CA4D-40A3-B5D5-CD365F45652F}" presName="bgRect" presStyleLbl="bgShp" presStyleIdx="3" presStyleCnt="5"/>
      <dgm:spPr/>
    </dgm:pt>
    <dgm:pt modelId="{7757D6F6-5F4F-412D-9E35-8CC588418E95}" type="pres">
      <dgm:prSet presAssocID="{A17C6788-CA4D-40A3-B5D5-CD365F45652F}" presName="iconRect" presStyleLbl="node1" presStyleIdx="3" presStyleCnt="5" custScaleX="178949" custScaleY="18649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pt>
    <dgm:pt modelId="{21A324DB-F789-47E2-94CF-0DBB58F61551}" type="pres">
      <dgm:prSet presAssocID="{A17C6788-CA4D-40A3-B5D5-CD365F45652F}" presName="spaceRect" presStyleCnt="0"/>
      <dgm:spPr/>
    </dgm:pt>
    <dgm:pt modelId="{001756E3-1A4B-41B2-9BC2-49C88EAB4445}" type="pres">
      <dgm:prSet presAssocID="{A17C6788-CA4D-40A3-B5D5-CD365F45652F}" presName="parTx" presStyleLbl="revTx" presStyleIdx="3" presStyleCnt="5">
        <dgm:presLayoutVars>
          <dgm:chMax val="0"/>
          <dgm:chPref val="0"/>
        </dgm:presLayoutVars>
      </dgm:prSet>
      <dgm:spPr/>
    </dgm:pt>
    <dgm:pt modelId="{8200DF89-F40E-451A-8899-7A6B82BD833C}" type="pres">
      <dgm:prSet presAssocID="{46DCDEAF-493E-41F5-9D8B-3166D5071D10}" presName="sibTrans" presStyleCnt="0"/>
      <dgm:spPr/>
    </dgm:pt>
    <dgm:pt modelId="{D6C4A463-4AAB-4747-8510-FAE049FD3D82}" type="pres">
      <dgm:prSet presAssocID="{06DFB6AF-348F-4D5F-8F9C-5D8597497234}" presName="compNode" presStyleCnt="0"/>
      <dgm:spPr/>
    </dgm:pt>
    <dgm:pt modelId="{BFB2EEF7-DF1C-4690-AB1F-7D0202C6D554}" type="pres">
      <dgm:prSet presAssocID="{06DFB6AF-348F-4D5F-8F9C-5D8597497234}" presName="bgRect" presStyleLbl="bgShp" presStyleIdx="4" presStyleCnt="5"/>
      <dgm:spPr/>
    </dgm:pt>
    <dgm:pt modelId="{8984FAB1-04E0-4E86-9EFA-C5BCC73605C9}" type="pres">
      <dgm:prSet presAssocID="{06DFB6AF-348F-4D5F-8F9C-5D8597497234}" presName="iconRect" presStyleLbl="node1" presStyleIdx="4" presStyleCnt="5" custScaleX="210000" custScaleY="180981"/>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reble clef"/>
        </a:ext>
      </dgm:extLst>
    </dgm:pt>
    <dgm:pt modelId="{5886B324-63DC-4E38-811E-AD0F1B59C3B8}" type="pres">
      <dgm:prSet presAssocID="{06DFB6AF-348F-4D5F-8F9C-5D8597497234}" presName="spaceRect" presStyleCnt="0"/>
      <dgm:spPr/>
    </dgm:pt>
    <dgm:pt modelId="{92D1AA73-BD52-4487-94B8-D7F973C35B2F}" type="pres">
      <dgm:prSet presAssocID="{06DFB6AF-348F-4D5F-8F9C-5D8597497234}" presName="parTx" presStyleLbl="revTx" presStyleIdx="4" presStyleCnt="5">
        <dgm:presLayoutVars>
          <dgm:chMax val="0"/>
          <dgm:chPref val="0"/>
        </dgm:presLayoutVars>
      </dgm:prSet>
      <dgm:spPr/>
    </dgm:pt>
  </dgm:ptLst>
  <dgm:cxnLst>
    <dgm:cxn modelId="{23817119-DA85-4311-AD8B-FDC9D31C7B8A}" srcId="{90E0788E-59B3-43B4-B1D1-C4E01CADE7B0}" destId="{A17C6788-CA4D-40A3-B5D5-CD365F45652F}" srcOrd="3" destOrd="0" parTransId="{E699D22F-0DB5-4261-8155-3AE25D30FE76}" sibTransId="{46DCDEAF-493E-41F5-9D8B-3166D5071D10}"/>
    <dgm:cxn modelId="{A04E953C-6B5F-4F9A-B162-61AADC80FBC4}" srcId="{90E0788E-59B3-43B4-B1D1-C4E01CADE7B0}" destId="{E7EA0EC9-5C67-4570-992C-BA801A337D13}" srcOrd="1" destOrd="0" parTransId="{E94BDA11-C5E3-4BE4-B6C3-5FC14DFAF51A}" sibTransId="{13C411B3-5046-499C-A8FB-DDAAD7043A7F}"/>
    <dgm:cxn modelId="{1795244D-8AF5-D242-9BB1-6C119489C490}" type="presOf" srcId="{0715EE3D-0EFE-460B-9B43-C87490B6C25E}" destId="{3A70F2DF-93CB-4B5F-BF2B-FF7D76DB631F}" srcOrd="0" destOrd="0" presId="urn:microsoft.com/office/officeart/2018/2/layout/IconVerticalSolidList"/>
    <dgm:cxn modelId="{79A29A53-A726-2F44-A182-7EB886D2E956}" type="presOf" srcId="{06DFB6AF-348F-4D5F-8F9C-5D8597497234}" destId="{92D1AA73-BD52-4487-94B8-D7F973C35B2F}" srcOrd="0" destOrd="0" presId="urn:microsoft.com/office/officeart/2018/2/layout/IconVerticalSolidList"/>
    <dgm:cxn modelId="{0C07A376-3B9C-6649-A297-3EDABBB9D0CD}" type="presOf" srcId="{A17C6788-CA4D-40A3-B5D5-CD365F45652F}" destId="{001756E3-1A4B-41B2-9BC2-49C88EAB4445}" srcOrd="0" destOrd="0" presId="urn:microsoft.com/office/officeart/2018/2/layout/IconVerticalSolidList"/>
    <dgm:cxn modelId="{EA67A6A7-9A4C-493B-AD44-0D6750A3E4B1}" srcId="{90E0788E-59B3-43B4-B1D1-C4E01CADE7B0}" destId="{06DFB6AF-348F-4D5F-8F9C-5D8597497234}" srcOrd="4" destOrd="0" parTransId="{27F9E972-ACF8-48FF-A0C1-78E7E6E9528C}" sibTransId="{8562B066-8DB6-4A0B-8005-0A39773775BF}"/>
    <dgm:cxn modelId="{39107FA9-2A68-4682-883F-4E90C7598B06}" srcId="{90E0788E-59B3-43B4-B1D1-C4E01CADE7B0}" destId="{0715EE3D-0EFE-460B-9B43-C87490B6C25E}" srcOrd="2" destOrd="0" parTransId="{28DD88E7-C534-4259-9DDC-278D3DF86C09}" sibTransId="{E3F237A2-1CFE-42B1-B73F-17118BA7C7B5}"/>
    <dgm:cxn modelId="{A18C3DB4-310C-304A-B612-BD4C8092258A}" type="presOf" srcId="{90E0788E-59B3-43B4-B1D1-C4E01CADE7B0}" destId="{65818262-2842-4D75-BAF9-32163E13959F}" srcOrd="0" destOrd="0" presId="urn:microsoft.com/office/officeart/2018/2/layout/IconVerticalSolidList"/>
    <dgm:cxn modelId="{7805E1D3-E868-44DF-B69E-572F128DD0F3}" srcId="{90E0788E-59B3-43B4-B1D1-C4E01CADE7B0}" destId="{49ED5321-E852-48C3-9526-2F30691DDBAB}" srcOrd="0" destOrd="0" parTransId="{BB0E2F50-CBE4-47DF-9D75-A82D8D7AB253}" sibTransId="{CC8557E6-7091-48AD-B012-29A921FB01D5}"/>
    <dgm:cxn modelId="{2AA5C6F2-FF6E-C144-9D45-9C16C3AFFBF7}" type="presOf" srcId="{49ED5321-E852-48C3-9526-2F30691DDBAB}" destId="{90555BDA-3EDA-4A03-8B14-0695050DD381}" srcOrd="0" destOrd="0" presId="urn:microsoft.com/office/officeart/2018/2/layout/IconVerticalSolidList"/>
    <dgm:cxn modelId="{7A9717F5-005A-7B4E-85CC-925A9C0094D3}" type="presOf" srcId="{E7EA0EC9-5C67-4570-992C-BA801A337D13}" destId="{B8DFA3E6-562B-49ED-A5E8-A4E49026010D}" srcOrd="0" destOrd="0" presId="urn:microsoft.com/office/officeart/2018/2/layout/IconVerticalSolidList"/>
    <dgm:cxn modelId="{38797289-3297-9146-9A4D-8EC1B76BE0DB}" type="presParOf" srcId="{65818262-2842-4D75-BAF9-32163E13959F}" destId="{8400F290-6ECD-4EC3-A7C7-31DA884779D8}" srcOrd="0" destOrd="0" presId="urn:microsoft.com/office/officeart/2018/2/layout/IconVerticalSolidList"/>
    <dgm:cxn modelId="{18EF3F24-FCA5-CE46-818C-DBE807E384B3}" type="presParOf" srcId="{8400F290-6ECD-4EC3-A7C7-31DA884779D8}" destId="{598038DA-7F81-451F-AC6E-6FA69AE2876A}" srcOrd="0" destOrd="0" presId="urn:microsoft.com/office/officeart/2018/2/layout/IconVerticalSolidList"/>
    <dgm:cxn modelId="{D8EA57A7-CCBF-0640-9D35-690C30ACCF43}" type="presParOf" srcId="{8400F290-6ECD-4EC3-A7C7-31DA884779D8}" destId="{DF8342C6-1466-4B9D-96FE-803C6BEEAB35}" srcOrd="1" destOrd="0" presId="urn:microsoft.com/office/officeart/2018/2/layout/IconVerticalSolidList"/>
    <dgm:cxn modelId="{569B8DD3-0D19-9942-9D05-09B379A65274}" type="presParOf" srcId="{8400F290-6ECD-4EC3-A7C7-31DA884779D8}" destId="{F69F2CB3-3635-4BAE-9DDF-F7D5E0BBE05D}" srcOrd="2" destOrd="0" presId="urn:microsoft.com/office/officeart/2018/2/layout/IconVerticalSolidList"/>
    <dgm:cxn modelId="{8566633C-FD51-1349-8427-CB62EBD57E6B}" type="presParOf" srcId="{8400F290-6ECD-4EC3-A7C7-31DA884779D8}" destId="{90555BDA-3EDA-4A03-8B14-0695050DD381}" srcOrd="3" destOrd="0" presId="urn:microsoft.com/office/officeart/2018/2/layout/IconVerticalSolidList"/>
    <dgm:cxn modelId="{4E5AFE37-A2E3-084B-A621-1F333F857700}" type="presParOf" srcId="{65818262-2842-4D75-BAF9-32163E13959F}" destId="{411B026C-161D-449C-B431-7CDB60B01066}" srcOrd="1" destOrd="0" presId="urn:microsoft.com/office/officeart/2018/2/layout/IconVerticalSolidList"/>
    <dgm:cxn modelId="{77224F9F-B10A-0741-9933-44252440DCBB}" type="presParOf" srcId="{65818262-2842-4D75-BAF9-32163E13959F}" destId="{18CF6D93-D8C3-4F0C-A866-FC513BC71BCC}" srcOrd="2" destOrd="0" presId="urn:microsoft.com/office/officeart/2018/2/layout/IconVerticalSolidList"/>
    <dgm:cxn modelId="{83C88D74-1E6E-2042-BFBA-6D050B362AD1}" type="presParOf" srcId="{18CF6D93-D8C3-4F0C-A866-FC513BC71BCC}" destId="{1D4F4AEE-65CB-4EBB-8777-CC35916D9078}" srcOrd="0" destOrd="0" presId="urn:microsoft.com/office/officeart/2018/2/layout/IconVerticalSolidList"/>
    <dgm:cxn modelId="{09D363CC-9D14-9E41-A532-DC5FF9E80DCF}" type="presParOf" srcId="{18CF6D93-D8C3-4F0C-A866-FC513BC71BCC}" destId="{E330D5E9-5F01-4D84-BD8D-4306D0CE564C}" srcOrd="1" destOrd="0" presId="urn:microsoft.com/office/officeart/2018/2/layout/IconVerticalSolidList"/>
    <dgm:cxn modelId="{B5B9371A-8DFE-0F42-A195-A9245E7A6E35}" type="presParOf" srcId="{18CF6D93-D8C3-4F0C-A866-FC513BC71BCC}" destId="{68B5AD86-CE80-4709-8ACB-25D10334F8F9}" srcOrd="2" destOrd="0" presId="urn:microsoft.com/office/officeart/2018/2/layout/IconVerticalSolidList"/>
    <dgm:cxn modelId="{E5768D04-8B5D-984E-B569-239963408D36}" type="presParOf" srcId="{18CF6D93-D8C3-4F0C-A866-FC513BC71BCC}" destId="{B8DFA3E6-562B-49ED-A5E8-A4E49026010D}" srcOrd="3" destOrd="0" presId="urn:microsoft.com/office/officeart/2018/2/layout/IconVerticalSolidList"/>
    <dgm:cxn modelId="{1C8E6682-DE6A-DD4A-ACBE-D9DC002E56AA}" type="presParOf" srcId="{65818262-2842-4D75-BAF9-32163E13959F}" destId="{64D73887-5D77-41AB-8E2E-D9EA007CF46E}" srcOrd="3" destOrd="0" presId="urn:microsoft.com/office/officeart/2018/2/layout/IconVerticalSolidList"/>
    <dgm:cxn modelId="{C700A0A7-A6E8-5E44-8670-E13BB8035CB5}" type="presParOf" srcId="{65818262-2842-4D75-BAF9-32163E13959F}" destId="{F997AEF4-070C-4B2A-AC3A-48740BD94A0A}" srcOrd="4" destOrd="0" presId="urn:microsoft.com/office/officeart/2018/2/layout/IconVerticalSolidList"/>
    <dgm:cxn modelId="{4D0CB0C2-01B7-B346-93D7-49B77EA8BC7D}" type="presParOf" srcId="{F997AEF4-070C-4B2A-AC3A-48740BD94A0A}" destId="{A14E03B9-FA02-46FF-86C2-5B894D623DE5}" srcOrd="0" destOrd="0" presId="urn:microsoft.com/office/officeart/2018/2/layout/IconVerticalSolidList"/>
    <dgm:cxn modelId="{61420864-8632-7141-9BDA-FD566896CF3E}" type="presParOf" srcId="{F997AEF4-070C-4B2A-AC3A-48740BD94A0A}" destId="{610A6A22-DF57-49E0-B1EE-E09ECDA77F6F}" srcOrd="1" destOrd="0" presId="urn:microsoft.com/office/officeart/2018/2/layout/IconVerticalSolidList"/>
    <dgm:cxn modelId="{E01C09C0-5E36-294C-89D8-D063164282C7}" type="presParOf" srcId="{F997AEF4-070C-4B2A-AC3A-48740BD94A0A}" destId="{F4DBA841-556B-4D73-9BA3-08E1A789703E}" srcOrd="2" destOrd="0" presId="urn:microsoft.com/office/officeart/2018/2/layout/IconVerticalSolidList"/>
    <dgm:cxn modelId="{2711C8A0-C94D-534F-9AF1-918DED9DDE60}" type="presParOf" srcId="{F997AEF4-070C-4B2A-AC3A-48740BD94A0A}" destId="{3A70F2DF-93CB-4B5F-BF2B-FF7D76DB631F}" srcOrd="3" destOrd="0" presId="urn:microsoft.com/office/officeart/2018/2/layout/IconVerticalSolidList"/>
    <dgm:cxn modelId="{FD2CB6DC-1946-7C43-B6C8-748EBE8E6B68}" type="presParOf" srcId="{65818262-2842-4D75-BAF9-32163E13959F}" destId="{757EEBD5-14CC-4529-B290-C3E06AE00898}" srcOrd="5" destOrd="0" presId="urn:microsoft.com/office/officeart/2018/2/layout/IconVerticalSolidList"/>
    <dgm:cxn modelId="{D8E906E1-5EAA-F648-8B06-1BBA2B817777}" type="presParOf" srcId="{65818262-2842-4D75-BAF9-32163E13959F}" destId="{8B3D546B-782F-4A3C-BA86-4C7B45B7B35D}" srcOrd="6" destOrd="0" presId="urn:microsoft.com/office/officeart/2018/2/layout/IconVerticalSolidList"/>
    <dgm:cxn modelId="{8E9ED5BD-0858-704F-A036-7F0D4BC9DD35}" type="presParOf" srcId="{8B3D546B-782F-4A3C-BA86-4C7B45B7B35D}" destId="{C882795C-F8AC-4425-8731-EF8575ACFC2D}" srcOrd="0" destOrd="0" presId="urn:microsoft.com/office/officeart/2018/2/layout/IconVerticalSolidList"/>
    <dgm:cxn modelId="{9394BB04-004C-7047-8397-7E3F977061A8}" type="presParOf" srcId="{8B3D546B-782F-4A3C-BA86-4C7B45B7B35D}" destId="{7757D6F6-5F4F-412D-9E35-8CC588418E95}" srcOrd="1" destOrd="0" presId="urn:microsoft.com/office/officeart/2018/2/layout/IconVerticalSolidList"/>
    <dgm:cxn modelId="{8008EAF4-D70B-7842-81A4-6917E8B8D983}" type="presParOf" srcId="{8B3D546B-782F-4A3C-BA86-4C7B45B7B35D}" destId="{21A324DB-F789-47E2-94CF-0DBB58F61551}" srcOrd="2" destOrd="0" presId="urn:microsoft.com/office/officeart/2018/2/layout/IconVerticalSolidList"/>
    <dgm:cxn modelId="{E49968C9-AF72-D248-B650-FE556E57DBDE}" type="presParOf" srcId="{8B3D546B-782F-4A3C-BA86-4C7B45B7B35D}" destId="{001756E3-1A4B-41B2-9BC2-49C88EAB4445}" srcOrd="3" destOrd="0" presId="urn:microsoft.com/office/officeart/2018/2/layout/IconVerticalSolidList"/>
    <dgm:cxn modelId="{58F971EE-4E64-704B-B1D2-6CF648C94405}" type="presParOf" srcId="{65818262-2842-4D75-BAF9-32163E13959F}" destId="{8200DF89-F40E-451A-8899-7A6B82BD833C}" srcOrd="7" destOrd="0" presId="urn:microsoft.com/office/officeart/2018/2/layout/IconVerticalSolidList"/>
    <dgm:cxn modelId="{771CC67D-0B6C-954F-880D-F56010478BD1}" type="presParOf" srcId="{65818262-2842-4D75-BAF9-32163E13959F}" destId="{D6C4A463-4AAB-4747-8510-FAE049FD3D82}" srcOrd="8" destOrd="0" presId="urn:microsoft.com/office/officeart/2018/2/layout/IconVerticalSolidList"/>
    <dgm:cxn modelId="{755F9C4D-2B0D-2F4C-85C0-32812DDBD5E9}" type="presParOf" srcId="{D6C4A463-4AAB-4747-8510-FAE049FD3D82}" destId="{BFB2EEF7-DF1C-4690-AB1F-7D0202C6D554}" srcOrd="0" destOrd="0" presId="urn:microsoft.com/office/officeart/2018/2/layout/IconVerticalSolidList"/>
    <dgm:cxn modelId="{9FCE9C1B-B823-ED46-B817-68094AD64CBD}" type="presParOf" srcId="{D6C4A463-4AAB-4747-8510-FAE049FD3D82}" destId="{8984FAB1-04E0-4E86-9EFA-C5BCC73605C9}" srcOrd="1" destOrd="0" presId="urn:microsoft.com/office/officeart/2018/2/layout/IconVerticalSolidList"/>
    <dgm:cxn modelId="{EB9E16D5-DD91-9E46-AFE1-DA3143437800}" type="presParOf" srcId="{D6C4A463-4AAB-4747-8510-FAE049FD3D82}" destId="{5886B324-63DC-4E38-811E-AD0F1B59C3B8}" srcOrd="2" destOrd="0" presId="urn:microsoft.com/office/officeart/2018/2/layout/IconVerticalSolidList"/>
    <dgm:cxn modelId="{FEACCB0A-D1D4-BD42-BEDF-CEBCD8E0EADB}" type="presParOf" srcId="{D6C4A463-4AAB-4747-8510-FAE049FD3D82}" destId="{92D1AA73-BD52-4487-94B8-D7F973C35B2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287343CF-E891-4BD6-B08B-F26A65FEC6D0}" type="doc">
      <dgm:prSet loTypeId="urn:microsoft.com/office/officeart/2018/2/layout/IconVerticalSolidList" loCatId="icon" qsTypeId="urn:microsoft.com/office/officeart/2005/8/quickstyle/simple1" qsCatId="simple" csTypeId="urn:microsoft.com/office/officeart/2005/8/colors/accent4_2" csCatId="accent4" phldr="1"/>
      <dgm:spPr/>
      <dgm:t>
        <a:bodyPr/>
        <a:lstStyle/>
        <a:p>
          <a:endParaRPr lang="en-US"/>
        </a:p>
      </dgm:t>
    </dgm:pt>
    <dgm:pt modelId="{F07A965F-FA82-44C6-AA21-63299FD2A7B7}">
      <dgm:prSet custT="1"/>
      <dgm:spPr/>
      <dgm:t>
        <a:bodyPr/>
        <a:lstStyle/>
        <a:p>
          <a:pPr>
            <a:lnSpc>
              <a:spcPct val="100000"/>
            </a:lnSpc>
          </a:pPr>
          <a:r>
            <a:rPr lang="en-US" sz="2000" dirty="0">
              <a:latin typeface="Times New Roman" panose="02020603050405020304" pitchFamily="18" charset="0"/>
              <a:cs typeface="Times New Roman" panose="02020603050405020304" pitchFamily="18" charset="0"/>
            </a:rPr>
            <a:t>Different genres of songs have different popularity.</a:t>
          </a:r>
        </a:p>
      </dgm:t>
    </dgm:pt>
    <dgm:pt modelId="{C9297798-3AB3-429F-AE0B-C1A5E0815D22}" type="parTrans" cxnId="{4710882E-7EBC-40D3-A241-D417DFC132E0}">
      <dgm:prSet/>
      <dgm:spPr/>
      <dgm:t>
        <a:bodyPr/>
        <a:lstStyle/>
        <a:p>
          <a:endParaRPr lang="en-US"/>
        </a:p>
      </dgm:t>
    </dgm:pt>
    <dgm:pt modelId="{4FB8A9E4-43B4-4543-B6CC-E34145292CAB}" type="sibTrans" cxnId="{4710882E-7EBC-40D3-A241-D417DFC132E0}">
      <dgm:prSet/>
      <dgm:spPr/>
      <dgm:t>
        <a:bodyPr/>
        <a:lstStyle/>
        <a:p>
          <a:endParaRPr lang="en-US"/>
        </a:p>
      </dgm:t>
    </dgm:pt>
    <dgm:pt modelId="{DD007962-DCE7-4363-A388-29B5A5D62481}">
      <dgm:prSet custT="1"/>
      <dgm:spPr/>
      <dgm:t>
        <a:bodyPr/>
        <a:lstStyle/>
        <a:p>
          <a:pPr>
            <a:lnSpc>
              <a:spcPct val="100000"/>
            </a:lnSpc>
          </a:pPr>
          <a:r>
            <a:rPr lang="en-US" sz="2000" dirty="0">
              <a:latin typeface="Times New Roman" panose="02020603050405020304" pitchFamily="18" charset="0"/>
              <a:cs typeface="Times New Roman" panose="02020603050405020304" pitchFamily="18" charset="0"/>
            </a:rPr>
            <a:t>There is a positive correlation between energy and danceability, liveness and valence, and energy and loudness in songs. We created interesting visualizations and extracted useful insights about the correlation between the variables in songs.</a:t>
          </a:r>
        </a:p>
      </dgm:t>
    </dgm:pt>
    <dgm:pt modelId="{4A41D573-3E6C-49A4-8F23-1D1809DEFD02}" type="parTrans" cxnId="{72702195-B3F0-4D31-A175-83921916C158}">
      <dgm:prSet/>
      <dgm:spPr/>
      <dgm:t>
        <a:bodyPr/>
        <a:lstStyle/>
        <a:p>
          <a:endParaRPr lang="en-US"/>
        </a:p>
      </dgm:t>
    </dgm:pt>
    <dgm:pt modelId="{781E3EF4-B064-4B72-81F5-E0BEDA34B10C}" type="sibTrans" cxnId="{72702195-B3F0-4D31-A175-83921916C158}">
      <dgm:prSet/>
      <dgm:spPr/>
      <dgm:t>
        <a:bodyPr/>
        <a:lstStyle/>
        <a:p>
          <a:endParaRPr lang="en-US"/>
        </a:p>
      </dgm:t>
    </dgm:pt>
    <dgm:pt modelId="{933812CA-57DA-4E8B-B70F-A8442F1E352B}">
      <dgm:prSet custT="1"/>
      <dgm:spPr/>
      <dgm:t>
        <a:bodyPr/>
        <a:lstStyle/>
        <a:p>
          <a:pPr>
            <a:lnSpc>
              <a:spcPct val="100000"/>
            </a:lnSpc>
          </a:pPr>
          <a:r>
            <a:rPr lang="en-US" sz="2000" dirty="0">
              <a:latin typeface="Times New Roman" panose="02020603050405020304" pitchFamily="18" charset="0"/>
              <a:cs typeface="Times New Roman" panose="02020603050405020304" pitchFamily="18" charset="0"/>
            </a:rPr>
            <a:t>High-energy songs are more popular than low-energy songs.</a:t>
          </a:r>
        </a:p>
      </dgm:t>
    </dgm:pt>
    <dgm:pt modelId="{A5FA21C8-7CCC-4A53-AA3F-EBBA8368BD84}" type="parTrans" cxnId="{0452EF63-064E-4372-B916-4D1FE6C356F1}">
      <dgm:prSet/>
      <dgm:spPr/>
      <dgm:t>
        <a:bodyPr/>
        <a:lstStyle/>
        <a:p>
          <a:endParaRPr lang="en-US"/>
        </a:p>
      </dgm:t>
    </dgm:pt>
    <dgm:pt modelId="{91FFB596-EC1E-4000-9B1A-6EB236050393}" type="sibTrans" cxnId="{0452EF63-064E-4372-B916-4D1FE6C356F1}">
      <dgm:prSet/>
      <dgm:spPr/>
      <dgm:t>
        <a:bodyPr/>
        <a:lstStyle/>
        <a:p>
          <a:endParaRPr lang="en-US"/>
        </a:p>
      </dgm:t>
    </dgm:pt>
    <dgm:pt modelId="{AEC5A4D6-8318-460D-9D3C-FCB9CD9E2081}" type="pres">
      <dgm:prSet presAssocID="{287343CF-E891-4BD6-B08B-F26A65FEC6D0}" presName="root" presStyleCnt="0">
        <dgm:presLayoutVars>
          <dgm:dir/>
          <dgm:resizeHandles val="exact"/>
        </dgm:presLayoutVars>
      </dgm:prSet>
      <dgm:spPr/>
    </dgm:pt>
    <dgm:pt modelId="{F47C7FB1-D14A-4738-803B-3480BA6274D1}" type="pres">
      <dgm:prSet presAssocID="{F07A965F-FA82-44C6-AA21-63299FD2A7B7}" presName="compNode" presStyleCnt="0"/>
      <dgm:spPr/>
    </dgm:pt>
    <dgm:pt modelId="{E3EE1110-1CF8-470D-9522-31599A7FAF4C}" type="pres">
      <dgm:prSet presAssocID="{F07A965F-FA82-44C6-AA21-63299FD2A7B7}" presName="bgRect" presStyleLbl="bgShp" presStyleIdx="0" presStyleCnt="3"/>
      <dgm:spPr/>
    </dgm:pt>
    <dgm:pt modelId="{696BDAD7-F76E-4554-A983-E2A378414FDE}" type="pres">
      <dgm:prSet presAssocID="{F07A965F-FA82-44C6-AA21-63299FD2A7B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usic"/>
        </a:ext>
      </dgm:extLst>
    </dgm:pt>
    <dgm:pt modelId="{3C4518ED-6DC1-4BDE-B294-D546928BDA38}" type="pres">
      <dgm:prSet presAssocID="{F07A965F-FA82-44C6-AA21-63299FD2A7B7}" presName="spaceRect" presStyleCnt="0"/>
      <dgm:spPr/>
    </dgm:pt>
    <dgm:pt modelId="{0B960AB0-D3BF-427E-A9AD-1EDB45C24A9A}" type="pres">
      <dgm:prSet presAssocID="{F07A965F-FA82-44C6-AA21-63299FD2A7B7}" presName="parTx" presStyleLbl="revTx" presStyleIdx="0" presStyleCnt="3">
        <dgm:presLayoutVars>
          <dgm:chMax val="0"/>
          <dgm:chPref val="0"/>
        </dgm:presLayoutVars>
      </dgm:prSet>
      <dgm:spPr/>
    </dgm:pt>
    <dgm:pt modelId="{B32177BC-066D-4FA2-810D-46C8D924ED02}" type="pres">
      <dgm:prSet presAssocID="{4FB8A9E4-43B4-4543-B6CC-E34145292CAB}" presName="sibTrans" presStyleCnt="0"/>
      <dgm:spPr/>
    </dgm:pt>
    <dgm:pt modelId="{E9579397-FDD6-49B9-87E9-BF6B0832AD36}" type="pres">
      <dgm:prSet presAssocID="{DD007962-DCE7-4363-A388-29B5A5D62481}" presName="compNode" presStyleCnt="0"/>
      <dgm:spPr/>
    </dgm:pt>
    <dgm:pt modelId="{320E18F7-0E02-49E6-88F0-351DADFF3490}" type="pres">
      <dgm:prSet presAssocID="{DD007962-DCE7-4363-A388-29B5A5D62481}" presName="bgRect" presStyleLbl="bgShp" presStyleIdx="1" presStyleCnt="3"/>
      <dgm:spPr/>
    </dgm:pt>
    <dgm:pt modelId="{7A7A1AB8-8A4B-4A82-A86C-20AB2A570B91}" type="pres">
      <dgm:prSet presAssocID="{DD007962-DCE7-4363-A388-29B5A5D6248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tom"/>
        </a:ext>
      </dgm:extLst>
    </dgm:pt>
    <dgm:pt modelId="{E25CB5A1-3684-45D3-B726-5C8B5C4ACB88}" type="pres">
      <dgm:prSet presAssocID="{DD007962-DCE7-4363-A388-29B5A5D62481}" presName="spaceRect" presStyleCnt="0"/>
      <dgm:spPr/>
    </dgm:pt>
    <dgm:pt modelId="{6E6F0662-4EFB-4898-ABC5-A4FC7E778833}" type="pres">
      <dgm:prSet presAssocID="{DD007962-DCE7-4363-A388-29B5A5D62481}" presName="parTx" presStyleLbl="revTx" presStyleIdx="1" presStyleCnt="3" custScaleX="104130">
        <dgm:presLayoutVars>
          <dgm:chMax val="0"/>
          <dgm:chPref val="0"/>
        </dgm:presLayoutVars>
      </dgm:prSet>
      <dgm:spPr/>
    </dgm:pt>
    <dgm:pt modelId="{C31CF378-75E7-426B-B2CC-C780EBFEB661}" type="pres">
      <dgm:prSet presAssocID="{781E3EF4-B064-4B72-81F5-E0BEDA34B10C}" presName="sibTrans" presStyleCnt="0"/>
      <dgm:spPr/>
    </dgm:pt>
    <dgm:pt modelId="{A4EE2987-A634-4741-B292-C7D48D414FE2}" type="pres">
      <dgm:prSet presAssocID="{933812CA-57DA-4E8B-B70F-A8442F1E352B}" presName="compNode" presStyleCnt="0"/>
      <dgm:spPr/>
    </dgm:pt>
    <dgm:pt modelId="{6D8ABC59-94FD-4BB9-BC18-CF0CFCFA308E}" type="pres">
      <dgm:prSet presAssocID="{933812CA-57DA-4E8B-B70F-A8442F1E352B}" presName="bgRect" presStyleLbl="bgShp" presStyleIdx="2" presStyleCnt="3"/>
      <dgm:spPr/>
    </dgm:pt>
    <dgm:pt modelId="{EBCA1339-4628-4990-9650-8D3AC8802F3E}" type="pres">
      <dgm:prSet presAssocID="{933812CA-57DA-4E8B-B70F-A8442F1E352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reble clef"/>
        </a:ext>
      </dgm:extLst>
    </dgm:pt>
    <dgm:pt modelId="{BE1A02B2-1D0F-43C6-9930-4A86874BDF49}" type="pres">
      <dgm:prSet presAssocID="{933812CA-57DA-4E8B-B70F-A8442F1E352B}" presName="spaceRect" presStyleCnt="0"/>
      <dgm:spPr/>
    </dgm:pt>
    <dgm:pt modelId="{FFA88114-B950-45A0-B3E2-1CC8C8BCEB46}" type="pres">
      <dgm:prSet presAssocID="{933812CA-57DA-4E8B-B70F-A8442F1E352B}" presName="parTx" presStyleLbl="revTx" presStyleIdx="2" presStyleCnt="3">
        <dgm:presLayoutVars>
          <dgm:chMax val="0"/>
          <dgm:chPref val="0"/>
        </dgm:presLayoutVars>
      </dgm:prSet>
      <dgm:spPr/>
    </dgm:pt>
  </dgm:ptLst>
  <dgm:cxnLst>
    <dgm:cxn modelId="{4710882E-7EBC-40D3-A241-D417DFC132E0}" srcId="{287343CF-E891-4BD6-B08B-F26A65FEC6D0}" destId="{F07A965F-FA82-44C6-AA21-63299FD2A7B7}" srcOrd="0" destOrd="0" parTransId="{C9297798-3AB3-429F-AE0B-C1A5E0815D22}" sibTransId="{4FB8A9E4-43B4-4543-B6CC-E34145292CAB}"/>
    <dgm:cxn modelId="{0452EF63-064E-4372-B916-4D1FE6C356F1}" srcId="{287343CF-E891-4BD6-B08B-F26A65FEC6D0}" destId="{933812CA-57DA-4E8B-B70F-A8442F1E352B}" srcOrd="2" destOrd="0" parTransId="{A5FA21C8-7CCC-4A53-AA3F-EBBA8368BD84}" sibTransId="{91FFB596-EC1E-4000-9B1A-6EB236050393}"/>
    <dgm:cxn modelId="{E02EE183-70BA-BD48-B789-035BA7F8D5D1}" type="presOf" srcId="{F07A965F-FA82-44C6-AA21-63299FD2A7B7}" destId="{0B960AB0-D3BF-427E-A9AD-1EDB45C24A9A}" srcOrd="0" destOrd="0" presId="urn:microsoft.com/office/officeart/2018/2/layout/IconVerticalSolidList"/>
    <dgm:cxn modelId="{2FBD4D8D-96DA-C740-9D0B-32C89E1619B9}" type="presOf" srcId="{DD007962-DCE7-4363-A388-29B5A5D62481}" destId="{6E6F0662-4EFB-4898-ABC5-A4FC7E778833}" srcOrd="0" destOrd="0" presId="urn:microsoft.com/office/officeart/2018/2/layout/IconVerticalSolidList"/>
    <dgm:cxn modelId="{72702195-B3F0-4D31-A175-83921916C158}" srcId="{287343CF-E891-4BD6-B08B-F26A65FEC6D0}" destId="{DD007962-DCE7-4363-A388-29B5A5D62481}" srcOrd="1" destOrd="0" parTransId="{4A41D573-3E6C-49A4-8F23-1D1809DEFD02}" sibTransId="{781E3EF4-B064-4B72-81F5-E0BEDA34B10C}"/>
    <dgm:cxn modelId="{999EEC97-85A5-8B4E-BEC6-619940ACF51D}" type="presOf" srcId="{933812CA-57DA-4E8B-B70F-A8442F1E352B}" destId="{FFA88114-B950-45A0-B3E2-1CC8C8BCEB46}" srcOrd="0" destOrd="0" presId="urn:microsoft.com/office/officeart/2018/2/layout/IconVerticalSolidList"/>
    <dgm:cxn modelId="{0D7FC7A7-9995-FA4A-8380-4AFC1224501F}" type="presOf" srcId="{287343CF-E891-4BD6-B08B-F26A65FEC6D0}" destId="{AEC5A4D6-8318-460D-9D3C-FCB9CD9E2081}" srcOrd="0" destOrd="0" presId="urn:microsoft.com/office/officeart/2018/2/layout/IconVerticalSolidList"/>
    <dgm:cxn modelId="{43355C3F-06CA-414B-98CF-C9ACA2A11C34}" type="presParOf" srcId="{AEC5A4D6-8318-460D-9D3C-FCB9CD9E2081}" destId="{F47C7FB1-D14A-4738-803B-3480BA6274D1}" srcOrd="0" destOrd="0" presId="urn:microsoft.com/office/officeart/2018/2/layout/IconVerticalSolidList"/>
    <dgm:cxn modelId="{52FCA3F4-EBA8-E141-BE3C-D3E043B837B7}" type="presParOf" srcId="{F47C7FB1-D14A-4738-803B-3480BA6274D1}" destId="{E3EE1110-1CF8-470D-9522-31599A7FAF4C}" srcOrd="0" destOrd="0" presId="urn:microsoft.com/office/officeart/2018/2/layout/IconVerticalSolidList"/>
    <dgm:cxn modelId="{D15A5964-E1AA-F348-A477-63B81B0D1061}" type="presParOf" srcId="{F47C7FB1-D14A-4738-803B-3480BA6274D1}" destId="{696BDAD7-F76E-4554-A983-E2A378414FDE}" srcOrd="1" destOrd="0" presId="urn:microsoft.com/office/officeart/2018/2/layout/IconVerticalSolidList"/>
    <dgm:cxn modelId="{977C15D4-890D-4A49-B4EA-2D0976E2C1CF}" type="presParOf" srcId="{F47C7FB1-D14A-4738-803B-3480BA6274D1}" destId="{3C4518ED-6DC1-4BDE-B294-D546928BDA38}" srcOrd="2" destOrd="0" presId="urn:microsoft.com/office/officeart/2018/2/layout/IconVerticalSolidList"/>
    <dgm:cxn modelId="{97E1A925-5A22-8947-9BE5-8535F4038D24}" type="presParOf" srcId="{F47C7FB1-D14A-4738-803B-3480BA6274D1}" destId="{0B960AB0-D3BF-427E-A9AD-1EDB45C24A9A}" srcOrd="3" destOrd="0" presId="urn:microsoft.com/office/officeart/2018/2/layout/IconVerticalSolidList"/>
    <dgm:cxn modelId="{1CAEB65C-F8AF-7F4D-AC73-5BE232756969}" type="presParOf" srcId="{AEC5A4D6-8318-460D-9D3C-FCB9CD9E2081}" destId="{B32177BC-066D-4FA2-810D-46C8D924ED02}" srcOrd="1" destOrd="0" presId="urn:microsoft.com/office/officeart/2018/2/layout/IconVerticalSolidList"/>
    <dgm:cxn modelId="{61191BCC-D48D-D642-8413-8538920972BA}" type="presParOf" srcId="{AEC5A4D6-8318-460D-9D3C-FCB9CD9E2081}" destId="{E9579397-FDD6-49B9-87E9-BF6B0832AD36}" srcOrd="2" destOrd="0" presId="urn:microsoft.com/office/officeart/2018/2/layout/IconVerticalSolidList"/>
    <dgm:cxn modelId="{6D66162B-7C6E-2644-9034-4A54479AB12F}" type="presParOf" srcId="{E9579397-FDD6-49B9-87E9-BF6B0832AD36}" destId="{320E18F7-0E02-49E6-88F0-351DADFF3490}" srcOrd="0" destOrd="0" presId="urn:microsoft.com/office/officeart/2018/2/layout/IconVerticalSolidList"/>
    <dgm:cxn modelId="{A4CE6A58-9C8F-FE40-A741-F84512E6BD3C}" type="presParOf" srcId="{E9579397-FDD6-49B9-87E9-BF6B0832AD36}" destId="{7A7A1AB8-8A4B-4A82-A86C-20AB2A570B91}" srcOrd="1" destOrd="0" presId="urn:microsoft.com/office/officeart/2018/2/layout/IconVerticalSolidList"/>
    <dgm:cxn modelId="{16F9FC99-D1AD-8344-9AF8-F66D12FB9774}" type="presParOf" srcId="{E9579397-FDD6-49B9-87E9-BF6B0832AD36}" destId="{E25CB5A1-3684-45D3-B726-5C8B5C4ACB88}" srcOrd="2" destOrd="0" presId="urn:microsoft.com/office/officeart/2018/2/layout/IconVerticalSolidList"/>
    <dgm:cxn modelId="{06389497-8BF8-8443-BDD2-08C5ADCB4FFE}" type="presParOf" srcId="{E9579397-FDD6-49B9-87E9-BF6B0832AD36}" destId="{6E6F0662-4EFB-4898-ABC5-A4FC7E778833}" srcOrd="3" destOrd="0" presId="urn:microsoft.com/office/officeart/2018/2/layout/IconVerticalSolidList"/>
    <dgm:cxn modelId="{6FECE633-D34A-BD42-9D1F-90F786051F54}" type="presParOf" srcId="{AEC5A4D6-8318-460D-9D3C-FCB9CD9E2081}" destId="{C31CF378-75E7-426B-B2CC-C780EBFEB661}" srcOrd="3" destOrd="0" presId="urn:microsoft.com/office/officeart/2018/2/layout/IconVerticalSolidList"/>
    <dgm:cxn modelId="{6880ABD5-6B88-404E-8540-6404D7879112}" type="presParOf" srcId="{AEC5A4D6-8318-460D-9D3C-FCB9CD9E2081}" destId="{A4EE2987-A634-4741-B292-C7D48D414FE2}" srcOrd="4" destOrd="0" presId="urn:microsoft.com/office/officeart/2018/2/layout/IconVerticalSolidList"/>
    <dgm:cxn modelId="{7BABF687-19BE-2548-8FA9-2D640D804670}" type="presParOf" srcId="{A4EE2987-A634-4741-B292-C7D48D414FE2}" destId="{6D8ABC59-94FD-4BB9-BC18-CF0CFCFA308E}" srcOrd="0" destOrd="0" presId="urn:microsoft.com/office/officeart/2018/2/layout/IconVerticalSolidList"/>
    <dgm:cxn modelId="{15DBFC20-DA9E-E440-B275-FCA8F7B92A56}" type="presParOf" srcId="{A4EE2987-A634-4741-B292-C7D48D414FE2}" destId="{EBCA1339-4628-4990-9650-8D3AC8802F3E}" srcOrd="1" destOrd="0" presId="urn:microsoft.com/office/officeart/2018/2/layout/IconVerticalSolidList"/>
    <dgm:cxn modelId="{2AEF6EE3-6652-ED48-9298-6CCC9F6231A3}" type="presParOf" srcId="{A4EE2987-A634-4741-B292-C7D48D414FE2}" destId="{BE1A02B2-1D0F-43C6-9930-4A86874BDF49}" srcOrd="2" destOrd="0" presId="urn:microsoft.com/office/officeart/2018/2/layout/IconVerticalSolidList"/>
    <dgm:cxn modelId="{2D3DBF67-9BB2-C74B-ADCB-BD1D7D16AA3A}" type="presParOf" srcId="{A4EE2987-A634-4741-B292-C7D48D414FE2}" destId="{FFA88114-B950-45A0-B3E2-1CC8C8BCEB4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B02EA1E-124B-4305-8E95-BA596DA9C588}"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E3A8D8E8-28B3-4C83-B422-88718A5870E1}">
      <dgm:prSet custT="1"/>
      <dgm:spPr/>
      <dgm:t>
        <a:bodyPr/>
        <a:lstStyle/>
        <a:p>
          <a:r>
            <a:rPr lang="en-US" sz="3200" b="0" i="0" dirty="0">
              <a:latin typeface="Times New Roman" panose="02020603050405020304" pitchFamily="18" charset="0"/>
              <a:cs typeface="Times New Roman" panose="02020603050405020304" pitchFamily="18" charset="0"/>
            </a:rPr>
            <a:t>Musicians should investigate more of the popular audio features while composing their songs.</a:t>
          </a:r>
          <a:endParaRPr lang="en-US" sz="3200" dirty="0">
            <a:latin typeface="Times New Roman" panose="02020603050405020304" pitchFamily="18" charset="0"/>
            <a:cs typeface="Times New Roman" panose="02020603050405020304" pitchFamily="18" charset="0"/>
          </a:endParaRPr>
        </a:p>
      </dgm:t>
    </dgm:pt>
    <dgm:pt modelId="{75C6A0C8-29B7-4E55-873F-F9B114F40A8B}" type="parTrans" cxnId="{6FDE3DC5-0D3A-4C78-885B-697309B29D7A}">
      <dgm:prSet/>
      <dgm:spPr/>
      <dgm:t>
        <a:bodyPr/>
        <a:lstStyle/>
        <a:p>
          <a:endParaRPr lang="en-US"/>
        </a:p>
      </dgm:t>
    </dgm:pt>
    <dgm:pt modelId="{93130636-4E1B-4412-89BB-F5F24C34552E}" type="sibTrans" cxnId="{6FDE3DC5-0D3A-4C78-885B-697309B29D7A}">
      <dgm:prSet/>
      <dgm:spPr/>
      <dgm:t>
        <a:bodyPr/>
        <a:lstStyle/>
        <a:p>
          <a:endParaRPr lang="en-US"/>
        </a:p>
      </dgm:t>
    </dgm:pt>
    <dgm:pt modelId="{DD7362B7-913D-46D8-B85A-9DCE87E5B0DF}">
      <dgm:prSet custT="1"/>
      <dgm:spPr/>
      <dgm:t>
        <a:bodyPr/>
        <a:lstStyle/>
        <a:p>
          <a:r>
            <a:rPr lang="en-US" sz="3200" b="0" i="0" dirty="0">
              <a:latin typeface="Times New Roman" panose="02020603050405020304" pitchFamily="18" charset="0"/>
              <a:cs typeface="Times New Roman" panose="02020603050405020304" pitchFamily="18" charset="0"/>
            </a:rPr>
            <a:t>Selecting a well-liked genre will help the music to be more popular.</a:t>
          </a:r>
          <a:endParaRPr lang="en-US" sz="3200" dirty="0">
            <a:latin typeface="Times New Roman" panose="02020603050405020304" pitchFamily="18" charset="0"/>
            <a:cs typeface="Times New Roman" panose="02020603050405020304" pitchFamily="18" charset="0"/>
          </a:endParaRPr>
        </a:p>
      </dgm:t>
    </dgm:pt>
    <dgm:pt modelId="{17CF9326-E139-470E-BA55-C656443E318A}" type="parTrans" cxnId="{A357DC8C-496A-42BE-A997-366337D6CE0D}">
      <dgm:prSet/>
      <dgm:spPr/>
      <dgm:t>
        <a:bodyPr/>
        <a:lstStyle/>
        <a:p>
          <a:endParaRPr lang="en-US"/>
        </a:p>
      </dgm:t>
    </dgm:pt>
    <dgm:pt modelId="{1AF33E4E-1ED6-4AEE-845E-1E42C8548203}" type="sibTrans" cxnId="{A357DC8C-496A-42BE-A997-366337D6CE0D}">
      <dgm:prSet/>
      <dgm:spPr/>
      <dgm:t>
        <a:bodyPr/>
        <a:lstStyle/>
        <a:p>
          <a:endParaRPr lang="en-US"/>
        </a:p>
      </dgm:t>
    </dgm:pt>
    <dgm:pt modelId="{F1BCED55-9D28-4286-BB04-1BC9381BF664}">
      <dgm:prSet custT="1"/>
      <dgm:spPr/>
      <dgm:t>
        <a:bodyPr/>
        <a:lstStyle/>
        <a:p>
          <a:r>
            <a:rPr lang="en-US" sz="3200" b="0" i="0" dirty="0">
              <a:latin typeface="Times New Roman" panose="02020603050405020304" pitchFamily="18" charset="0"/>
              <a:cs typeface="Times New Roman" panose="02020603050405020304" pitchFamily="18" charset="0"/>
            </a:rPr>
            <a:t>The higher the popularity index, the more likely Spotify will recommend the song to the listeners.</a:t>
          </a:r>
          <a:endParaRPr lang="en-US" sz="3200" dirty="0">
            <a:latin typeface="Times New Roman" panose="02020603050405020304" pitchFamily="18" charset="0"/>
            <a:cs typeface="Times New Roman" panose="02020603050405020304" pitchFamily="18" charset="0"/>
          </a:endParaRPr>
        </a:p>
      </dgm:t>
    </dgm:pt>
    <dgm:pt modelId="{BD34B66F-B9A6-4903-9B98-98D9063FD5F4}" type="parTrans" cxnId="{FDDA5AC8-376C-4482-BED4-96A79920CE58}">
      <dgm:prSet/>
      <dgm:spPr/>
      <dgm:t>
        <a:bodyPr/>
        <a:lstStyle/>
        <a:p>
          <a:endParaRPr lang="en-US"/>
        </a:p>
      </dgm:t>
    </dgm:pt>
    <dgm:pt modelId="{E8FD595A-8ED3-46F8-B748-1E9DEBE26A84}" type="sibTrans" cxnId="{FDDA5AC8-376C-4482-BED4-96A79920CE58}">
      <dgm:prSet/>
      <dgm:spPr/>
      <dgm:t>
        <a:bodyPr/>
        <a:lstStyle/>
        <a:p>
          <a:endParaRPr lang="en-US"/>
        </a:p>
      </dgm:t>
    </dgm:pt>
    <dgm:pt modelId="{2B42C6DA-E5D2-394C-A023-DF96B36C8A29}" type="pres">
      <dgm:prSet presAssocID="{DB02EA1E-124B-4305-8E95-BA596DA9C588}" presName="vert0" presStyleCnt="0">
        <dgm:presLayoutVars>
          <dgm:dir/>
          <dgm:animOne val="branch"/>
          <dgm:animLvl val="lvl"/>
        </dgm:presLayoutVars>
      </dgm:prSet>
      <dgm:spPr/>
    </dgm:pt>
    <dgm:pt modelId="{93C86F0D-38A1-E74E-BD31-93613424D075}" type="pres">
      <dgm:prSet presAssocID="{E3A8D8E8-28B3-4C83-B422-88718A5870E1}" presName="thickLine" presStyleLbl="alignNode1" presStyleIdx="0" presStyleCnt="3"/>
      <dgm:spPr/>
    </dgm:pt>
    <dgm:pt modelId="{C8F03F8E-D5D7-B34F-9021-5D8169226388}" type="pres">
      <dgm:prSet presAssocID="{E3A8D8E8-28B3-4C83-B422-88718A5870E1}" presName="horz1" presStyleCnt="0"/>
      <dgm:spPr/>
    </dgm:pt>
    <dgm:pt modelId="{764AC155-B657-DC4B-9D25-8DF9E5BFCB9C}" type="pres">
      <dgm:prSet presAssocID="{E3A8D8E8-28B3-4C83-B422-88718A5870E1}" presName="tx1" presStyleLbl="revTx" presStyleIdx="0" presStyleCnt="3"/>
      <dgm:spPr/>
    </dgm:pt>
    <dgm:pt modelId="{69DC4CAD-F9ED-624C-9C47-8A0A88BA3D6A}" type="pres">
      <dgm:prSet presAssocID="{E3A8D8E8-28B3-4C83-B422-88718A5870E1}" presName="vert1" presStyleCnt="0"/>
      <dgm:spPr/>
    </dgm:pt>
    <dgm:pt modelId="{D73A6640-978E-2846-817C-25AF0064A742}" type="pres">
      <dgm:prSet presAssocID="{DD7362B7-913D-46D8-B85A-9DCE87E5B0DF}" presName="thickLine" presStyleLbl="alignNode1" presStyleIdx="1" presStyleCnt="3"/>
      <dgm:spPr/>
    </dgm:pt>
    <dgm:pt modelId="{536A8DC9-CD81-F044-873F-D800A3FF0233}" type="pres">
      <dgm:prSet presAssocID="{DD7362B7-913D-46D8-B85A-9DCE87E5B0DF}" presName="horz1" presStyleCnt="0"/>
      <dgm:spPr/>
    </dgm:pt>
    <dgm:pt modelId="{BC4CC383-3ECB-6F4F-9657-BCF0F98C1FB6}" type="pres">
      <dgm:prSet presAssocID="{DD7362B7-913D-46D8-B85A-9DCE87E5B0DF}" presName="tx1" presStyleLbl="revTx" presStyleIdx="1" presStyleCnt="3"/>
      <dgm:spPr/>
    </dgm:pt>
    <dgm:pt modelId="{714971EE-E960-3F4D-8685-E29CCBB8A516}" type="pres">
      <dgm:prSet presAssocID="{DD7362B7-913D-46D8-B85A-9DCE87E5B0DF}" presName="vert1" presStyleCnt="0"/>
      <dgm:spPr/>
    </dgm:pt>
    <dgm:pt modelId="{28E5FDD9-64B4-8541-9D27-0AF49A6549B0}" type="pres">
      <dgm:prSet presAssocID="{F1BCED55-9D28-4286-BB04-1BC9381BF664}" presName="thickLine" presStyleLbl="alignNode1" presStyleIdx="2" presStyleCnt="3"/>
      <dgm:spPr/>
    </dgm:pt>
    <dgm:pt modelId="{A42C0C3D-964E-894E-942B-F7932478407D}" type="pres">
      <dgm:prSet presAssocID="{F1BCED55-9D28-4286-BB04-1BC9381BF664}" presName="horz1" presStyleCnt="0"/>
      <dgm:spPr/>
    </dgm:pt>
    <dgm:pt modelId="{E45F919F-1CAE-C74B-97B8-F302E11A4F9A}" type="pres">
      <dgm:prSet presAssocID="{F1BCED55-9D28-4286-BB04-1BC9381BF664}" presName="tx1" presStyleLbl="revTx" presStyleIdx="2" presStyleCnt="3"/>
      <dgm:spPr/>
    </dgm:pt>
    <dgm:pt modelId="{1EF84D22-FE6B-9B4E-BFA5-3C62268281C5}" type="pres">
      <dgm:prSet presAssocID="{F1BCED55-9D28-4286-BB04-1BC9381BF664}" presName="vert1" presStyleCnt="0"/>
      <dgm:spPr/>
    </dgm:pt>
  </dgm:ptLst>
  <dgm:cxnLst>
    <dgm:cxn modelId="{D66F5C2B-53F5-264D-A67A-01C74F9EBB8C}" type="presOf" srcId="{DD7362B7-913D-46D8-B85A-9DCE87E5B0DF}" destId="{BC4CC383-3ECB-6F4F-9657-BCF0F98C1FB6}" srcOrd="0" destOrd="0" presId="urn:microsoft.com/office/officeart/2008/layout/LinedList"/>
    <dgm:cxn modelId="{1F68732E-0996-7941-AF60-A2C8F00A754D}" type="presOf" srcId="{E3A8D8E8-28B3-4C83-B422-88718A5870E1}" destId="{764AC155-B657-DC4B-9D25-8DF9E5BFCB9C}" srcOrd="0" destOrd="0" presId="urn:microsoft.com/office/officeart/2008/layout/LinedList"/>
    <dgm:cxn modelId="{F72CF35C-B978-594F-80BC-BC434C8E2250}" type="presOf" srcId="{F1BCED55-9D28-4286-BB04-1BC9381BF664}" destId="{E45F919F-1CAE-C74B-97B8-F302E11A4F9A}" srcOrd="0" destOrd="0" presId="urn:microsoft.com/office/officeart/2008/layout/LinedList"/>
    <dgm:cxn modelId="{A357DC8C-496A-42BE-A997-366337D6CE0D}" srcId="{DB02EA1E-124B-4305-8E95-BA596DA9C588}" destId="{DD7362B7-913D-46D8-B85A-9DCE87E5B0DF}" srcOrd="1" destOrd="0" parTransId="{17CF9326-E139-470E-BA55-C656443E318A}" sibTransId="{1AF33E4E-1ED6-4AEE-845E-1E42C8548203}"/>
    <dgm:cxn modelId="{6FDE3DC5-0D3A-4C78-885B-697309B29D7A}" srcId="{DB02EA1E-124B-4305-8E95-BA596DA9C588}" destId="{E3A8D8E8-28B3-4C83-B422-88718A5870E1}" srcOrd="0" destOrd="0" parTransId="{75C6A0C8-29B7-4E55-873F-F9B114F40A8B}" sibTransId="{93130636-4E1B-4412-89BB-F5F24C34552E}"/>
    <dgm:cxn modelId="{FDDA5AC8-376C-4482-BED4-96A79920CE58}" srcId="{DB02EA1E-124B-4305-8E95-BA596DA9C588}" destId="{F1BCED55-9D28-4286-BB04-1BC9381BF664}" srcOrd="2" destOrd="0" parTransId="{BD34B66F-B9A6-4903-9B98-98D9063FD5F4}" sibTransId="{E8FD595A-8ED3-46F8-B748-1E9DEBE26A84}"/>
    <dgm:cxn modelId="{CE6F82F0-1C8E-184A-875F-ACDFF809CE60}" type="presOf" srcId="{DB02EA1E-124B-4305-8E95-BA596DA9C588}" destId="{2B42C6DA-E5D2-394C-A023-DF96B36C8A29}" srcOrd="0" destOrd="0" presId="urn:microsoft.com/office/officeart/2008/layout/LinedList"/>
    <dgm:cxn modelId="{03C33E95-FCB4-7349-9ABB-BA2D5415D9C3}" type="presParOf" srcId="{2B42C6DA-E5D2-394C-A023-DF96B36C8A29}" destId="{93C86F0D-38A1-E74E-BD31-93613424D075}" srcOrd="0" destOrd="0" presId="urn:microsoft.com/office/officeart/2008/layout/LinedList"/>
    <dgm:cxn modelId="{63CFF19D-A6B8-2946-8546-6F85926D877C}" type="presParOf" srcId="{2B42C6DA-E5D2-394C-A023-DF96B36C8A29}" destId="{C8F03F8E-D5D7-B34F-9021-5D8169226388}" srcOrd="1" destOrd="0" presId="urn:microsoft.com/office/officeart/2008/layout/LinedList"/>
    <dgm:cxn modelId="{FC66653C-7892-3246-8B56-BC702078D53F}" type="presParOf" srcId="{C8F03F8E-D5D7-B34F-9021-5D8169226388}" destId="{764AC155-B657-DC4B-9D25-8DF9E5BFCB9C}" srcOrd="0" destOrd="0" presId="urn:microsoft.com/office/officeart/2008/layout/LinedList"/>
    <dgm:cxn modelId="{83CB46E4-C243-FF4E-9E2B-FFDE01CFA75D}" type="presParOf" srcId="{C8F03F8E-D5D7-B34F-9021-5D8169226388}" destId="{69DC4CAD-F9ED-624C-9C47-8A0A88BA3D6A}" srcOrd="1" destOrd="0" presId="urn:microsoft.com/office/officeart/2008/layout/LinedList"/>
    <dgm:cxn modelId="{F2C5B3D2-C6E8-A449-A595-DF9A2B5E0F52}" type="presParOf" srcId="{2B42C6DA-E5D2-394C-A023-DF96B36C8A29}" destId="{D73A6640-978E-2846-817C-25AF0064A742}" srcOrd="2" destOrd="0" presId="urn:microsoft.com/office/officeart/2008/layout/LinedList"/>
    <dgm:cxn modelId="{1FF863C7-1C81-6048-B5B7-70A458C632F0}" type="presParOf" srcId="{2B42C6DA-E5D2-394C-A023-DF96B36C8A29}" destId="{536A8DC9-CD81-F044-873F-D800A3FF0233}" srcOrd="3" destOrd="0" presId="urn:microsoft.com/office/officeart/2008/layout/LinedList"/>
    <dgm:cxn modelId="{ED67723F-109A-E549-AA55-3E4D8C0F10B4}" type="presParOf" srcId="{536A8DC9-CD81-F044-873F-D800A3FF0233}" destId="{BC4CC383-3ECB-6F4F-9657-BCF0F98C1FB6}" srcOrd="0" destOrd="0" presId="urn:microsoft.com/office/officeart/2008/layout/LinedList"/>
    <dgm:cxn modelId="{8ABA7011-BB41-AE4A-AFA3-72230E8A145F}" type="presParOf" srcId="{536A8DC9-CD81-F044-873F-D800A3FF0233}" destId="{714971EE-E960-3F4D-8685-E29CCBB8A516}" srcOrd="1" destOrd="0" presId="urn:microsoft.com/office/officeart/2008/layout/LinedList"/>
    <dgm:cxn modelId="{ACD3B819-C56E-3345-B328-B7368CF027E5}" type="presParOf" srcId="{2B42C6DA-E5D2-394C-A023-DF96B36C8A29}" destId="{28E5FDD9-64B4-8541-9D27-0AF49A6549B0}" srcOrd="4" destOrd="0" presId="urn:microsoft.com/office/officeart/2008/layout/LinedList"/>
    <dgm:cxn modelId="{1A535B81-0F78-7E45-87CF-EFF2C6EE53F0}" type="presParOf" srcId="{2B42C6DA-E5D2-394C-A023-DF96B36C8A29}" destId="{A42C0C3D-964E-894E-942B-F7932478407D}" srcOrd="5" destOrd="0" presId="urn:microsoft.com/office/officeart/2008/layout/LinedList"/>
    <dgm:cxn modelId="{82B95539-8F98-624F-9104-41809E4540EC}" type="presParOf" srcId="{A42C0C3D-964E-894E-942B-F7932478407D}" destId="{E45F919F-1CAE-C74B-97B8-F302E11A4F9A}" srcOrd="0" destOrd="0" presId="urn:microsoft.com/office/officeart/2008/layout/LinedList"/>
    <dgm:cxn modelId="{E0FACB3E-45EE-E94D-BC4E-752CB8BF0FF5}" type="presParOf" srcId="{A42C0C3D-964E-894E-942B-F7932478407D}" destId="{1EF84D22-FE6B-9B4E-BFA5-3C62268281C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A6AE2E-2110-4D77-9BDE-9A6D70309D2C}">
      <dsp:nvSpPr>
        <dsp:cNvPr id="0" name=""/>
        <dsp:cNvSpPr/>
      </dsp:nvSpPr>
      <dsp:spPr>
        <a:xfrm>
          <a:off x="0" y="0"/>
          <a:ext cx="10515600" cy="1243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ECA525-721D-412B-A5D5-40F1D5D9970E}">
      <dsp:nvSpPr>
        <dsp:cNvPr id="0" name=""/>
        <dsp:cNvSpPr/>
      </dsp:nvSpPr>
      <dsp:spPr>
        <a:xfrm>
          <a:off x="376092" y="280269"/>
          <a:ext cx="683804" cy="6838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96D9F0-6E33-49FD-9705-1FFAFDED7185}">
      <dsp:nvSpPr>
        <dsp:cNvPr id="0" name=""/>
        <dsp:cNvSpPr/>
      </dsp:nvSpPr>
      <dsp:spPr>
        <a:xfrm>
          <a:off x="1435988" y="5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244600">
            <a:lnSpc>
              <a:spcPct val="10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This </a:t>
          </a:r>
          <a:r>
            <a:rPr lang="en-US" sz="2800" kern="1200" dirty="0">
              <a:latin typeface="Times New Roman" panose="02020603050405020304" pitchFamily="18" charset="0"/>
              <a:cs typeface="Times New Roman" panose="02020603050405020304" pitchFamily="18" charset="0"/>
              <a:hlinkClick xmlns:r="http://schemas.openxmlformats.org/officeDocument/2006/relationships" r:id="rId3"/>
            </a:rPr>
            <a:t>dataset</a:t>
          </a:r>
          <a:r>
            <a:rPr lang="en-US" sz="2800" kern="1200" dirty="0">
              <a:latin typeface="Times New Roman" panose="02020603050405020304" pitchFamily="18" charset="0"/>
              <a:cs typeface="Times New Roman" panose="02020603050405020304" pitchFamily="18" charset="0"/>
            </a:rPr>
            <a:t> is taken from Kaggle.</a:t>
          </a:r>
        </a:p>
      </dsp:txBody>
      <dsp:txXfrm>
        <a:off x="1435988" y="531"/>
        <a:ext cx="9079611" cy="1243280"/>
      </dsp:txXfrm>
    </dsp:sp>
    <dsp:sp modelId="{7A5C3DED-5F01-4A32-A9C1-E9D83D64F153}">
      <dsp:nvSpPr>
        <dsp:cNvPr id="0" name=""/>
        <dsp:cNvSpPr/>
      </dsp:nvSpPr>
      <dsp:spPr>
        <a:xfrm>
          <a:off x="0" y="1529094"/>
          <a:ext cx="10515600" cy="1243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6989FF-07BB-46DE-94EC-958CAAB2E2EA}">
      <dsp:nvSpPr>
        <dsp:cNvPr id="0" name=""/>
        <dsp:cNvSpPr/>
      </dsp:nvSpPr>
      <dsp:spPr>
        <a:xfrm>
          <a:off x="376092" y="1834369"/>
          <a:ext cx="683804" cy="683804"/>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2A39D3-415D-4EF8-8FA9-848995ABDC60}">
      <dsp:nvSpPr>
        <dsp:cNvPr id="0" name=""/>
        <dsp:cNvSpPr/>
      </dsp:nvSpPr>
      <dsp:spPr>
        <a:xfrm>
          <a:off x="1435988" y="15546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244600">
            <a:lnSpc>
              <a:spcPct val="10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The dataset consists of 232725 records across 18 fields. </a:t>
          </a:r>
          <a:endParaRPr lang="en-US" sz="2800" kern="1200" dirty="0">
            <a:latin typeface="Times New Roman" panose="02020603050405020304" pitchFamily="18" charset="0"/>
            <a:cs typeface="Times New Roman" panose="02020603050405020304" pitchFamily="18" charset="0"/>
          </a:endParaRPr>
        </a:p>
      </dsp:txBody>
      <dsp:txXfrm>
        <a:off x="1435988" y="1554631"/>
        <a:ext cx="9079611" cy="1243280"/>
      </dsp:txXfrm>
    </dsp:sp>
    <dsp:sp modelId="{FE65D55E-EE76-4A50-BD50-8B512C62DEF6}">
      <dsp:nvSpPr>
        <dsp:cNvPr id="0" name=""/>
        <dsp:cNvSpPr/>
      </dsp:nvSpPr>
      <dsp:spPr>
        <a:xfrm>
          <a:off x="0" y="3108732"/>
          <a:ext cx="10515600" cy="1243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DFDF2D-7C61-4AD1-9C56-59D34BEEB091}">
      <dsp:nvSpPr>
        <dsp:cNvPr id="0" name=""/>
        <dsp:cNvSpPr/>
      </dsp:nvSpPr>
      <dsp:spPr>
        <a:xfrm>
          <a:off x="376092" y="3388470"/>
          <a:ext cx="683804" cy="683804"/>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BA5459-2824-4157-91D5-DB9A7ED7BE8E}">
      <dsp:nvSpPr>
        <dsp:cNvPr id="0" name=""/>
        <dsp:cNvSpPr/>
      </dsp:nvSpPr>
      <dsp:spPr>
        <a:xfrm>
          <a:off x="1435988" y="3108732"/>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244600">
            <a:lnSpc>
              <a:spcPct val="10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The dataset includes genres, track names, track id, popularity, and features like energy, loudness, etc...</a:t>
          </a:r>
          <a:endParaRPr lang="en-US" sz="2800" kern="1200" dirty="0">
            <a:latin typeface="Times New Roman" panose="02020603050405020304" pitchFamily="18" charset="0"/>
            <a:cs typeface="Times New Roman" panose="02020603050405020304" pitchFamily="18" charset="0"/>
          </a:endParaRPr>
        </a:p>
      </dsp:txBody>
      <dsp:txXfrm>
        <a:off x="1435988" y="3108732"/>
        <a:ext cx="9079611" cy="1243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038DA-7F81-451F-AC6E-6FA69AE2876A}">
      <dsp:nvSpPr>
        <dsp:cNvPr id="0" name=""/>
        <dsp:cNvSpPr/>
      </dsp:nvSpPr>
      <dsp:spPr>
        <a:xfrm>
          <a:off x="-100" y="50516"/>
          <a:ext cx="6505575" cy="682937"/>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8342C6-1466-4B9D-96FE-803C6BEEAB35}">
      <dsp:nvSpPr>
        <dsp:cNvPr id="0" name=""/>
        <dsp:cNvSpPr/>
      </dsp:nvSpPr>
      <dsp:spPr>
        <a:xfrm>
          <a:off x="60961" y="29760"/>
          <a:ext cx="667034" cy="7244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555BDA-3EDA-4A03-8B14-0695050DD381}">
      <dsp:nvSpPr>
        <dsp:cNvPr id="0" name=""/>
        <dsp:cNvSpPr/>
      </dsp:nvSpPr>
      <dsp:spPr>
        <a:xfrm>
          <a:off x="789059" y="50516"/>
          <a:ext cx="5704261" cy="704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536" tIns="74536" rIns="74536" bIns="74536"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Are the popularity of pop songs and jazz songs the same?</a:t>
          </a:r>
        </a:p>
      </dsp:txBody>
      <dsp:txXfrm>
        <a:off x="789059" y="50516"/>
        <a:ext cx="5704261" cy="704279"/>
      </dsp:txXfrm>
    </dsp:sp>
    <dsp:sp modelId="{1D4F4AEE-65CB-4EBB-8777-CC35916D9078}">
      <dsp:nvSpPr>
        <dsp:cNvPr id="0" name=""/>
        <dsp:cNvSpPr/>
      </dsp:nvSpPr>
      <dsp:spPr>
        <a:xfrm>
          <a:off x="0" y="915670"/>
          <a:ext cx="6505575" cy="682937"/>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30D5E9-5F01-4D84-BD8D-4306D0CE564C}">
      <dsp:nvSpPr>
        <dsp:cNvPr id="0" name=""/>
        <dsp:cNvSpPr/>
      </dsp:nvSpPr>
      <dsp:spPr>
        <a:xfrm>
          <a:off x="158734" y="983979"/>
          <a:ext cx="471489" cy="5767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DFA3E6-562B-49ED-A5E8-A4E49026010D}">
      <dsp:nvSpPr>
        <dsp:cNvPr id="0" name=""/>
        <dsp:cNvSpPr/>
      </dsp:nvSpPr>
      <dsp:spPr>
        <a:xfrm>
          <a:off x="789059" y="930865"/>
          <a:ext cx="5704261" cy="704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536" tIns="74536" rIns="74536" bIns="74536" numCol="1" spcCol="1270" anchor="ctr" anchorCtr="0">
          <a:noAutofit/>
        </a:bodyPr>
        <a:lstStyle/>
        <a:p>
          <a:pPr marL="0" lvl="0" indent="0" algn="l" defTabSz="889000">
            <a:lnSpc>
              <a:spcPct val="10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How does energy affect the danceability of songs?</a:t>
          </a:r>
          <a:endParaRPr lang="en-US" sz="2000" kern="1200" dirty="0">
            <a:latin typeface="Times New Roman" panose="02020603050405020304" pitchFamily="18" charset="0"/>
            <a:cs typeface="Times New Roman" panose="02020603050405020304" pitchFamily="18" charset="0"/>
          </a:endParaRPr>
        </a:p>
      </dsp:txBody>
      <dsp:txXfrm>
        <a:off x="789059" y="930865"/>
        <a:ext cx="5704261" cy="704279"/>
      </dsp:txXfrm>
    </dsp:sp>
    <dsp:sp modelId="{A14E03B9-FA02-46FF-86C2-5B894D623DE5}">
      <dsp:nvSpPr>
        <dsp:cNvPr id="0" name=""/>
        <dsp:cNvSpPr/>
      </dsp:nvSpPr>
      <dsp:spPr>
        <a:xfrm>
          <a:off x="-100" y="1840187"/>
          <a:ext cx="6505575" cy="682937"/>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0A6A22-DF57-49E0-B1EE-E09ECDA77F6F}">
      <dsp:nvSpPr>
        <dsp:cNvPr id="0" name=""/>
        <dsp:cNvSpPr/>
      </dsp:nvSpPr>
      <dsp:spPr>
        <a:xfrm>
          <a:off x="46638" y="1811214"/>
          <a:ext cx="695680" cy="7408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70F2DF-93CB-4B5F-BF2B-FF7D76DB631F}">
      <dsp:nvSpPr>
        <dsp:cNvPr id="0" name=""/>
        <dsp:cNvSpPr/>
      </dsp:nvSpPr>
      <dsp:spPr>
        <a:xfrm>
          <a:off x="789059" y="1840187"/>
          <a:ext cx="5704261" cy="704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536" tIns="74536" rIns="74536" bIns="74536" numCol="1" spcCol="1270" anchor="ctr" anchorCtr="0">
          <a:noAutofit/>
        </a:bodyPr>
        <a:lstStyle/>
        <a:p>
          <a:pPr marL="0" lvl="0" indent="0" algn="l" defTabSz="889000">
            <a:lnSpc>
              <a:spcPct val="10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Is there any correlation between liveness and valence?</a:t>
          </a:r>
          <a:endParaRPr lang="en-US" sz="2000" kern="1200" dirty="0">
            <a:latin typeface="Times New Roman" panose="02020603050405020304" pitchFamily="18" charset="0"/>
            <a:cs typeface="Times New Roman" panose="02020603050405020304" pitchFamily="18" charset="0"/>
          </a:endParaRPr>
        </a:p>
      </dsp:txBody>
      <dsp:txXfrm>
        <a:off x="789059" y="1840187"/>
        <a:ext cx="5704261" cy="704279"/>
      </dsp:txXfrm>
    </dsp:sp>
    <dsp:sp modelId="{C882795C-F8AC-4425-8731-EF8575ACFC2D}">
      <dsp:nvSpPr>
        <dsp:cNvPr id="0" name=""/>
        <dsp:cNvSpPr/>
      </dsp:nvSpPr>
      <dsp:spPr>
        <a:xfrm>
          <a:off x="-100" y="2736949"/>
          <a:ext cx="6505575" cy="682937"/>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57D6F6-5F4F-412D-9E35-8CC588418E95}">
      <dsp:nvSpPr>
        <dsp:cNvPr id="0" name=""/>
        <dsp:cNvSpPr/>
      </dsp:nvSpPr>
      <dsp:spPr>
        <a:xfrm>
          <a:off x="58070" y="2728167"/>
          <a:ext cx="672817" cy="7005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1756E3-1A4B-41B2-9BC2-49C88EAB4445}">
      <dsp:nvSpPr>
        <dsp:cNvPr id="0" name=""/>
        <dsp:cNvSpPr/>
      </dsp:nvSpPr>
      <dsp:spPr>
        <a:xfrm>
          <a:off x="789059" y="2736949"/>
          <a:ext cx="5704261" cy="704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536" tIns="74536" rIns="74536" bIns="74536" numCol="1" spcCol="1270" anchor="ctr" anchorCtr="0">
          <a:noAutofit/>
        </a:bodyPr>
        <a:lstStyle/>
        <a:p>
          <a:pPr marL="0" lvl="0" indent="0" algn="l" defTabSz="889000">
            <a:lnSpc>
              <a:spcPct val="10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Does the loudness have an impact on the energy of the songs?</a:t>
          </a:r>
          <a:endParaRPr lang="en-US" sz="2000" kern="1200" dirty="0">
            <a:latin typeface="Times New Roman" panose="02020603050405020304" pitchFamily="18" charset="0"/>
            <a:cs typeface="Times New Roman" panose="02020603050405020304" pitchFamily="18" charset="0"/>
          </a:endParaRPr>
        </a:p>
      </dsp:txBody>
      <dsp:txXfrm>
        <a:off x="789059" y="2736949"/>
        <a:ext cx="5704261" cy="704279"/>
      </dsp:txXfrm>
    </dsp:sp>
    <dsp:sp modelId="{BFB2EEF7-DF1C-4690-AB1F-7D0202C6D554}">
      <dsp:nvSpPr>
        <dsp:cNvPr id="0" name=""/>
        <dsp:cNvSpPr/>
      </dsp:nvSpPr>
      <dsp:spPr>
        <a:xfrm>
          <a:off x="100" y="3617298"/>
          <a:ext cx="6505575" cy="682937"/>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4FAB1-04E0-4E86-9EFA-C5BCC73605C9}">
      <dsp:nvSpPr>
        <dsp:cNvPr id="0" name=""/>
        <dsp:cNvSpPr/>
      </dsp:nvSpPr>
      <dsp:spPr>
        <a:xfrm>
          <a:off x="-100" y="3618870"/>
          <a:ext cx="789563" cy="67979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D1AA73-BD52-4487-94B8-D7F973C35B2F}">
      <dsp:nvSpPr>
        <dsp:cNvPr id="0" name=""/>
        <dsp:cNvSpPr/>
      </dsp:nvSpPr>
      <dsp:spPr>
        <a:xfrm>
          <a:off x="789260" y="3617298"/>
          <a:ext cx="5704261" cy="704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536" tIns="74536" rIns="74536" bIns="74536"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Does energy have an impact on the popularity of songs?</a:t>
          </a:r>
        </a:p>
      </dsp:txBody>
      <dsp:txXfrm>
        <a:off x="789260" y="3617298"/>
        <a:ext cx="5704261" cy="7042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EE1110-1CF8-470D-9522-31599A7FAF4C}">
      <dsp:nvSpPr>
        <dsp:cNvPr id="0" name=""/>
        <dsp:cNvSpPr/>
      </dsp:nvSpPr>
      <dsp:spPr>
        <a:xfrm>
          <a:off x="-92365" y="6897"/>
          <a:ext cx="10515600" cy="123929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6BDAD7-F76E-4554-A983-E2A378414FDE}">
      <dsp:nvSpPr>
        <dsp:cNvPr id="0" name=""/>
        <dsp:cNvSpPr/>
      </dsp:nvSpPr>
      <dsp:spPr>
        <a:xfrm>
          <a:off x="282521" y="285739"/>
          <a:ext cx="681613" cy="6816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960AB0-D3BF-427E-A9AD-1EDB45C24A9A}">
      <dsp:nvSpPr>
        <dsp:cNvPr id="0" name=""/>
        <dsp:cNvSpPr/>
      </dsp:nvSpPr>
      <dsp:spPr>
        <a:xfrm>
          <a:off x="1339023" y="6897"/>
          <a:ext cx="9081410" cy="1239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159" tIns="131159" rIns="131159" bIns="131159"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Different genres of songs have different popularity.</a:t>
          </a:r>
        </a:p>
      </dsp:txBody>
      <dsp:txXfrm>
        <a:off x="1339023" y="6897"/>
        <a:ext cx="9081410" cy="1239298"/>
      </dsp:txXfrm>
    </dsp:sp>
    <dsp:sp modelId="{320E18F7-0E02-49E6-88F0-351DADFF3490}">
      <dsp:nvSpPr>
        <dsp:cNvPr id="0" name=""/>
        <dsp:cNvSpPr/>
      </dsp:nvSpPr>
      <dsp:spPr>
        <a:xfrm>
          <a:off x="-92365" y="1556019"/>
          <a:ext cx="10515600" cy="123929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7A1AB8-8A4B-4A82-A86C-20AB2A570B91}">
      <dsp:nvSpPr>
        <dsp:cNvPr id="0" name=""/>
        <dsp:cNvSpPr/>
      </dsp:nvSpPr>
      <dsp:spPr>
        <a:xfrm>
          <a:off x="282521" y="1834862"/>
          <a:ext cx="681613" cy="6816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6F0662-4EFB-4898-ABC5-A4FC7E778833}">
      <dsp:nvSpPr>
        <dsp:cNvPr id="0" name=""/>
        <dsp:cNvSpPr/>
      </dsp:nvSpPr>
      <dsp:spPr>
        <a:xfrm>
          <a:off x="1151492" y="1556019"/>
          <a:ext cx="9456473" cy="1239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159" tIns="131159" rIns="131159" bIns="131159"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There is a positive correlation between energy and danceability, liveness and valence, and energy and loudness in songs. We created interesting visualizations and extracted useful insights about the correlation between the variables in songs.</a:t>
          </a:r>
        </a:p>
      </dsp:txBody>
      <dsp:txXfrm>
        <a:off x="1151492" y="1556019"/>
        <a:ext cx="9456473" cy="1239298"/>
      </dsp:txXfrm>
    </dsp:sp>
    <dsp:sp modelId="{6D8ABC59-94FD-4BB9-BC18-CF0CFCFA308E}">
      <dsp:nvSpPr>
        <dsp:cNvPr id="0" name=""/>
        <dsp:cNvSpPr/>
      </dsp:nvSpPr>
      <dsp:spPr>
        <a:xfrm>
          <a:off x="-92365" y="3105142"/>
          <a:ext cx="10515600" cy="123929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CA1339-4628-4990-9650-8D3AC8802F3E}">
      <dsp:nvSpPr>
        <dsp:cNvPr id="0" name=""/>
        <dsp:cNvSpPr/>
      </dsp:nvSpPr>
      <dsp:spPr>
        <a:xfrm>
          <a:off x="282521" y="3383984"/>
          <a:ext cx="681613" cy="6816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A88114-B950-45A0-B3E2-1CC8C8BCEB46}">
      <dsp:nvSpPr>
        <dsp:cNvPr id="0" name=""/>
        <dsp:cNvSpPr/>
      </dsp:nvSpPr>
      <dsp:spPr>
        <a:xfrm>
          <a:off x="1339023" y="3105142"/>
          <a:ext cx="9081410" cy="1239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159" tIns="131159" rIns="131159" bIns="131159"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High-energy songs are more popular than low-energy songs.</a:t>
          </a:r>
        </a:p>
      </dsp:txBody>
      <dsp:txXfrm>
        <a:off x="1339023" y="3105142"/>
        <a:ext cx="9081410" cy="12392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C86F0D-38A1-E74E-BD31-93613424D075}">
      <dsp:nvSpPr>
        <dsp:cNvPr id="0" name=""/>
        <dsp:cNvSpPr/>
      </dsp:nvSpPr>
      <dsp:spPr>
        <a:xfrm>
          <a:off x="0" y="212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4AC155-B657-DC4B-9D25-8DF9E5BFCB9C}">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0" i="0" kern="1200" dirty="0">
              <a:latin typeface="Times New Roman" panose="02020603050405020304" pitchFamily="18" charset="0"/>
              <a:cs typeface="Times New Roman" panose="02020603050405020304" pitchFamily="18" charset="0"/>
            </a:rPr>
            <a:t>Musicians should investigate more of the popular audio features while composing their songs.</a:t>
          </a:r>
          <a:endParaRPr lang="en-US" sz="3200" kern="1200" dirty="0">
            <a:latin typeface="Times New Roman" panose="02020603050405020304" pitchFamily="18" charset="0"/>
            <a:cs typeface="Times New Roman" panose="02020603050405020304" pitchFamily="18" charset="0"/>
          </a:endParaRPr>
        </a:p>
      </dsp:txBody>
      <dsp:txXfrm>
        <a:off x="0" y="2124"/>
        <a:ext cx="10515600" cy="1449029"/>
      </dsp:txXfrm>
    </dsp:sp>
    <dsp:sp modelId="{D73A6640-978E-2846-817C-25AF0064A742}">
      <dsp:nvSpPr>
        <dsp:cNvPr id="0" name=""/>
        <dsp:cNvSpPr/>
      </dsp:nvSpPr>
      <dsp:spPr>
        <a:xfrm>
          <a:off x="0" y="145115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4CC383-3ECB-6F4F-9657-BCF0F98C1FB6}">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0" i="0" kern="1200" dirty="0">
              <a:latin typeface="Times New Roman" panose="02020603050405020304" pitchFamily="18" charset="0"/>
              <a:cs typeface="Times New Roman" panose="02020603050405020304" pitchFamily="18" charset="0"/>
            </a:rPr>
            <a:t>Selecting a well-liked genre will help the music to be more popular.</a:t>
          </a:r>
          <a:endParaRPr lang="en-US" sz="3200" kern="1200" dirty="0">
            <a:latin typeface="Times New Roman" panose="02020603050405020304" pitchFamily="18" charset="0"/>
            <a:cs typeface="Times New Roman" panose="02020603050405020304" pitchFamily="18" charset="0"/>
          </a:endParaRPr>
        </a:p>
      </dsp:txBody>
      <dsp:txXfrm>
        <a:off x="0" y="1451154"/>
        <a:ext cx="10515600" cy="1449029"/>
      </dsp:txXfrm>
    </dsp:sp>
    <dsp:sp modelId="{28E5FDD9-64B4-8541-9D27-0AF49A6549B0}">
      <dsp:nvSpPr>
        <dsp:cNvPr id="0" name=""/>
        <dsp:cNvSpPr/>
      </dsp:nvSpPr>
      <dsp:spPr>
        <a:xfrm>
          <a:off x="0" y="2900183"/>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5F919F-1CAE-C74B-97B8-F302E11A4F9A}">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0" i="0" kern="1200" dirty="0">
              <a:latin typeface="Times New Roman" panose="02020603050405020304" pitchFamily="18" charset="0"/>
              <a:cs typeface="Times New Roman" panose="02020603050405020304" pitchFamily="18" charset="0"/>
            </a:rPr>
            <a:t>The higher the popularity index, the more likely Spotify will recommend the song to the listeners.</a:t>
          </a:r>
          <a:endParaRPr lang="en-US" sz="3200" kern="1200" dirty="0">
            <a:latin typeface="Times New Roman" panose="02020603050405020304" pitchFamily="18" charset="0"/>
            <a:cs typeface="Times New Roman" panose="02020603050405020304" pitchFamily="18" charset="0"/>
          </a:endParaRPr>
        </a:p>
      </dsp:txBody>
      <dsp:txXfrm>
        <a:off x="0" y="2900183"/>
        <a:ext cx="10515600" cy="144902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D4D055-8FB1-B14F-A5E6-2EB32961CF6D}" type="datetimeFigureOut">
              <a:rPr lang="en-US" smtClean="0"/>
              <a:t>10/4/22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A5E395-C320-4649-BD00-8FCC948F054A}" type="slidenum">
              <a:rPr lang="en-US" smtClean="0"/>
              <a:t>‹#›</a:t>
            </a:fld>
            <a:endParaRPr lang="en-US"/>
          </a:p>
        </p:txBody>
      </p:sp>
    </p:spTree>
    <p:extLst>
      <p:ext uri="{BB962C8B-B14F-4D97-AF65-F5344CB8AC3E}">
        <p14:creationId xmlns:p14="http://schemas.microsoft.com/office/powerpoint/2010/main" val="1287878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A5E395-C320-4649-BD00-8FCC948F054A}" type="slidenum">
              <a:rPr lang="en-US" smtClean="0"/>
              <a:t>1</a:t>
            </a:fld>
            <a:endParaRPr lang="en-US" dirty="0"/>
          </a:p>
        </p:txBody>
      </p:sp>
    </p:spTree>
    <p:extLst>
      <p:ext uri="{BB962C8B-B14F-4D97-AF65-F5344CB8AC3E}">
        <p14:creationId xmlns:p14="http://schemas.microsoft.com/office/powerpoint/2010/main" val="64556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A5E395-C320-4649-BD00-8FCC948F054A}" type="slidenum">
              <a:rPr lang="en-US" smtClean="0"/>
              <a:t>10</a:t>
            </a:fld>
            <a:endParaRPr lang="en-US"/>
          </a:p>
        </p:txBody>
      </p:sp>
    </p:spTree>
    <p:extLst>
      <p:ext uri="{BB962C8B-B14F-4D97-AF65-F5344CB8AC3E}">
        <p14:creationId xmlns:p14="http://schemas.microsoft.com/office/powerpoint/2010/main" val="1231903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A5E395-C320-4649-BD00-8FCC948F054A}" type="slidenum">
              <a:rPr lang="en-US" smtClean="0"/>
              <a:t>11</a:t>
            </a:fld>
            <a:endParaRPr lang="en-US"/>
          </a:p>
        </p:txBody>
      </p:sp>
    </p:spTree>
    <p:extLst>
      <p:ext uri="{BB962C8B-B14F-4D97-AF65-F5344CB8AC3E}">
        <p14:creationId xmlns:p14="http://schemas.microsoft.com/office/powerpoint/2010/main" val="3952178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9F72B-CB87-F146-BEA1-26349661A2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8BD6E4-8EAA-3C4B-B31C-B5E3274B6B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137B9C-BA16-324A-BD1C-478DAA48E596}"/>
              </a:ext>
            </a:extLst>
          </p:cNvPr>
          <p:cNvSpPr>
            <a:spLocks noGrp="1"/>
          </p:cNvSpPr>
          <p:nvPr>
            <p:ph type="dt" sz="half" idx="10"/>
          </p:nvPr>
        </p:nvSpPr>
        <p:spPr/>
        <p:txBody>
          <a:bodyPr/>
          <a:lstStyle/>
          <a:p>
            <a:fld id="{3C23F45C-04F6-6141-BEA8-477C63735232}" type="datetimeFigureOut">
              <a:rPr lang="en-US" smtClean="0"/>
              <a:t>10/4/22</a:t>
            </a:fld>
            <a:endParaRPr lang="en-US"/>
          </a:p>
        </p:txBody>
      </p:sp>
      <p:sp>
        <p:nvSpPr>
          <p:cNvPr id="5" name="Footer Placeholder 4">
            <a:extLst>
              <a:ext uri="{FF2B5EF4-FFF2-40B4-BE49-F238E27FC236}">
                <a16:creationId xmlns:a16="http://schemas.microsoft.com/office/drawing/2014/main" id="{C098DADB-BC56-174B-B603-9912CC2F1F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CCA7D-4508-4E46-9C4D-2791B5F9736C}"/>
              </a:ext>
            </a:extLst>
          </p:cNvPr>
          <p:cNvSpPr>
            <a:spLocks noGrp="1"/>
          </p:cNvSpPr>
          <p:nvPr>
            <p:ph type="sldNum" sz="quarter" idx="12"/>
          </p:nvPr>
        </p:nvSpPr>
        <p:spPr/>
        <p:txBody>
          <a:bodyPr/>
          <a:lstStyle/>
          <a:p>
            <a:fld id="{E419BB84-D48D-1A41-BC5D-3094BFB55C39}" type="slidenum">
              <a:rPr lang="en-US" smtClean="0"/>
              <a:t>‹#›</a:t>
            </a:fld>
            <a:endParaRPr lang="en-US"/>
          </a:p>
        </p:txBody>
      </p:sp>
    </p:spTree>
    <p:extLst>
      <p:ext uri="{BB962C8B-B14F-4D97-AF65-F5344CB8AC3E}">
        <p14:creationId xmlns:p14="http://schemas.microsoft.com/office/powerpoint/2010/main" val="1757578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AEF90-4BEA-A94C-BCB9-E4B3F62DAA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F69B46-49CC-BF43-A7CA-5BC5C125EB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24E10-5B01-524C-B585-469F43D15586}"/>
              </a:ext>
            </a:extLst>
          </p:cNvPr>
          <p:cNvSpPr>
            <a:spLocks noGrp="1"/>
          </p:cNvSpPr>
          <p:nvPr>
            <p:ph type="dt" sz="half" idx="10"/>
          </p:nvPr>
        </p:nvSpPr>
        <p:spPr/>
        <p:txBody>
          <a:bodyPr/>
          <a:lstStyle/>
          <a:p>
            <a:fld id="{3C23F45C-04F6-6141-BEA8-477C63735232}" type="datetimeFigureOut">
              <a:rPr lang="en-US" smtClean="0"/>
              <a:t>10/4/22</a:t>
            </a:fld>
            <a:endParaRPr lang="en-US"/>
          </a:p>
        </p:txBody>
      </p:sp>
      <p:sp>
        <p:nvSpPr>
          <p:cNvPr id="5" name="Footer Placeholder 4">
            <a:extLst>
              <a:ext uri="{FF2B5EF4-FFF2-40B4-BE49-F238E27FC236}">
                <a16:creationId xmlns:a16="http://schemas.microsoft.com/office/drawing/2014/main" id="{39DE865A-F25E-1743-8637-89E371262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55568F-CB4C-024F-8781-0C7AD5A64DE3}"/>
              </a:ext>
            </a:extLst>
          </p:cNvPr>
          <p:cNvSpPr>
            <a:spLocks noGrp="1"/>
          </p:cNvSpPr>
          <p:nvPr>
            <p:ph type="sldNum" sz="quarter" idx="12"/>
          </p:nvPr>
        </p:nvSpPr>
        <p:spPr/>
        <p:txBody>
          <a:bodyPr/>
          <a:lstStyle/>
          <a:p>
            <a:fld id="{E419BB84-D48D-1A41-BC5D-3094BFB55C39}" type="slidenum">
              <a:rPr lang="en-US" smtClean="0"/>
              <a:t>‹#›</a:t>
            </a:fld>
            <a:endParaRPr lang="en-US"/>
          </a:p>
        </p:txBody>
      </p:sp>
    </p:spTree>
    <p:extLst>
      <p:ext uri="{BB962C8B-B14F-4D97-AF65-F5344CB8AC3E}">
        <p14:creationId xmlns:p14="http://schemas.microsoft.com/office/powerpoint/2010/main" val="387539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D7BDC-A6F2-8D4B-86E8-4A7CE842E0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C64977-3FB1-1442-B037-012FAC7D17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8C4FA8-4927-A247-B8F6-31F2856A85CB}"/>
              </a:ext>
            </a:extLst>
          </p:cNvPr>
          <p:cNvSpPr>
            <a:spLocks noGrp="1"/>
          </p:cNvSpPr>
          <p:nvPr>
            <p:ph type="dt" sz="half" idx="10"/>
          </p:nvPr>
        </p:nvSpPr>
        <p:spPr/>
        <p:txBody>
          <a:bodyPr/>
          <a:lstStyle/>
          <a:p>
            <a:fld id="{3C23F45C-04F6-6141-BEA8-477C63735232}" type="datetimeFigureOut">
              <a:rPr lang="en-US" smtClean="0"/>
              <a:t>10/4/22</a:t>
            </a:fld>
            <a:endParaRPr lang="en-US"/>
          </a:p>
        </p:txBody>
      </p:sp>
      <p:sp>
        <p:nvSpPr>
          <p:cNvPr id="5" name="Footer Placeholder 4">
            <a:extLst>
              <a:ext uri="{FF2B5EF4-FFF2-40B4-BE49-F238E27FC236}">
                <a16:creationId xmlns:a16="http://schemas.microsoft.com/office/drawing/2014/main" id="{F814B38A-0DAE-3B42-BBA7-AB241B5C4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6B1145-3AD5-2F48-BCD6-7F3797CB4680}"/>
              </a:ext>
            </a:extLst>
          </p:cNvPr>
          <p:cNvSpPr>
            <a:spLocks noGrp="1"/>
          </p:cNvSpPr>
          <p:nvPr>
            <p:ph type="sldNum" sz="quarter" idx="12"/>
          </p:nvPr>
        </p:nvSpPr>
        <p:spPr/>
        <p:txBody>
          <a:bodyPr/>
          <a:lstStyle/>
          <a:p>
            <a:fld id="{E419BB84-D48D-1A41-BC5D-3094BFB55C39}" type="slidenum">
              <a:rPr lang="en-US" smtClean="0"/>
              <a:t>‹#›</a:t>
            </a:fld>
            <a:endParaRPr lang="en-US"/>
          </a:p>
        </p:txBody>
      </p:sp>
    </p:spTree>
    <p:extLst>
      <p:ext uri="{BB962C8B-B14F-4D97-AF65-F5344CB8AC3E}">
        <p14:creationId xmlns:p14="http://schemas.microsoft.com/office/powerpoint/2010/main" val="3274244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CFEAF-8F16-4941-B44D-F01BF212F6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7F2796-464A-A74D-A11F-B1B543A916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64744E-A39C-F146-AC47-DCE6B1CFCA9D}"/>
              </a:ext>
            </a:extLst>
          </p:cNvPr>
          <p:cNvSpPr>
            <a:spLocks noGrp="1"/>
          </p:cNvSpPr>
          <p:nvPr>
            <p:ph type="dt" sz="half" idx="10"/>
          </p:nvPr>
        </p:nvSpPr>
        <p:spPr/>
        <p:txBody>
          <a:bodyPr/>
          <a:lstStyle/>
          <a:p>
            <a:fld id="{3C23F45C-04F6-6141-BEA8-477C63735232}" type="datetimeFigureOut">
              <a:rPr lang="en-US" smtClean="0"/>
              <a:t>10/4/22</a:t>
            </a:fld>
            <a:endParaRPr lang="en-US"/>
          </a:p>
        </p:txBody>
      </p:sp>
      <p:sp>
        <p:nvSpPr>
          <p:cNvPr id="5" name="Footer Placeholder 4">
            <a:extLst>
              <a:ext uri="{FF2B5EF4-FFF2-40B4-BE49-F238E27FC236}">
                <a16:creationId xmlns:a16="http://schemas.microsoft.com/office/drawing/2014/main" id="{D1CCF485-3588-6047-81DD-0CAF6721F4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F7360C-FC27-7A43-AAF0-EE0B41DC72A2}"/>
              </a:ext>
            </a:extLst>
          </p:cNvPr>
          <p:cNvSpPr>
            <a:spLocks noGrp="1"/>
          </p:cNvSpPr>
          <p:nvPr>
            <p:ph type="sldNum" sz="quarter" idx="12"/>
          </p:nvPr>
        </p:nvSpPr>
        <p:spPr/>
        <p:txBody>
          <a:bodyPr/>
          <a:lstStyle/>
          <a:p>
            <a:fld id="{E419BB84-D48D-1A41-BC5D-3094BFB55C39}" type="slidenum">
              <a:rPr lang="en-US" smtClean="0"/>
              <a:t>‹#›</a:t>
            </a:fld>
            <a:endParaRPr lang="en-US"/>
          </a:p>
        </p:txBody>
      </p:sp>
    </p:spTree>
    <p:extLst>
      <p:ext uri="{BB962C8B-B14F-4D97-AF65-F5344CB8AC3E}">
        <p14:creationId xmlns:p14="http://schemas.microsoft.com/office/powerpoint/2010/main" val="4022475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3D9E4-A330-2140-88F9-E731953951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0FE915-5854-2043-A5F3-574C53C4E3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6A4DC6-D296-8D40-8402-18F8FC2C30CC}"/>
              </a:ext>
            </a:extLst>
          </p:cNvPr>
          <p:cNvSpPr>
            <a:spLocks noGrp="1"/>
          </p:cNvSpPr>
          <p:nvPr>
            <p:ph type="dt" sz="half" idx="10"/>
          </p:nvPr>
        </p:nvSpPr>
        <p:spPr/>
        <p:txBody>
          <a:bodyPr/>
          <a:lstStyle/>
          <a:p>
            <a:fld id="{3C23F45C-04F6-6141-BEA8-477C63735232}" type="datetimeFigureOut">
              <a:rPr lang="en-US" smtClean="0"/>
              <a:t>10/4/22</a:t>
            </a:fld>
            <a:endParaRPr lang="en-US"/>
          </a:p>
        </p:txBody>
      </p:sp>
      <p:sp>
        <p:nvSpPr>
          <p:cNvPr id="5" name="Footer Placeholder 4">
            <a:extLst>
              <a:ext uri="{FF2B5EF4-FFF2-40B4-BE49-F238E27FC236}">
                <a16:creationId xmlns:a16="http://schemas.microsoft.com/office/drawing/2014/main" id="{19D7A928-F0D8-D047-8C5C-C4F47F0341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F2613-E3F8-1F4E-9454-C45D762CFBE7}"/>
              </a:ext>
            </a:extLst>
          </p:cNvPr>
          <p:cNvSpPr>
            <a:spLocks noGrp="1"/>
          </p:cNvSpPr>
          <p:nvPr>
            <p:ph type="sldNum" sz="quarter" idx="12"/>
          </p:nvPr>
        </p:nvSpPr>
        <p:spPr/>
        <p:txBody>
          <a:bodyPr/>
          <a:lstStyle/>
          <a:p>
            <a:fld id="{E419BB84-D48D-1A41-BC5D-3094BFB55C39}" type="slidenum">
              <a:rPr lang="en-US" smtClean="0"/>
              <a:t>‹#›</a:t>
            </a:fld>
            <a:endParaRPr lang="en-US"/>
          </a:p>
        </p:txBody>
      </p:sp>
    </p:spTree>
    <p:extLst>
      <p:ext uri="{BB962C8B-B14F-4D97-AF65-F5344CB8AC3E}">
        <p14:creationId xmlns:p14="http://schemas.microsoft.com/office/powerpoint/2010/main" val="827674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B875-5733-2C49-9841-81CA8777D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E1B727-1296-0242-9D92-92D8E245A4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17E9DA-10AB-5541-99FD-733895EE30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ACF079-BD35-3241-BB1E-B2CC562EAC35}"/>
              </a:ext>
            </a:extLst>
          </p:cNvPr>
          <p:cNvSpPr>
            <a:spLocks noGrp="1"/>
          </p:cNvSpPr>
          <p:nvPr>
            <p:ph type="dt" sz="half" idx="10"/>
          </p:nvPr>
        </p:nvSpPr>
        <p:spPr/>
        <p:txBody>
          <a:bodyPr/>
          <a:lstStyle/>
          <a:p>
            <a:fld id="{3C23F45C-04F6-6141-BEA8-477C63735232}" type="datetimeFigureOut">
              <a:rPr lang="en-US" smtClean="0"/>
              <a:t>10/4/22</a:t>
            </a:fld>
            <a:endParaRPr lang="en-US"/>
          </a:p>
        </p:txBody>
      </p:sp>
      <p:sp>
        <p:nvSpPr>
          <p:cNvPr id="6" name="Footer Placeholder 5">
            <a:extLst>
              <a:ext uri="{FF2B5EF4-FFF2-40B4-BE49-F238E27FC236}">
                <a16:creationId xmlns:a16="http://schemas.microsoft.com/office/drawing/2014/main" id="{E2701369-63AD-9044-BE00-694A3DE437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166862-EC81-594F-A590-008936C82261}"/>
              </a:ext>
            </a:extLst>
          </p:cNvPr>
          <p:cNvSpPr>
            <a:spLocks noGrp="1"/>
          </p:cNvSpPr>
          <p:nvPr>
            <p:ph type="sldNum" sz="quarter" idx="12"/>
          </p:nvPr>
        </p:nvSpPr>
        <p:spPr/>
        <p:txBody>
          <a:bodyPr/>
          <a:lstStyle/>
          <a:p>
            <a:fld id="{E419BB84-D48D-1A41-BC5D-3094BFB55C39}" type="slidenum">
              <a:rPr lang="en-US" smtClean="0"/>
              <a:t>‹#›</a:t>
            </a:fld>
            <a:endParaRPr lang="en-US"/>
          </a:p>
        </p:txBody>
      </p:sp>
    </p:spTree>
    <p:extLst>
      <p:ext uri="{BB962C8B-B14F-4D97-AF65-F5344CB8AC3E}">
        <p14:creationId xmlns:p14="http://schemas.microsoft.com/office/powerpoint/2010/main" val="441119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DF7C-BDB1-D74B-BA18-99BAB88729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3B223B-AA0D-DA4B-92FA-F58263384F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CFC9CF-F2EC-8C48-A7DC-CE47D9A7AD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466C22-69A9-DF4D-8530-A4ABC5E360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72A65B-B866-5C44-B32D-1A3215832F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E523E5-C95E-D84C-976A-D6E48AC13A81}"/>
              </a:ext>
            </a:extLst>
          </p:cNvPr>
          <p:cNvSpPr>
            <a:spLocks noGrp="1"/>
          </p:cNvSpPr>
          <p:nvPr>
            <p:ph type="dt" sz="half" idx="10"/>
          </p:nvPr>
        </p:nvSpPr>
        <p:spPr/>
        <p:txBody>
          <a:bodyPr/>
          <a:lstStyle/>
          <a:p>
            <a:fld id="{3C23F45C-04F6-6141-BEA8-477C63735232}" type="datetimeFigureOut">
              <a:rPr lang="en-US" smtClean="0"/>
              <a:t>10/4/22</a:t>
            </a:fld>
            <a:endParaRPr lang="en-US"/>
          </a:p>
        </p:txBody>
      </p:sp>
      <p:sp>
        <p:nvSpPr>
          <p:cNvPr id="8" name="Footer Placeholder 7">
            <a:extLst>
              <a:ext uri="{FF2B5EF4-FFF2-40B4-BE49-F238E27FC236}">
                <a16:creationId xmlns:a16="http://schemas.microsoft.com/office/drawing/2014/main" id="{B9E18817-6C47-FD40-AF5F-D6EA4B8B01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5A7032-C991-2C4A-9067-8B6E9DFBFC0B}"/>
              </a:ext>
            </a:extLst>
          </p:cNvPr>
          <p:cNvSpPr>
            <a:spLocks noGrp="1"/>
          </p:cNvSpPr>
          <p:nvPr>
            <p:ph type="sldNum" sz="quarter" idx="12"/>
          </p:nvPr>
        </p:nvSpPr>
        <p:spPr/>
        <p:txBody>
          <a:bodyPr/>
          <a:lstStyle/>
          <a:p>
            <a:fld id="{E419BB84-D48D-1A41-BC5D-3094BFB55C39}" type="slidenum">
              <a:rPr lang="en-US" smtClean="0"/>
              <a:t>‹#›</a:t>
            </a:fld>
            <a:endParaRPr lang="en-US"/>
          </a:p>
        </p:txBody>
      </p:sp>
    </p:spTree>
    <p:extLst>
      <p:ext uri="{BB962C8B-B14F-4D97-AF65-F5344CB8AC3E}">
        <p14:creationId xmlns:p14="http://schemas.microsoft.com/office/powerpoint/2010/main" val="3587757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75A53-D484-0C40-9B47-F0F4B4F3E2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DDE6CD-3615-3945-87F7-65101F1E14A7}"/>
              </a:ext>
            </a:extLst>
          </p:cNvPr>
          <p:cNvSpPr>
            <a:spLocks noGrp="1"/>
          </p:cNvSpPr>
          <p:nvPr>
            <p:ph type="dt" sz="half" idx="10"/>
          </p:nvPr>
        </p:nvSpPr>
        <p:spPr/>
        <p:txBody>
          <a:bodyPr/>
          <a:lstStyle/>
          <a:p>
            <a:fld id="{3C23F45C-04F6-6141-BEA8-477C63735232}" type="datetimeFigureOut">
              <a:rPr lang="en-US" smtClean="0"/>
              <a:t>10/4/22</a:t>
            </a:fld>
            <a:endParaRPr lang="en-US"/>
          </a:p>
        </p:txBody>
      </p:sp>
      <p:sp>
        <p:nvSpPr>
          <p:cNvPr id="4" name="Footer Placeholder 3">
            <a:extLst>
              <a:ext uri="{FF2B5EF4-FFF2-40B4-BE49-F238E27FC236}">
                <a16:creationId xmlns:a16="http://schemas.microsoft.com/office/drawing/2014/main" id="{7A1F8B42-8CA6-A44D-A55F-FA1880A6D9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907DA1-0D65-3844-A613-D6C4567106CE}"/>
              </a:ext>
            </a:extLst>
          </p:cNvPr>
          <p:cNvSpPr>
            <a:spLocks noGrp="1"/>
          </p:cNvSpPr>
          <p:nvPr>
            <p:ph type="sldNum" sz="quarter" idx="12"/>
          </p:nvPr>
        </p:nvSpPr>
        <p:spPr/>
        <p:txBody>
          <a:bodyPr/>
          <a:lstStyle/>
          <a:p>
            <a:fld id="{E419BB84-D48D-1A41-BC5D-3094BFB55C39}" type="slidenum">
              <a:rPr lang="en-US" smtClean="0"/>
              <a:t>‹#›</a:t>
            </a:fld>
            <a:endParaRPr lang="en-US"/>
          </a:p>
        </p:txBody>
      </p:sp>
    </p:spTree>
    <p:extLst>
      <p:ext uri="{BB962C8B-B14F-4D97-AF65-F5344CB8AC3E}">
        <p14:creationId xmlns:p14="http://schemas.microsoft.com/office/powerpoint/2010/main" val="384049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869EE7-1844-0046-ABD5-D4BC9D6A2524}"/>
              </a:ext>
            </a:extLst>
          </p:cNvPr>
          <p:cNvSpPr>
            <a:spLocks noGrp="1"/>
          </p:cNvSpPr>
          <p:nvPr>
            <p:ph type="dt" sz="half" idx="10"/>
          </p:nvPr>
        </p:nvSpPr>
        <p:spPr/>
        <p:txBody>
          <a:bodyPr/>
          <a:lstStyle/>
          <a:p>
            <a:fld id="{3C23F45C-04F6-6141-BEA8-477C63735232}" type="datetimeFigureOut">
              <a:rPr lang="en-US" smtClean="0"/>
              <a:t>10/4/22</a:t>
            </a:fld>
            <a:endParaRPr lang="en-US"/>
          </a:p>
        </p:txBody>
      </p:sp>
      <p:sp>
        <p:nvSpPr>
          <p:cNvPr id="3" name="Footer Placeholder 2">
            <a:extLst>
              <a:ext uri="{FF2B5EF4-FFF2-40B4-BE49-F238E27FC236}">
                <a16:creationId xmlns:a16="http://schemas.microsoft.com/office/drawing/2014/main" id="{4B074368-A215-B345-95F6-4A0C270E8D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ED1294-D831-4742-A581-7A133A2F4E0E}"/>
              </a:ext>
            </a:extLst>
          </p:cNvPr>
          <p:cNvSpPr>
            <a:spLocks noGrp="1"/>
          </p:cNvSpPr>
          <p:nvPr>
            <p:ph type="sldNum" sz="quarter" idx="12"/>
          </p:nvPr>
        </p:nvSpPr>
        <p:spPr/>
        <p:txBody>
          <a:bodyPr/>
          <a:lstStyle/>
          <a:p>
            <a:fld id="{E419BB84-D48D-1A41-BC5D-3094BFB55C39}" type="slidenum">
              <a:rPr lang="en-US" smtClean="0"/>
              <a:t>‹#›</a:t>
            </a:fld>
            <a:endParaRPr lang="en-US"/>
          </a:p>
        </p:txBody>
      </p:sp>
    </p:spTree>
    <p:extLst>
      <p:ext uri="{BB962C8B-B14F-4D97-AF65-F5344CB8AC3E}">
        <p14:creationId xmlns:p14="http://schemas.microsoft.com/office/powerpoint/2010/main" val="341137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F5C4-09E8-7342-9D5E-C747C85644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0D2D2F-0BF0-3447-A048-15EC648F55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D782BE-AAED-044E-9DCB-4BE3199120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9C5546-CB25-854D-8CDC-8AC9DE4F1887}"/>
              </a:ext>
            </a:extLst>
          </p:cNvPr>
          <p:cNvSpPr>
            <a:spLocks noGrp="1"/>
          </p:cNvSpPr>
          <p:nvPr>
            <p:ph type="dt" sz="half" idx="10"/>
          </p:nvPr>
        </p:nvSpPr>
        <p:spPr/>
        <p:txBody>
          <a:bodyPr/>
          <a:lstStyle/>
          <a:p>
            <a:fld id="{3C23F45C-04F6-6141-BEA8-477C63735232}" type="datetimeFigureOut">
              <a:rPr lang="en-US" smtClean="0"/>
              <a:t>10/4/22</a:t>
            </a:fld>
            <a:endParaRPr lang="en-US"/>
          </a:p>
        </p:txBody>
      </p:sp>
      <p:sp>
        <p:nvSpPr>
          <p:cNvPr id="6" name="Footer Placeholder 5">
            <a:extLst>
              <a:ext uri="{FF2B5EF4-FFF2-40B4-BE49-F238E27FC236}">
                <a16:creationId xmlns:a16="http://schemas.microsoft.com/office/drawing/2014/main" id="{C895EC45-D820-1547-9DBE-B4086AB442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C8212D-0DA4-9340-8715-42741C512B22}"/>
              </a:ext>
            </a:extLst>
          </p:cNvPr>
          <p:cNvSpPr>
            <a:spLocks noGrp="1"/>
          </p:cNvSpPr>
          <p:nvPr>
            <p:ph type="sldNum" sz="quarter" idx="12"/>
          </p:nvPr>
        </p:nvSpPr>
        <p:spPr/>
        <p:txBody>
          <a:bodyPr/>
          <a:lstStyle/>
          <a:p>
            <a:fld id="{E419BB84-D48D-1A41-BC5D-3094BFB55C39}" type="slidenum">
              <a:rPr lang="en-US" smtClean="0"/>
              <a:t>‹#›</a:t>
            </a:fld>
            <a:endParaRPr lang="en-US"/>
          </a:p>
        </p:txBody>
      </p:sp>
    </p:spTree>
    <p:extLst>
      <p:ext uri="{BB962C8B-B14F-4D97-AF65-F5344CB8AC3E}">
        <p14:creationId xmlns:p14="http://schemas.microsoft.com/office/powerpoint/2010/main" val="2779029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18323-D643-7B45-BBB9-4E33031874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6F464C-D166-5E49-B132-43E971B599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D15561-FCAF-914E-8A9B-8732DFDDF9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625C98-1711-324B-A254-76261496D226}"/>
              </a:ext>
            </a:extLst>
          </p:cNvPr>
          <p:cNvSpPr>
            <a:spLocks noGrp="1"/>
          </p:cNvSpPr>
          <p:nvPr>
            <p:ph type="dt" sz="half" idx="10"/>
          </p:nvPr>
        </p:nvSpPr>
        <p:spPr/>
        <p:txBody>
          <a:bodyPr/>
          <a:lstStyle/>
          <a:p>
            <a:fld id="{3C23F45C-04F6-6141-BEA8-477C63735232}" type="datetimeFigureOut">
              <a:rPr lang="en-US" smtClean="0"/>
              <a:t>10/4/22</a:t>
            </a:fld>
            <a:endParaRPr lang="en-US"/>
          </a:p>
        </p:txBody>
      </p:sp>
      <p:sp>
        <p:nvSpPr>
          <p:cNvPr id="6" name="Footer Placeholder 5">
            <a:extLst>
              <a:ext uri="{FF2B5EF4-FFF2-40B4-BE49-F238E27FC236}">
                <a16:creationId xmlns:a16="http://schemas.microsoft.com/office/drawing/2014/main" id="{D64F164C-6D6C-A74E-BD5D-7BDC627B0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83210C-663F-8B48-B296-72721A6D9BFF}"/>
              </a:ext>
            </a:extLst>
          </p:cNvPr>
          <p:cNvSpPr>
            <a:spLocks noGrp="1"/>
          </p:cNvSpPr>
          <p:nvPr>
            <p:ph type="sldNum" sz="quarter" idx="12"/>
          </p:nvPr>
        </p:nvSpPr>
        <p:spPr/>
        <p:txBody>
          <a:bodyPr/>
          <a:lstStyle/>
          <a:p>
            <a:fld id="{E419BB84-D48D-1A41-BC5D-3094BFB55C39}" type="slidenum">
              <a:rPr lang="en-US" smtClean="0"/>
              <a:t>‹#›</a:t>
            </a:fld>
            <a:endParaRPr lang="en-US"/>
          </a:p>
        </p:txBody>
      </p:sp>
    </p:spTree>
    <p:extLst>
      <p:ext uri="{BB962C8B-B14F-4D97-AF65-F5344CB8AC3E}">
        <p14:creationId xmlns:p14="http://schemas.microsoft.com/office/powerpoint/2010/main" val="57598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80AF5-EBE6-5B4B-B8AA-7E569DD225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F3BD51-3299-0542-8252-DC17E1AC4B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3AC822-3641-B946-8432-FD18F0F57F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23F45C-04F6-6141-BEA8-477C63735232}" type="datetimeFigureOut">
              <a:rPr lang="en-US" smtClean="0"/>
              <a:t>10/4/22</a:t>
            </a:fld>
            <a:endParaRPr lang="en-US"/>
          </a:p>
        </p:txBody>
      </p:sp>
      <p:sp>
        <p:nvSpPr>
          <p:cNvPr id="5" name="Footer Placeholder 4">
            <a:extLst>
              <a:ext uri="{FF2B5EF4-FFF2-40B4-BE49-F238E27FC236}">
                <a16:creationId xmlns:a16="http://schemas.microsoft.com/office/drawing/2014/main" id="{AA88C7CA-645E-FF4A-8D90-CFE3D99310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825A83-7F31-DC43-9FF4-3361DF81FD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19BB84-D48D-1A41-BC5D-3094BFB55C39}" type="slidenum">
              <a:rPr lang="en-US" smtClean="0"/>
              <a:t>‹#›</a:t>
            </a:fld>
            <a:endParaRPr lang="en-US"/>
          </a:p>
        </p:txBody>
      </p:sp>
    </p:spTree>
    <p:extLst>
      <p:ext uri="{BB962C8B-B14F-4D97-AF65-F5344CB8AC3E}">
        <p14:creationId xmlns:p14="http://schemas.microsoft.com/office/powerpoint/2010/main" val="919192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8.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6" name="Rectangle 1129">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logo&#10;&#10;Description automatically generated">
            <a:extLst>
              <a:ext uri="{FF2B5EF4-FFF2-40B4-BE49-F238E27FC236}">
                <a16:creationId xmlns:a16="http://schemas.microsoft.com/office/drawing/2014/main" id="{B0711068-45CD-BA46-ACDA-BB705D69EC8C}"/>
              </a:ext>
            </a:extLst>
          </p:cNvPr>
          <p:cNvPicPr>
            <a:picLocks noChangeAspect="1"/>
          </p:cNvPicPr>
          <p:nvPr/>
        </p:nvPicPr>
        <p:blipFill>
          <a:blip r:embed="rId3"/>
          <a:stretch>
            <a:fillRect/>
          </a:stretch>
        </p:blipFill>
        <p:spPr>
          <a:xfrm>
            <a:off x="1289303" y="1119116"/>
            <a:ext cx="4997197" cy="2213635"/>
          </a:xfrm>
          <a:prstGeom prst="rect">
            <a:avLst/>
          </a:prstGeom>
        </p:spPr>
      </p:pic>
      <p:sp>
        <p:nvSpPr>
          <p:cNvPr id="1147" name="Right Triangle 113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8" name="Rectangle 113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ACF67A-245A-C04E-967D-867616FB7203}"/>
              </a:ext>
            </a:extLst>
          </p:cNvPr>
          <p:cNvSpPr>
            <a:spLocks noGrp="1"/>
          </p:cNvSpPr>
          <p:nvPr>
            <p:ph type="ctrTitle"/>
          </p:nvPr>
        </p:nvSpPr>
        <p:spPr>
          <a:xfrm>
            <a:off x="1289304" y="3429000"/>
            <a:ext cx="8921672" cy="1713305"/>
          </a:xfrm>
        </p:spPr>
        <p:txBody>
          <a:bodyPr anchor="b">
            <a:normAutofit/>
          </a:bodyPr>
          <a:lstStyle/>
          <a:p>
            <a:pPr algn="l"/>
            <a:r>
              <a:rPr lang="en-US" sz="5600">
                <a:latin typeface="Times New Roman" panose="02020603050405020304" pitchFamily="18" charset="0"/>
                <a:cs typeface="Times New Roman" panose="02020603050405020304" pitchFamily="18" charset="0"/>
              </a:rPr>
              <a:t>SPOTIFY FEATURES ANALYSIS</a:t>
            </a:r>
          </a:p>
        </p:txBody>
      </p:sp>
      <p:sp>
        <p:nvSpPr>
          <p:cNvPr id="3" name="Subtitle 2">
            <a:extLst>
              <a:ext uri="{FF2B5EF4-FFF2-40B4-BE49-F238E27FC236}">
                <a16:creationId xmlns:a16="http://schemas.microsoft.com/office/drawing/2014/main" id="{D24BFA5D-E634-B146-A18F-0F5A2D945913}"/>
              </a:ext>
            </a:extLst>
          </p:cNvPr>
          <p:cNvSpPr>
            <a:spLocks noGrp="1"/>
          </p:cNvSpPr>
          <p:nvPr>
            <p:ph type="subTitle" idx="1"/>
          </p:nvPr>
        </p:nvSpPr>
        <p:spPr>
          <a:xfrm>
            <a:off x="1289303" y="5142305"/>
            <a:ext cx="7321298" cy="753165"/>
          </a:xfrm>
        </p:spPr>
        <p:txBody>
          <a:bodyPr anchor="t">
            <a:normAutofit/>
          </a:bodyPr>
          <a:lstStyle/>
          <a:p>
            <a:pPr algn="l"/>
            <a:r>
              <a:rPr lang="en-US"/>
              <a:t>BY NISHA MENON</a:t>
            </a:r>
          </a:p>
        </p:txBody>
      </p:sp>
    </p:spTree>
    <p:extLst>
      <p:ext uri="{BB962C8B-B14F-4D97-AF65-F5344CB8AC3E}">
        <p14:creationId xmlns:p14="http://schemas.microsoft.com/office/powerpoint/2010/main" val="1305088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CF2E98-B8CB-0B4D-9604-8BFD6EF21596}"/>
              </a:ext>
            </a:extLst>
          </p:cNvPr>
          <p:cNvSpPr>
            <a:spLocks noGrp="1"/>
          </p:cNvSpPr>
          <p:nvPr>
            <p:ph type="title"/>
          </p:nvPr>
        </p:nvSpPr>
        <p:spPr>
          <a:xfrm>
            <a:off x="793662" y="386930"/>
            <a:ext cx="10066122" cy="1298448"/>
          </a:xfrm>
        </p:spPr>
        <p:txBody>
          <a:bodyPr anchor="b">
            <a:normAutofit/>
          </a:bodyPr>
          <a:lstStyle/>
          <a:p>
            <a:r>
              <a:rPr lang="en-US" sz="3600" dirty="0">
                <a:latin typeface="Times New Roman" panose="02020603050405020304" pitchFamily="18" charset="0"/>
                <a:cs typeface="Times New Roman" panose="02020603050405020304" pitchFamily="18" charset="0"/>
              </a:rPr>
              <a:t>Hypothesis 5: Popularity of high energy songs vs low energy songs.</a:t>
            </a:r>
          </a:p>
        </p:txBody>
      </p:sp>
      <p:sp>
        <p:nvSpPr>
          <p:cNvPr id="33" name="Rectangle 3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F830B8-8FA8-8F46-A4C0-A55DF7C80F94}"/>
              </a:ext>
            </a:extLst>
          </p:cNvPr>
          <p:cNvSpPr>
            <a:spLocks noGrp="1"/>
          </p:cNvSpPr>
          <p:nvPr>
            <p:ph idx="1"/>
          </p:nvPr>
        </p:nvSpPr>
        <p:spPr>
          <a:xfrm>
            <a:off x="653142" y="1998368"/>
            <a:ext cx="5170283" cy="3844292"/>
          </a:xfrm>
        </p:spPr>
        <p:txBody>
          <a:bodyPr anchor="ctr">
            <a:normAutofit fontScale="25000" lnSpcReduction="20000"/>
          </a:bodyPr>
          <a:lstStyle/>
          <a:p>
            <a:endParaRPr lang="en-US" sz="24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Null Hypothesis: The popularity of high-energy songs and low-energy songs are the same.</a:t>
            </a:r>
          </a:p>
          <a:p>
            <a:r>
              <a:rPr lang="en-US" sz="8000" dirty="0">
                <a:latin typeface="Times New Roman" panose="02020603050405020304" pitchFamily="18" charset="0"/>
                <a:cs typeface="Times New Roman" panose="02020603050405020304" pitchFamily="18" charset="0"/>
              </a:rPr>
              <a:t>Alternate Hypothesis: The popularity of high-energy songs and low-energy songs are not same.</a:t>
            </a:r>
          </a:p>
          <a:p>
            <a:r>
              <a:rPr lang="en-US" sz="8000" dirty="0">
                <a:latin typeface="Times New Roman" panose="02020603050405020304" pitchFamily="18" charset="0"/>
                <a:cs typeface="Times New Roman" panose="02020603050405020304" pitchFamily="18" charset="0"/>
              </a:rPr>
              <a:t>An independent 2 sample T-Test was conducted.</a:t>
            </a:r>
          </a:p>
          <a:p>
            <a:pPr lvl="1">
              <a:buFont typeface="Wingdings" pitchFamily="2" charset="2"/>
              <a:buChar char="Ø"/>
            </a:pPr>
            <a:r>
              <a:rPr lang="en-US" sz="7600" dirty="0">
                <a:latin typeface="Times New Roman" panose="02020603050405020304" pitchFamily="18" charset="0"/>
                <a:cs typeface="Times New Roman" panose="02020603050405020304" pitchFamily="18" charset="0"/>
              </a:rPr>
              <a:t>Statistics: </a:t>
            </a:r>
            <a:r>
              <a:rPr lang="en-US" sz="7600" b="0" i="0" u="none" strike="noStrike" dirty="0">
                <a:effectLst/>
                <a:latin typeface="Times New Roman" panose="02020603050405020304" pitchFamily="18" charset="0"/>
                <a:cs typeface="Times New Roman" panose="02020603050405020304" pitchFamily="18" charset="0"/>
              </a:rPr>
              <a:t>122.58</a:t>
            </a:r>
            <a:endParaRPr lang="en-US" sz="7600" dirty="0">
              <a:latin typeface="Times New Roman" panose="02020603050405020304" pitchFamily="18" charset="0"/>
              <a:cs typeface="Times New Roman" panose="02020603050405020304" pitchFamily="18" charset="0"/>
            </a:endParaRPr>
          </a:p>
          <a:p>
            <a:pPr lvl="1">
              <a:buFont typeface="Wingdings" pitchFamily="2" charset="2"/>
              <a:buChar char="Ø"/>
            </a:pPr>
            <a:r>
              <a:rPr lang="en-US" sz="7600" dirty="0">
                <a:latin typeface="Times New Roman" panose="02020603050405020304" pitchFamily="18" charset="0"/>
                <a:cs typeface="Times New Roman" panose="02020603050405020304" pitchFamily="18" charset="0"/>
              </a:rPr>
              <a:t>PValue = 0.0</a:t>
            </a:r>
          </a:p>
          <a:p>
            <a:pPr lvl="1">
              <a:buFont typeface="Wingdings" pitchFamily="2" charset="2"/>
              <a:buChar char="Ø"/>
            </a:pPr>
            <a:r>
              <a:rPr lang="en-US" sz="7600" dirty="0" err="1">
                <a:latin typeface="Times New Roman" panose="02020603050405020304" pitchFamily="18" charset="0"/>
                <a:cs typeface="Times New Roman" panose="02020603050405020304" pitchFamily="18" charset="0"/>
              </a:rPr>
              <a:t>Pvalue</a:t>
            </a:r>
            <a:r>
              <a:rPr lang="en-US" sz="7600" dirty="0">
                <a:latin typeface="Times New Roman" panose="02020603050405020304" pitchFamily="18" charset="0"/>
                <a:cs typeface="Times New Roman" panose="02020603050405020304" pitchFamily="18" charset="0"/>
              </a:rPr>
              <a:t> &lt; 0.05</a:t>
            </a:r>
          </a:p>
          <a:p>
            <a:pPr lvl="1">
              <a:buFont typeface="Wingdings" pitchFamily="2" charset="2"/>
              <a:buChar char="Ø"/>
            </a:pPr>
            <a:r>
              <a:rPr lang="en-US" sz="7600" dirty="0">
                <a:latin typeface="Times New Roman" panose="02020603050405020304" pitchFamily="18" charset="0"/>
                <a:cs typeface="Times New Roman" panose="02020603050405020304" pitchFamily="18" charset="0"/>
              </a:rPr>
              <a:t>Confidence interval: 9.44 – 9.13</a:t>
            </a:r>
          </a:p>
          <a:p>
            <a:r>
              <a:rPr lang="en-US" sz="8000" dirty="0">
                <a:latin typeface="Times New Roman" panose="02020603050405020304" pitchFamily="18" charset="0"/>
                <a:cs typeface="Times New Roman" panose="02020603050405020304" pitchFamily="18" charset="0"/>
              </a:rPr>
              <a:t>The test confirmed a statistically significant difference in the mean popularity of high-energy and low-energy songs.</a:t>
            </a:r>
          </a:p>
          <a:p>
            <a:endParaRPr lang="en-US" sz="1600" dirty="0"/>
          </a:p>
        </p:txBody>
      </p:sp>
      <p:pic>
        <p:nvPicPr>
          <p:cNvPr id="5" name="Picture 4">
            <a:extLst>
              <a:ext uri="{FF2B5EF4-FFF2-40B4-BE49-F238E27FC236}">
                <a16:creationId xmlns:a16="http://schemas.microsoft.com/office/drawing/2014/main" id="{8FEFE152-E8E2-5843-A920-89CB53955D37}"/>
              </a:ext>
            </a:extLst>
          </p:cNvPr>
          <p:cNvPicPr>
            <a:picLocks noChangeAspect="1"/>
          </p:cNvPicPr>
          <p:nvPr/>
        </p:nvPicPr>
        <p:blipFill>
          <a:blip r:embed="rId3"/>
          <a:stretch>
            <a:fillRect/>
          </a:stretch>
        </p:blipFill>
        <p:spPr>
          <a:xfrm>
            <a:off x="5495067" y="1998368"/>
            <a:ext cx="6351439" cy="3844292"/>
          </a:xfrm>
          <a:prstGeom prst="rect">
            <a:avLst/>
          </a:prstGeom>
        </p:spPr>
      </p:pic>
    </p:spTree>
    <p:extLst>
      <p:ext uri="{BB962C8B-B14F-4D97-AF65-F5344CB8AC3E}">
        <p14:creationId xmlns:p14="http://schemas.microsoft.com/office/powerpoint/2010/main" val="2596166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5DF136-2E1E-CC4F-BA1B-8E4A154498C9}"/>
              </a:ext>
            </a:extLst>
          </p:cNvPr>
          <p:cNvSpPr>
            <a:spLocks noGrp="1"/>
          </p:cNvSpPr>
          <p:nvPr>
            <p:ph type="title"/>
          </p:nvPr>
        </p:nvSpPr>
        <p:spPr>
          <a:xfrm>
            <a:off x="838200" y="556995"/>
            <a:ext cx="10515600" cy="1133693"/>
          </a:xfrm>
        </p:spPr>
        <p:txBody>
          <a:bodyPr>
            <a:normAutofit/>
          </a:bodyPr>
          <a:lstStyle/>
          <a:p>
            <a:pPr algn="ctr"/>
            <a:r>
              <a:rPr lang="en-US" dirty="0">
                <a:latin typeface="Times New Roman" panose="02020603050405020304" pitchFamily="18" charset="0"/>
                <a:cs typeface="Times New Roman" panose="02020603050405020304" pitchFamily="18" charset="0"/>
              </a:rPr>
              <a:t>Summary</a:t>
            </a:r>
          </a:p>
        </p:txBody>
      </p:sp>
      <p:graphicFrame>
        <p:nvGraphicFramePr>
          <p:cNvPr id="6" name="Content Placeholder 2">
            <a:extLst>
              <a:ext uri="{FF2B5EF4-FFF2-40B4-BE49-F238E27FC236}">
                <a16:creationId xmlns:a16="http://schemas.microsoft.com/office/drawing/2014/main" id="{405F3922-22A7-098B-9FD7-ED84FD3DDCCB}"/>
              </a:ext>
            </a:extLst>
          </p:cNvPr>
          <p:cNvGraphicFramePr>
            <a:graphicFrameLocks noGrp="1"/>
          </p:cNvGraphicFramePr>
          <p:nvPr>
            <p:ph idx="1"/>
            <p:extLst>
              <p:ext uri="{D42A27DB-BD31-4B8C-83A1-F6EECF244321}">
                <p14:modId xmlns:p14="http://schemas.microsoft.com/office/powerpoint/2010/main" val="20987870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7175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5958E2-077C-D547-8B96-56B4373503B6}"/>
              </a:ext>
            </a:extLst>
          </p:cNvPr>
          <p:cNvSpPr>
            <a:spLocks noGrp="1"/>
          </p:cNvSpPr>
          <p:nvPr>
            <p:ph type="title"/>
          </p:nvPr>
        </p:nvSpPr>
        <p:spPr>
          <a:xfrm>
            <a:off x="838200" y="556995"/>
            <a:ext cx="10515600" cy="1133693"/>
          </a:xfrm>
        </p:spPr>
        <p:txBody>
          <a:bodyPr>
            <a:normAutofit/>
          </a:bodyPr>
          <a:lstStyle/>
          <a:p>
            <a:r>
              <a:rPr lang="en-US" dirty="0">
                <a:latin typeface="Times New Roman" panose="02020603050405020304" pitchFamily="18" charset="0"/>
                <a:cs typeface="Times New Roman" panose="02020603050405020304" pitchFamily="18" charset="0"/>
              </a:rPr>
              <a:t>Recommendations</a:t>
            </a:r>
          </a:p>
        </p:txBody>
      </p:sp>
      <p:graphicFrame>
        <p:nvGraphicFramePr>
          <p:cNvPr id="12" name="Content Placeholder 2">
            <a:extLst>
              <a:ext uri="{FF2B5EF4-FFF2-40B4-BE49-F238E27FC236}">
                <a16:creationId xmlns:a16="http://schemas.microsoft.com/office/drawing/2014/main" id="{90B0177F-1543-E9DF-267D-53DC46ECF100}"/>
              </a:ext>
            </a:extLst>
          </p:cNvPr>
          <p:cNvGraphicFramePr>
            <a:graphicFrameLocks noGrp="1"/>
          </p:cNvGraphicFramePr>
          <p:nvPr>
            <p:ph idx="1"/>
            <p:extLst>
              <p:ext uri="{D42A27DB-BD31-4B8C-83A1-F6EECF244321}">
                <p14:modId xmlns:p14="http://schemas.microsoft.com/office/powerpoint/2010/main" val="14601764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2523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5C04-214E-4140-BB79-BD28607A1A76}"/>
              </a:ext>
            </a:extLst>
          </p:cNvPr>
          <p:cNvSpPr>
            <a:spLocks noGrp="1"/>
          </p:cNvSpPr>
          <p:nvPr>
            <p:ph type="title"/>
          </p:nvPr>
        </p:nvSpPr>
        <p:spPr>
          <a:xfrm>
            <a:off x="7464614" y="1783959"/>
            <a:ext cx="4087306" cy="2889114"/>
          </a:xfrm>
        </p:spPr>
        <p:txBody>
          <a:bodyPr vert="horz" lIns="91440" tIns="45720" rIns="91440" bIns="45720" rtlCol="0" anchor="b">
            <a:normAutofit/>
          </a:bodyPr>
          <a:lstStyle/>
          <a:p>
            <a:pPr algn="ctr"/>
            <a:r>
              <a:rPr lang="en-US" sz="5400"/>
              <a:t>THANK YOU </a:t>
            </a:r>
            <a:br>
              <a:rPr lang="en-US" sz="5400"/>
            </a:br>
            <a:endParaRPr lang="en-US" sz="5400" dirty="0"/>
          </a:p>
        </p:txBody>
      </p:sp>
      <p:sp>
        <p:nvSpPr>
          <p:cNvPr id="43" name="Freeform: Shape 42">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Diagram&#10;&#10;Description automatically generated">
            <a:extLst>
              <a:ext uri="{FF2B5EF4-FFF2-40B4-BE49-F238E27FC236}">
                <a16:creationId xmlns:a16="http://schemas.microsoft.com/office/drawing/2014/main" id="{1C55EBE6-25D2-3B4B-9DC9-2B61DD5ADC2F}"/>
              </a:ext>
            </a:extLst>
          </p:cNvPr>
          <p:cNvPicPr>
            <a:picLocks noChangeAspect="1"/>
          </p:cNvPicPr>
          <p:nvPr/>
        </p:nvPicPr>
        <p:blipFill rotWithShape="1">
          <a:blip r:embed="rId2"/>
          <a:srcRect r="22110" b="-1"/>
          <a:stretch/>
        </p:blipFill>
        <p:spPr>
          <a:xfrm>
            <a:off x="0" y="-308748"/>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8017061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49">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ight Triangle 5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5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623BE7-8D6D-E540-9F44-2D01890E9C6A}"/>
              </a:ext>
            </a:extLst>
          </p:cNvPr>
          <p:cNvSpPr>
            <a:spLocks noGrp="1"/>
          </p:cNvSpPr>
          <p:nvPr>
            <p:ph type="title"/>
          </p:nvPr>
        </p:nvSpPr>
        <p:spPr>
          <a:xfrm>
            <a:off x="1080655" y="1050595"/>
            <a:ext cx="9892145" cy="1618489"/>
          </a:xfrm>
        </p:spPr>
        <p:txBody>
          <a:bodyPr vert="horz" lIns="91440" tIns="45720" rIns="91440" bIns="45720" rtlCol="0" anchor="ctr">
            <a:normAutofit/>
          </a:bodyPr>
          <a:lstStyle/>
          <a:p>
            <a:pPr algn="just"/>
            <a:r>
              <a:rPr lang="en-US" sz="7200" kern="1200" dirty="0">
                <a:latin typeface="+mj-lt"/>
                <a:ea typeface="+mj-ea"/>
                <a:cs typeface="+mj-cs"/>
              </a:rPr>
              <a:t>Business Objective </a:t>
            </a:r>
          </a:p>
        </p:txBody>
      </p:sp>
      <p:sp>
        <p:nvSpPr>
          <p:cNvPr id="3" name="Content Placeholder 2">
            <a:extLst>
              <a:ext uri="{FF2B5EF4-FFF2-40B4-BE49-F238E27FC236}">
                <a16:creationId xmlns:a16="http://schemas.microsoft.com/office/drawing/2014/main" id="{128C73C5-1D89-6440-877A-268E4307229C}"/>
              </a:ext>
            </a:extLst>
          </p:cNvPr>
          <p:cNvSpPr>
            <a:spLocks noGrp="1"/>
          </p:cNvSpPr>
          <p:nvPr>
            <p:ph idx="1"/>
          </p:nvPr>
        </p:nvSpPr>
        <p:spPr>
          <a:xfrm>
            <a:off x="1285240" y="2969469"/>
            <a:ext cx="8074815" cy="2800395"/>
          </a:xfrm>
        </p:spPr>
        <p:txBody>
          <a:bodyPr vert="horz" lIns="91440" tIns="45720" rIns="91440" bIns="45720" rtlCol="0" anchor="t">
            <a:normAutofit/>
          </a:bodyPr>
          <a:lstStyle/>
          <a:p>
            <a:pPr marL="0" indent="0">
              <a:buNone/>
            </a:pPr>
            <a:r>
              <a:rPr lang="en-US" kern="1200" dirty="0">
                <a:latin typeface="Times New Roman" panose="02020603050405020304" pitchFamily="18" charset="0"/>
                <a:cs typeface="Times New Roman" panose="02020603050405020304" pitchFamily="18" charset="0"/>
              </a:rPr>
              <a:t>To know about the attributes that affect the song’s popularity in Spotify.</a:t>
            </a:r>
          </a:p>
        </p:txBody>
      </p:sp>
    </p:spTree>
    <p:extLst>
      <p:ext uri="{BB962C8B-B14F-4D97-AF65-F5344CB8AC3E}">
        <p14:creationId xmlns:p14="http://schemas.microsoft.com/office/powerpoint/2010/main" val="593459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15F77-647D-824D-9D26-D36B1AB5AEE2}"/>
              </a:ext>
            </a:extLst>
          </p:cNvPr>
          <p:cNvSpPr>
            <a:spLocks noGrp="1"/>
          </p:cNvSpPr>
          <p:nvPr>
            <p:ph type="title"/>
          </p:nvPr>
        </p:nvSpPr>
        <p:spPr>
          <a:xfrm>
            <a:off x="838200" y="556995"/>
            <a:ext cx="10515600" cy="1133693"/>
          </a:xfrm>
        </p:spPr>
        <p:txBody>
          <a:bodyPr>
            <a:normAutofit/>
          </a:bodyPr>
          <a:lstStyle/>
          <a:p>
            <a:pPr algn="ctr"/>
            <a:r>
              <a:rPr lang="en-US" sz="5200">
                <a:latin typeface="Times New Roman" panose="02020603050405020304" pitchFamily="18" charset="0"/>
                <a:cs typeface="Times New Roman" panose="02020603050405020304" pitchFamily="18" charset="0"/>
              </a:rPr>
              <a:t>Dataset</a:t>
            </a:r>
            <a:endParaRPr lang="en-US" sz="5200" dirty="0">
              <a:latin typeface="Times New Roman" panose="02020603050405020304" pitchFamily="18" charset="0"/>
              <a:cs typeface="Times New Roman" panose="02020603050405020304" pitchFamily="18" charset="0"/>
            </a:endParaRPr>
          </a:p>
        </p:txBody>
      </p:sp>
      <p:graphicFrame>
        <p:nvGraphicFramePr>
          <p:cNvPr id="39" name="Content Placeholder 2">
            <a:extLst>
              <a:ext uri="{FF2B5EF4-FFF2-40B4-BE49-F238E27FC236}">
                <a16:creationId xmlns:a16="http://schemas.microsoft.com/office/drawing/2014/main" id="{AEA2F432-5FB7-9765-0D84-9CD0285BA94B}"/>
              </a:ext>
            </a:extLst>
          </p:cNvPr>
          <p:cNvGraphicFramePr>
            <a:graphicFrameLocks noGrp="1"/>
          </p:cNvGraphicFramePr>
          <p:nvPr>
            <p:ph idx="1"/>
            <p:extLst>
              <p:ext uri="{D42A27DB-BD31-4B8C-83A1-F6EECF244321}">
                <p14:modId xmlns:p14="http://schemas.microsoft.com/office/powerpoint/2010/main" val="324360054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685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E081-7444-F44A-AAC7-1F484B73E5AC}"/>
              </a:ext>
            </a:extLst>
          </p:cNvPr>
          <p:cNvSpPr>
            <a:spLocks noGrp="1"/>
          </p:cNvSpPr>
          <p:nvPr>
            <p:ph type="title"/>
          </p:nvPr>
        </p:nvSpPr>
        <p:spPr>
          <a:xfrm>
            <a:off x="838200" y="365125"/>
            <a:ext cx="6505575" cy="1325563"/>
          </a:xfrm>
        </p:spPr>
        <p:txBody>
          <a:bodyPr>
            <a:normAutofit/>
          </a:bodyPr>
          <a:lstStyle/>
          <a:p>
            <a:pPr algn="ctr"/>
            <a:r>
              <a:rPr lang="en-US">
                <a:latin typeface="Times New Roman" panose="02020603050405020304" pitchFamily="18" charset="0"/>
                <a:cs typeface="Times New Roman" panose="02020603050405020304" pitchFamily="18" charset="0"/>
              </a:rPr>
              <a:t>Research Questions</a:t>
            </a:r>
            <a:endParaRPr lang="en-US" dirty="0">
              <a:latin typeface="Times New Roman" panose="02020603050405020304" pitchFamily="18" charset="0"/>
              <a:cs typeface="Times New Roman" panose="02020603050405020304" pitchFamily="18" charset="0"/>
            </a:endParaRPr>
          </a:p>
        </p:txBody>
      </p:sp>
      <p:graphicFrame>
        <p:nvGraphicFramePr>
          <p:cNvPr id="27" name="Content Placeholder 2">
            <a:extLst>
              <a:ext uri="{FF2B5EF4-FFF2-40B4-BE49-F238E27FC236}">
                <a16:creationId xmlns:a16="http://schemas.microsoft.com/office/drawing/2014/main" id="{FCFA0627-8549-E1D4-9229-B76FE922EE22}"/>
              </a:ext>
            </a:extLst>
          </p:cNvPr>
          <p:cNvGraphicFramePr>
            <a:graphicFrameLocks noGrp="1"/>
          </p:cNvGraphicFramePr>
          <p:nvPr>
            <p:ph idx="1"/>
            <p:extLst>
              <p:ext uri="{D42A27DB-BD31-4B8C-83A1-F6EECF244321}">
                <p14:modId xmlns:p14="http://schemas.microsoft.com/office/powerpoint/2010/main" val="2238847646"/>
              </p:ext>
            </p:extLst>
          </p:nvPr>
        </p:nvGraphicFramePr>
        <p:xfrm>
          <a:off x="838200" y="1825625"/>
          <a:ext cx="650557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4">
            <a:extLst>
              <a:ext uri="{FF2B5EF4-FFF2-40B4-BE49-F238E27FC236}">
                <a16:creationId xmlns:a16="http://schemas.microsoft.com/office/drawing/2014/main" id="{EAF5DC96-3B7D-5533-B945-DC1CB587D260}"/>
              </a:ext>
            </a:extLst>
          </p:cNvPr>
          <p:cNvPicPr>
            <a:picLocks noChangeAspect="1"/>
          </p:cNvPicPr>
          <p:nvPr/>
        </p:nvPicPr>
        <p:blipFill rotWithShape="1">
          <a:blip r:embed="rId7"/>
          <a:srcRect l="20119" r="50721"/>
          <a:stretch/>
        </p:blipFill>
        <p:spPr>
          <a:xfrm>
            <a:off x="7737635" y="-1"/>
            <a:ext cx="3555205" cy="6858001"/>
          </a:xfrm>
          <a:prstGeom prst="rect">
            <a:avLst/>
          </a:prstGeom>
        </p:spPr>
      </p:pic>
      <p:sp>
        <p:nvSpPr>
          <p:cNvPr id="12" name="Rectangle 11">
            <a:extLst>
              <a:ext uri="{FF2B5EF4-FFF2-40B4-BE49-F238E27FC236}">
                <a16:creationId xmlns:a16="http://schemas.microsoft.com/office/drawing/2014/main" id="{C413D172-8B6A-47F5-9813-DE455773F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0655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69E9E-13C7-B142-BC4F-8E1766131599}"/>
              </a:ext>
            </a:extLst>
          </p:cNvPr>
          <p:cNvSpPr>
            <a:spLocks noGrp="1"/>
          </p:cNvSpPr>
          <p:nvPr>
            <p:ph type="title"/>
          </p:nvPr>
        </p:nvSpPr>
        <p:spPr>
          <a:xfrm>
            <a:off x="838200" y="365126"/>
            <a:ext cx="10515600" cy="774905"/>
          </a:xfrm>
        </p:spPr>
        <p:txBody>
          <a:bodyPr>
            <a:normAutofit/>
          </a:bodyPr>
          <a:lstStyle/>
          <a:p>
            <a:pPr algn="ctr"/>
            <a:r>
              <a:rPr lang="en-US" kern="1200" dirty="0">
                <a:solidFill>
                  <a:schemeClr val="tx1"/>
                </a:solidFill>
                <a:latin typeface="Times New Roman" panose="02020603050405020304" pitchFamily="18" charset="0"/>
                <a:cs typeface="Times New Roman" panose="02020603050405020304" pitchFamily="18" charset="0"/>
              </a:rPr>
              <a:t>Correlation Heatmap</a:t>
            </a:r>
            <a:endParaRPr lang="en-US" dirty="0">
              <a:latin typeface="Times New Roman" panose="02020603050405020304" pitchFamily="18" charset="0"/>
              <a:cs typeface="Times New Roman" panose="02020603050405020304" pitchFamily="18" charset="0"/>
            </a:endParaRPr>
          </a:p>
        </p:txBody>
      </p:sp>
      <p:pic>
        <p:nvPicPr>
          <p:cNvPr id="5" name="Content Placeholder 4" descr="A picture containing graphical user interface&#10;&#10;Description automatically generated">
            <a:extLst>
              <a:ext uri="{FF2B5EF4-FFF2-40B4-BE49-F238E27FC236}">
                <a16:creationId xmlns:a16="http://schemas.microsoft.com/office/drawing/2014/main" id="{AB09606B-A795-7446-A914-907C26C4840F}"/>
              </a:ext>
            </a:extLst>
          </p:cNvPr>
          <p:cNvPicPr>
            <a:picLocks noGrp="1" noChangeAspect="1"/>
          </p:cNvPicPr>
          <p:nvPr>
            <p:ph idx="1"/>
          </p:nvPr>
        </p:nvPicPr>
        <p:blipFill>
          <a:blip r:embed="rId2"/>
          <a:stretch>
            <a:fillRect/>
          </a:stretch>
        </p:blipFill>
        <p:spPr>
          <a:xfrm>
            <a:off x="1528761" y="1124635"/>
            <a:ext cx="8738879" cy="4795121"/>
          </a:xfrm>
        </p:spPr>
      </p:pic>
      <p:sp>
        <p:nvSpPr>
          <p:cNvPr id="6" name="TextBox 5">
            <a:extLst>
              <a:ext uri="{FF2B5EF4-FFF2-40B4-BE49-F238E27FC236}">
                <a16:creationId xmlns:a16="http://schemas.microsoft.com/office/drawing/2014/main" id="{0B31ECDF-AAB4-5248-9210-BEC4353D4D37}"/>
              </a:ext>
            </a:extLst>
          </p:cNvPr>
          <p:cNvSpPr txBox="1"/>
          <p:nvPr/>
        </p:nvSpPr>
        <p:spPr>
          <a:xfrm>
            <a:off x="838200" y="5919756"/>
            <a:ext cx="10769929" cy="646331"/>
          </a:xfrm>
          <a:prstGeom prst="rect">
            <a:avLst/>
          </a:prstGeom>
          <a:noFill/>
        </p:spPr>
        <p:txBody>
          <a:bodyPr wrap="square" rtlCol="0">
            <a:spAutoFit/>
          </a:bodyPr>
          <a:lstStyle/>
          <a:p>
            <a:pPr>
              <a:lnSpc>
                <a:spcPct val="90000"/>
              </a:lnSpc>
              <a:spcAft>
                <a:spcPts val="600"/>
              </a:spcAft>
            </a:pPr>
            <a:r>
              <a:rPr lang="en-US" sz="2000" b="0" i="0" u="none" strike="noStrike" dirty="0">
                <a:effectLst/>
                <a:latin typeface="Times New Roman" panose="02020603050405020304" pitchFamily="18" charset="0"/>
                <a:cs typeface="Times New Roman" panose="02020603050405020304" pitchFamily="18" charset="0"/>
              </a:rPr>
              <a:t>On the right side, we can see a scale ranging from -1 to +1. Here -1 denotes the variables that have the least or negative correlation, while the values above 0.0 denote the variables with a positive correlation. </a:t>
            </a:r>
          </a:p>
        </p:txBody>
      </p:sp>
    </p:spTree>
    <p:extLst>
      <p:ext uri="{BB962C8B-B14F-4D97-AF65-F5344CB8AC3E}">
        <p14:creationId xmlns:p14="http://schemas.microsoft.com/office/powerpoint/2010/main" val="4058562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6" name="Rectangle 15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icrophone and piano">
            <a:extLst>
              <a:ext uri="{FF2B5EF4-FFF2-40B4-BE49-F238E27FC236}">
                <a16:creationId xmlns:a16="http://schemas.microsoft.com/office/drawing/2014/main" id="{2D614760-A76F-F0E1-FE66-BCEDF6EFBE93}"/>
              </a:ext>
            </a:extLst>
          </p:cNvPr>
          <p:cNvPicPr>
            <a:picLocks noChangeAspect="1"/>
          </p:cNvPicPr>
          <p:nvPr/>
        </p:nvPicPr>
        <p:blipFill rotWithShape="1">
          <a:blip r:embed="rId2"/>
          <a:srcRect r="6588" b="-1"/>
          <a:stretch/>
        </p:blipFill>
        <p:spPr>
          <a:xfrm>
            <a:off x="2522358" y="10"/>
            <a:ext cx="9669642" cy="6857990"/>
          </a:xfrm>
          <a:prstGeom prst="rect">
            <a:avLst/>
          </a:prstGeom>
        </p:spPr>
      </p:pic>
      <p:sp>
        <p:nvSpPr>
          <p:cNvPr id="155" name="Rectangle 15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0BA91C-CDA6-C746-AC24-28E6323D76B2}"/>
              </a:ext>
            </a:extLst>
          </p:cNvPr>
          <p:cNvSpPr>
            <a:spLocks noGrp="1"/>
          </p:cNvSpPr>
          <p:nvPr>
            <p:ph type="title"/>
          </p:nvPr>
        </p:nvSpPr>
        <p:spPr>
          <a:xfrm>
            <a:off x="838199" y="365125"/>
            <a:ext cx="10953997" cy="1048039"/>
          </a:xfrm>
        </p:spPr>
        <p:txBody>
          <a:bodyPr>
            <a:noAutofit/>
          </a:bodyPr>
          <a:lstStyle/>
          <a:p>
            <a:pPr algn="ctr"/>
            <a:r>
              <a:rPr lang="en-US" sz="3600" dirty="0">
                <a:latin typeface="Times New Roman" panose="02020603050405020304" pitchFamily="18" charset="0"/>
                <a:cs typeface="Times New Roman" panose="02020603050405020304" pitchFamily="18" charset="0"/>
              </a:rPr>
              <a:t>Hypothesis 1: Popularity of Pop songs and Jazz Songs</a:t>
            </a:r>
          </a:p>
        </p:txBody>
      </p:sp>
      <p:sp>
        <p:nvSpPr>
          <p:cNvPr id="73" name="Content Placeholder 2">
            <a:extLst>
              <a:ext uri="{FF2B5EF4-FFF2-40B4-BE49-F238E27FC236}">
                <a16:creationId xmlns:a16="http://schemas.microsoft.com/office/drawing/2014/main" id="{53471BB4-E838-B24B-B13F-5834B393B670}"/>
              </a:ext>
            </a:extLst>
          </p:cNvPr>
          <p:cNvSpPr>
            <a:spLocks noGrp="1"/>
          </p:cNvSpPr>
          <p:nvPr>
            <p:ph idx="1"/>
          </p:nvPr>
        </p:nvSpPr>
        <p:spPr>
          <a:xfrm>
            <a:off x="546426" y="1413164"/>
            <a:ext cx="7043738" cy="4576763"/>
          </a:xfrm>
        </p:spPr>
        <p:txBody>
          <a:bodyPr>
            <a:normAutofit lnSpcReduction="10000"/>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Null Hypothesis: The popularity of pop and jazz songs is the same.</a:t>
            </a:r>
          </a:p>
          <a:p>
            <a:r>
              <a:rPr lang="en-US" sz="2400" dirty="0">
                <a:latin typeface="Times New Roman" panose="02020603050405020304" pitchFamily="18" charset="0"/>
                <a:cs typeface="Times New Roman" panose="02020603050405020304" pitchFamily="18" charset="0"/>
              </a:rPr>
              <a:t>Alternate Hypothesis: The popularity of pop songs and jazz songs are not the same.</a:t>
            </a:r>
          </a:p>
          <a:p>
            <a:r>
              <a:rPr lang="en-US" sz="2400" dirty="0">
                <a:latin typeface="Times New Roman" panose="02020603050405020304" pitchFamily="18" charset="0"/>
                <a:cs typeface="Times New Roman" panose="02020603050405020304" pitchFamily="18" charset="0"/>
              </a:rPr>
              <a:t>An independent 2 sample T-Test was conducted.</a:t>
            </a:r>
          </a:p>
          <a:p>
            <a:pPr lvl="1">
              <a:buFont typeface="Wingdings" pitchFamily="2" charset="2"/>
              <a:buChar char="Ø"/>
            </a:pPr>
            <a:r>
              <a:rPr lang="en-US" sz="2000" dirty="0">
                <a:latin typeface="Times New Roman" panose="02020603050405020304" pitchFamily="18" charset="0"/>
                <a:cs typeface="Times New Roman" panose="02020603050405020304" pitchFamily="18" charset="0"/>
              </a:rPr>
              <a:t>Statistics: </a:t>
            </a:r>
            <a:r>
              <a:rPr lang="en-US" sz="2000" b="0" i="0" u="none" strike="noStrike" dirty="0">
                <a:effectLst/>
                <a:latin typeface="Times New Roman" panose="02020603050405020304" pitchFamily="18" charset="0"/>
                <a:cs typeface="Times New Roman" panose="02020603050405020304" pitchFamily="18" charset="0"/>
              </a:rPr>
              <a:t>207.90</a:t>
            </a:r>
            <a:endParaRPr lang="en-US" sz="2000" dirty="0">
              <a:latin typeface="Times New Roman" panose="02020603050405020304" pitchFamily="18" charset="0"/>
              <a:cs typeface="Times New Roman" panose="02020603050405020304" pitchFamily="18" charset="0"/>
            </a:endParaRPr>
          </a:p>
          <a:p>
            <a:pPr lvl="1">
              <a:buFont typeface="Wingdings" pitchFamily="2" charset="2"/>
              <a:buChar char="Ø"/>
            </a:pPr>
            <a:r>
              <a:rPr lang="en-US" sz="2000" dirty="0">
                <a:latin typeface="Times New Roman" panose="02020603050405020304" pitchFamily="18" charset="0"/>
                <a:cs typeface="Times New Roman" panose="02020603050405020304" pitchFamily="18" charset="0"/>
              </a:rPr>
              <a:t>PValue = 0.0</a:t>
            </a:r>
          </a:p>
          <a:p>
            <a:pPr lvl="1">
              <a:buFont typeface="Wingdings" pitchFamily="2" charset="2"/>
              <a:buChar char="Ø"/>
            </a:pPr>
            <a:r>
              <a:rPr lang="en-US" sz="2000" dirty="0">
                <a:latin typeface="Times New Roman" panose="02020603050405020304" pitchFamily="18" charset="0"/>
                <a:cs typeface="Times New Roman" panose="02020603050405020304" pitchFamily="18" charset="0"/>
              </a:rPr>
              <a:t>P value &lt; 0.05</a:t>
            </a:r>
          </a:p>
          <a:p>
            <a:pPr lvl="1">
              <a:buFont typeface="Wingdings" pitchFamily="2" charset="2"/>
              <a:buChar char="Ø"/>
            </a:pPr>
            <a:r>
              <a:rPr lang="en-US" sz="2000" dirty="0">
                <a:latin typeface="Times New Roman" panose="02020603050405020304" pitchFamily="18" charset="0"/>
                <a:cs typeface="Times New Roman" panose="02020603050405020304" pitchFamily="18" charset="0"/>
              </a:rPr>
              <a:t>Confidence interval: 26.01 – 25.52</a:t>
            </a:r>
          </a:p>
          <a:p>
            <a:r>
              <a:rPr lang="en-US" sz="2400" dirty="0">
                <a:latin typeface="Times New Roman" panose="02020603050405020304" pitchFamily="18" charset="0"/>
                <a:cs typeface="Times New Roman" panose="02020603050405020304" pitchFamily="18" charset="0"/>
              </a:rPr>
              <a:t>The test confirmed a statistically significant difference in the mean popularity of                        pop and jazz songs.</a:t>
            </a:r>
          </a:p>
          <a:p>
            <a:pPr marL="0" indent="0">
              <a:buNone/>
            </a:pPr>
            <a:endParaRPr lang="en-US" sz="1400" dirty="0"/>
          </a:p>
        </p:txBody>
      </p:sp>
    </p:spTree>
    <p:extLst>
      <p:ext uri="{BB962C8B-B14F-4D97-AF65-F5344CB8AC3E}">
        <p14:creationId xmlns:p14="http://schemas.microsoft.com/office/powerpoint/2010/main" val="2829669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51BC-3035-5748-B772-4DEDC0C3BF8C}"/>
              </a:ext>
            </a:extLst>
          </p:cNvPr>
          <p:cNvSpPr>
            <a:spLocks noGrp="1"/>
          </p:cNvSpPr>
          <p:nvPr>
            <p:ph type="title"/>
          </p:nvPr>
        </p:nvSpPr>
        <p:spPr>
          <a:xfrm>
            <a:off x="838200" y="365125"/>
            <a:ext cx="10515600" cy="1499301"/>
          </a:xfrm>
        </p:spPr>
        <p:txBody>
          <a:bodyPr>
            <a:normAutofit/>
          </a:bodyPr>
          <a:lstStyle/>
          <a:p>
            <a:r>
              <a:rPr lang="en-US" sz="3600" dirty="0">
                <a:latin typeface="Times New Roman" panose="02020603050405020304" pitchFamily="18" charset="0"/>
                <a:cs typeface="Times New Roman" panose="02020603050405020304" pitchFamily="18" charset="0"/>
              </a:rPr>
              <a:t>Hypothesis 2: Correlation between energy and danceability in songs</a:t>
            </a:r>
          </a:p>
        </p:txBody>
      </p:sp>
      <p:sp>
        <p:nvSpPr>
          <p:cNvPr id="3" name="Content Placeholder 2">
            <a:extLst>
              <a:ext uri="{FF2B5EF4-FFF2-40B4-BE49-F238E27FC236}">
                <a16:creationId xmlns:a16="http://schemas.microsoft.com/office/drawing/2014/main" id="{E4B0F7C7-5A1E-D84E-A42E-3F528036CDF2}"/>
              </a:ext>
            </a:extLst>
          </p:cNvPr>
          <p:cNvSpPr>
            <a:spLocks noGrp="1"/>
          </p:cNvSpPr>
          <p:nvPr>
            <p:ph idx="1"/>
          </p:nvPr>
        </p:nvSpPr>
        <p:spPr>
          <a:xfrm>
            <a:off x="838200" y="2069787"/>
            <a:ext cx="5257800" cy="4176634"/>
          </a:xfrm>
        </p:spPr>
        <p:txBody>
          <a:bodyPr>
            <a:normAutofit/>
          </a:bodyPr>
          <a:lstStyle/>
          <a:p>
            <a:r>
              <a:rPr lang="en-US" sz="2800" dirty="0" err="1">
                <a:latin typeface="Times New Roman" panose="02020603050405020304" pitchFamily="18" charset="0"/>
                <a:cs typeface="Times New Roman" panose="02020603050405020304" pitchFamily="18" charset="0"/>
              </a:rPr>
              <a:t>Pearsonr</a:t>
            </a:r>
            <a:r>
              <a:rPr lang="en-US" sz="2800" dirty="0">
                <a:latin typeface="Times New Roman" panose="02020603050405020304" pitchFamily="18" charset="0"/>
                <a:cs typeface="Times New Roman" panose="02020603050405020304" pitchFamily="18" charset="0"/>
              </a:rPr>
              <a:t> test and visualization were used to find the correlation. </a:t>
            </a:r>
          </a:p>
          <a:p>
            <a:pPr lvl="1">
              <a:buFont typeface="Wingdings" pitchFamily="2" charset="2"/>
              <a:buChar char="Ø"/>
            </a:pPr>
            <a:r>
              <a:rPr lang="en-US" dirty="0">
                <a:latin typeface="Times New Roman" panose="02020603050405020304" pitchFamily="18" charset="0"/>
                <a:cs typeface="Times New Roman" panose="02020603050405020304" pitchFamily="18" charset="0"/>
              </a:rPr>
              <a:t>Correlation Coefficient : 0.326</a:t>
            </a:r>
          </a:p>
          <a:p>
            <a:pPr lvl="1">
              <a:buFont typeface="Wingdings" pitchFamily="2" charset="2"/>
              <a:buChar char="Ø"/>
            </a:pPr>
            <a:r>
              <a:rPr lang="en-US" dirty="0">
                <a:latin typeface="Times New Roman" panose="02020603050405020304" pitchFamily="18" charset="0"/>
                <a:cs typeface="Times New Roman" panose="02020603050405020304" pitchFamily="18" charset="0"/>
              </a:rPr>
              <a:t>Correlation range : 0 - 1</a:t>
            </a:r>
          </a:p>
          <a:p>
            <a:pPr lvl="1">
              <a:buFont typeface="Wingdings" pitchFamily="2" charset="2"/>
              <a:buChar char="Ø"/>
            </a:pPr>
            <a:r>
              <a:rPr lang="en-US" dirty="0">
                <a:latin typeface="Times New Roman" panose="02020603050405020304" pitchFamily="18" charset="0"/>
                <a:cs typeface="Times New Roman" panose="02020603050405020304" pitchFamily="18" charset="0"/>
              </a:rPr>
              <a:t>The relationship is positive.</a:t>
            </a:r>
          </a:p>
          <a:p>
            <a:pPr marL="457200" lvl="1" indent="0">
              <a:buNone/>
            </a:pPr>
            <a:endParaRPr lang="en-US"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Most popular songs have high energy and danceability.</a:t>
            </a:r>
          </a:p>
          <a:p>
            <a:endParaRPr lang="en-US" dirty="0"/>
          </a:p>
        </p:txBody>
      </p:sp>
      <p:pic>
        <p:nvPicPr>
          <p:cNvPr id="5" name="Picture 4" descr="Chart, scatter chart&#10;&#10;Description automatically generated">
            <a:extLst>
              <a:ext uri="{FF2B5EF4-FFF2-40B4-BE49-F238E27FC236}">
                <a16:creationId xmlns:a16="http://schemas.microsoft.com/office/drawing/2014/main" id="{EF4A5F54-A447-EC45-8A05-40E7B01A4CFC}"/>
              </a:ext>
            </a:extLst>
          </p:cNvPr>
          <p:cNvPicPr>
            <a:picLocks noChangeAspect="1"/>
          </p:cNvPicPr>
          <p:nvPr/>
        </p:nvPicPr>
        <p:blipFill>
          <a:blip r:embed="rId2"/>
          <a:stretch>
            <a:fillRect/>
          </a:stretch>
        </p:blipFill>
        <p:spPr>
          <a:xfrm>
            <a:off x="6096000" y="1956533"/>
            <a:ext cx="5605463" cy="4711901"/>
          </a:xfrm>
          <a:prstGeom prst="rect">
            <a:avLst/>
          </a:prstGeom>
        </p:spPr>
      </p:pic>
    </p:spTree>
    <p:extLst>
      <p:ext uri="{BB962C8B-B14F-4D97-AF65-F5344CB8AC3E}">
        <p14:creationId xmlns:p14="http://schemas.microsoft.com/office/powerpoint/2010/main" val="3884170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5" name="Rectangle 5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9DB3CE-9A3A-A342-8042-89D12FEA55A1}"/>
              </a:ext>
            </a:extLst>
          </p:cNvPr>
          <p:cNvSpPr>
            <a:spLocks noGrp="1"/>
          </p:cNvSpPr>
          <p:nvPr>
            <p:ph type="title"/>
          </p:nvPr>
        </p:nvSpPr>
        <p:spPr>
          <a:xfrm>
            <a:off x="793662" y="386930"/>
            <a:ext cx="10066122" cy="1225620"/>
          </a:xfrm>
        </p:spPr>
        <p:txBody>
          <a:bodyPr anchor="b">
            <a:normAutofit/>
          </a:bodyPr>
          <a:lstStyle/>
          <a:p>
            <a:r>
              <a:rPr lang="en-US" sz="3600" dirty="0">
                <a:latin typeface="Times New Roman" panose="02020603050405020304" pitchFamily="18" charset="0"/>
                <a:cs typeface="Times New Roman" panose="02020603050405020304" pitchFamily="18" charset="0"/>
              </a:rPr>
              <a:t>Hypothesis 3: Correlation between liveness and valence in songs.</a:t>
            </a:r>
          </a:p>
        </p:txBody>
      </p:sp>
      <p:sp>
        <p:nvSpPr>
          <p:cNvPr id="59" name="Rectangle 5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4232840-345B-C844-8B60-6E14C6B12FDB}"/>
              </a:ext>
            </a:extLst>
          </p:cNvPr>
          <p:cNvSpPr>
            <a:spLocks noGrp="1"/>
          </p:cNvSpPr>
          <p:nvPr>
            <p:ph idx="1"/>
          </p:nvPr>
        </p:nvSpPr>
        <p:spPr>
          <a:xfrm>
            <a:off x="793661" y="2072308"/>
            <a:ext cx="4530898" cy="4166651"/>
          </a:xfrm>
        </p:spPr>
        <p:txBody>
          <a:bodyPr anchor="ctr">
            <a:normAutofit/>
          </a:bodyPr>
          <a:lstStyle/>
          <a:p>
            <a:r>
              <a:rPr lang="en-US" sz="2400" dirty="0" err="1">
                <a:latin typeface="Times New Roman" panose="02020603050405020304" pitchFamily="18" charset="0"/>
                <a:cs typeface="Times New Roman" panose="02020603050405020304" pitchFamily="18" charset="0"/>
              </a:rPr>
              <a:t>Pearsonr</a:t>
            </a:r>
            <a:r>
              <a:rPr lang="en-US" sz="2400" dirty="0">
                <a:latin typeface="Times New Roman" panose="02020603050405020304" pitchFamily="18" charset="0"/>
                <a:cs typeface="Times New Roman" panose="02020603050405020304" pitchFamily="18" charset="0"/>
              </a:rPr>
              <a:t> test and visualization were used to find the correlation.</a:t>
            </a:r>
          </a:p>
          <a:p>
            <a:pPr lvl="1">
              <a:buFont typeface="Wingdings" pitchFamily="2" charset="2"/>
              <a:buChar char="Ø"/>
            </a:pPr>
            <a:r>
              <a:rPr lang="en-US" sz="2000" dirty="0">
                <a:latin typeface="Times New Roman" panose="02020603050405020304" pitchFamily="18" charset="0"/>
                <a:cs typeface="Times New Roman" panose="02020603050405020304" pitchFamily="18" charset="0"/>
              </a:rPr>
              <a:t>Correlation Coefficient : 0.011</a:t>
            </a:r>
          </a:p>
          <a:p>
            <a:pPr lvl="1">
              <a:buFont typeface="Wingdings" pitchFamily="2" charset="2"/>
              <a:buChar char="Ø"/>
            </a:pPr>
            <a:r>
              <a:rPr lang="en-US" sz="2000" dirty="0">
                <a:latin typeface="Times New Roman" panose="02020603050405020304" pitchFamily="18" charset="0"/>
                <a:cs typeface="Times New Roman" panose="02020603050405020304" pitchFamily="18" charset="0"/>
              </a:rPr>
              <a:t>Correlation range : 0 - 1</a:t>
            </a:r>
          </a:p>
          <a:p>
            <a:pPr lvl="1">
              <a:buFont typeface="Wingdings" pitchFamily="2" charset="2"/>
              <a:buChar char="Ø"/>
            </a:pPr>
            <a:r>
              <a:rPr lang="en-US" sz="2000" dirty="0">
                <a:latin typeface="Times New Roman" panose="02020603050405020304" pitchFamily="18" charset="0"/>
                <a:cs typeface="Times New Roman" panose="02020603050405020304" pitchFamily="18" charset="0"/>
              </a:rPr>
              <a:t>The relationship is positive</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There doesn’t seem to be a strong linear relationship between liveness and valence in songs.</a:t>
            </a:r>
          </a:p>
          <a:p>
            <a:endParaRPr lang="en-US" sz="2000" dirty="0"/>
          </a:p>
        </p:txBody>
      </p:sp>
      <p:pic>
        <p:nvPicPr>
          <p:cNvPr id="6" name="Picture 5" descr="Chart, scatter chart&#10;&#10;Description automatically generated">
            <a:extLst>
              <a:ext uri="{FF2B5EF4-FFF2-40B4-BE49-F238E27FC236}">
                <a16:creationId xmlns:a16="http://schemas.microsoft.com/office/drawing/2014/main" id="{618E9F8C-1FE6-8645-8A63-566F9371F75B}"/>
              </a:ext>
            </a:extLst>
          </p:cNvPr>
          <p:cNvPicPr>
            <a:picLocks noChangeAspect="1"/>
          </p:cNvPicPr>
          <p:nvPr/>
        </p:nvPicPr>
        <p:blipFill rotWithShape="1">
          <a:blip r:embed="rId2"/>
          <a:srcRect l="782" r="65"/>
          <a:stretch/>
        </p:blipFill>
        <p:spPr>
          <a:xfrm>
            <a:off x="5522027" y="2061850"/>
            <a:ext cx="5523754" cy="4271425"/>
          </a:xfrm>
          <a:prstGeom prst="rect">
            <a:avLst/>
          </a:prstGeom>
        </p:spPr>
      </p:pic>
    </p:spTree>
    <p:extLst>
      <p:ext uri="{BB962C8B-B14F-4D97-AF65-F5344CB8AC3E}">
        <p14:creationId xmlns:p14="http://schemas.microsoft.com/office/powerpoint/2010/main" val="1943515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B7CC0F-11B6-0F46-B8CF-7377AE50D31D}"/>
              </a:ext>
            </a:extLst>
          </p:cNvPr>
          <p:cNvSpPr>
            <a:spLocks noGrp="1"/>
          </p:cNvSpPr>
          <p:nvPr>
            <p:ph type="title"/>
          </p:nvPr>
        </p:nvSpPr>
        <p:spPr>
          <a:xfrm>
            <a:off x="793662" y="386930"/>
            <a:ext cx="10066122" cy="1162777"/>
          </a:xfrm>
        </p:spPr>
        <p:txBody>
          <a:bodyPr anchor="b">
            <a:normAutofit/>
          </a:bodyPr>
          <a:lstStyle/>
          <a:p>
            <a:r>
              <a:rPr lang="en-US" sz="3600" dirty="0">
                <a:latin typeface="Times New Roman" panose="02020603050405020304" pitchFamily="18" charset="0"/>
                <a:cs typeface="Times New Roman" panose="02020603050405020304" pitchFamily="18" charset="0"/>
              </a:rPr>
              <a:t>Hypothesis 4: Correlation between energy and loudness in songs.</a:t>
            </a:r>
          </a:p>
        </p:txBody>
      </p:sp>
      <p:sp>
        <p:nvSpPr>
          <p:cNvPr id="32" name="Rectangle 3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EEBB8D-1400-6F42-8EB3-4EEBA137F92C}"/>
              </a:ext>
            </a:extLst>
          </p:cNvPr>
          <p:cNvSpPr>
            <a:spLocks noGrp="1"/>
          </p:cNvSpPr>
          <p:nvPr>
            <p:ph idx="1"/>
          </p:nvPr>
        </p:nvSpPr>
        <p:spPr>
          <a:xfrm>
            <a:off x="496919" y="1866963"/>
            <a:ext cx="5001356" cy="4166651"/>
          </a:xfrm>
        </p:spPr>
        <p:txBody>
          <a:bodyPr anchor="ctr">
            <a:normAutofit/>
          </a:bodyPr>
          <a:lstStyle/>
          <a:p>
            <a:r>
              <a:rPr lang="en-US" sz="2400" dirty="0" err="1">
                <a:latin typeface="Times New Roman" panose="02020603050405020304" pitchFamily="18" charset="0"/>
                <a:cs typeface="Times New Roman" panose="02020603050405020304" pitchFamily="18" charset="0"/>
              </a:rPr>
              <a:t>Pearsonr</a:t>
            </a:r>
            <a:r>
              <a:rPr lang="en-US" sz="2400" dirty="0">
                <a:latin typeface="Times New Roman" panose="02020603050405020304" pitchFamily="18" charset="0"/>
                <a:cs typeface="Times New Roman" panose="02020603050405020304" pitchFamily="18" charset="0"/>
              </a:rPr>
              <a:t> test and visualization were used to find the correlation.</a:t>
            </a:r>
          </a:p>
          <a:p>
            <a:pPr lvl="1">
              <a:buFont typeface="Wingdings" pitchFamily="2" charset="2"/>
              <a:buChar char="Ø"/>
            </a:pPr>
            <a:r>
              <a:rPr lang="en-US" sz="2000" dirty="0">
                <a:latin typeface="Times New Roman" panose="02020603050405020304" pitchFamily="18" charset="0"/>
                <a:cs typeface="Times New Roman" panose="02020603050405020304" pitchFamily="18" charset="0"/>
              </a:rPr>
              <a:t>Correlation Coefficient : 0.816</a:t>
            </a:r>
          </a:p>
          <a:p>
            <a:pPr lvl="1">
              <a:buFont typeface="Wingdings" pitchFamily="2" charset="2"/>
              <a:buChar char="Ø"/>
            </a:pPr>
            <a:r>
              <a:rPr lang="en-US" sz="2000" dirty="0">
                <a:latin typeface="Times New Roman" panose="02020603050405020304" pitchFamily="18" charset="0"/>
                <a:cs typeface="Times New Roman" panose="02020603050405020304" pitchFamily="18" charset="0"/>
              </a:rPr>
              <a:t>Correlation range : 0 - 1</a:t>
            </a:r>
          </a:p>
          <a:p>
            <a:pPr lvl="1">
              <a:buFont typeface="Wingdings" pitchFamily="2" charset="2"/>
              <a:buChar char="Ø"/>
            </a:pPr>
            <a:r>
              <a:rPr lang="en-US" sz="2000" dirty="0">
                <a:latin typeface="Times New Roman" panose="02020603050405020304" pitchFamily="18" charset="0"/>
                <a:cs typeface="Times New Roman" panose="02020603050405020304" pitchFamily="18" charset="0"/>
              </a:rPr>
              <a:t>The relationship is positive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a:t>
            </a:r>
            <a:r>
              <a:rPr lang="en-US" sz="2400" b="0" i="0" u="none" strike="noStrike" dirty="0">
                <a:effectLst/>
                <a:latin typeface="Times New Roman" panose="02020603050405020304" pitchFamily="18" charset="0"/>
                <a:cs typeface="Times New Roman" panose="02020603050405020304" pitchFamily="18" charset="0"/>
              </a:rPr>
              <a:t>here is a strong positive correlation between loudness and energy in songs.</a:t>
            </a:r>
            <a:endParaRPr lang="en-US" sz="2400" dirty="0">
              <a:latin typeface="Times New Roman" panose="02020603050405020304" pitchFamily="18" charset="0"/>
              <a:cs typeface="Times New Roman" panose="02020603050405020304" pitchFamily="18" charset="0"/>
            </a:endParaRPr>
          </a:p>
        </p:txBody>
      </p:sp>
      <p:pic>
        <p:nvPicPr>
          <p:cNvPr id="6" name="Picture 5" descr="Chart, scatter chart&#10;&#10;Description automatically generated">
            <a:extLst>
              <a:ext uri="{FF2B5EF4-FFF2-40B4-BE49-F238E27FC236}">
                <a16:creationId xmlns:a16="http://schemas.microsoft.com/office/drawing/2014/main" id="{F71EE7B5-5E73-F64E-8C1E-BB781FD5A24A}"/>
              </a:ext>
            </a:extLst>
          </p:cNvPr>
          <p:cNvPicPr>
            <a:picLocks noChangeAspect="1"/>
          </p:cNvPicPr>
          <p:nvPr/>
        </p:nvPicPr>
        <p:blipFill>
          <a:blip r:embed="rId2"/>
          <a:stretch>
            <a:fillRect/>
          </a:stretch>
        </p:blipFill>
        <p:spPr>
          <a:xfrm>
            <a:off x="5647493" y="1936002"/>
            <a:ext cx="5657882" cy="4439262"/>
          </a:xfrm>
          <a:prstGeom prst="rect">
            <a:avLst/>
          </a:prstGeom>
        </p:spPr>
      </p:pic>
    </p:spTree>
    <p:extLst>
      <p:ext uri="{BB962C8B-B14F-4D97-AF65-F5344CB8AC3E}">
        <p14:creationId xmlns:p14="http://schemas.microsoft.com/office/powerpoint/2010/main" val="622228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5466</TotalTime>
  <Words>582</Words>
  <Application>Microsoft Macintosh PowerPoint</Application>
  <PresentationFormat>Widescreen</PresentationFormat>
  <Paragraphs>69</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SPOTIFY FEATURES ANALYSIS</vt:lpstr>
      <vt:lpstr>Business Objective </vt:lpstr>
      <vt:lpstr>Dataset</vt:lpstr>
      <vt:lpstr>Research Questions</vt:lpstr>
      <vt:lpstr>Correlation Heatmap</vt:lpstr>
      <vt:lpstr>Hypothesis 1: Popularity of Pop songs and Jazz Songs</vt:lpstr>
      <vt:lpstr>Hypothesis 2: Correlation between energy and danceability in songs</vt:lpstr>
      <vt:lpstr>Hypothesis 3: Correlation between liveness and valence in songs.</vt:lpstr>
      <vt:lpstr>Hypothesis 4: Correlation between energy and loudness in songs.</vt:lpstr>
      <vt:lpstr>Hypothesis 5: Popularity of high energy songs vs low energy songs.</vt:lpstr>
      <vt:lpstr>Summary</vt:lpstr>
      <vt:lpstr>Recommendations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FEATURES ANALYSIS</dc:title>
  <dc:creator>Bindusagar ms</dc:creator>
  <cp:lastModifiedBy>Bindusagar ms</cp:lastModifiedBy>
  <cp:revision>21</cp:revision>
  <dcterms:created xsi:type="dcterms:W3CDTF">2022-09-27T23:33:46Z</dcterms:created>
  <dcterms:modified xsi:type="dcterms:W3CDTF">2022-10-04T18:15:31Z</dcterms:modified>
</cp:coreProperties>
</file>