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4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B9675E-159C-420E-A903-1934F4D04137}" v="30" dt="2024-03-10T13:04:48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ha Pal" userId="7edfb9e1d67a8c01" providerId="LiveId" clId="{C2B9675E-159C-420E-A903-1934F4D04137}"/>
    <pc:docChg chg="undo custSel addSld delSld modSld sldOrd">
      <pc:chgData name="Nisha Pal" userId="7edfb9e1d67a8c01" providerId="LiveId" clId="{C2B9675E-159C-420E-A903-1934F4D04137}" dt="2024-03-10T13:09:22.499" v="757" actId="313"/>
      <pc:docMkLst>
        <pc:docMk/>
      </pc:docMkLst>
      <pc:sldChg chg="delSp modSp mod">
        <pc:chgData name="Nisha Pal" userId="7edfb9e1d67a8c01" providerId="LiveId" clId="{C2B9675E-159C-420E-A903-1934F4D04137}" dt="2024-03-10T13:09:22.499" v="757" actId="313"/>
        <pc:sldMkLst>
          <pc:docMk/>
          <pc:sldMk cId="2061779312" sldId="256"/>
        </pc:sldMkLst>
        <pc:spChg chg="mod">
          <ac:chgData name="Nisha Pal" userId="7edfb9e1d67a8c01" providerId="LiveId" clId="{C2B9675E-159C-420E-A903-1934F4D04137}" dt="2024-03-10T13:09:22.499" v="757" actId="313"/>
          <ac:spMkLst>
            <pc:docMk/>
            <pc:sldMk cId="2061779312" sldId="256"/>
            <ac:spMk id="2" creationId="{BD7C6E41-6D40-4DE9-743E-B4A5BEC6AFEE}"/>
          </ac:spMkLst>
        </pc:spChg>
        <pc:spChg chg="del">
          <ac:chgData name="Nisha Pal" userId="7edfb9e1d67a8c01" providerId="LiveId" clId="{C2B9675E-159C-420E-A903-1934F4D04137}" dt="2024-03-10T11:09:16.817" v="44" actId="21"/>
          <ac:spMkLst>
            <pc:docMk/>
            <pc:sldMk cId="2061779312" sldId="256"/>
            <ac:spMk id="3" creationId="{42EF6992-C61B-27D6-324F-B13A1EF99B6F}"/>
          </ac:spMkLst>
        </pc:spChg>
      </pc:sldChg>
      <pc:sldChg chg="delSp modSp mod">
        <pc:chgData name="Nisha Pal" userId="7edfb9e1d67a8c01" providerId="LiveId" clId="{C2B9675E-159C-420E-A903-1934F4D04137}" dt="2024-03-10T11:10:04.662" v="46" actId="21"/>
        <pc:sldMkLst>
          <pc:docMk/>
          <pc:sldMk cId="3219410253" sldId="257"/>
        </pc:sldMkLst>
        <pc:spChg chg="mod">
          <ac:chgData name="Nisha Pal" userId="7edfb9e1d67a8c01" providerId="LiveId" clId="{C2B9675E-159C-420E-A903-1934F4D04137}" dt="2024-03-10T11:09:53.990" v="45" actId="113"/>
          <ac:spMkLst>
            <pc:docMk/>
            <pc:sldMk cId="3219410253" sldId="257"/>
            <ac:spMk id="2" creationId="{D0B16264-5FC6-B7CD-7A30-301BEF9F44F3}"/>
          </ac:spMkLst>
        </pc:spChg>
        <pc:spChg chg="del">
          <ac:chgData name="Nisha Pal" userId="7edfb9e1d67a8c01" providerId="LiveId" clId="{C2B9675E-159C-420E-A903-1934F4D04137}" dt="2024-03-10T11:10:04.662" v="46" actId="21"/>
          <ac:spMkLst>
            <pc:docMk/>
            <pc:sldMk cId="3219410253" sldId="257"/>
            <ac:spMk id="3" creationId="{19F8BA4F-08D6-68A3-75A0-978E8F4F631E}"/>
          </ac:spMkLst>
        </pc:spChg>
      </pc:sldChg>
      <pc:sldChg chg="modSp mod">
        <pc:chgData name="Nisha Pal" userId="7edfb9e1d67a8c01" providerId="LiveId" clId="{C2B9675E-159C-420E-A903-1934F4D04137}" dt="2024-03-10T12:52:52.587" v="601" actId="207"/>
        <pc:sldMkLst>
          <pc:docMk/>
          <pc:sldMk cId="2621085850" sldId="258"/>
        </pc:sldMkLst>
        <pc:spChg chg="mod">
          <ac:chgData name="Nisha Pal" userId="7edfb9e1d67a8c01" providerId="LiveId" clId="{C2B9675E-159C-420E-A903-1934F4D04137}" dt="2024-03-10T12:52:52.587" v="601" actId="207"/>
          <ac:spMkLst>
            <pc:docMk/>
            <pc:sldMk cId="2621085850" sldId="258"/>
            <ac:spMk id="2" creationId="{9B6DECB7-8A09-5442-3BC0-AD736786FC10}"/>
          </ac:spMkLst>
        </pc:spChg>
        <pc:spChg chg="mod">
          <ac:chgData name="Nisha Pal" userId="7edfb9e1d67a8c01" providerId="LiveId" clId="{C2B9675E-159C-420E-A903-1934F4D04137}" dt="2024-03-10T11:08:46.497" v="43" actId="14100"/>
          <ac:spMkLst>
            <pc:docMk/>
            <pc:sldMk cId="2621085850" sldId="258"/>
            <ac:spMk id="3" creationId="{1E147CB2-C7CE-5599-773C-3AB04819F3D7}"/>
          </ac:spMkLst>
        </pc:spChg>
      </pc:sldChg>
      <pc:sldChg chg="modSp mod">
        <pc:chgData name="Nisha Pal" userId="7edfb9e1d67a8c01" providerId="LiveId" clId="{C2B9675E-159C-420E-A903-1934F4D04137}" dt="2024-03-10T12:52:31.464" v="600" actId="207"/>
        <pc:sldMkLst>
          <pc:docMk/>
          <pc:sldMk cId="4186647172" sldId="259"/>
        </pc:sldMkLst>
        <pc:spChg chg="mod">
          <ac:chgData name="Nisha Pal" userId="7edfb9e1d67a8c01" providerId="LiveId" clId="{C2B9675E-159C-420E-A903-1934F4D04137}" dt="2024-03-10T12:52:31.464" v="600" actId="207"/>
          <ac:spMkLst>
            <pc:docMk/>
            <pc:sldMk cId="4186647172" sldId="259"/>
            <ac:spMk id="2" creationId="{233A46DF-422F-66CF-81D7-A98D628F7113}"/>
          </ac:spMkLst>
        </pc:spChg>
        <pc:spChg chg="mod">
          <ac:chgData name="Nisha Pal" userId="7edfb9e1d67a8c01" providerId="LiveId" clId="{C2B9675E-159C-420E-A903-1934F4D04137}" dt="2024-03-10T11:10:59.764" v="55" actId="20577"/>
          <ac:spMkLst>
            <pc:docMk/>
            <pc:sldMk cId="4186647172" sldId="259"/>
            <ac:spMk id="3" creationId="{F31D7359-6E56-D866-2FB8-BFF27FD204E8}"/>
          </ac:spMkLst>
        </pc:spChg>
      </pc:sldChg>
      <pc:sldChg chg="addSp delSp modSp new mod ord">
        <pc:chgData name="Nisha Pal" userId="7edfb9e1d67a8c01" providerId="LiveId" clId="{C2B9675E-159C-420E-A903-1934F4D04137}" dt="2024-03-10T12:52:13.731" v="599" actId="207"/>
        <pc:sldMkLst>
          <pc:docMk/>
          <pc:sldMk cId="2225046619" sldId="260"/>
        </pc:sldMkLst>
        <pc:spChg chg="mod">
          <ac:chgData name="Nisha Pal" userId="7edfb9e1d67a8c01" providerId="LiveId" clId="{C2B9675E-159C-420E-A903-1934F4D04137}" dt="2024-03-10T12:52:13.731" v="599" actId="207"/>
          <ac:spMkLst>
            <pc:docMk/>
            <pc:sldMk cId="2225046619" sldId="260"/>
            <ac:spMk id="2" creationId="{7BB36194-7EEA-6CA4-FE34-C43C7C54FD58}"/>
          </ac:spMkLst>
        </pc:spChg>
        <pc:spChg chg="add del mod">
          <ac:chgData name="Nisha Pal" userId="7edfb9e1d67a8c01" providerId="LiveId" clId="{C2B9675E-159C-420E-A903-1934F4D04137}" dt="2024-03-10T11:53:42.047" v="104" actId="22"/>
          <ac:spMkLst>
            <pc:docMk/>
            <pc:sldMk cId="2225046619" sldId="260"/>
            <ac:spMk id="3" creationId="{B2789924-1DB2-2E83-49B9-54996DC3A92F}"/>
          </ac:spMkLst>
        </pc:spChg>
        <pc:picChg chg="add mod">
          <ac:chgData name="Nisha Pal" userId="7edfb9e1d67a8c01" providerId="LiveId" clId="{C2B9675E-159C-420E-A903-1934F4D04137}" dt="2024-03-10T11:30:56.271" v="90"/>
          <ac:picMkLst>
            <pc:docMk/>
            <pc:sldMk cId="2225046619" sldId="260"/>
            <ac:picMk id="5" creationId="{F874FDD5-0812-E660-3F14-6533E444A9FF}"/>
          </ac:picMkLst>
        </pc:picChg>
        <pc:picChg chg="add mod ord">
          <ac:chgData name="Nisha Pal" userId="7edfb9e1d67a8c01" providerId="LiveId" clId="{C2B9675E-159C-420E-A903-1934F4D04137}" dt="2024-03-10T12:45:48.123" v="571" actId="1076"/>
          <ac:picMkLst>
            <pc:docMk/>
            <pc:sldMk cId="2225046619" sldId="260"/>
            <ac:picMk id="7" creationId="{8E79D1CB-11B7-5527-1F6F-87846B6E432C}"/>
          </ac:picMkLst>
        </pc:picChg>
      </pc:sldChg>
      <pc:sldChg chg="new del ord">
        <pc:chgData name="Nisha Pal" userId="7edfb9e1d67a8c01" providerId="LiveId" clId="{C2B9675E-159C-420E-A903-1934F4D04137}" dt="2024-03-10T12:21:15.057" v="327" actId="2696"/>
        <pc:sldMkLst>
          <pc:docMk/>
          <pc:sldMk cId="387250397" sldId="261"/>
        </pc:sldMkLst>
      </pc:sldChg>
      <pc:sldChg chg="addSp delSp modSp new mod">
        <pc:chgData name="Nisha Pal" userId="7edfb9e1d67a8c01" providerId="LiveId" clId="{C2B9675E-159C-420E-A903-1934F4D04137}" dt="2024-03-10T12:49:38.764" v="575" actId="207"/>
        <pc:sldMkLst>
          <pc:docMk/>
          <pc:sldMk cId="899136109" sldId="262"/>
        </pc:sldMkLst>
        <pc:spChg chg="mod">
          <ac:chgData name="Nisha Pal" userId="7edfb9e1d67a8c01" providerId="LiveId" clId="{C2B9675E-159C-420E-A903-1934F4D04137}" dt="2024-03-10T12:49:38.764" v="575" actId="207"/>
          <ac:spMkLst>
            <pc:docMk/>
            <pc:sldMk cId="899136109" sldId="262"/>
            <ac:spMk id="2" creationId="{62B8121E-7D13-B12C-8AC8-A695058467FF}"/>
          </ac:spMkLst>
        </pc:spChg>
        <pc:spChg chg="del mod">
          <ac:chgData name="Nisha Pal" userId="7edfb9e1d67a8c01" providerId="LiveId" clId="{C2B9675E-159C-420E-A903-1934F4D04137}" dt="2024-03-10T11:57:08.958" v="121"/>
          <ac:spMkLst>
            <pc:docMk/>
            <pc:sldMk cId="899136109" sldId="262"/>
            <ac:spMk id="3" creationId="{B0026A3F-F409-ED76-CE49-B45597B70ABC}"/>
          </ac:spMkLst>
        </pc:spChg>
        <pc:picChg chg="add mod">
          <ac:chgData name="Nisha Pal" userId="7edfb9e1d67a8c01" providerId="LiveId" clId="{C2B9675E-159C-420E-A903-1934F4D04137}" dt="2024-03-10T12:43:41.832" v="536" actId="14100"/>
          <ac:picMkLst>
            <pc:docMk/>
            <pc:sldMk cId="899136109" sldId="262"/>
            <ac:picMk id="5" creationId="{169EDFBF-4F4B-D1F6-2FC3-D552EB666E23}"/>
          </ac:picMkLst>
        </pc:picChg>
        <pc:picChg chg="add mod">
          <ac:chgData name="Nisha Pal" userId="7edfb9e1d67a8c01" providerId="LiveId" clId="{C2B9675E-159C-420E-A903-1934F4D04137}" dt="2024-03-10T12:43:06.156" v="533" actId="14100"/>
          <ac:picMkLst>
            <pc:docMk/>
            <pc:sldMk cId="899136109" sldId="262"/>
            <ac:picMk id="7" creationId="{D9DBA7F1-839C-DB5E-6E0B-3524F55CB744}"/>
          </ac:picMkLst>
        </pc:picChg>
      </pc:sldChg>
      <pc:sldChg chg="addSp delSp modSp new del mod">
        <pc:chgData name="Nisha Pal" userId="7edfb9e1d67a8c01" providerId="LiveId" clId="{C2B9675E-159C-420E-A903-1934F4D04137}" dt="2024-03-10T12:21:06.581" v="326" actId="2696"/>
        <pc:sldMkLst>
          <pc:docMk/>
          <pc:sldMk cId="163393895" sldId="263"/>
        </pc:sldMkLst>
        <pc:spChg chg="mod">
          <ac:chgData name="Nisha Pal" userId="7edfb9e1d67a8c01" providerId="LiveId" clId="{C2B9675E-159C-420E-A903-1934F4D04137}" dt="2024-03-10T11:30:58.144" v="93" actId="14100"/>
          <ac:spMkLst>
            <pc:docMk/>
            <pc:sldMk cId="163393895" sldId="263"/>
            <ac:spMk id="2" creationId="{49DCF92B-646A-4AA6-DE8C-77266F038BC3}"/>
          </ac:spMkLst>
        </pc:spChg>
        <pc:spChg chg="add del">
          <ac:chgData name="Nisha Pal" userId="7edfb9e1d67a8c01" providerId="LiveId" clId="{C2B9675E-159C-420E-A903-1934F4D04137}" dt="2024-03-10T11:31:01.862" v="102"/>
          <ac:spMkLst>
            <pc:docMk/>
            <pc:sldMk cId="163393895" sldId="263"/>
            <ac:spMk id="3" creationId="{402049D2-A886-0F6C-00A7-EC2F84DA1EC0}"/>
          </ac:spMkLst>
        </pc:spChg>
        <pc:picChg chg="add mod">
          <ac:chgData name="Nisha Pal" userId="7edfb9e1d67a8c01" providerId="LiveId" clId="{C2B9675E-159C-420E-A903-1934F4D04137}" dt="2024-03-10T11:31:01.862" v="102"/>
          <ac:picMkLst>
            <pc:docMk/>
            <pc:sldMk cId="163393895" sldId="263"/>
            <ac:picMk id="5" creationId="{EF4D8C79-4724-445D-E754-263254AE9CBB}"/>
          </ac:picMkLst>
        </pc:picChg>
      </pc:sldChg>
      <pc:sldChg chg="modSp new mod">
        <pc:chgData name="Nisha Pal" userId="7edfb9e1d67a8c01" providerId="LiveId" clId="{C2B9675E-159C-420E-A903-1934F4D04137}" dt="2024-03-10T13:08:24.786" v="756" actId="113"/>
        <pc:sldMkLst>
          <pc:docMk/>
          <pc:sldMk cId="488106975" sldId="264"/>
        </pc:sldMkLst>
        <pc:spChg chg="mod">
          <ac:chgData name="Nisha Pal" userId="7edfb9e1d67a8c01" providerId="LiveId" clId="{C2B9675E-159C-420E-A903-1934F4D04137}" dt="2024-03-10T13:08:24.786" v="756" actId="113"/>
          <ac:spMkLst>
            <pc:docMk/>
            <pc:sldMk cId="488106975" sldId="264"/>
            <ac:spMk id="2" creationId="{0789A298-9E42-B7B1-AE24-3C6D5C871B87}"/>
          </ac:spMkLst>
        </pc:spChg>
        <pc:spChg chg="mod">
          <ac:chgData name="Nisha Pal" userId="7edfb9e1d67a8c01" providerId="LiveId" clId="{C2B9675E-159C-420E-A903-1934F4D04137}" dt="2024-03-10T12:05:04.538" v="175" actId="14100"/>
          <ac:spMkLst>
            <pc:docMk/>
            <pc:sldMk cId="488106975" sldId="264"/>
            <ac:spMk id="3" creationId="{704EAC14-D40E-AAC4-0314-F1639C07A76F}"/>
          </ac:spMkLst>
        </pc:spChg>
      </pc:sldChg>
      <pc:sldChg chg="delSp modSp new del mod">
        <pc:chgData name="Nisha Pal" userId="7edfb9e1d67a8c01" providerId="LiveId" clId="{C2B9675E-159C-420E-A903-1934F4D04137}" dt="2024-03-10T12:20:57.552" v="325" actId="2696"/>
        <pc:sldMkLst>
          <pc:docMk/>
          <pc:sldMk cId="3901854831" sldId="265"/>
        </pc:sldMkLst>
        <pc:spChg chg="del mod">
          <ac:chgData name="Nisha Pal" userId="7edfb9e1d67a8c01" providerId="LiveId" clId="{C2B9675E-159C-420E-A903-1934F4D04137}" dt="2024-03-10T12:17:32.403" v="304" actId="21"/>
          <ac:spMkLst>
            <pc:docMk/>
            <pc:sldMk cId="3901854831" sldId="265"/>
            <ac:spMk id="2" creationId="{C750A405-CE60-C468-FC7F-C9062897F24A}"/>
          </ac:spMkLst>
        </pc:spChg>
        <pc:spChg chg="mod">
          <ac:chgData name="Nisha Pal" userId="7edfb9e1d67a8c01" providerId="LiveId" clId="{C2B9675E-159C-420E-A903-1934F4D04137}" dt="2024-03-10T12:17:54.556" v="309" actId="27636"/>
          <ac:spMkLst>
            <pc:docMk/>
            <pc:sldMk cId="3901854831" sldId="265"/>
            <ac:spMk id="3" creationId="{C80116E5-24A0-A985-E007-F40C53F118D7}"/>
          </ac:spMkLst>
        </pc:spChg>
      </pc:sldChg>
      <pc:sldChg chg="addSp delSp modSp new mod">
        <pc:chgData name="Nisha Pal" userId="7edfb9e1d67a8c01" providerId="LiveId" clId="{C2B9675E-159C-420E-A903-1934F4D04137}" dt="2024-03-10T12:34:33.396" v="458" actId="14100"/>
        <pc:sldMkLst>
          <pc:docMk/>
          <pc:sldMk cId="604821130" sldId="266"/>
        </pc:sldMkLst>
        <pc:spChg chg="add del mod">
          <ac:chgData name="Nisha Pal" userId="7edfb9e1d67a8c01" providerId="LiveId" clId="{C2B9675E-159C-420E-A903-1934F4D04137}" dt="2024-03-10T12:19:15.173" v="318" actId="22"/>
          <ac:spMkLst>
            <pc:docMk/>
            <pc:sldMk cId="604821130" sldId="266"/>
            <ac:spMk id="3" creationId="{1A701A9A-EFFA-F947-D278-1AA79473D6F8}"/>
          </ac:spMkLst>
        </pc:spChg>
        <pc:spChg chg="add mod">
          <ac:chgData name="Nisha Pal" userId="7edfb9e1d67a8c01" providerId="LiveId" clId="{C2B9675E-159C-420E-A903-1934F4D04137}" dt="2024-03-10T12:34:33.396" v="458" actId="14100"/>
          <ac:spMkLst>
            <pc:docMk/>
            <pc:sldMk cId="604821130" sldId="266"/>
            <ac:spMk id="5" creationId="{37190F56-7D5F-3E94-A543-5D9DE67D1991}"/>
          </ac:spMkLst>
        </pc:spChg>
      </pc:sldChg>
      <pc:sldChg chg="addSp modSp new mod">
        <pc:chgData name="Nisha Pal" userId="7edfb9e1d67a8c01" providerId="LiveId" clId="{C2B9675E-159C-420E-A903-1934F4D04137}" dt="2024-03-10T12:39:56.609" v="523" actId="20577"/>
        <pc:sldMkLst>
          <pc:docMk/>
          <pc:sldMk cId="2119037796" sldId="267"/>
        </pc:sldMkLst>
        <pc:spChg chg="add mod">
          <ac:chgData name="Nisha Pal" userId="7edfb9e1d67a8c01" providerId="LiveId" clId="{C2B9675E-159C-420E-A903-1934F4D04137}" dt="2024-03-10T12:39:56.609" v="523" actId="20577"/>
          <ac:spMkLst>
            <pc:docMk/>
            <pc:sldMk cId="2119037796" sldId="267"/>
            <ac:spMk id="3" creationId="{A8E90B7D-D333-0AD9-5AC2-26D45FE5291D}"/>
          </ac:spMkLst>
        </pc:spChg>
      </pc:sldChg>
      <pc:sldChg chg="addSp modSp new mod modAnim">
        <pc:chgData name="Nisha Pal" userId="7edfb9e1d67a8c01" providerId="LiveId" clId="{C2B9675E-159C-420E-A903-1934F4D04137}" dt="2024-03-10T13:04:48.314" v="728"/>
        <pc:sldMkLst>
          <pc:docMk/>
          <pc:sldMk cId="1928518697" sldId="268"/>
        </pc:sldMkLst>
        <pc:spChg chg="add mod">
          <ac:chgData name="Nisha Pal" userId="7edfb9e1d67a8c01" providerId="LiveId" clId="{C2B9675E-159C-420E-A903-1934F4D04137}" dt="2024-03-10T13:04:27.405" v="725" actId="14861"/>
          <ac:spMkLst>
            <pc:docMk/>
            <pc:sldMk cId="1928518697" sldId="268"/>
            <ac:spMk id="3" creationId="{8FCBDEA1-A54C-EDB3-421E-9C2F167E8C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C6E41-6D40-4DE9-743E-B4A5BEC6A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496" y="2155375"/>
            <a:ext cx="11563738" cy="1824985"/>
          </a:xfrm>
        </p:spPr>
        <p:txBody>
          <a:bodyPr>
            <a:normAutofit fontScale="90000"/>
          </a:bodyPr>
          <a:lstStyle/>
          <a:p>
            <a:r>
              <a:rPr lang="en-IN" sz="7200" b="1" dirty="0"/>
              <a:t>Presented by Nisha pal</a:t>
            </a:r>
            <a:br>
              <a:rPr lang="en-IN" sz="7200" b="1" dirty="0"/>
            </a:br>
            <a:r>
              <a:rPr lang="en-IN" sz="7200" b="1" dirty="0"/>
              <a:t>greater Noida</a:t>
            </a:r>
          </a:p>
        </p:txBody>
      </p:sp>
    </p:spTree>
    <p:extLst>
      <p:ext uri="{BB962C8B-B14F-4D97-AF65-F5344CB8AC3E}">
        <p14:creationId xmlns:p14="http://schemas.microsoft.com/office/powerpoint/2010/main" val="206177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CBDEA1-A54C-EDB3-421E-9C2F167E8C34}"/>
              </a:ext>
            </a:extLst>
          </p:cNvPr>
          <p:cNvSpPr txBox="1"/>
          <p:nvPr/>
        </p:nvSpPr>
        <p:spPr>
          <a:xfrm>
            <a:off x="429209" y="2875002"/>
            <a:ext cx="10907485" cy="1107996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  <a:reflection blurRad="6350" stA="50000" endA="300" endPos="555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sz="6600" b="1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2851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6264-5FC6-B7CD-7A30-301BEF9F44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Simple calculator using python</a:t>
            </a:r>
          </a:p>
        </p:txBody>
      </p:sp>
    </p:spTree>
    <p:extLst>
      <p:ext uri="{BB962C8B-B14F-4D97-AF65-F5344CB8AC3E}">
        <p14:creationId xmlns:p14="http://schemas.microsoft.com/office/powerpoint/2010/main" val="321941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ECB7-8A09-5442-3BC0-AD736786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4176"/>
            <a:ext cx="10986999" cy="1508760"/>
          </a:xfrm>
        </p:spPr>
        <p:txBody>
          <a:bodyPr>
            <a:normAutofit/>
          </a:bodyPr>
          <a:lstStyle/>
          <a:p>
            <a:r>
              <a:rPr lang="en-IN" sz="80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47CB2-C7CE-5599-773C-3AB04819F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51" y="2011680"/>
            <a:ext cx="11775234" cy="4781006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4000" dirty="0"/>
              <a:t> Python is a popular programming  language. It was created by Guido Rossum, and released in 1991.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4000" dirty="0"/>
              <a:t> It is used for: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4000" dirty="0"/>
              <a:t> Web development (server-side)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4000" dirty="0"/>
              <a:t> software development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4000" dirty="0"/>
              <a:t> mathematics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4000" dirty="0"/>
              <a:t> system scripting</a:t>
            </a:r>
          </a:p>
        </p:txBody>
      </p:sp>
    </p:spTree>
    <p:extLst>
      <p:ext uri="{BB962C8B-B14F-4D97-AF65-F5344CB8AC3E}">
        <p14:creationId xmlns:p14="http://schemas.microsoft.com/office/powerpoint/2010/main" val="262108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46DF-422F-66CF-81D7-A98D628F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31" y="284176"/>
            <a:ext cx="11152682" cy="1508760"/>
          </a:xfrm>
        </p:spPr>
        <p:txBody>
          <a:bodyPr>
            <a:normAutofit/>
          </a:bodyPr>
          <a:lstStyle/>
          <a:p>
            <a:r>
              <a:rPr lang="en-IN" sz="9600" b="1" dirty="0">
                <a:solidFill>
                  <a:schemeClr val="bg1"/>
                </a:solidFill>
              </a:rPr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D7359-6E56-D866-2FB8-BFF27FD20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31" y="1963711"/>
            <a:ext cx="11950220" cy="4766874"/>
          </a:xfrm>
        </p:spPr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5200" dirty="0"/>
              <a:t> Tools – Python, </a:t>
            </a:r>
            <a:r>
              <a:rPr lang="en-IN" sz="5200" dirty="0" err="1"/>
              <a:t>pycharm</a:t>
            </a:r>
            <a:endParaRPr lang="en-IN" sz="52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5200" dirty="0"/>
              <a:t> python Libraries- </a:t>
            </a:r>
            <a:r>
              <a:rPr lang="en-IN" sz="5200" dirty="0" err="1"/>
              <a:t>tkinter,etc</a:t>
            </a:r>
            <a:endParaRPr lang="en-IN" sz="52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sz="5200" dirty="0"/>
              <a:t> </a:t>
            </a:r>
            <a:r>
              <a:rPr lang="en-IN" sz="5200" dirty="0" err="1"/>
              <a:t>Tkinter</a:t>
            </a:r>
            <a:r>
              <a:rPr lang="en-IN" sz="5200" dirty="0"/>
              <a:t>:- </a:t>
            </a:r>
            <a:r>
              <a:rPr lang="en-IN" sz="5200" dirty="0" err="1"/>
              <a:t>Tkinter</a:t>
            </a:r>
            <a:r>
              <a:rPr lang="en-IN" sz="5200" dirty="0"/>
              <a:t> is the standard GUI library for python. </a:t>
            </a:r>
            <a:r>
              <a:rPr lang="en-IN" sz="5200" dirty="0" err="1"/>
              <a:t>Pyhon</a:t>
            </a:r>
            <a:r>
              <a:rPr lang="en-IN" sz="5200" dirty="0"/>
              <a:t> </a:t>
            </a:r>
            <a:r>
              <a:rPr lang="en-IN" sz="5200" dirty="0" err="1"/>
              <a:t>wnen</a:t>
            </a:r>
            <a:r>
              <a:rPr lang="en-IN" sz="5200" dirty="0"/>
              <a:t> combined with </a:t>
            </a:r>
            <a:r>
              <a:rPr lang="en-IN" sz="5200" dirty="0" err="1"/>
              <a:t>Tkinter</a:t>
            </a:r>
            <a:r>
              <a:rPr lang="en-IN" sz="5200" dirty="0"/>
              <a:t> provides a fast and easy way to GUI </a:t>
            </a:r>
            <a:r>
              <a:rPr lang="en-IN" sz="5200" dirty="0" err="1"/>
              <a:t>applications.Tkinter</a:t>
            </a:r>
            <a:r>
              <a:rPr lang="en-IN" sz="5200" dirty="0"/>
              <a:t> provides a powerful object-</a:t>
            </a:r>
            <a:r>
              <a:rPr lang="en-IN" sz="5200" dirty="0" err="1"/>
              <a:t>orienter</a:t>
            </a:r>
            <a:r>
              <a:rPr lang="en-IN" sz="5200" dirty="0"/>
              <a:t> interface to the TK GUI toolkit.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64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121E-7D13-B12C-8AC8-A69505846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37" y="284176"/>
            <a:ext cx="12008498" cy="779514"/>
          </a:xfrm>
        </p:spPr>
        <p:txBody>
          <a:bodyPr>
            <a:normAutofit fontScale="90000"/>
          </a:bodyPr>
          <a:lstStyle/>
          <a:p>
            <a:r>
              <a:rPr lang="en-IN" sz="5400" b="1" dirty="0">
                <a:solidFill>
                  <a:schemeClr val="bg1"/>
                </a:solidFill>
              </a:rPr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9EDFBF-4F4B-D1F6-2FC3-D552EB666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15616"/>
            <a:ext cx="7100596" cy="59062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DBA7F1-839C-DB5E-6E0B-3524F55CB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910" y="1315617"/>
            <a:ext cx="5026090" cy="590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3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6194-7EEA-6CA4-FE34-C43C7C54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3" y="349490"/>
            <a:ext cx="11215396" cy="1508760"/>
          </a:xfrm>
        </p:spPr>
        <p:txBody>
          <a:bodyPr>
            <a:normAutofit fontScale="90000"/>
          </a:bodyPr>
          <a:lstStyle/>
          <a:p>
            <a:r>
              <a:rPr lang="en-IN" sz="9600" b="1" dirty="0">
                <a:solidFill>
                  <a:schemeClr val="bg1"/>
                </a:solidFill>
              </a:rPr>
              <a:t>SIMPLE CALCULATOR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79D1CB-11B7-5527-1F6F-87846B6E4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183" y="1970218"/>
            <a:ext cx="6008914" cy="4999750"/>
          </a:xfrm>
        </p:spPr>
      </p:pic>
    </p:spTree>
    <p:extLst>
      <p:ext uri="{BB962C8B-B14F-4D97-AF65-F5344CB8AC3E}">
        <p14:creationId xmlns:p14="http://schemas.microsoft.com/office/powerpoint/2010/main" val="2225046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A298-9E42-B7B1-AE24-3C6D5C87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0" y="284176"/>
            <a:ext cx="11896531" cy="1508760"/>
          </a:xfrm>
        </p:spPr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+mn-lt"/>
              </a:rPr>
              <a:t>Code Explanation 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AC14-D40E-AAC4-0314-F1639C07A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64" y="2011679"/>
            <a:ext cx="11896531" cy="4771675"/>
          </a:xfrm>
        </p:spPr>
        <p:txBody>
          <a:bodyPr>
            <a:normAutofit lnSpcReduction="10000"/>
          </a:bodyPr>
          <a:lstStyle/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Nunito" pitchFamily="2" charset="0"/>
              </a:rPr>
              <a:t>The code starts by importing the necessary modules.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Nunito" pitchFamily="2" charset="0"/>
              </a:rPr>
              <a:t>The </a:t>
            </a:r>
            <a:r>
              <a:rPr lang="en-US" b="0" i="0" dirty="0" err="1">
                <a:effectLst/>
                <a:latin typeface="Nunito" pitchFamily="2" charset="0"/>
              </a:rPr>
              <a:t>tkinter</a:t>
            </a:r>
            <a:r>
              <a:rPr lang="en-US" b="0" i="0" dirty="0">
                <a:effectLst/>
                <a:latin typeface="Nunito" pitchFamily="2" charset="0"/>
              </a:rPr>
              <a:t> module provides all the basic functionality for creating graphical user interfaces.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Nunito" pitchFamily="2" charset="0"/>
              </a:rPr>
              <a:t>Next, we create a global variable called expression which will store the result of the calculation.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Nunito" pitchFamily="2" charset="0"/>
              </a:rPr>
              <a:t>We also create two functions to update and evaluate the expression.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Nunito" pitchFamily="2" charset="0"/>
              </a:rPr>
              <a:t>Finally, we write driver code to initialize and manage our GUI window.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Nunito" pitchFamily="2" charset="0"/>
              </a:rPr>
              <a:t>In order to create a simple calculator, we first need to define an expression variable.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Nunito" pitchFamily="2" charset="0"/>
              </a:rPr>
              <a:t>This is done by using the global keyword and assigning it an empty string value ( “” ).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Nunito" pitchFamily="2" charset="0"/>
              </a:rPr>
              <a:t>Next, we create two functions to update and evaluate the expression.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Nunito" pitchFamily="2" charset="0"/>
              </a:rPr>
              <a:t>The press function updates the contents of the text entry box while equal press evaluates the final result of the calculation.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810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190F56-7D5F-3E94-A543-5D9DE67D1991}"/>
              </a:ext>
            </a:extLst>
          </p:cNvPr>
          <p:cNvSpPr txBox="1"/>
          <p:nvPr/>
        </p:nvSpPr>
        <p:spPr>
          <a:xfrm>
            <a:off x="74646" y="251927"/>
            <a:ext cx="12241762" cy="763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fontAlgn="base">
              <a:buNone/>
            </a:pPr>
            <a:r>
              <a:rPr lang="en-US" sz="2200" b="0" i="0" dirty="0">
                <a:effectLst/>
                <a:latin typeface="Nunito" pitchFamily="2" charset="0"/>
              </a:rPr>
              <a:t>10.We next need to create a table-like structure in which our widgets will be placed.</a:t>
            </a:r>
          </a:p>
          <a:p>
            <a:pPr marL="0" indent="0" algn="l" fontAlgn="base">
              <a:buNone/>
            </a:pPr>
            <a:r>
              <a:rPr lang="en-US" sz="2200" b="0" i="0" dirty="0">
                <a:effectLst/>
                <a:latin typeface="Nunito" pitchFamily="2" charset="0"/>
              </a:rPr>
              <a:t>11.We do this by using grid method which takes three arguments: column span , </a:t>
            </a:r>
            <a:r>
              <a:rPr lang="en-US" sz="2200" b="0" i="0" dirty="0" err="1">
                <a:effectLst/>
                <a:latin typeface="Nunito" pitchFamily="2" charset="0"/>
              </a:rPr>
              <a:t>ipadx</a:t>
            </a:r>
            <a:r>
              <a:rPr lang="en-US" sz="2200" b="0" i="0" dirty="0">
                <a:effectLst/>
                <a:latin typeface="Nunito" pitchFamily="2" charset="0"/>
              </a:rPr>
              <a:t> , and row span .</a:t>
            </a:r>
          </a:p>
          <a:p>
            <a:pPr marL="0" indent="0" algn="l" fontAlgn="base">
              <a:buNone/>
            </a:pPr>
            <a:r>
              <a:rPr lang="en-US" sz="2200" b="0" i="0" dirty="0">
                <a:effectLst/>
                <a:latin typeface="Nunito" pitchFamily="2" charset="0"/>
              </a:rPr>
              <a:t>12.These parameters specify how many columns wide, how many rows high, and how many columns per row respectively should be used in our table layout.</a:t>
            </a:r>
          </a:p>
          <a:p>
            <a:pPr marL="0" indent="0" algn="l" fontAlgn="base">
              <a:buNone/>
            </a:pPr>
            <a:r>
              <a:rPr lang="en-US" sz="2200" b="0" i="0" dirty="0">
                <a:effectLst/>
                <a:latin typeface="Nunito" pitchFamily="2" charset="0"/>
              </a:rPr>
              <a:t>13.We set column span to 4 , meaning that there will be four columns in our table, iPad width divided by 2 (70), multiplied by 1 for each row in our table (iPad height divided</a:t>
            </a:r>
          </a:p>
          <a:p>
            <a:pPr marL="0" indent="0" algn="l" fontAlgn="base">
              <a:buNone/>
            </a:pPr>
            <a:r>
              <a:rPr lang="en-US" sz="2200" b="0" i="0" dirty="0">
                <a:effectLst/>
                <a:latin typeface="Nunito" pitchFamily="2" charset="0"/>
              </a:rPr>
              <a:t>14.The code creates a simple calculator using the </a:t>
            </a:r>
            <a:r>
              <a:rPr lang="en-US" sz="2200" b="0" i="0" dirty="0" err="1">
                <a:effectLst/>
                <a:latin typeface="Nunito" pitchFamily="2" charset="0"/>
              </a:rPr>
              <a:t>Tkinter</a:t>
            </a:r>
            <a:r>
              <a:rPr lang="en-US" sz="2200" b="0" i="0" dirty="0">
                <a:effectLst/>
                <a:latin typeface="Nunito" pitchFamily="2" charset="0"/>
              </a:rPr>
              <a:t> module.</a:t>
            </a:r>
          </a:p>
          <a:p>
            <a:pPr marL="0" indent="0" algn="l" fontAlgn="base">
              <a:buNone/>
            </a:pPr>
            <a:r>
              <a:rPr lang="en-US" sz="2200" b="0" i="0" dirty="0">
                <a:effectLst/>
                <a:latin typeface="Nunito" pitchFamily="2" charset="0"/>
              </a:rPr>
              <a:t>15.First, the code imports everything from the </a:t>
            </a:r>
            <a:r>
              <a:rPr lang="en-US" sz="2200" b="0" i="0" dirty="0" err="1">
                <a:effectLst/>
                <a:latin typeface="Nunito" pitchFamily="2" charset="0"/>
              </a:rPr>
              <a:t>Tkinter</a:t>
            </a:r>
            <a:r>
              <a:rPr lang="en-US" sz="2200" b="0" i="0" dirty="0">
                <a:effectLst/>
                <a:latin typeface="Nunito" pitchFamily="2" charset="0"/>
              </a:rPr>
              <a:t> module.</a:t>
            </a:r>
          </a:p>
          <a:p>
            <a:pPr marL="0" indent="0" algn="l" fontAlgn="base">
              <a:buNone/>
            </a:pPr>
            <a:r>
              <a:rPr lang="en-US" sz="2200" b="0" i="0" dirty="0">
                <a:effectLst/>
                <a:latin typeface="Nunito" pitchFamily="2" charset="0"/>
              </a:rPr>
              <a:t>16.Next, the code creates two global variables: expression and total.</a:t>
            </a:r>
          </a:p>
          <a:p>
            <a:pPr marL="0" indent="0" algn="l" fontAlgn="base">
              <a:buNone/>
            </a:pPr>
            <a:r>
              <a:rPr lang="en-US" sz="2200" b="0" i="0" dirty="0">
                <a:effectLst/>
                <a:latin typeface="Nunito" pitchFamily="2" charset="0"/>
              </a:rPr>
              <a:t>17.The press() function is used to update the expression variable in the text entry box.</a:t>
            </a:r>
          </a:p>
          <a:p>
            <a:pPr marL="0" indent="0" algn="l" fontAlgn="base">
              <a:buNone/>
            </a:pPr>
            <a:r>
              <a:rPr lang="en-US" sz="2200" b="0" i="0" dirty="0">
                <a:effectLst/>
                <a:latin typeface="Nunito" pitchFamily="2" charset="0"/>
              </a:rPr>
              <a:t>18.The equal press() function is used to evaluate the final expression.</a:t>
            </a:r>
          </a:p>
          <a:p>
            <a:pPr fontAlgn="base"/>
            <a:r>
              <a:rPr lang="en-US" sz="2200" b="0" i="0" dirty="0">
                <a:effectLst/>
                <a:latin typeface="Nunito" pitchFamily="2" charset="0"/>
              </a:rPr>
              <a:t>19.Finally, the clear() function is used to clear the contents of the text entry box.</a:t>
            </a:r>
          </a:p>
          <a:p>
            <a:pPr algn="l" fontAlgn="base"/>
            <a:r>
              <a:rPr lang="en-US" sz="2200" dirty="0">
                <a:latin typeface="Nunito" pitchFamily="2" charset="0"/>
              </a:rPr>
              <a:t>20</a:t>
            </a:r>
            <a:r>
              <a:rPr lang="en-US" sz="2200" b="0" i="0" dirty="0">
                <a:effectLst/>
                <a:latin typeface="Nunito" pitchFamily="2" charset="0"/>
              </a:rPr>
              <a:t>.Next, the driver code is created.</a:t>
            </a:r>
          </a:p>
          <a:p>
            <a:pPr algn="l" fontAlgn="base"/>
            <a:r>
              <a:rPr lang="en-US" sz="2200" b="0" i="0" dirty="0">
                <a:effectLst/>
                <a:latin typeface="Nunito" pitchFamily="2" charset="0"/>
              </a:rPr>
              <a:t>21.In this code, if __name__ == “__main__”: is executed which will create a GUI window and set its background color to light green and its title to Simple Calculator.</a:t>
            </a:r>
          </a:p>
          <a:p>
            <a:pPr algn="l" fontAlgn="base"/>
            <a:r>
              <a:rPr lang="en-US" sz="2200" b="0" i="0" dirty="0">
                <a:effectLst/>
                <a:latin typeface="Nunito" pitchFamily="2" charset="0"/>
              </a:rPr>
              <a:t>22.Next, the geometry() method is used to set the size of the GUI window (270</a:t>
            </a:r>
          </a:p>
          <a:p>
            <a:pPr algn="l" fontAlgn="base"/>
            <a:r>
              <a:rPr lang="en-US" sz="2200" b="0" i="0" dirty="0">
                <a:effectLst/>
                <a:latin typeface="Nunito" pitchFamily="2" charset="0"/>
              </a:rPr>
              <a:t>23.The code starts with a few basic objects: a Button object, which has properties for text, font, background color, and command; and a grid object.</a:t>
            </a:r>
          </a:p>
          <a:p>
            <a:pPr marL="0" indent="0" algn="l" fontAlgn="base">
              <a:buNone/>
            </a:pPr>
            <a:endParaRPr lang="en-US" sz="2400" dirty="0">
              <a:latin typeface="Nunito" pitchFamily="2" charset="0"/>
            </a:endParaRPr>
          </a:p>
          <a:p>
            <a:pPr marL="0" indent="0" algn="l" fontAlgn="base">
              <a:buNone/>
            </a:pPr>
            <a:endParaRPr lang="en-US" sz="2400" b="0" i="0" dirty="0">
              <a:effectLst/>
              <a:latin typeface="Nunito" pitchFamily="2" charset="0"/>
            </a:endParaRPr>
          </a:p>
          <a:p>
            <a:pPr marL="0" indent="0" algn="l" fontAlgn="base">
              <a:buNone/>
            </a:pPr>
            <a:endParaRPr lang="en-US" sz="2400" b="0" i="0" dirty="0"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821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E90B7D-D333-0AD9-5AC2-26D45FE5291D}"/>
              </a:ext>
            </a:extLst>
          </p:cNvPr>
          <p:cNvSpPr txBox="1"/>
          <p:nvPr/>
        </p:nvSpPr>
        <p:spPr>
          <a:xfrm>
            <a:off x="143069" y="313693"/>
            <a:ext cx="11905861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200" b="0" i="0" dirty="0">
                <a:effectLst/>
                <a:latin typeface="Nunito" pitchFamily="2" charset="0"/>
              </a:rPr>
              <a:t>24.The first three buttons (button1 through button3) each have their own individual commands associated with them.</a:t>
            </a:r>
          </a:p>
          <a:p>
            <a:pPr algn="l" fontAlgn="base"/>
            <a:r>
              <a:rPr lang="en-US" sz="2200" b="0" i="0" dirty="0">
                <a:effectLst/>
                <a:latin typeface="Nunito" pitchFamily="2" charset="0"/>
              </a:rPr>
              <a:t>25.When the user clicks on one of these buttons, the corresponding command is executed.</a:t>
            </a:r>
          </a:p>
          <a:p>
            <a:pPr algn="l" fontAlgn="base"/>
            <a:r>
              <a:rPr lang="en-US" sz="2200" b="0" i="0" dirty="0">
                <a:effectLst/>
                <a:latin typeface="Nunito" pitchFamily="2" charset="0"/>
              </a:rPr>
              <a:t>26.For example, when the user clicks on button1, its command is to press the number 1 key.</a:t>
            </a:r>
          </a:p>
          <a:p>
            <a:pPr algn="l" fontAlgn="base"/>
            <a:r>
              <a:rPr lang="en-US" sz="2200" b="0" i="0" dirty="0">
                <a:effectLst/>
                <a:latin typeface="Nunito" pitchFamily="2" charset="0"/>
              </a:rPr>
              <a:t>27.Similarly, when the user clicks on button2’s command, it will be to press the number 2 key; and so on.</a:t>
            </a:r>
          </a:p>
          <a:p>
            <a:pPr algn="l" fontAlgn="base"/>
            <a:r>
              <a:rPr lang="en-US" sz="2200" b="0" i="0" dirty="0">
                <a:effectLst/>
                <a:latin typeface="Nunito" pitchFamily="2" charset="0"/>
              </a:rPr>
              <a:t>28.Similarly, when the user clicks on button4’s command (to increase the value by 1), its grid row and column values will be set to 3 and 0 respectively.</a:t>
            </a:r>
          </a:p>
          <a:p>
            <a:pPr algn="l" fontAlgn="base"/>
            <a:r>
              <a:rPr lang="en-US" sz="2200" b="0" i="0" dirty="0">
                <a:effectLst/>
                <a:latin typeface="Nunito" pitchFamily="2" charset="0"/>
              </a:rPr>
              <a:t>29.And finally when clicking on button5’s command (to decrease the value by 1), its grid row and column values will be set to 2 and 1 respectively.</a:t>
            </a:r>
          </a:p>
          <a:p>
            <a:pPr algn="l" fontAlgn="base"/>
            <a:r>
              <a:rPr lang="en-US" sz="2200" b="0" i="0" dirty="0">
                <a:effectLst/>
                <a:latin typeface="Nunito" pitchFamily="2" charset="0"/>
              </a:rPr>
              <a:t>30.The code creates seven buttons, each with its own function.</a:t>
            </a:r>
          </a:p>
          <a:p>
            <a:pPr algn="l" fontAlgn="base"/>
            <a:r>
              <a:rPr lang="en-US" sz="2200" b="0" i="0" dirty="0">
                <a:effectLst/>
                <a:latin typeface="Nunito" pitchFamily="2" charset="0"/>
              </a:rPr>
              <a:t>31.When the user presses one of the buttons, the corresponding command is executed.</a:t>
            </a:r>
          </a:p>
          <a:p>
            <a:pPr algn="l" fontAlgn="base"/>
            <a:r>
              <a:rPr lang="en-US" sz="2200" b="0" i="0" dirty="0">
                <a:effectLst/>
                <a:latin typeface="Nunito" pitchFamily="2" charset="0"/>
              </a:rPr>
              <a:t>32.The first button, button1, has the function press(1).</a:t>
            </a:r>
          </a:p>
          <a:p>
            <a:pPr algn="l" fontAlgn="base"/>
            <a:r>
              <a:rPr lang="en-US" sz="2200" b="0" i="0" dirty="0">
                <a:effectLst/>
                <a:latin typeface="Nunito" pitchFamily="2" charset="0"/>
              </a:rPr>
              <a:t>33.When clicked, this button will execute the code lambda: press(1).</a:t>
            </a:r>
          </a:p>
          <a:p>
            <a:pPr algn="l" fontAlgn="base"/>
            <a:r>
              <a:rPr lang="en-US" sz="2200" b="0" i="0" dirty="0">
                <a:effectLst/>
                <a:latin typeface="Nunito" pitchFamily="2" charset="0"/>
              </a:rPr>
              <a:t>34.The second button, button2, has the function press(2), and so on.</a:t>
            </a:r>
          </a:p>
          <a:p>
            <a:pPr algn="l" fontAlgn="base"/>
            <a:r>
              <a:rPr lang="en-US" sz="2200" b="0" i="0" dirty="0">
                <a:effectLst/>
                <a:latin typeface="Nunito" pitchFamily="2" charset="0"/>
              </a:rPr>
              <a:t>35.When all seven buttons have been clicked, their functions will be executed in order.</a:t>
            </a:r>
          </a:p>
        </p:txBody>
      </p:sp>
    </p:spTree>
    <p:extLst>
      <p:ext uri="{BB962C8B-B14F-4D97-AF65-F5344CB8AC3E}">
        <p14:creationId xmlns:p14="http://schemas.microsoft.com/office/powerpoint/2010/main" val="2119037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173</TotalTime>
  <Words>809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Corbel</vt:lpstr>
      <vt:lpstr>Courier New</vt:lpstr>
      <vt:lpstr>Nunito</vt:lpstr>
      <vt:lpstr>Wingdings</vt:lpstr>
      <vt:lpstr>Banded</vt:lpstr>
      <vt:lpstr>Presented by Nisha pal greater Noida</vt:lpstr>
      <vt:lpstr>Simple calculator using python</vt:lpstr>
      <vt:lpstr>Introduction</vt:lpstr>
      <vt:lpstr>Tools</vt:lpstr>
      <vt:lpstr>OUTPUT</vt:lpstr>
      <vt:lpstr>SIMPLE CALCULATOR</vt:lpstr>
      <vt:lpstr>Code Explanation 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 Nisha pal greater noida</dc:title>
  <dc:creator>Nisha Pal</dc:creator>
  <cp:lastModifiedBy>Nisha Pal</cp:lastModifiedBy>
  <cp:revision>1</cp:revision>
  <dcterms:created xsi:type="dcterms:W3CDTF">2024-03-10T10:16:06Z</dcterms:created>
  <dcterms:modified xsi:type="dcterms:W3CDTF">2024-03-10T13:09:31Z</dcterms:modified>
</cp:coreProperties>
</file>