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6A57E54-7A02-4299-A56C-270C5AA9516C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11305AD-326D-4300-AB9A-7730AEF02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29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7E54-7A02-4299-A56C-270C5AA9516C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05AD-326D-4300-AB9A-7730AEF02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42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7E54-7A02-4299-A56C-270C5AA9516C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05AD-326D-4300-AB9A-7730AEF02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70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7E54-7A02-4299-A56C-270C5AA9516C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05AD-326D-4300-AB9A-7730AEF02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461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7E54-7A02-4299-A56C-270C5AA9516C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05AD-326D-4300-AB9A-7730AEF02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616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7E54-7A02-4299-A56C-270C5AA9516C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05AD-326D-4300-AB9A-7730AEF02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512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7E54-7A02-4299-A56C-270C5AA9516C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05AD-326D-4300-AB9A-7730AEF02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811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6A57E54-7A02-4299-A56C-270C5AA9516C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05AD-326D-4300-AB9A-7730AEF02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5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6A57E54-7A02-4299-A56C-270C5AA9516C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05AD-326D-4300-AB9A-7730AEF02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3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7E54-7A02-4299-A56C-270C5AA9516C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05AD-326D-4300-AB9A-7730AEF02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80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7E54-7A02-4299-A56C-270C5AA9516C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05AD-326D-4300-AB9A-7730AEF02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06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7E54-7A02-4299-A56C-270C5AA9516C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05AD-326D-4300-AB9A-7730AEF02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19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7E54-7A02-4299-A56C-270C5AA9516C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05AD-326D-4300-AB9A-7730AEF02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81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7E54-7A02-4299-A56C-270C5AA9516C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05AD-326D-4300-AB9A-7730AEF02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36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7E54-7A02-4299-A56C-270C5AA9516C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05AD-326D-4300-AB9A-7730AEF02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40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7E54-7A02-4299-A56C-270C5AA9516C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05AD-326D-4300-AB9A-7730AEF02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87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7E54-7A02-4299-A56C-270C5AA9516C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05AD-326D-4300-AB9A-7730AEF02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4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6A57E54-7A02-4299-A56C-270C5AA9516C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11305AD-326D-4300-AB9A-7730AEF02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46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A2ED-140C-4BCB-ABA3-B58EA7540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b="1" dirty="0" err="1"/>
              <a:t>Iaac</a:t>
            </a:r>
            <a:r>
              <a:rPr lang="en-IN" sz="7200" b="1" dirty="0"/>
              <a:t> Setup with Terraform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CC08D-E1B4-4EB4-8A41-B750E11FD9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 </a:t>
            </a:r>
            <a:r>
              <a:rPr lang="en-IN" dirty="0" err="1"/>
              <a:t>Iaac</a:t>
            </a:r>
            <a:r>
              <a:rPr lang="en-IN" dirty="0"/>
              <a:t> setup we learned in lesson 19-22 using Terraform.</a:t>
            </a:r>
          </a:p>
        </p:txBody>
      </p:sp>
    </p:spTree>
    <p:extLst>
      <p:ext uri="{BB962C8B-B14F-4D97-AF65-F5344CB8AC3E}">
        <p14:creationId xmlns:p14="http://schemas.microsoft.com/office/powerpoint/2010/main" val="338094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6AD5-5EF2-422C-B48C-2BE6E25F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Infrastructure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E7946C-146F-4D13-9017-42376DD48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737" y="2603500"/>
            <a:ext cx="6150838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8505-B7EC-47B1-B3B4-63DFA275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Concepts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F4227-4D7C-4031-BA5E-0E20B0474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VPC</a:t>
            </a:r>
          </a:p>
          <a:p>
            <a:r>
              <a:rPr lang="en-IN" dirty="0"/>
              <a:t>SUBNETS</a:t>
            </a:r>
          </a:p>
          <a:p>
            <a:r>
              <a:rPr lang="en-IN" dirty="0"/>
              <a:t>GATEWAY</a:t>
            </a:r>
          </a:p>
          <a:p>
            <a:r>
              <a:rPr lang="en-IN" dirty="0"/>
              <a:t>IPS</a:t>
            </a:r>
          </a:p>
          <a:p>
            <a:r>
              <a:rPr lang="en-IN" dirty="0"/>
              <a:t>CIDR</a:t>
            </a:r>
          </a:p>
          <a:p>
            <a:r>
              <a:rPr lang="en-IN" dirty="0"/>
              <a:t>ELB</a:t>
            </a:r>
          </a:p>
          <a:p>
            <a:r>
              <a:rPr lang="en-IN" dirty="0"/>
              <a:t>AUTO SCALING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831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979B-8DAE-44EF-8D28-8036AF33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7D685-2FB3-4915-9934-25D191EA2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develop a code pipeline for automatic deployment of an application on the ec2 instance with all the dependency installed using scripts only.</a:t>
            </a:r>
          </a:p>
          <a:p>
            <a:r>
              <a:rPr lang="en-IN" dirty="0"/>
              <a:t>To integrate my Chabot project written in Flask with this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1708854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16</TotalTime>
  <Words>66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Iaac Setup with Terraform</vt:lpstr>
      <vt:lpstr>Infrastructure Diagram</vt:lpstr>
      <vt:lpstr>Aws Concepts Covered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Iaac Setup with Terraform</dc:title>
  <dc:creator>nisha</dc:creator>
  <cp:lastModifiedBy>nisha</cp:lastModifiedBy>
  <cp:revision>1</cp:revision>
  <dcterms:created xsi:type="dcterms:W3CDTF">2020-03-05T16:39:58Z</dcterms:created>
  <dcterms:modified xsi:type="dcterms:W3CDTF">2020-03-05T16:56:50Z</dcterms:modified>
</cp:coreProperties>
</file>