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9" d="100"/>
          <a:sy n="5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9/8/2025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73010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055975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50825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463542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80292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07008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768875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185268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099103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340514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00843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9514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3939416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89622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29213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11614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153934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968651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88091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892443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38607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79739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67889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9382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362291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9/8/2025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92844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 REGISTER NO AND NMID: asunm126212400641 DEPARTMENT: BCA 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NISHA 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22401955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Sc COMPUTER SCIENCE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Y</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7314536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2" name="图片"/>
          <p:cNvPicPr>
            <a:picLocks noChangeAspect="1"/>
          </p:cNvPicPr>
          <p:nvPr/>
        </p:nvPicPr>
        <p:blipFill>
          <a:blip r:embed="rId2" cstate="print"/>
          <a:stretch>
            <a:fillRect/>
          </a:stretch>
        </p:blipFill>
        <p:spPr>
          <a:xfrm rot="21520838">
            <a:off x="4003453" y="3858396"/>
            <a:ext cx="3236816" cy="2625419"/>
          </a:xfrm>
          <a:prstGeom prst="rect"/>
          <a:noFill/>
          <a:ln w="12700" cmpd="sng" cap="flat">
            <a:noFill/>
            <a:prstDash val="solid"/>
            <a:miter/>
          </a:ln>
        </p:spPr>
      </p:pic>
    </p:spTree>
    <p:extLst>
      <p:ext uri="{BB962C8B-B14F-4D97-AF65-F5344CB8AC3E}">
        <p14:creationId xmlns:p14="http://schemas.microsoft.com/office/powerpoint/2010/main" val="159414382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67525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26203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9880916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3048000" y="2967335"/>
            <a:ext cx="60960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50603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798896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048000" y="185934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523059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854131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矩形"/>
          <p:cNvSpPr>
            <a:spLocks/>
          </p:cNvSpPr>
          <p:nvPr/>
        </p:nvSpPr>
        <p:spPr>
          <a:xfrm rot="0">
            <a:off x="739774" y="1973579"/>
            <a:ext cx="78911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Header – Name, role, and tagline.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 About – Short intro about yourself.</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 Projects – Showcase best work with images &amp; brief notes.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4. Skills – Highlight key abilities.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5. Contact – Easy way to connect.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390055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812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3048000" y="1859340"/>
            <a:ext cx="6096000"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0668338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2025-09-08T05:22:46Z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bcff9076e97a46548e474475708e32f2</vt:lpwstr>
  </property>
</Properties>
</file>