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FX6Vw6Rlp2wyhMQphLRhNlHPU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4e72a1b-44fa-41f0-92f4-5d370c7a172c.jp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49e218d6-394d-4b68-bb28-b171b52e15ac.jp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41850f4-2dd7-4437-9f53-3bb515241b52.jp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3029214-1ab8-486c-a79b-fae44a71c334.jp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0638a76-882d-4e53-ba43-d7eeb1b201aa.jpg"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ae5714f-daa9-4624-ac61-11f280917f46.jpg"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d774b262-9ac5-4ddf-b116-0a67cd90cc95.jpg"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759321f-daea-4d1b-b848-757ea26d660a.jpg"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0faa764-bb68-4561-b597-8bffdc0df41e.jpg"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9419565-d14f-47a7-80f6-a52c2f6590b3.jpg"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2023-02-21T13:28:38Z</dcterms:created>
  <dc:creator>PptxGenJS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2023-02-21T13:31:35Z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b813cc60-1cc0-4a84-a732-48de20ed304c</vt:lpwstr>
  </property>
  <property fmtid="{D5CDD505-2E9C-101B-9397-08002B2CF9AE}" pid="7" name="MSIP_Label_defa4170-0d19-0005-0004-bc88714345d2_ActionId">
    <vt:lpwstr>c55c2c9e-6b9b-4173-8499-58d1628b2a9a</vt:lpwstr>
  </property>
  <property fmtid="{D5CDD505-2E9C-101B-9397-08002B2CF9AE}" pid="8" name="MSIP_Label_defa4170-0d19-0005-0004-bc88714345d2_ContentBits">
    <vt:lpwstr>0</vt:lpwstr>
  </property>
</Properties>
</file>