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nishaanthvs65-source.github.io/nishaanth-/"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64512" y="129084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76299" y="592187"/>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066800" y="2998738"/>
            <a:ext cx="9427908" cy="2308324"/>
          </a:xfrm>
          <a:prstGeom prst="rect">
            <a:avLst/>
          </a:prstGeom>
          <a:noFill/>
        </p:spPr>
        <p:txBody>
          <a:bodyPr wrap="square" lIns="91440" tIns="45720" rIns="91440" bIns="45720" rtlCol="0" anchor="t">
            <a:spAutoFit/>
          </a:bodyPr>
          <a:lstStyle/>
          <a:p>
            <a:r>
              <a:rPr lang="en-US" sz="2400" dirty="0"/>
              <a:t>STUDENT NAME: </a:t>
            </a:r>
            <a:r>
              <a:rPr lang="en-US" sz="2400" dirty="0" smtClean="0"/>
              <a:t>NISHAANTH VS</a:t>
            </a:r>
            <a:endParaRPr lang="en-US" sz="2400" dirty="0"/>
          </a:p>
          <a:p>
            <a:r>
              <a:rPr lang="en-US" sz="2400" dirty="0"/>
              <a:t>REGISTER NO AND NMID: </a:t>
            </a:r>
            <a:r>
              <a:rPr lang="en-US" sz="2400" dirty="0" smtClean="0"/>
              <a:t>2428B0330 </a:t>
            </a:r>
            <a:r>
              <a:rPr lang="en-US" sz="2400"/>
              <a:t>AND  </a:t>
            </a:r>
            <a:r>
              <a:rPr lang="en-US" sz="2400" smtClean="0"/>
              <a:t>B53E3DD5B257218946B474692DA174DD</a:t>
            </a:r>
          </a:p>
          <a:p>
            <a:r>
              <a:rPr lang="en-US" sz="2400" smtClean="0"/>
              <a:t>DEPARTMENT</a:t>
            </a:r>
            <a:r>
              <a:rPr lang="en-US" sz="2400" dirty="0"/>
              <a:t>: BSc Computer Science With Data Analytics</a:t>
            </a:r>
          </a:p>
          <a:p>
            <a:r>
              <a:rPr lang="en-US" sz="2400" dirty="0"/>
              <a:t>COLLEGE: KPR College Arts Science And Research / </a:t>
            </a:r>
            <a:r>
              <a:rPr lang="en-IN" sz="2400" dirty="0" err="1"/>
              <a:t>Bharathiyar</a:t>
            </a:r>
            <a:r>
              <a:rPr lang="en-IN" sz="2400" dirty="0"/>
              <a:t>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87200" y="1676400"/>
            <a:ext cx="180975" cy="25914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8377" y="4953000"/>
            <a:ext cx="2193823" cy="1828799"/>
          </a:xfrm>
          <a:prstGeom prst="rect">
            <a:avLst/>
          </a:prstGeom>
        </p:spPr>
      </p:pic>
      <p:sp>
        <p:nvSpPr>
          <p:cNvPr id="7" name="object 7"/>
          <p:cNvSpPr txBox="1">
            <a:spLocks noGrp="1"/>
          </p:cNvSpPr>
          <p:nvPr>
            <p:ph type="title"/>
          </p:nvPr>
        </p:nvSpPr>
        <p:spPr>
          <a:xfrm>
            <a:off x="76200" y="404949"/>
            <a:ext cx="7467600" cy="1901803"/>
          </a:xfrm>
          <a:prstGeom prst="rect">
            <a:avLst/>
          </a:prstGeom>
        </p:spPr>
        <p:txBody>
          <a:bodyPr vert="horz" wrap="square" lIns="0" tIns="16510" rIns="0" bIns="0" rtlCol="0">
            <a:spAutoFit/>
          </a:bodyPr>
          <a:lstStyle/>
          <a:p>
            <a:r>
              <a:rPr lang="en-IN" sz="4250" spc="15" dirty="0"/>
              <a:t>RESULTS AND </a:t>
            </a:r>
            <a:r>
              <a:rPr lang="en-IN" sz="4250" spc="15" dirty="0" smtClean="0"/>
              <a:t>SCREENSHOTS</a:t>
            </a:r>
            <a:br>
              <a:rPr lang="en-IN" sz="4250" spc="15" dirty="0" smtClean="0"/>
            </a:br>
            <a:r>
              <a:rPr lang="en-US" sz="2000" b="0" dirty="0"/>
              <a:t>The "Achievements in Certifications" portfolio successfully demonstrates a clean, responsive, and interactive interface for showcasing professional certifications. </a:t>
            </a:r>
            <a:r>
              <a:rPr lang="en-IN" sz="2000" b="0" spc="15" dirty="0" smtClean="0"/>
              <a:t/>
            </a:r>
            <a:br>
              <a:rPr lang="en-IN" sz="2000" b="0" spc="15" dirty="0" smtClean="0"/>
            </a:br>
            <a:endParaRPr sz="20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526030" y="24748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87919"/>
            <a:ext cx="6629400" cy="35318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8200" y="5334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9CD18BB6-348F-9095-8D2D-D10465AA84CF}"/>
              </a:ext>
            </a:extLst>
          </p:cNvPr>
          <p:cNvSpPr txBox="1"/>
          <p:nvPr/>
        </p:nvSpPr>
        <p:spPr>
          <a:xfrm>
            <a:off x="609600" y="1600200"/>
            <a:ext cx="8598218" cy="2308324"/>
          </a:xfrm>
          <a:prstGeom prst="rect">
            <a:avLst/>
          </a:prstGeom>
          <a:solidFill>
            <a:schemeClr val="bg1"/>
          </a:solidFill>
        </p:spPr>
        <p:txBody>
          <a:bodyPr wrap="square">
            <a:spAutoFit/>
          </a:bodyPr>
          <a:lstStyle/>
          <a:p>
            <a:r>
              <a:rPr lang="en-US" sz="2400" dirty="0"/>
              <a:t>The </a:t>
            </a:r>
            <a:r>
              <a:rPr lang="en-US" sz="2400" i="1" dirty="0"/>
              <a:t>"Achievements in Certifications"</a:t>
            </a:r>
            <a:r>
              <a:rPr lang="en-US" sz="2400" dirty="0"/>
              <a:t> portfolio project successfully demonstrates the ability to design and develop a responsive, interactive, and professional web page using only HTML, CSS, and JavaScript. By dynamically displaying certification data through clean, card-based layouts, the project provides an effective platform for users to showcase their verified skills and accomplishments.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IN" dirty="0"/>
          </a:p>
        </p:txBody>
      </p:sp>
      <p:sp>
        <p:nvSpPr>
          <p:cNvPr id="3" name="Rectangle 2"/>
          <p:cNvSpPr/>
          <p:nvPr/>
        </p:nvSpPr>
        <p:spPr>
          <a:xfrm>
            <a:off x="2895600" y="2438400"/>
            <a:ext cx="5023619" cy="646331"/>
          </a:xfrm>
          <a:prstGeom prst="rect">
            <a:avLst/>
          </a:prstGeom>
        </p:spPr>
        <p:txBody>
          <a:bodyPr wrap="none">
            <a:spAutoFit/>
          </a:bodyPr>
          <a:lstStyle/>
          <a:p>
            <a:r>
              <a:rPr lang="en-IN" dirty="0">
                <a:hlinkClick r:id="rId2"/>
              </a:rPr>
              <a:t>https://nishaanthvs65-source.github.io/nishaanth-</a:t>
            </a:r>
            <a:r>
              <a:rPr lang="en-IN" dirty="0" smtClean="0">
                <a:hlinkClick r:id="rId2"/>
              </a:rPr>
              <a:t>/</a:t>
            </a:r>
            <a:endParaRPr lang="en-IN" dirty="0" smtClean="0"/>
          </a:p>
          <a:p>
            <a:endParaRPr lang="en-IN" dirty="0"/>
          </a:p>
        </p:txBody>
      </p:sp>
    </p:spTree>
    <p:extLst>
      <p:ext uri="{BB962C8B-B14F-4D97-AF65-F5344CB8AC3E}">
        <p14:creationId xmlns:p14="http://schemas.microsoft.com/office/powerpoint/2010/main" val="1813936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896254" y="4010025"/>
            <a:ext cx="386108" cy="3367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3200"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11982" y="2919886"/>
            <a:ext cx="11175207" cy="509114"/>
          </a:xfrm>
          <a:prstGeom prst="rect">
            <a:avLst/>
          </a:prstGeom>
        </p:spPr>
        <p:txBody>
          <a:bodyPr vert="horz" wrap="square" lIns="0" tIns="16510" rIns="0" bIns="0" rtlCol="0">
            <a:spAutoFit/>
          </a:bodyPr>
          <a:lstStyle/>
          <a:p>
            <a:pPr marL="12700" algn="ctr">
              <a:spcBef>
                <a:spcPts val="130"/>
              </a:spcBef>
            </a:pPr>
            <a:r>
              <a:rPr lang="en-US" sz="3200" dirty="0"/>
              <a:t>Empowering </a:t>
            </a:r>
            <a:r>
              <a:rPr lang="en-US" sz="3200" dirty="0" err="1"/>
              <a:t>Peers:Achievements</a:t>
            </a:r>
            <a:r>
              <a:rPr lang="en-US" sz="3200" dirty="0"/>
              <a:t> in Certifications</a:t>
            </a:r>
            <a:endParaRPr sz="32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600" y="2819400"/>
            <a:ext cx="2762250" cy="305276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8149" y="1466851"/>
            <a:ext cx="6655651" cy="3333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a:t>In today’s competitive professional environment, showcasing verified certifications is crucial for standing out in job applications, freelance portfolios, and academic submissions. While platforms like LinkedIn allow listing certifications, they often lack customization, interactivity, and personal branding.</a:t>
            </a:r>
            <a:endParaRPr sz="24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776" y="1840844"/>
            <a:ext cx="8480424" cy="433292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400" dirty="0"/>
              <a:t>The "Achievements in Certifications" project is a web-based portfolio designed to showcase a user’s professional and academic certifications in a visually appealing and organized format. Built using only </a:t>
            </a:r>
            <a:r>
              <a:rPr lang="en-US" sz="2400" b="1" dirty="0"/>
              <a:t>HTML</a:t>
            </a:r>
            <a:r>
              <a:rPr lang="en-US" sz="2400" dirty="0"/>
              <a:t>, </a:t>
            </a:r>
            <a:r>
              <a:rPr lang="en-US" sz="2400" b="1" dirty="0"/>
              <a:t>CSS</a:t>
            </a:r>
            <a:r>
              <a:rPr lang="en-US" sz="2400" dirty="0"/>
              <a:t>, and </a:t>
            </a:r>
            <a:r>
              <a:rPr lang="en-US" sz="2400" b="1" dirty="0"/>
              <a:t>JavaScript</a:t>
            </a:r>
            <a:r>
              <a:rPr lang="en-US" sz="2400" dirty="0"/>
              <a:t> within a </a:t>
            </a:r>
            <a:r>
              <a:rPr lang="en-US" sz="2400" b="1" dirty="0"/>
              <a:t>single HTML file</a:t>
            </a:r>
            <a:r>
              <a:rPr lang="en-US" sz="2400" dirty="0"/>
              <a:t>, this project highlights frontend development skills while presenting real-world accomplishments.</a:t>
            </a:r>
          </a:p>
          <a:p>
            <a:r>
              <a:rPr lang="en-US" sz="2400" dirty="0"/>
              <a:t>The portfolio features a responsive layout with card-based sections for each certification, displaying the </a:t>
            </a:r>
            <a:r>
              <a:rPr lang="en-US" sz="2400" b="1" dirty="0"/>
              <a:t>title</a:t>
            </a:r>
            <a:r>
              <a:rPr lang="en-US" sz="2400" dirty="0"/>
              <a:t>, </a:t>
            </a:r>
            <a:r>
              <a:rPr lang="en-US" sz="2400" b="1" dirty="0"/>
              <a:t>issuer</a:t>
            </a:r>
            <a:r>
              <a:rPr lang="en-US" sz="2400" dirty="0"/>
              <a:t>, and </a:t>
            </a:r>
            <a:r>
              <a:rPr lang="en-US" sz="2400" b="1" dirty="0"/>
              <a:t>date of issuance</a:t>
            </a:r>
            <a:r>
              <a:rPr lang="en-US" sz="2400" dirty="0"/>
              <a:t>. JavaScript is used to dynamically render certifications from a structured data array, allowing easy customization and scalability. The project emphasizes clean design, interactivity, and accessibility without relying on any external libraries or backend services.</a:t>
            </a:r>
          </a:p>
          <a:p>
            <a:endParaRPr lang="en-US" sz="2400"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960119"/>
            <a:ext cx="9658350" cy="4079322"/>
          </a:xfrm>
          <a:prstGeom prst="rect">
            <a:avLst/>
          </a:prstGeom>
          <a:solidFill>
            <a:schemeClr val="bg1"/>
          </a:solidFill>
        </p:spPr>
        <p:txBody>
          <a:bodyPr vert="horz" wrap="square" lIns="0" tIns="16510" rIns="0" bIns="0" rtlCol="0">
            <a:spAutoFit/>
          </a:bodyPr>
          <a:lstStyle/>
          <a:p>
            <a:r>
              <a:rPr lang="en-US" sz="2400" dirty="0"/>
              <a:t>END USERS</a:t>
            </a:r>
            <a:br>
              <a:rPr lang="en-US" sz="2400" dirty="0"/>
            </a:br>
            <a:r>
              <a:rPr lang="en-US" sz="2400" dirty="0" smtClean="0"/>
              <a:t>1.</a:t>
            </a:r>
            <a:r>
              <a:rPr lang="en-IN" sz="2400" dirty="0" smtClean="0"/>
              <a:t>Job </a:t>
            </a:r>
            <a:r>
              <a:rPr lang="en-IN" sz="2400" dirty="0"/>
              <a:t>Seekers &amp; </a:t>
            </a:r>
            <a:r>
              <a:rPr lang="en-IN" sz="2400" dirty="0" smtClean="0"/>
              <a:t>Professionals</a:t>
            </a:r>
            <a:br>
              <a:rPr lang="en-IN" sz="2400" dirty="0" smtClean="0"/>
            </a:br>
            <a:r>
              <a:rPr lang="en-IN" sz="2000" b="0" dirty="0" smtClean="0"/>
              <a:t>           </a:t>
            </a:r>
            <a:r>
              <a:rPr lang="en-US" sz="2000" b="0" dirty="0"/>
              <a:t>Individuals who want to showcase their certifications (e.g., from Oracle, AWS, </a:t>
            </a:r>
            <a:r>
              <a:rPr lang="en-US" sz="2000" b="0" dirty="0" err="1"/>
              <a:t>Coursera</a:t>
            </a:r>
            <a:r>
              <a:rPr lang="en-US" sz="2000" b="0" dirty="0"/>
              <a:t>) in a clean, professional online format for resumes, interviews, or personal branding</a:t>
            </a:r>
            <a:r>
              <a:rPr lang="en-US" sz="2400" dirty="0"/>
              <a:t>.</a:t>
            </a:r>
            <a:br>
              <a:rPr lang="en-US" sz="2400" dirty="0"/>
            </a:br>
            <a:r>
              <a:rPr lang="en-US" sz="2400" dirty="0" smtClean="0"/>
              <a:t>2.</a:t>
            </a:r>
            <a:r>
              <a:rPr lang="en-IN" sz="3200" dirty="0"/>
              <a:t> </a:t>
            </a:r>
            <a:r>
              <a:rPr lang="en-IN" sz="2400" dirty="0"/>
              <a:t>Students &amp; </a:t>
            </a:r>
            <a:r>
              <a:rPr lang="en-IN" sz="2400" dirty="0" smtClean="0"/>
              <a:t>Graduates</a:t>
            </a:r>
            <a:br>
              <a:rPr lang="en-IN" sz="2400" dirty="0" smtClean="0"/>
            </a:br>
            <a:r>
              <a:rPr lang="en-IN" sz="2400" dirty="0"/>
              <a:t> </a:t>
            </a:r>
            <a:r>
              <a:rPr lang="en-IN" sz="2400" dirty="0" smtClean="0"/>
              <a:t>        </a:t>
            </a:r>
            <a:r>
              <a:rPr lang="en-US" sz="2000" b="0" dirty="0"/>
              <a:t>Students looking to present their completed academic or online course certifications for internship or scholarship applications</a:t>
            </a:r>
            <a:r>
              <a:rPr lang="en-US" sz="2000" b="0" dirty="0" smtClean="0"/>
              <a:t>.</a:t>
            </a:r>
            <a:br>
              <a:rPr lang="en-US" sz="2000" b="0" dirty="0" smtClean="0"/>
            </a:br>
            <a:r>
              <a:rPr lang="en-US" sz="2400" dirty="0" smtClean="0"/>
              <a:t>3.</a:t>
            </a:r>
            <a:r>
              <a:rPr lang="en-IN" sz="2400" dirty="0"/>
              <a:t> Educators &amp; </a:t>
            </a:r>
            <a:r>
              <a:rPr lang="en-IN" sz="2400" dirty="0" smtClean="0"/>
              <a:t>Trainers</a:t>
            </a:r>
            <a:br>
              <a:rPr lang="en-IN" sz="2400" dirty="0" smtClean="0"/>
            </a:br>
            <a:r>
              <a:rPr lang="en-IN" sz="2000" b="0" dirty="0"/>
              <a:t> </a:t>
            </a:r>
            <a:r>
              <a:rPr lang="en-IN" sz="2000" b="0" dirty="0" smtClean="0"/>
              <a:t>      </a:t>
            </a:r>
            <a:r>
              <a:rPr lang="en-US" sz="2000" b="0" dirty="0"/>
              <a:t>Instructors who want to demonstrate their certified qualifications on personal or institutional websites</a:t>
            </a:r>
            <a:r>
              <a:rPr lang="en-US" sz="3200" dirty="0"/>
              <a:t>.</a:t>
            </a:r>
            <a:endParaRPr sz="32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804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1" y="45720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4" name="Rectangle 1"/>
          <p:cNvSpPr>
            <a:spLocks noChangeArrowheads="1"/>
          </p:cNvSpPr>
          <p:nvPr/>
        </p:nvSpPr>
        <p:spPr bwMode="auto">
          <a:xfrm>
            <a:off x="228601" y="1298875"/>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CSS (Cascading Style Sheets)</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Applied for styling the layout, creating responsive designs, card effects, and hover animations to enhance visual appeal.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DOM Manipulation</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JavaScript techniques used to create and insert HTML elements dynamically based on certification data.</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HTML (</a:t>
            </a:r>
            <a:r>
              <a:rPr kumimoji="0" lang="en-US" altLang="en-US" sz="1800" b="1" i="0" u="none" strike="noStrike" cap="none" normalizeH="0" baseline="0" dirty="0" err="1" smtClean="0">
                <a:ln>
                  <a:noFill/>
                </a:ln>
                <a:solidFill>
                  <a:schemeClr val="tx1"/>
                </a:solidFill>
                <a:effectLst/>
                <a:latin typeface="Arial" charset="0"/>
                <a:cs typeface="Arial" charset="0"/>
              </a:rPr>
              <a:t>HyperText</a:t>
            </a:r>
            <a:r>
              <a:rPr kumimoji="0" lang="en-US" altLang="en-US" sz="1800" b="1" i="0" u="none" strike="noStrike" cap="none" normalizeH="0" baseline="0" dirty="0" smtClean="0">
                <a:ln>
                  <a:noFill/>
                </a:ln>
                <a:solidFill>
                  <a:schemeClr val="tx1"/>
                </a:solidFill>
                <a:effectLst/>
                <a:latin typeface="Arial" charset="0"/>
                <a:cs typeface="Arial" charset="0"/>
              </a:rPr>
              <a:t> Markup Language)</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Used to structure the content and elements of the certification portfolio, such as headers, cards, and footers.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Responsive Web Design</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CSS techniques (media queries, </a:t>
            </a:r>
            <a:r>
              <a:rPr kumimoji="0" lang="en-US" altLang="en-US" sz="1800" b="0" i="0" u="none" strike="noStrike" cap="none" normalizeH="0" baseline="0" dirty="0" err="1" smtClean="0">
                <a:ln>
                  <a:noFill/>
                </a:ln>
                <a:solidFill>
                  <a:schemeClr val="tx1"/>
                </a:solidFill>
                <a:effectLst/>
                <a:latin typeface="Arial" charset="0"/>
                <a:cs typeface="Arial" charset="0"/>
              </a:rPr>
              <a:t>flexbox</a:t>
            </a:r>
            <a:r>
              <a:rPr kumimoji="0" lang="en-US" altLang="en-US" sz="1800" b="0" i="0" u="none" strike="noStrike" cap="none" normalizeH="0" baseline="0" dirty="0" smtClean="0">
                <a:ln>
                  <a:noFill/>
                </a:ln>
                <a:solidFill>
                  <a:schemeClr val="tx1"/>
                </a:solidFill>
                <a:effectLst/>
                <a:latin typeface="Arial" charset="0"/>
                <a:cs typeface="Arial" charset="0"/>
              </a:rPr>
              <a:t>) ensure the portfolio works well on mobile, tablet, and desktop devices.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685800" y="544945"/>
            <a:ext cx="7947025" cy="6133089"/>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r>
              <a:rPr lang="en-IN" sz="4000" b="1" spc="15" dirty="0">
                <a:latin typeface="Trebuchet MS"/>
                <a:cs typeface="Trebuchet MS"/>
              </a:rPr>
              <a:t> </a:t>
            </a:r>
            <a:endParaRPr lang="en-IN" sz="4000" b="1" spc="15" dirty="0" smtClean="0">
              <a:latin typeface="Trebuchet MS"/>
              <a:cs typeface="Trebuchet MS"/>
            </a:endParaRPr>
          </a:p>
          <a:p>
            <a:r>
              <a:rPr lang="en-US" b="1" dirty="0"/>
              <a:t>Header Section</a:t>
            </a:r>
            <a:endParaRPr lang="en-US" dirty="0"/>
          </a:p>
          <a:p>
            <a:r>
              <a:rPr lang="en-US" dirty="0"/>
              <a:t>Positioned at the top of the page.</a:t>
            </a:r>
          </a:p>
          <a:p>
            <a:r>
              <a:rPr lang="en-US" dirty="0"/>
              <a:t>Includes the portfolio title (e.g., </a:t>
            </a:r>
            <a:r>
              <a:rPr lang="en-US" i="1" dirty="0"/>
              <a:t>"Achievements in Certifications"</a:t>
            </a:r>
            <a:r>
              <a:rPr lang="en-US" dirty="0"/>
              <a:t>) and a short introductory tagline.</a:t>
            </a:r>
          </a:p>
          <a:p>
            <a:r>
              <a:rPr lang="en-US" dirty="0"/>
              <a:t>Uses a bold background color (e.g., navy or dark blue) with white text for emphasis.</a:t>
            </a:r>
          </a:p>
          <a:p>
            <a:r>
              <a:rPr lang="en-US" b="1" dirty="0"/>
              <a:t>Main Content Area (Certifications Section)</a:t>
            </a:r>
            <a:endParaRPr lang="en-US" dirty="0"/>
          </a:p>
          <a:p>
            <a:r>
              <a:rPr lang="en-US" dirty="0"/>
              <a:t>Contains individual </a:t>
            </a:r>
            <a:r>
              <a:rPr lang="en-US" b="1" dirty="0"/>
              <a:t>certification cards</a:t>
            </a:r>
            <a:r>
              <a:rPr lang="en-US" dirty="0"/>
              <a:t>.</a:t>
            </a:r>
          </a:p>
          <a:p>
            <a:r>
              <a:rPr lang="en-US" dirty="0"/>
              <a:t>Each card includes:</a:t>
            </a:r>
          </a:p>
          <a:p>
            <a:pPr lvl="1"/>
            <a:r>
              <a:rPr lang="en-US" b="1" dirty="0"/>
              <a:t>Certification Title</a:t>
            </a:r>
            <a:r>
              <a:rPr lang="en-US" dirty="0"/>
              <a:t> (bold and prominent)</a:t>
            </a:r>
          </a:p>
          <a:p>
            <a:pPr lvl="1"/>
            <a:r>
              <a:rPr lang="en-US" b="1" dirty="0"/>
              <a:t>Issuing Organization</a:t>
            </a:r>
            <a:endParaRPr lang="en-US" dirty="0"/>
          </a:p>
          <a:p>
            <a:pPr lvl="1"/>
            <a:r>
              <a:rPr lang="en-US" b="1" dirty="0"/>
              <a:t>Date of Issuance</a:t>
            </a:r>
            <a:endParaRPr lang="en-US" dirty="0"/>
          </a:p>
          <a:p>
            <a:r>
              <a:rPr lang="en-US" dirty="0"/>
              <a:t>Cards are styled with shadows, padding, and hover effects to improve readability and engagement.</a:t>
            </a:r>
          </a:p>
          <a:p>
            <a:r>
              <a:rPr lang="en-US" b="1" dirty="0"/>
              <a:t>Dynamic Rendering</a:t>
            </a:r>
            <a:endParaRPr lang="en-US" dirty="0"/>
          </a:p>
          <a:p>
            <a:r>
              <a:rPr lang="en-US" dirty="0"/>
              <a:t>Certifications are displayed using </a:t>
            </a:r>
            <a:r>
              <a:rPr lang="en-US" b="1" dirty="0"/>
              <a:t>JavaScript</a:t>
            </a:r>
            <a:r>
              <a:rPr lang="en-US" dirty="0"/>
              <a:t>, which dynamically loops through a data array to create and append cards.</a:t>
            </a:r>
          </a:p>
          <a:p>
            <a:pPr marL="12700">
              <a:lnSpc>
                <a:spcPct val="100000"/>
              </a:lnSpc>
              <a:spcBef>
                <a:spcPts val="105"/>
              </a:spcBef>
            </a:pPr>
            <a:endParaRPr sz="28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457200" y="533400"/>
            <a:ext cx="9684068" cy="5562600"/>
          </a:xfrm>
        </p:spPr>
        <p:txBody>
          <a:bodyPr/>
          <a:lstStyle/>
          <a:p>
            <a:r>
              <a:rPr lang="en-IN" dirty="0"/>
              <a:t>FEATURES AND </a:t>
            </a:r>
            <a:r>
              <a:rPr lang="en-IN" dirty="0" smtClean="0"/>
              <a:t>FUNCTIONALITY</a:t>
            </a:r>
            <a:br>
              <a:rPr lang="en-IN" dirty="0" smtClean="0"/>
            </a:br>
            <a:r>
              <a:rPr lang="en-IN" sz="2800" dirty="0" smtClean="0"/>
              <a:t>*</a:t>
            </a:r>
            <a:r>
              <a:rPr lang="en-IN" sz="2400" dirty="0" smtClean="0"/>
              <a:t>.Single-Page </a:t>
            </a:r>
            <a:r>
              <a:rPr lang="en-IN" sz="2400" dirty="0"/>
              <a:t>Design</a:t>
            </a:r>
            <a:br>
              <a:rPr lang="en-IN" sz="2400" dirty="0"/>
            </a:br>
            <a:r>
              <a:rPr lang="en-IN" sz="2000" b="0" dirty="0"/>
              <a:t>All content (HTML, CSS, JavaScript) is contained in one HTML file for simplicity and portability</a:t>
            </a:r>
            <a:r>
              <a:rPr lang="en-IN" sz="2400" dirty="0"/>
              <a:t>.</a:t>
            </a:r>
            <a:br>
              <a:rPr lang="en-IN" sz="2400" dirty="0"/>
            </a:br>
            <a:r>
              <a:rPr lang="en-IN" sz="2400" dirty="0" smtClean="0"/>
              <a:t>*.Dynamic </a:t>
            </a:r>
            <a:r>
              <a:rPr lang="en-IN" sz="2400" dirty="0"/>
              <a:t>Certification Display</a:t>
            </a:r>
            <a:br>
              <a:rPr lang="en-IN" sz="2400" dirty="0"/>
            </a:br>
            <a:r>
              <a:rPr lang="en-IN" sz="2000" b="0" dirty="0"/>
              <a:t>Certifications are stored in a JavaScript array and rendered dynamically using DOM manipulation</a:t>
            </a:r>
            <a:r>
              <a:rPr lang="en-IN" sz="2400" dirty="0"/>
              <a:t>.</a:t>
            </a:r>
            <a:br>
              <a:rPr lang="en-IN" sz="2400" dirty="0"/>
            </a:br>
            <a:r>
              <a:rPr lang="en-IN" sz="2400" dirty="0" smtClean="0"/>
              <a:t>*.Responsive </a:t>
            </a:r>
            <a:r>
              <a:rPr lang="en-IN" sz="2400" dirty="0"/>
              <a:t>Layout</a:t>
            </a:r>
            <a:br>
              <a:rPr lang="en-IN" sz="2400" dirty="0"/>
            </a:br>
            <a:r>
              <a:rPr lang="en-IN" sz="2000" b="0" dirty="0"/>
              <a:t>The portfolio adapts to different screen sizes (mobile, tablet, desktop) using responsive CSS</a:t>
            </a:r>
            <a:r>
              <a:rPr lang="en-IN" sz="2400" dirty="0"/>
              <a:t>.</a:t>
            </a:r>
            <a:br>
              <a:rPr lang="en-IN" sz="2400" dirty="0"/>
            </a:br>
            <a:r>
              <a:rPr lang="en-IN" sz="2400" dirty="0" smtClean="0"/>
              <a:t>*.Interactive </a:t>
            </a:r>
            <a:r>
              <a:rPr lang="en-IN" sz="2400" dirty="0"/>
              <a:t>Certification Cards</a:t>
            </a:r>
            <a:br>
              <a:rPr lang="en-IN" sz="2400" dirty="0"/>
            </a:br>
            <a:r>
              <a:rPr lang="en-IN" sz="2000" b="0" dirty="0"/>
              <a:t>Hover effects and animations enhance user interaction and make the interface more engaging</a:t>
            </a:r>
            <a:r>
              <a:rPr lang="en-IN" sz="2400" dirty="0"/>
              <a:t>.</a:t>
            </a:r>
            <a:br>
              <a:rPr lang="en-IN" sz="2400" dirty="0"/>
            </a:br>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TotalTime>
  <Words>445</Words>
  <Application>Microsoft Office PowerPoint</Application>
  <PresentationFormat>Custom</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Empowering Peers:Achievements in Certifications</vt:lpstr>
      <vt:lpstr>AGENDA</vt:lpstr>
      <vt:lpstr>PROBLEM STATEMENT</vt:lpstr>
      <vt:lpstr>PROJECT OVERVIEW</vt:lpstr>
      <vt:lpstr>END USERS 1.Job Seekers &amp; Professionals            Individuals who want to showcase their certifications (e.g., from Oracle, AWS, Coursera) in a clean, professional online format for resumes, interviews, or personal branding. 2. Students &amp; Graduates          Students looking to present their completed academic or online course certifications for internship or scholarship applications. 3. Educators &amp; Trainers        Instructors who want to demonstrate their certified qualifications on personal or institutional websites.</vt:lpstr>
      <vt:lpstr>TOOLS AND TECHNIQUES</vt:lpstr>
      <vt:lpstr>PowerPoint Presentation</vt:lpstr>
      <vt:lpstr>FEATURES AND FUNCTIONALITY *.Single-Page Design All content (HTML, CSS, JavaScript) is contained in one HTML file for simplicity and portability. *.Dynamic Certification Display Certifications are stored in a JavaScript array and rendered dynamically using DOM manipulation. *.Responsive Layout The portfolio adapts to different screen sizes (mobile, tablet, desktop) using responsive CSS. *.Interactive Certification Cards Hover effects and animations enhance user interaction and make the interface more engaging. </vt:lpstr>
      <vt:lpstr>RESULTS AND SCREENSHOTS The "Achievements in Certifications" portfolio successfully demonstrates a clean, responsive, and interactive interface for showcasing professional certifications.  </vt:lpstr>
      <vt:lpstr>CONCLUSION</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Nishaanth Vs</cp:lastModifiedBy>
  <cp:revision>31</cp:revision>
  <dcterms:created xsi:type="dcterms:W3CDTF">2024-03-29T15:07:22Z</dcterms:created>
  <dcterms:modified xsi:type="dcterms:W3CDTF">2025-09-02T07:25:27Z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