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media29.m4a" ContentType="audio/mp4"/>
  <Override PartName="/ppt/media/media28.m4a" ContentType="audio/mp4"/>
  <Override PartName="/ppt/media/image25.png" ContentType="image/png"/>
  <Override PartName="/ppt/media/media2.m4a" ContentType="audio/mp4"/>
  <Override PartName="/ppt/media/image27.png" ContentType="image/png"/>
  <Override PartName="/ppt/media/media4.m4a" ContentType="audio/mp4"/>
  <Override PartName="/ppt/media/media26.m4a" ContentType="audio/mp4"/>
  <Override PartName="/ppt/media/image23.png" ContentType="image/png"/>
  <Override PartName="/ppt/media/media24.m4a" ContentType="audio/mp4"/>
  <Override PartName="/ppt/media/image21.png" ContentType="image/png"/>
  <Override PartName="/ppt/media/media22.m4a" ContentType="audio/mp4"/>
  <Override PartName="/ppt/media/media20.m4a" ContentType="audio/mp4"/>
  <Override PartName="/ppt/media/media18.m4a" ContentType="audio/mp4"/>
  <Override PartName="/ppt/media/image1.png" ContentType="image/png"/>
  <Override PartName="/ppt/media/media19.m4a" ContentType="audio/mp4"/>
  <Override PartName="/ppt/media/image49.jpeg" ContentType="image/jpeg"/>
  <Override PartName="/ppt/media/media9.m4a" ContentType="audio/mp4"/>
  <Override PartName="/ppt/media/image3.png" ContentType="image/png"/>
  <Override PartName="/ppt/media/media14.m4a" ContentType="audio/mp4"/>
  <Override PartName="/ppt/media/media53.m4a" ContentType="audio/mp4"/>
  <Override PartName="/ppt/media/media15.m4a" ContentType="audio/mp4"/>
  <Override PartName="/ppt/media/media54.m4a" ContentType="audio/mp4"/>
  <Override PartName="/ppt/media/media5.m4a" ContentType="audio/mp4"/>
  <Override PartName="/ppt/media/image17.png" ContentType="image/png"/>
  <Override PartName="/ppt/media/media16.m4a" ContentType="audio/mp4"/>
  <Override PartName="/ppt/media/media55.m4a" ContentType="audio/mp4"/>
  <Override PartName="/ppt/media/image36.png" ContentType="image/png"/>
  <Override PartName="/ppt/media/media39.m4a" ContentType="audio/mp4"/>
  <Override PartName="/ppt/media/image40.png" ContentType="image/png"/>
  <Override PartName="/ppt/media/media42.m4a" ContentType="audio/mp4"/>
  <Override PartName="/ppt/media/image34.png" ContentType="image/png"/>
  <Override PartName="/ppt/media/media37.m4a" ContentType="audio/mp4"/>
  <Override PartName="/ppt/media/media41.m4a" ContentType="audio/mp4"/>
  <Override PartName="/ppt/media/image47.jpeg" ContentType="image/jpeg"/>
  <Override PartName="/ppt/media/image44.png" ContentType="image/png"/>
  <Override PartName="/ppt/media/media48.m4a" ContentType="audio/mp4"/>
  <Override PartName="/ppt/media/media50.m4a" ContentType="audio/mp4"/>
  <Override PartName="/ppt/media/image51.jpeg" ContentType="image/jpeg"/>
  <Override PartName="/ppt/media/media35.m4a" ContentType="audio/mp4"/>
  <Override PartName="/ppt/media/image32.png" ContentType="image/png"/>
  <Override PartName="/ppt/media/media31.m4a" ContentType="audio/mp4"/>
  <Override PartName="/ppt/media/media33.m4a" ContentType="audio/mp4"/>
  <Override PartName="/ppt/media/image30.png" ContentType="image/png"/>
  <Override PartName="/ppt/media/media12.m4a" ContentType="audio/mp4"/>
  <Override PartName="/ppt/media/media52.m4a" ContentType="audio/mp4"/>
  <Override PartName="/ppt/media/media13.m4a" ContentType="audio/mp4"/>
  <Override PartName="/ppt/media/media46.m4a" ContentType="audio/mp4"/>
  <Override PartName="/ppt/media/image11.gif" ContentType="image/gif"/>
  <Override PartName="/ppt/media/image10.gif" ContentType="image/gif"/>
  <Override PartName="/ppt/media/media45.m4a" ContentType="audio/mp4"/>
  <Override PartName="/ppt/media/image38.png" ContentType="image/png"/>
  <Override PartName="/ppt/media/image8.jpeg" ContentType="image/jpeg"/>
  <Override PartName="/ppt/media/media43.m4a" ContentType="audio/mp4"/>
  <Override PartName="/ppt/media/media7.m4a" ContentType="audio/mp4"/>
  <Override PartName="/ppt/media/media6.m4a" ContentType="audio/mp4"/>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620DC1C-90AA-4BF7-B772-4931F79BC78F}"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C81E619-3369-4AFC-993B-1E530B65EE5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3DD3770-D86F-4AAE-B0DD-B9C0B9222698}"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D651BEE-55CF-4659-8812-318EA366611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7DB93AD-A3C8-4D70-9233-F227DFBD5CE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593E2C4-67A9-4289-A3AF-978ACF99283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73CCE3E-7C3E-4817-B23F-D0773D52DF9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6FBB7EF-B7A7-4E9C-AD9F-F8C3DA8A84E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5F2359A-55DD-4AB6-9D10-7FEB7490C79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4680"/>
            <a:ext cx="109724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2DE7B45-672B-47B6-8681-98DECDE40E5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732DF2B-BA75-4A5E-A1C7-98F866830C5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54DC5B8-D643-4A1E-B720-1B7E24FBD5F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4CF8844-8970-4883-9891-B214F572DAF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1AF0DEE-695D-4718-BB86-7B30D6A9AB3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DB6EB37-4F93-4889-8220-DFED80DE466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643C4C3-7846-4762-9831-2F69A07FA449}"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FF161CC-E662-4090-A067-67C4926F222D}"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864F2B0-297D-425C-9638-A99A79857A09}"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655450B-D3BF-4711-ABE3-BD27784F7AB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F6B37560-B703-4861-AC21-9F54E3D3A9E1}"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F36CC34-51B7-482A-AF7E-B79B9C914F1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D5AABE6-1620-4E48-A7FD-243A0BBB81CF}"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19D2D87-C165-4B2C-A35F-17779F6FBC2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4680"/>
            <a:ext cx="109724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B408CEA6-4A79-4718-845E-F597116173E2}"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C02CDD7-20DA-468C-A17C-7B45D19E70C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A0D684A-F4FF-4DD3-B6A4-B76C9EA26B7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FBCAC8C-8125-4D89-9BA9-9B29EB15683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E193C23-CB36-4126-98E3-0785B6D6820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ED93E6BB-398A-4352-BA77-B9F659CC1351}"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ADBA26D1-ADC4-4DBC-AB2D-CDD27ECC13C1}"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6C6A4D1C-3413-40F6-A0E6-65F288248CD8}"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EE50A5B-893A-465A-868D-F05CB3B0BEF7}"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82C3AF9-BB66-49EE-B71A-57481B9A6D4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299241B-E06B-4D6A-89BD-4D8114EF889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4B0BE6A-FE06-457B-AD2F-4BACDFD0F0B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EC0F0D4A-4009-4AF6-99BA-D25BBDAAC05A}"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4680"/>
            <a:ext cx="109724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2419D1F2-52F6-4703-95AE-0F5E37BA3D54}"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5F4494D-E64C-48A9-999E-1DAA1BE8110B}"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2C582C3-AEE6-4608-B90C-1C87DF65CF4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1852A18-9684-4198-B63B-2D2C0FBFB393}"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F73DCA5-B0AB-424B-B5D3-9E4E4ABC18E0}"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3D24B780-9642-44B3-827C-D87CE2552550}"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87C7A264-3835-4BE4-928D-86846A2776B7}"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7C937C6-CA14-4B9B-861E-3E53376431D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24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A47A47A-3574-432B-9BAD-38A59623E71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6323675-8E5B-40E5-B866-B349EA73A59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778EA0D-151B-4591-A7EE-C10A846C7B9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2440" cy="114264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Book Antiqua"/>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ffffff"/>
              </a:solidFill>
              <a:latin typeface="Book Antiqu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BB62D2D-BFF6-44E0-A9B4-2F35C8D6218D}"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62680" y="1371600"/>
            <a:ext cx="10972440" cy="1828440"/>
          </a:xfrm>
          <a:prstGeom prst="rect">
            <a:avLst/>
          </a:prstGeom>
          <a:noFill/>
          <a:ln w="0">
            <a:noFill/>
          </a:ln>
        </p:spPr>
        <p:txBody>
          <a:bodyPr lIns="45720" rIns="45720" tIns="0" bIns="0" anchor="b">
            <a:normAutofit/>
          </a:bodyPr>
          <a:p>
            <a:pPr indent="0" algn="ctr">
              <a:lnSpc>
                <a:spcPct val="100000"/>
              </a:lnSpc>
              <a:buNone/>
            </a:pPr>
            <a:r>
              <a:rPr b="1" lang="en-US" sz="4800" spc="-1" strike="noStrike" cap="all">
                <a:solidFill>
                  <a:srgbClr val="000000"/>
                </a:solidFill>
                <a:latin typeface="Lucida Sans"/>
              </a:rPr>
              <a:t>Click to edit Master title style</a:t>
            </a:r>
            <a:endParaRPr b="0" lang="en-US" sz="4800" spc="-1" strike="noStrike">
              <a:solidFill>
                <a:srgbClr val="ffffff"/>
              </a:solidFill>
              <a:latin typeface="Book Antiqua"/>
            </a:endParaRPr>
          </a:p>
        </p:txBody>
      </p:sp>
      <p:sp>
        <p:nvSpPr>
          <p:cNvPr id="1" name="PlaceHolder 2"/>
          <p:cNvSpPr>
            <a:spLocks noGrp="1"/>
          </p:cNvSpPr>
          <p:nvPr>
            <p:ph type="dt" idx="1"/>
          </p:nvPr>
        </p:nvSpPr>
        <p:spPr>
          <a:xfrm>
            <a:off x="609480" y="6416640"/>
            <a:ext cx="2844360" cy="364680"/>
          </a:xfrm>
          <a:prstGeom prst="rect">
            <a:avLst/>
          </a:prstGeom>
          <a:noFill/>
          <a:ln w="0">
            <a:noFill/>
          </a:ln>
        </p:spPr>
        <p:txBody>
          <a:bodyPr lIns="90000" rIns="90000" tIns="45000" bIns="45000" anchor="b">
            <a:noAutofit/>
          </a:bodyPr>
          <a:lstStyle>
            <a:lvl1pPr indent="0">
              <a:lnSpc>
                <a:spcPct val="100000"/>
              </a:lnSpc>
              <a:buNone/>
              <a:defRPr b="0" lang="en-US" sz="1200" spc="-1" strike="noStrike">
                <a:solidFill>
                  <a:srgbClr val="bcbcbc"/>
                </a:solidFill>
                <a:latin typeface="Book Antiqua"/>
              </a:defRPr>
            </a:lvl1pPr>
          </a:lstStyle>
          <a:p>
            <a:pPr indent="0">
              <a:lnSpc>
                <a:spcPct val="100000"/>
              </a:lnSpc>
              <a:buNone/>
            </a:pPr>
            <a:r>
              <a:rPr b="0" lang="en-US" sz="1200" spc="-1" strike="noStrike">
                <a:solidFill>
                  <a:srgbClr val="bcbcbc"/>
                </a:solidFill>
                <a:latin typeface="Book Antiqua"/>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165560" y="6416640"/>
            <a:ext cx="3860280" cy="364680"/>
          </a:xfrm>
          <a:prstGeom prst="rect">
            <a:avLst/>
          </a:prstGeom>
          <a:noFill/>
          <a:ln w="0">
            <a:noFill/>
          </a:ln>
        </p:spPr>
        <p:txBody>
          <a:bodyPr lIns="90000" rIns="90000" tIns="45000" bIns="4500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10566360" y="6416640"/>
            <a:ext cx="1015560" cy="364680"/>
          </a:xfrm>
          <a:prstGeom prst="rect">
            <a:avLst/>
          </a:prstGeom>
          <a:noFill/>
          <a:ln w="0">
            <a:noFill/>
          </a:ln>
        </p:spPr>
        <p:txBody>
          <a:bodyPr lIns="0" rIns="0" tIns="45000" bIns="45000" anchor="b">
            <a:noAutofit/>
          </a:bodyPr>
          <a:lstStyle>
            <a:lvl1pPr indent="0" algn="r">
              <a:lnSpc>
                <a:spcPct val="100000"/>
              </a:lnSpc>
              <a:buNone/>
              <a:defRPr b="0" lang="en-US" sz="1200" spc="-1" strike="noStrike">
                <a:solidFill>
                  <a:srgbClr val="bcbcbc"/>
                </a:solidFill>
                <a:latin typeface="Book Antiqua"/>
              </a:defRPr>
            </a:lvl1pPr>
          </a:lstStyle>
          <a:p>
            <a:pPr indent="0" algn="r">
              <a:lnSpc>
                <a:spcPct val="100000"/>
              </a:lnSpc>
              <a:buNone/>
            </a:pPr>
            <a:fld id="{35C88827-92C6-4238-884F-B3BA52D42673}" type="slidenum">
              <a:rPr b="0" lang="en-US" sz="1200" spc="-1" strike="noStrike">
                <a:solidFill>
                  <a:srgbClr val="bcbcbc"/>
                </a:solidFill>
                <a:latin typeface="Book Antiqua"/>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ffffff"/>
                </a:solidFill>
                <a:latin typeface="Book Antiqua"/>
              </a:rPr>
              <a:t>Click to edit the outline text format</a:t>
            </a:r>
            <a:endParaRPr b="0" lang="en-US" sz="2800" spc="-1" strike="noStrike">
              <a:solidFill>
                <a:srgbClr val="ffffff"/>
              </a:solidFill>
              <a:latin typeface="Book Antiqua"/>
            </a:endParaRPr>
          </a:p>
          <a:p>
            <a:pPr lvl="1" marL="864000" indent="-324000">
              <a:spcBef>
                <a:spcPts val="1134"/>
              </a:spcBef>
              <a:buClr>
                <a:srgbClr val="000000"/>
              </a:buClr>
              <a:buSzPct val="75000"/>
              <a:buFont typeface="Symbol" charset="2"/>
              <a:buChar char=""/>
            </a:pPr>
            <a:r>
              <a:rPr b="0" lang="en-US" sz="2200" spc="-1" strike="noStrike">
                <a:solidFill>
                  <a:srgbClr val="ffffff"/>
                </a:solidFill>
                <a:latin typeface="Book Antiqua"/>
              </a:rPr>
              <a:t>Second Outline Level</a:t>
            </a:r>
            <a:endParaRPr b="0" lang="en-US" sz="2200" spc="-1" strike="noStrike">
              <a:solidFill>
                <a:srgbClr val="ffffff"/>
              </a:solidFill>
              <a:latin typeface="Book Antiqua"/>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Book Antiqua"/>
              </a:rPr>
              <a:t>Third Outline Level</a:t>
            </a:r>
            <a:endParaRPr b="0" lang="en-US" sz="2000" spc="-1" strike="noStrike">
              <a:solidFill>
                <a:srgbClr val="ffffff"/>
              </a:solidFill>
              <a:latin typeface="Book Antiqua"/>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Book Antiqua"/>
              </a:rPr>
              <a:t>Fourth Outline Level</a:t>
            </a:r>
            <a:endParaRPr b="0" lang="en-US" sz="2000" spc="-1" strike="noStrike">
              <a:solidFill>
                <a:srgbClr val="ffffff"/>
              </a:solidFill>
              <a:latin typeface="Book Antiqu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Book Antiqua"/>
              </a:rPr>
              <a:t>Fifth Outline Level</a:t>
            </a:r>
            <a:endParaRPr b="0" lang="en-US" sz="2000" spc="-1" strike="noStrike">
              <a:solidFill>
                <a:srgbClr val="ffffff"/>
              </a:solidFill>
              <a:latin typeface="Book Antiqu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Book Antiqua"/>
              </a:rPr>
              <a:t>Sixth Outline Level</a:t>
            </a:r>
            <a:endParaRPr b="0" lang="en-US" sz="2000" spc="-1" strike="noStrike">
              <a:solidFill>
                <a:srgbClr val="ffffff"/>
              </a:solidFill>
              <a:latin typeface="Book Antiqu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Book Antiqua"/>
              </a:rPr>
              <a:t>Seventh Outline Level</a:t>
            </a:r>
            <a:endParaRPr b="0" lang="en-US" sz="2000" spc="-1" strike="noStrike">
              <a:solidFill>
                <a:srgbClr val="ffffff"/>
              </a:solidFill>
              <a:latin typeface="Book Antiq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Click to edit Master title style</a:t>
            </a:r>
            <a:endParaRPr b="0" lang="en-US" sz="4100" spc="-1" strike="noStrike">
              <a:solidFill>
                <a:srgbClr val="ffffff"/>
              </a:solidFill>
              <a:latin typeface="Book Antiqua"/>
            </a:endParaRPr>
          </a:p>
        </p:txBody>
      </p:sp>
      <p:sp>
        <p:nvSpPr>
          <p:cNvPr id="42" name="PlaceHolder 2"/>
          <p:cNvSpPr>
            <a:spLocks noGrp="1"/>
          </p:cNvSpPr>
          <p:nvPr>
            <p:ph type="body"/>
          </p:nvPr>
        </p:nvSpPr>
        <p:spPr>
          <a:xfrm>
            <a:off x="609480" y="1600200"/>
            <a:ext cx="10972440" cy="4708800"/>
          </a:xfrm>
          <a:prstGeom prst="rect">
            <a:avLst/>
          </a:prstGeom>
          <a:noFill/>
          <a:ln w="0">
            <a:noFill/>
          </a:ln>
        </p:spPr>
        <p:txBody>
          <a:bodyPr lIns="90000" rIns="90000" tIns="45000" bIns="45000" anchor="t">
            <a:noAutofit/>
          </a:bodyPr>
          <a:p>
            <a:pPr marL="548640" indent="-411480">
              <a:lnSpc>
                <a:spcPct val="100000"/>
              </a:lnSpc>
              <a:spcBef>
                <a:spcPts val="561"/>
              </a:spcBef>
              <a:buClr>
                <a:srgbClr val="f9f9f9"/>
              </a:buClr>
              <a:buSzPct val="65000"/>
              <a:buFont typeface="Wingdings 2" charset="2"/>
              <a:buChar char=""/>
            </a:pPr>
            <a:r>
              <a:rPr b="0" lang="en-US" sz="2800" spc="-1" strike="noStrike">
                <a:solidFill>
                  <a:srgbClr val="ffffff"/>
                </a:solidFill>
                <a:latin typeface="Book Antiqua"/>
              </a:rPr>
              <a:t>Click to edit Master text styles</a:t>
            </a:r>
            <a:endParaRPr b="0" lang="en-US" sz="2800" spc="-1" strike="noStrike">
              <a:solidFill>
                <a:srgbClr val="ffffff"/>
              </a:solidFill>
              <a:latin typeface="Book Antiqua"/>
            </a:endParaRPr>
          </a:p>
          <a:p>
            <a:pPr lvl="1" marL="868680" indent="-283320">
              <a:lnSpc>
                <a:spcPct val="100000"/>
              </a:lnSpc>
              <a:spcBef>
                <a:spcPts val="479"/>
              </a:spcBef>
              <a:buClr>
                <a:srgbClr val="ffffff"/>
              </a:buClr>
              <a:buSzPct val="80000"/>
              <a:buFont typeface="Wingdings 2" charset="2"/>
              <a:buChar char=""/>
            </a:pPr>
            <a:r>
              <a:rPr b="0" lang="en-US" sz="2400" spc="-1" strike="noStrike">
                <a:solidFill>
                  <a:srgbClr val="ffffff"/>
                </a:solidFill>
                <a:latin typeface="Book Antiqua"/>
              </a:rPr>
              <a:t>Second level</a:t>
            </a:r>
            <a:endParaRPr b="0" lang="en-US" sz="2400" spc="-1" strike="noStrike">
              <a:solidFill>
                <a:srgbClr val="ffffff"/>
              </a:solidFill>
              <a:latin typeface="Book Antiqua"/>
            </a:endParaRPr>
          </a:p>
          <a:p>
            <a:pPr lvl="2" marL="1134000" indent="-228600">
              <a:lnSpc>
                <a:spcPct val="100000"/>
              </a:lnSpc>
              <a:spcBef>
                <a:spcPts val="439"/>
              </a:spcBef>
              <a:buClr>
                <a:srgbClr val="ffffff"/>
              </a:buClr>
              <a:buSzPct val="95000"/>
              <a:buFont typeface="Wingdings" charset="2"/>
              <a:buChar char=""/>
            </a:pPr>
            <a:r>
              <a:rPr b="0" lang="en-US" sz="2200" spc="-1" strike="noStrike">
                <a:solidFill>
                  <a:srgbClr val="ffffff"/>
                </a:solidFill>
                <a:latin typeface="Book Antiqua"/>
              </a:rPr>
              <a:t>Third level</a:t>
            </a:r>
            <a:endParaRPr b="0" lang="en-US" sz="2200" spc="-1" strike="noStrike">
              <a:solidFill>
                <a:srgbClr val="ffffff"/>
              </a:solidFill>
              <a:latin typeface="Book Antiqua"/>
            </a:endParaRPr>
          </a:p>
          <a:p>
            <a:pPr lvl="3" marL="1353240" indent="-182880">
              <a:lnSpc>
                <a:spcPct val="100000"/>
              </a:lnSpc>
              <a:spcBef>
                <a:spcPts val="400"/>
              </a:spcBef>
              <a:buClr>
                <a:srgbClr val="ffffff"/>
              </a:buClr>
              <a:buFont typeface="Wingdings 3" charset="2"/>
              <a:buChar char=""/>
            </a:pPr>
            <a:r>
              <a:rPr b="0" lang="en-US" sz="2000" spc="-1" strike="noStrike">
                <a:solidFill>
                  <a:srgbClr val="ffffff"/>
                </a:solidFill>
                <a:latin typeface="Book Antiqua"/>
              </a:rPr>
              <a:t>Fourth level</a:t>
            </a:r>
            <a:endParaRPr b="0" lang="en-US" sz="2000" spc="-1" strike="noStrike">
              <a:solidFill>
                <a:srgbClr val="ffffff"/>
              </a:solidFill>
              <a:latin typeface="Book Antiqua"/>
            </a:endParaRPr>
          </a:p>
          <a:p>
            <a:pPr lvl="4" marL="1545480" indent="-182880">
              <a:lnSpc>
                <a:spcPct val="100000"/>
              </a:lnSpc>
              <a:spcBef>
                <a:spcPts val="400"/>
              </a:spcBef>
              <a:buClr>
                <a:srgbClr val="ffffff"/>
              </a:buClr>
              <a:buFont typeface="Wingdings 2" charset="2"/>
              <a:buChar char=""/>
            </a:pPr>
            <a:r>
              <a:rPr b="0" lang="en-US" sz="2000" spc="-1" strike="noStrike">
                <a:solidFill>
                  <a:srgbClr val="ffffff"/>
                </a:solidFill>
                <a:latin typeface="Book Antiqua"/>
              </a:rPr>
              <a:t>Fifth level</a:t>
            </a:r>
            <a:endParaRPr b="0" lang="en-US" sz="2000" spc="-1" strike="noStrike">
              <a:solidFill>
                <a:srgbClr val="ffffff"/>
              </a:solidFill>
              <a:latin typeface="Book Antiqua"/>
            </a:endParaRPr>
          </a:p>
        </p:txBody>
      </p:sp>
      <p:sp>
        <p:nvSpPr>
          <p:cNvPr id="43" name="PlaceHolder 3"/>
          <p:cNvSpPr>
            <a:spLocks noGrp="1"/>
          </p:cNvSpPr>
          <p:nvPr>
            <p:ph type="dt" idx="4"/>
          </p:nvPr>
        </p:nvSpPr>
        <p:spPr>
          <a:xfrm>
            <a:off x="609480" y="6416640"/>
            <a:ext cx="2844360" cy="364680"/>
          </a:xfrm>
          <a:prstGeom prst="rect">
            <a:avLst/>
          </a:prstGeom>
          <a:noFill/>
          <a:ln w="0">
            <a:noFill/>
          </a:ln>
        </p:spPr>
        <p:txBody>
          <a:bodyPr lIns="90000" rIns="90000" tIns="45000" bIns="45000" anchor="b">
            <a:noAutofit/>
          </a:bodyPr>
          <a:lstStyle>
            <a:lvl1pPr indent="0">
              <a:lnSpc>
                <a:spcPct val="100000"/>
              </a:lnSpc>
              <a:buNone/>
              <a:defRPr b="0" lang="en-US" sz="1200" spc="-1" strike="noStrike">
                <a:solidFill>
                  <a:srgbClr val="bcbcbc"/>
                </a:solidFill>
                <a:latin typeface="Book Antiqua"/>
              </a:defRPr>
            </a:lvl1pPr>
          </a:lstStyle>
          <a:p>
            <a:pPr indent="0">
              <a:lnSpc>
                <a:spcPct val="100000"/>
              </a:lnSpc>
              <a:buNone/>
            </a:pPr>
            <a:r>
              <a:rPr b="0" lang="en-US" sz="1200" spc="-1" strike="noStrike">
                <a:solidFill>
                  <a:srgbClr val="bcbcbc"/>
                </a:solidFill>
                <a:latin typeface="Book Antiqua"/>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165560" y="6416640"/>
            <a:ext cx="3860280" cy="364680"/>
          </a:xfrm>
          <a:prstGeom prst="rect">
            <a:avLst/>
          </a:prstGeom>
          <a:noFill/>
          <a:ln w="0">
            <a:noFill/>
          </a:ln>
        </p:spPr>
        <p:txBody>
          <a:bodyPr lIns="90000" rIns="90000" tIns="45000" bIns="4500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10566360" y="6416640"/>
            <a:ext cx="1015560" cy="364680"/>
          </a:xfrm>
          <a:prstGeom prst="rect">
            <a:avLst/>
          </a:prstGeom>
          <a:noFill/>
          <a:ln w="0">
            <a:noFill/>
          </a:ln>
        </p:spPr>
        <p:txBody>
          <a:bodyPr lIns="0" rIns="0" tIns="45000" bIns="45000" anchor="b">
            <a:noAutofit/>
          </a:bodyPr>
          <a:lstStyle>
            <a:lvl1pPr indent="0" algn="r">
              <a:lnSpc>
                <a:spcPct val="100000"/>
              </a:lnSpc>
              <a:buNone/>
              <a:defRPr b="0" lang="en-US" sz="1200" spc="-1" strike="noStrike">
                <a:solidFill>
                  <a:srgbClr val="bcbcbc"/>
                </a:solidFill>
                <a:latin typeface="Book Antiqua"/>
              </a:defRPr>
            </a:lvl1pPr>
          </a:lstStyle>
          <a:p>
            <a:pPr indent="0" algn="r">
              <a:lnSpc>
                <a:spcPct val="100000"/>
              </a:lnSpc>
              <a:buNone/>
            </a:pPr>
            <a:fld id="{608E2CEF-B125-4605-884B-7EF543935FC2}" type="slidenum">
              <a:rPr b="0" lang="en-US" sz="1200" spc="-1" strike="noStrike">
                <a:solidFill>
                  <a:srgbClr val="bcbcbc"/>
                </a:solidFill>
                <a:latin typeface="Book Antiqua"/>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a:off x="609480" y="6416640"/>
            <a:ext cx="2844360" cy="364680"/>
          </a:xfrm>
          <a:prstGeom prst="rect">
            <a:avLst/>
          </a:prstGeom>
          <a:noFill/>
          <a:ln w="0">
            <a:noFill/>
          </a:ln>
        </p:spPr>
        <p:txBody>
          <a:bodyPr lIns="90000" rIns="90000" tIns="45000" bIns="45000" anchor="b">
            <a:noAutofit/>
          </a:bodyPr>
          <a:lstStyle>
            <a:lvl1pPr indent="0">
              <a:lnSpc>
                <a:spcPct val="100000"/>
              </a:lnSpc>
              <a:buNone/>
              <a:defRPr b="0" lang="en-US" sz="1200" spc="-1" strike="noStrike">
                <a:solidFill>
                  <a:srgbClr val="bcbcbc"/>
                </a:solidFill>
                <a:latin typeface="Book Antiqua"/>
              </a:defRPr>
            </a:lvl1pPr>
          </a:lstStyle>
          <a:p>
            <a:pPr indent="0">
              <a:lnSpc>
                <a:spcPct val="100000"/>
              </a:lnSpc>
              <a:buNone/>
            </a:pPr>
            <a:r>
              <a:rPr b="0" lang="en-US" sz="1200" spc="-1" strike="noStrike">
                <a:solidFill>
                  <a:srgbClr val="bcbcbc"/>
                </a:solidFill>
                <a:latin typeface="Book Antiqua"/>
              </a:rPr>
              <a:t>&lt;date/time&gt;</a:t>
            </a:r>
            <a:endParaRPr b="0" lang="en-US" sz="1200" spc="-1" strike="noStrike">
              <a:solidFill>
                <a:srgbClr val="000000"/>
              </a:solidFill>
              <a:latin typeface="Times New Roman"/>
            </a:endParaRPr>
          </a:p>
        </p:txBody>
      </p:sp>
      <p:sp>
        <p:nvSpPr>
          <p:cNvPr id="83" name="PlaceHolder 2"/>
          <p:cNvSpPr>
            <a:spLocks noGrp="1"/>
          </p:cNvSpPr>
          <p:nvPr>
            <p:ph type="ftr" idx="8"/>
          </p:nvPr>
        </p:nvSpPr>
        <p:spPr>
          <a:xfrm>
            <a:off x="4165560" y="6416640"/>
            <a:ext cx="3860280" cy="364680"/>
          </a:xfrm>
          <a:prstGeom prst="rect">
            <a:avLst/>
          </a:prstGeom>
          <a:noFill/>
          <a:ln w="0">
            <a:noFill/>
          </a:ln>
        </p:spPr>
        <p:txBody>
          <a:bodyPr lIns="90000" rIns="90000" tIns="45000" bIns="4500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9"/>
          </p:nvPr>
        </p:nvSpPr>
        <p:spPr>
          <a:xfrm>
            <a:off x="10566360" y="6416640"/>
            <a:ext cx="1015560" cy="364680"/>
          </a:xfrm>
          <a:prstGeom prst="rect">
            <a:avLst/>
          </a:prstGeom>
          <a:noFill/>
          <a:ln w="0">
            <a:noFill/>
          </a:ln>
        </p:spPr>
        <p:txBody>
          <a:bodyPr lIns="0" rIns="0" tIns="45000" bIns="45000" anchor="b">
            <a:noAutofit/>
          </a:bodyPr>
          <a:lstStyle>
            <a:lvl1pPr indent="0" algn="r">
              <a:lnSpc>
                <a:spcPct val="100000"/>
              </a:lnSpc>
              <a:buNone/>
              <a:defRPr b="0" lang="en-US" sz="1200" spc="-1" strike="noStrike">
                <a:solidFill>
                  <a:srgbClr val="bcbcbc"/>
                </a:solidFill>
                <a:latin typeface="Book Antiqua"/>
              </a:defRPr>
            </a:lvl1pPr>
          </a:lstStyle>
          <a:p>
            <a:pPr indent="0" algn="r">
              <a:lnSpc>
                <a:spcPct val="100000"/>
              </a:lnSpc>
              <a:buNone/>
            </a:pPr>
            <a:fld id="{684713FA-914B-4FB0-B409-46240C3356B6}" type="slidenum">
              <a:rPr b="0" lang="en-US" sz="1200" spc="-1" strike="noStrike">
                <a:solidFill>
                  <a:srgbClr val="bcbcbc"/>
                </a:solidFill>
                <a:latin typeface="Book Antiqua"/>
              </a:rPr>
              <a:t>&lt;number&gt;</a:t>
            </a:fld>
            <a:endParaRPr b="0" lang="en-US" sz="1200" spc="-1" strike="noStrike">
              <a:solidFill>
                <a:srgbClr val="000000"/>
              </a:solidFill>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ffffff"/>
                </a:solidFill>
                <a:latin typeface="Book Antiqua"/>
              </a:rPr>
              <a:t>Click to edit the title text format</a:t>
            </a:r>
            <a:endParaRPr b="0" lang="en-US" sz="1800" spc="-1" strike="noStrike">
              <a:solidFill>
                <a:srgbClr val="ffffff"/>
              </a:solidFill>
              <a:latin typeface="Book Antiqua"/>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ffffff"/>
                </a:solidFill>
                <a:latin typeface="Book Antiqua"/>
              </a:rPr>
              <a:t>Click to edit the outline text format</a:t>
            </a:r>
            <a:endParaRPr b="0" lang="en-US" sz="2800" spc="-1" strike="noStrike">
              <a:solidFill>
                <a:srgbClr val="ffffff"/>
              </a:solidFill>
              <a:latin typeface="Book Antiqua"/>
            </a:endParaRPr>
          </a:p>
          <a:p>
            <a:pPr lvl="1" marL="864000" indent="-324000">
              <a:spcBef>
                <a:spcPts val="1134"/>
              </a:spcBef>
              <a:buClr>
                <a:srgbClr val="000000"/>
              </a:buClr>
              <a:buSzPct val="75000"/>
              <a:buFont typeface="Symbol" charset="2"/>
              <a:buChar char=""/>
            </a:pPr>
            <a:r>
              <a:rPr b="0" lang="en-US" sz="2200" spc="-1" strike="noStrike">
                <a:solidFill>
                  <a:srgbClr val="ffffff"/>
                </a:solidFill>
                <a:latin typeface="Book Antiqua"/>
              </a:rPr>
              <a:t>Second Outline Level</a:t>
            </a:r>
            <a:endParaRPr b="0" lang="en-US" sz="2200" spc="-1" strike="noStrike">
              <a:solidFill>
                <a:srgbClr val="ffffff"/>
              </a:solidFill>
              <a:latin typeface="Book Antiqua"/>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Book Antiqua"/>
              </a:rPr>
              <a:t>Third Outline Level</a:t>
            </a:r>
            <a:endParaRPr b="0" lang="en-US" sz="2000" spc="-1" strike="noStrike">
              <a:solidFill>
                <a:srgbClr val="ffffff"/>
              </a:solidFill>
              <a:latin typeface="Book Antiqua"/>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Book Antiqua"/>
              </a:rPr>
              <a:t>Fourth Outline Level</a:t>
            </a:r>
            <a:endParaRPr b="0" lang="en-US" sz="2000" spc="-1" strike="noStrike">
              <a:solidFill>
                <a:srgbClr val="ffffff"/>
              </a:solidFill>
              <a:latin typeface="Book Antiqu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Book Antiqua"/>
              </a:rPr>
              <a:t>Fifth Outline Level</a:t>
            </a:r>
            <a:endParaRPr b="0" lang="en-US" sz="2000" spc="-1" strike="noStrike">
              <a:solidFill>
                <a:srgbClr val="ffffff"/>
              </a:solidFill>
              <a:latin typeface="Book Antiqu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Book Antiqua"/>
              </a:rPr>
              <a:t>Sixth Outline Level</a:t>
            </a:r>
            <a:endParaRPr b="0" lang="en-US" sz="2000" spc="-1" strike="noStrike">
              <a:solidFill>
                <a:srgbClr val="ffffff"/>
              </a:solidFill>
              <a:latin typeface="Book Antiqu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Book Antiqua"/>
              </a:rPr>
              <a:t>Seventh Outline Level</a:t>
            </a:r>
            <a:endParaRPr b="0" lang="en-US" sz="2000" spc="-1" strike="noStrike">
              <a:solidFill>
                <a:srgbClr val="ffffff"/>
              </a:solidFill>
              <a:latin typeface="Book Antiqua"/>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Click to edit Master title style</a:t>
            </a:r>
            <a:endParaRPr b="0" lang="en-US" sz="4100" spc="-1" strike="noStrike">
              <a:solidFill>
                <a:srgbClr val="ffffff"/>
              </a:solidFill>
              <a:latin typeface="Book Antiqua"/>
            </a:endParaRPr>
          </a:p>
        </p:txBody>
      </p:sp>
      <p:sp>
        <p:nvSpPr>
          <p:cNvPr id="124" name="PlaceHolder 2"/>
          <p:cNvSpPr>
            <a:spLocks noGrp="1"/>
          </p:cNvSpPr>
          <p:nvPr>
            <p:ph type="dt" idx="10"/>
          </p:nvPr>
        </p:nvSpPr>
        <p:spPr>
          <a:xfrm>
            <a:off x="609480" y="6416640"/>
            <a:ext cx="2844360" cy="364680"/>
          </a:xfrm>
          <a:prstGeom prst="rect">
            <a:avLst/>
          </a:prstGeom>
          <a:noFill/>
          <a:ln w="0">
            <a:noFill/>
          </a:ln>
        </p:spPr>
        <p:txBody>
          <a:bodyPr lIns="90000" rIns="90000" tIns="45000" bIns="45000" anchor="b">
            <a:noAutofit/>
          </a:bodyPr>
          <a:lstStyle>
            <a:lvl1pPr indent="0">
              <a:lnSpc>
                <a:spcPct val="100000"/>
              </a:lnSpc>
              <a:buNone/>
              <a:defRPr b="0" lang="en-US" sz="1200" spc="-1" strike="noStrike">
                <a:solidFill>
                  <a:srgbClr val="bcbcbc"/>
                </a:solidFill>
                <a:latin typeface="Book Antiqua"/>
              </a:defRPr>
            </a:lvl1pPr>
          </a:lstStyle>
          <a:p>
            <a:pPr indent="0">
              <a:lnSpc>
                <a:spcPct val="100000"/>
              </a:lnSpc>
              <a:buNone/>
            </a:pPr>
            <a:r>
              <a:rPr b="0" lang="en-US" sz="1200" spc="-1" strike="noStrike">
                <a:solidFill>
                  <a:srgbClr val="bcbcbc"/>
                </a:solidFill>
                <a:latin typeface="Book Antiqua"/>
              </a:rPr>
              <a:t>&lt;date/time&gt;</a:t>
            </a:r>
            <a:endParaRPr b="0" lang="en-US" sz="1200" spc="-1" strike="noStrike">
              <a:solidFill>
                <a:srgbClr val="000000"/>
              </a:solidFill>
              <a:latin typeface="Times New Roman"/>
            </a:endParaRPr>
          </a:p>
        </p:txBody>
      </p:sp>
      <p:sp>
        <p:nvSpPr>
          <p:cNvPr id="125" name="PlaceHolder 3"/>
          <p:cNvSpPr>
            <a:spLocks noGrp="1"/>
          </p:cNvSpPr>
          <p:nvPr>
            <p:ph type="ftr" idx="11"/>
          </p:nvPr>
        </p:nvSpPr>
        <p:spPr>
          <a:xfrm>
            <a:off x="4165560" y="6416640"/>
            <a:ext cx="3860280" cy="364680"/>
          </a:xfrm>
          <a:prstGeom prst="rect">
            <a:avLst/>
          </a:prstGeom>
          <a:noFill/>
          <a:ln w="0">
            <a:noFill/>
          </a:ln>
        </p:spPr>
        <p:txBody>
          <a:bodyPr lIns="90000" rIns="90000" tIns="45000" bIns="4500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6" name="PlaceHolder 4"/>
          <p:cNvSpPr>
            <a:spLocks noGrp="1"/>
          </p:cNvSpPr>
          <p:nvPr>
            <p:ph type="sldNum" idx="12"/>
          </p:nvPr>
        </p:nvSpPr>
        <p:spPr>
          <a:xfrm>
            <a:off x="10566360" y="6416640"/>
            <a:ext cx="1015560" cy="364680"/>
          </a:xfrm>
          <a:prstGeom prst="rect">
            <a:avLst/>
          </a:prstGeom>
          <a:noFill/>
          <a:ln w="0">
            <a:noFill/>
          </a:ln>
        </p:spPr>
        <p:txBody>
          <a:bodyPr lIns="0" rIns="0" tIns="45000" bIns="45000" anchor="b">
            <a:noAutofit/>
          </a:bodyPr>
          <a:lstStyle>
            <a:lvl1pPr indent="0" algn="r">
              <a:lnSpc>
                <a:spcPct val="100000"/>
              </a:lnSpc>
              <a:buNone/>
              <a:defRPr b="0" lang="en-US" sz="1200" spc="-1" strike="noStrike">
                <a:solidFill>
                  <a:srgbClr val="bcbcbc"/>
                </a:solidFill>
                <a:latin typeface="Book Antiqua"/>
              </a:defRPr>
            </a:lvl1pPr>
          </a:lstStyle>
          <a:p>
            <a:pPr indent="0" algn="r">
              <a:lnSpc>
                <a:spcPct val="100000"/>
              </a:lnSpc>
              <a:buNone/>
            </a:pPr>
            <a:fld id="{9BBB3338-D4CF-422D-AD43-1B52AF68EA5B}" type="slidenum">
              <a:rPr b="0" lang="en-US" sz="1200" spc="-1" strike="noStrike">
                <a:solidFill>
                  <a:srgbClr val="bcbcbc"/>
                </a:solidFill>
                <a:latin typeface="Book Antiqua"/>
              </a:rPr>
              <a:t>&lt;number&gt;</a:t>
            </a:fld>
            <a:endParaRPr b="0" lang="en-US" sz="1200" spc="-1" strike="noStrike">
              <a:solidFill>
                <a:srgbClr val="000000"/>
              </a:solidFill>
              <a:latin typeface="Times New Roman"/>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ffffff"/>
                </a:solidFill>
                <a:latin typeface="Book Antiqua"/>
              </a:rPr>
              <a:t>Click to edit the outline text format</a:t>
            </a:r>
            <a:endParaRPr b="0" lang="en-US" sz="2800" spc="-1" strike="noStrike">
              <a:solidFill>
                <a:srgbClr val="ffffff"/>
              </a:solidFill>
              <a:latin typeface="Book Antiqua"/>
            </a:endParaRPr>
          </a:p>
          <a:p>
            <a:pPr lvl="1" marL="864000" indent="-324000">
              <a:spcBef>
                <a:spcPts val="1134"/>
              </a:spcBef>
              <a:buClr>
                <a:srgbClr val="000000"/>
              </a:buClr>
              <a:buSzPct val="75000"/>
              <a:buFont typeface="Symbol" charset="2"/>
              <a:buChar char=""/>
            </a:pPr>
            <a:r>
              <a:rPr b="0" lang="en-US" sz="2200" spc="-1" strike="noStrike">
                <a:solidFill>
                  <a:srgbClr val="ffffff"/>
                </a:solidFill>
                <a:latin typeface="Book Antiqua"/>
              </a:rPr>
              <a:t>Second Outline Level</a:t>
            </a:r>
            <a:endParaRPr b="0" lang="en-US" sz="2200" spc="-1" strike="noStrike">
              <a:solidFill>
                <a:srgbClr val="ffffff"/>
              </a:solidFill>
              <a:latin typeface="Book Antiqua"/>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Book Antiqua"/>
              </a:rPr>
              <a:t>Third Outline Level</a:t>
            </a:r>
            <a:endParaRPr b="0" lang="en-US" sz="2000" spc="-1" strike="noStrike">
              <a:solidFill>
                <a:srgbClr val="ffffff"/>
              </a:solidFill>
              <a:latin typeface="Book Antiqua"/>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Book Antiqua"/>
              </a:rPr>
              <a:t>Fourth Outline Level</a:t>
            </a:r>
            <a:endParaRPr b="0" lang="en-US" sz="2000" spc="-1" strike="noStrike">
              <a:solidFill>
                <a:srgbClr val="ffffff"/>
              </a:solidFill>
              <a:latin typeface="Book Antiqu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Book Antiqua"/>
              </a:rPr>
              <a:t>Fifth Outline Level</a:t>
            </a:r>
            <a:endParaRPr b="0" lang="en-US" sz="2000" spc="-1" strike="noStrike">
              <a:solidFill>
                <a:srgbClr val="ffffff"/>
              </a:solidFill>
              <a:latin typeface="Book Antiqu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Book Antiqua"/>
              </a:rPr>
              <a:t>Sixth Outline Level</a:t>
            </a:r>
            <a:endParaRPr b="0" lang="en-US" sz="2000" spc="-1" strike="noStrike">
              <a:solidFill>
                <a:srgbClr val="ffffff"/>
              </a:solidFill>
              <a:latin typeface="Book Antiqu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Book Antiqua"/>
              </a:rPr>
              <a:t>Seventh Outline Level</a:t>
            </a:r>
            <a:endParaRPr b="0" lang="en-US" sz="2000" spc="-1" strike="noStrike">
              <a:solidFill>
                <a:srgbClr val="ffffff"/>
              </a:solidFill>
              <a:latin typeface="Book Antiqua"/>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audio" Target="../media/media2.m4a"/><Relationship Id="rId2" Type="http://schemas.microsoft.com/office/2007/relationships/media" Target="../media/media2.m4a"/><Relationship Id="rId3" Type="http://schemas.openxmlformats.org/officeDocument/2006/relationships/image" Target="../media/image3.pn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audio" Target="../media/media15.m4a"/><Relationship Id="rId2" Type="http://schemas.microsoft.com/office/2007/relationships/media" Target="../media/media15.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audio" Target="../media/media16.m4a"/><Relationship Id="rId2" Type="http://schemas.microsoft.com/office/2007/relationships/media" Target="../media/media16.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7.png"/><Relationship Id="rId3" Type="http://schemas.openxmlformats.org/officeDocument/2006/relationships/image" Target="../media/image17.png"/><Relationship Id="rId4" Type="http://schemas.openxmlformats.org/officeDocument/2006/relationships/audio" Target="../media/media18.m4a"/><Relationship Id="rId5" Type="http://schemas.microsoft.com/office/2007/relationships/media" Target="../media/media18.m4a"/><Relationship Id="rId6" Type="http://schemas.openxmlformats.org/officeDocument/2006/relationships/image" Target="../media/image3.png"/><Relationship Id="rId7"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audio" Target="../media/media19.m4a"/><Relationship Id="rId3" Type="http://schemas.microsoft.com/office/2007/relationships/media" Target="../media/media19.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audio" Target="../media/media20.m4a"/><Relationship Id="rId2" Type="http://schemas.microsoft.com/office/2007/relationships/media" Target="../media/media20.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audio" Target="../media/media22.m4a"/><Relationship Id="rId3" Type="http://schemas.microsoft.com/office/2007/relationships/media" Target="../media/media22.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audio" Target="../media/media24.m4a"/><Relationship Id="rId3" Type="http://schemas.microsoft.com/office/2007/relationships/media" Target="../media/media24.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audio" Target="../media/media26.m4a"/><Relationship Id="rId3" Type="http://schemas.microsoft.com/office/2007/relationships/media" Target="../media/media26.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audio" Target="../media/media28.m4a"/><Relationship Id="rId3" Type="http://schemas.microsoft.com/office/2007/relationships/media" Target="../media/media28.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audio" Target="../media/media29.m4a"/><Relationship Id="rId2" Type="http://schemas.microsoft.com/office/2007/relationships/media" Target="../media/media29.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audio" Target="../media/media4.m4a"/><Relationship Id="rId2" Type="http://schemas.microsoft.com/office/2007/relationships/media" Target="../media/media4.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audio" Target="../media/media31.m4a"/><Relationship Id="rId3" Type="http://schemas.microsoft.com/office/2007/relationships/media" Target="../media/media31.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audio" Target="../media/media33.m4a"/><Relationship Id="rId3" Type="http://schemas.microsoft.com/office/2007/relationships/media" Target="../media/media33.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audio" Target="../media/media35.m4a"/><Relationship Id="rId3" Type="http://schemas.microsoft.com/office/2007/relationships/media" Target="../media/media35.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audio" Target="../media/media37.m4a"/><Relationship Id="rId3" Type="http://schemas.microsoft.com/office/2007/relationships/media" Target="../media/media37.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audio" Target="../media/media39.m4a"/><Relationship Id="rId3" Type="http://schemas.microsoft.com/office/2007/relationships/media" Target="../media/media39.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audio" Target="../media/media41.m4a"/><Relationship Id="rId3" Type="http://schemas.microsoft.com/office/2007/relationships/media" Target="../media/media41.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audio" Target="../media/media42.m4a"/><Relationship Id="rId2" Type="http://schemas.microsoft.com/office/2007/relationships/media" Target="../media/media42.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audio" Target="../media/media43.m4a"/><Relationship Id="rId2" Type="http://schemas.microsoft.com/office/2007/relationships/media" Target="../media/media43.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audio" Target="../media/media45.m4a"/><Relationship Id="rId3" Type="http://schemas.microsoft.com/office/2007/relationships/media" Target="../media/media45.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audio" Target="../media/media46.m4a"/><Relationship Id="rId2" Type="http://schemas.microsoft.com/office/2007/relationships/media" Target="../media/media46.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audio" Target="../media/media5.m4a"/><Relationship Id="rId2" Type="http://schemas.microsoft.com/office/2007/relationships/media" Target="../media/media5.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audio" Target="../media/media48.m4a"/><Relationship Id="rId3" Type="http://schemas.microsoft.com/office/2007/relationships/media" Target="../media/media48.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audio" Target="../media/media50.m4a"/><Relationship Id="rId3" Type="http://schemas.microsoft.com/office/2007/relationships/media" Target="../media/media50.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audio" Target="../media/media52.m4a"/><Relationship Id="rId3" Type="http://schemas.microsoft.com/office/2007/relationships/media" Target="../media/media52.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audio" Target="../media/media53.m4a"/><Relationship Id="rId2" Type="http://schemas.microsoft.com/office/2007/relationships/media" Target="../media/media53.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audio" Target="../media/media54.m4a"/><Relationship Id="rId2" Type="http://schemas.microsoft.com/office/2007/relationships/media" Target="../media/media54.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audio" Target="../media/media55.m4a"/><Relationship Id="rId2" Type="http://schemas.microsoft.com/office/2007/relationships/media" Target="../media/media55.m4a"/><Relationship Id="rId3" Type="http://schemas.openxmlformats.org/officeDocument/2006/relationships/image" Target="../media/image3.png"/><Relationship Id="rId4"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audio" Target="../media/media6.m4a"/><Relationship Id="rId2" Type="http://schemas.microsoft.com/office/2007/relationships/media" Target="../media/media6.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audio" Target="../media/media7.m4a"/><Relationship Id="rId2" Type="http://schemas.microsoft.com/office/2007/relationships/media" Target="../media/media7.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audio" Target="../media/media9.m4a"/><Relationship Id="rId3" Type="http://schemas.microsoft.com/office/2007/relationships/media" Target="../media/media9.m4a"/><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image" Target="../media/image11.gif"/><Relationship Id="rId3" Type="http://schemas.openxmlformats.org/officeDocument/2006/relationships/audio" Target="../media/media12.m4a"/><Relationship Id="rId4" Type="http://schemas.microsoft.com/office/2007/relationships/media" Target="../media/media12.m4a"/><Relationship Id="rId5" Type="http://schemas.openxmlformats.org/officeDocument/2006/relationships/image" Target="../media/image3.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audio" Target="../media/media13.m4a"/><Relationship Id="rId2" Type="http://schemas.microsoft.com/office/2007/relationships/media" Target="../media/media13.m4a"/><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audio" Target="../media/media14.m4a"/><Relationship Id="rId2" Type="http://schemas.microsoft.com/office/2007/relationships/media" Target="../media/media14.m4a"/><Relationship Id="rId3" Type="http://schemas.openxmlformats.org/officeDocument/2006/relationships/image" Target="../media/image3.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62680" y="575640"/>
            <a:ext cx="10972440" cy="2584800"/>
          </a:xfrm>
          <a:prstGeom prst="rect">
            <a:avLst/>
          </a:prstGeom>
          <a:noFill/>
          <a:ln w="0">
            <a:noFill/>
          </a:ln>
        </p:spPr>
        <p:txBody>
          <a:bodyPr lIns="45720" rIns="45720" tIns="0" bIns="0" anchor="b">
            <a:normAutofit/>
          </a:bodyPr>
          <a:p>
            <a:pPr indent="0" algn="ctr">
              <a:lnSpc>
                <a:spcPct val="100000"/>
              </a:lnSpc>
              <a:buNone/>
            </a:pPr>
            <a:r>
              <a:rPr b="1" lang="en-US" sz="4800" spc="-1" strike="noStrike" cap="all">
                <a:solidFill>
                  <a:srgbClr val="000000"/>
                </a:solidFill>
                <a:latin typeface="Lucida Sans"/>
              </a:rPr>
              <a:t>Online Auction Fraud Detection</a:t>
            </a:r>
            <a:endParaRPr b="0" lang="en-US" sz="4800" spc="-1" strike="noStrike">
              <a:solidFill>
                <a:srgbClr val="ffffff"/>
              </a:solidFill>
              <a:latin typeface="Book Antiqua"/>
            </a:endParaRPr>
          </a:p>
        </p:txBody>
      </p:sp>
      <p:sp>
        <p:nvSpPr>
          <p:cNvPr id="165" name="PlaceHolder 2"/>
          <p:cNvSpPr>
            <a:spLocks noGrp="1"/>
          </p:cNvSpPr>
          <p:nvPr>
            <p:ph type="subTitle"/>
          </p:nvPr>
        </p:nvSpPr>
        <p:spPr>
          <a:xfrm>
            <a:off x="684360" y="3884040"/>
            <a:ext cx="10636560" cy="1906920"/>
          </a:xfrm>
          <a:prstGeom prst="rect">
            <a:avLst/>
          </a:prstGeom>
          <a:noFill/>
          <a:ln w="0">
            <a:noFill/>
          </a:ln>
        </p:spPr>
        <p:txBody>
          <a:bodyPr lIns="90000" rIns="90000" tIns="45000" bIns="45000" anchor="t">
            <a:normAutofit fontScale="94000"/>
          </a:bodyPr>
          <a:p>
            <a:pPr indent="0" algn="ctr">
              <a:lnSpc>
                <a:spcPct val="100000"/>
              </a:lnSpc>
              <a:spcBef>
                <a:spcPts val="561"/>
              </a:spcBef>
              <a:buNone/>
              <a:tabLst>
                <a:tab algn="l" pos="0"/>
              </a:tabLst>
            </a:pPr>
            <a:r>
              <a:rPr b="0" lang="en-US" sz="2800" spc="-1" strike="noStrike">
                <a:solidFill>
                  <a:srgbClr val="ffffff"/>
                </a:solidFill>
                <a:latin typeface="Book Antiqua"/>
              </a:rPr>
              <a:t>                                                                                     </a:t>
            </a:r>
            <a:endParaRPr b="0" lang="en-US" sz="2800" spc="-1" strike="noStrike">
              <a:solidFill>
                <a:srgbClr val="000000"/>
              </a:solidFill>
              <a:latin typeface="Arial"/>
            </a:endParaRPr>
          </a:p>
          <a:p>
            <a:pPr indent="0" algn="ctr">
              <a:lnSpc>
                <a:spcPct val="100000"/>
              </a:lnSpc>
              <a:spcBef>
                <a:spcPts val="561"/>
              </a:spcBef>
              <a:buNone/>
              <a:tabLst>
                <a:tab algn="l" pos="0"/>
              </a:tabLst>
            </a:pPr>
            <a:r>
              <a:rPr b="0" lang="en-US" sz="2800" spc="-1" strike="noStrike">
                <a:solidFill>
                  <a:srgbClr val="ffffff"/>
                </a:solidFill>
                <a:latin typeface="Book Antiqua"/>
              </a:rPr>
              <a:t> </a:t>
            </a:r>
            <a:r>
              <a:rPr b="0" lang="en-US" sz="2800" spc="-1" strike="noStrike">
                <a:solidFill>
                  <a:srgbClr val="ffffff"/>
                </a:solidFill>
                <a:latin typeface="Book Antiqua"/>
              </a:rPr>
              <a:t>Shaik Abdul Sahil Majeed    (</a:t>
            </a:r>
            <a:r>
              <a:rPr b="0" lang="en-US" sz="2800" spc="-1" strike="noStrike">
                <a:solidFill>
                  <a:srgbClr val="ffffff"/>
                </a:solidFill>
                <a:latin typeface="Times New Roman"/>
              </a:rPr>
              <a:t>15RA1A0531</a:t>
            </a:r>
            <a:r>
              <a:rPr b="0" lang="en-US" sz="2800" spc="-1" strike="noStrike">
                <a:solidFill>
                  <a:srgbClr val="ffffff"/>
                </a:solidFill>
                <a:latin typeface="Book Antiqua"/>
              </a:rPr>
              <a:t>) </a:t>
            </a:r>
            <a:endParaRPr b="0" lang="en-US" sz="2800" spc="-1" strike="noStrike">
              <a:solidFill>
                <a:srgbClr val="000000"/>
              </a:solidFill>
              <a:latin typeface="Arial"/>
            </a:endParaRPr>
          </a:p>
          <a:p>
            <a:pPr indent="0" algn="ctr">
              <a:lnSpc>
                <a:spcPct val="100000"/>
              </a:lnSpc>
              <a:spcBef>
                <a:spcPts val="561"/>
              </a:spcBef>
              <a:buNone/>
              <a:tabLst>
                <a:tab algn="l" pos="0"/>
              </a:tabLst>
            </a:pPr>
            <a:r>
              <a:rPr b="0" lang="en-US" sz="2800" spc="-1" strike="noStrike">
                <a:solidFill>
                  <a:srgbClr val="ffffff"/>
                </a:solidFill>
                <a:latin typeface="Book Antiqua"/>
              </a:rPr>
              <a:t>Nisha Kumari </a:t>
            </a:r>
            <a:r>
              <a:rPr b="0" lang="en-US" sz="2800" spc="-1" strike="noStrike">
                <a:solidFill>
                  <a:srgbClr val="ffffff"/>
                </a:solidFill>
                <a:latin typeface="Times New Roman"/>
              </a:rPr>
              <a:t>Bidla              (15RA1A0522)</a:t>
            </a:r>
            <a:endParaRPr b="0" lang="en-US" sz="2800" spc="-1" strike="noStrike">
              <a:solidFill>
                <a:srgbClr val="000000"/>
              </a:solidFill>
              <a:latin typeface="Arial"/>
            </a:endParaRPr>
          </a:p>
          <a:p>
            <a:pPr indent="0" algn="ctr">
              <a:lnSpc>
                <a:spcPct val="100000"/>
              </a:lnSpc>
              <a:spcBef>
                <a:spcPts val="561"/>
              </a:spcBef>
              <a:buNone/>
              <a:tabLst>
                <a:tab algn="l" pos="0"/>
              </a:tabLst>
            </a:pPr>
            <a:r>
              <a:rPr b="0" lang="en-US" sz="2800" spc="-1" strike="noStrike">
                <a:solidFill>
                  <a:srgbClr val="ffffff"/>
                </a:solidFill>
                <a:latin typeface="Book Antiqua"/>
              </a:rPr>
              <a:t> </a:t>
            </a:r>
            <a:r>
              <a:rPr b="0" lang="en-US" sz="2800" spc="-1" strike="noStrike">
                <a:solidFill>
                  <a:srgbClr val="ffffff"/>
                </a:solidFill>
                <a:latin typeface="Book Antiqua"/>
              </a:rPr>
              <a:t>S. Sai </a:t>
            </a:r>
            <a:r>
              <a:rPr b="0" lang="en-US" sz="2800" spc="-1" strike="noStrike">
                <a:solidFill>
                  <a:srgbClr val="ffffff"/>
                </a:solidFill>
                <a:latin typeface="Times New Roman"/>
              </a:rPr>
              <a:t>Shravya                         ( 15RA1A0528)</a:t>
            </a:r>
            <a:endParaRPr b="0" lang="en-US" sz="2800" spc="-1" strike="noStrike">
              <a:solidFill>
                <a:srgbClr val="000000"/>
              </a:solidFill>
              <a:latin typeface="Arial"/>
            </a:endParaRPr>
          </a:p>
        </p:txBody>
      </p:sp>
      <p:pic>
        <p:nvPicPr>
          <p:cNvPr id="166"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3000" p14:dur="2000"/>
    </mc:Choice>
    <mc:Fallback>
      <p:transition spd="slow" advTm="3000"/>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mediacall">
                                  <p:stCondLst>
                                    <p:cond delay="0"/>
                                  </p:stCondLst>
                                  <p:childTnLst>
                                    <p:cmd type="call" cmd="playFrom(0.0)">
                                      <p:cBhvr>
                                        <p:cTn id="6" dur="1" fill="hold"/>
                                        <p:tgtEl>
                                          <p:spTgt spid="166"/>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66"/>
                </p:tgtEl>
              </p:cMediaNode>
            </p:audio>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4032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Hardware system configuration</a:t>
            </a:r>
            <a:endParaRPr b="0" lang="en-US" sz="4100" spc="-1" strike="noStrike">
              <a:solidFill>
                <a:srgbClr val="ffffff"/>
              </a:solidFill>
              <a:latin typeface="Book Antiqua"/>
            </a:endParaRPr>
          </a:p>
        </p:txBody>
      </p:sp>
      <p:sp>
        <p:nvSpPr>
          <p:cNvPr id="190" name="PlaceHolder 2"/>
          <p:cNvSpPr>
            <a:spLocks noGrp="1"/>
          </p:cNvSpPr>
          <p:nvPr>
            <p:ph/>
          </p:nvPr>
        </p:nvSpPr>
        <p:spPr>
          <a:xfrm>
            <a:off x="609480" y="1012320"/>
            <a:ext cx="10972440" cy="5707080"/>
          </a:xfrm>
          <a:prstGeom prst="rect">
            <a:avLst/>
          </a:prstGeom>
          <a:noFill/>
          <a:ln w="0">
            <a:noFill/>
          </a:ln>
        </p:spPr>
        <p:txBody>
          <a:bodyPr lIns="90000" rIns="90000" tIns="45000" bIns="45000" anchor="t">
            <a:noAutofit/>
          </a:bodyPr>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Processor                         -    Intel ®core</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Speed                                -    1.1 GHz</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RAM                                 -    256  MB(min)</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Hard Disk                          -   20 GB</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Floppy Drive                     -    1.44 MB</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Key Board                         -    Standard Windows Keyboard</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Mouse                                -    Two or Three Button Mouse</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Monitor                              -    SVGA (Super Video Graphics Array)</a:t>
            </a:r>
            <a:endParaRPr b="0" lang="en-US" sz="2800" spc="-1" strike="noStrike">
              <a:solidFill>
                <a:srgbClr val="ffffff"/>
              </a:solidFill>
              <a:latin typeface="Book Antiqua"/>
            </a:endParaRPr>
          </a:p>
        </p:txBody>
      </p:sp>
      <p:pic>
        <p:nvPicPr>
          <p:cNvPr id="191"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55" dur="indefinite" restart="never" nodeType="tmRoot">
          <p:childTnLst>
            <p:seq>
              <p:cTn id="56" dur="indefinite" nodeType="mainSeq">
                <p:childTnLst>
                  <p:par>
                    <p:cTn id="57" fill="hold">
                      <p:stCondLst>
                        <p:cond delay="0"/>
                      </p:stCondLst>
                      <p:childTnLst>
                        <p:par>
                          <p:cTn id="58" fill="hold">
                            <p:stCondLst>
                              <p:cond delay="0"/>
                            </p:stCondLst>
                            <p:childTnLst>
                              <p:par>
                                <p:cTn id="59" nodeType="afterEffect" fill="hold" presetClass="mediacall">
                                  <p:stCondLst>
                                    <p:cond delay="0"/>
                                  </p:stCondLst>
                                  <p:childTnLst>
                                    <p:cmd type="call" cmd="playFrom(0.0)">
                                      <p:cBhvr>
                                        <p:cTn id="60" dur="1" fill="hold"/>
                                        <p:tgtEl>
                                          <p:spTgt spid="191"/>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91"/>
                </p:tgtEl>
              </p:cMediaNode>
            </p:audio>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Software System Configuration</a:t>
            </a:r>
            <a:endParaRPr b="0" lang="en-US" sz="4100" spc="-1" strike="noStrike">
              <a:solidFill>
                <a:srgbClr val="ffffff"/>
              </a:solidFill>
              <a:latin typeface="Book Antiqua"/>
            </a:endParaRPr>
          </a:p>
        </p:txBody>
      </p:sp>
      <p:sp>
        <p:nvSpPr>
          <p:cNvPr id="193" name="PlaceHolder 2"/>
          <p:cNvSpPr>
            <a:spLocks noGrp="1"/>
          </p:cNvSpPr>
          <p:nvPr>
            <p:ph/>
          </p:nvPr>
        </p:nvSpPr>
        <p:spPr>
          <a:xfrm>
            <a:off x="609480" y="1287000"/>
            <a:ext cx="10972440" cy="5328000"/>
          </a:xfrm>
          <a:prstGeom prst="rect">
            <a:avLst/>
          </a:prstGeom>
          <a:noFill/>
          <a:ln w="0">
            <a:noFill/>
          </a:ln>
        </p:spPr>
        <p:txBody>
          <a:bodyPr lIns="90000" rIns="90000" tIns="45000" bIns="45000" anchor="t">
            <a:normAutofit fontScale="38000"/>
          </a:bodyPr>
          <a:p>
            <a:pPr marL="520920" indent="-390600">
              <a:lnSpc>
                <a:spcPct val="160000"/>
              </a:lnSpc>
              <a:spcBef>
                <a:spcPts val="1400"/>
              </a:spcBef>
              <a:buClr>
                <a:srgbClr val="f9f9f9"/>
              </a:buClr>
              <a:buSzPct val="65000"/>
              <a:buFont typeface="Wingdings 2" charset="2"/>
              <a:buChar char=""/>
            </a:pPr>
            <a:r>
              <a:rPr b="0" lang="en-US" sz="7000" spc="-1" strike="noStrike">
                <a:solidFill>
                  <a:srgbClr val="ffffff"/>
                </a:solidFill>
                <a:latin typeface="Times New Roman"/>
              </a:rPr>
              <a:t>Operating</a:t>
            </a:r>
            <a:r>
              <a:rPr b="0" lang="en-US" sz="5900" spc="-1" strike="noStrike">
                <a:solidFill>
                  <a:srgbClr val="ffffff"/>
                </a:solidFill>
                <a:latin typeface="Times New Roman"/>
              </a:rPr>
              <a:t> System            :   </a:t>
            </a:r>
            <a:r>
              <a:rPr b="0" lang="en-US" sz="7000" spc="-1" strike="noStrike">
                <a:solidFill>
                  <a:srgbClr val="ffffff"/>
                </a:solidFill>
                <a:latin typeface="Times New Roman"/>
              </a:rPr>
              <a:t>Windows 10</a:t>
            </a:r>
            <a:endParaRPr b="0" lang="en-US" sz="7000" spc="-1" strike="noStrike">
              <a:solidFill>
                <a:srgbClr val="ffffff"/>
              </a:solidFill>
              <a:latin typeface="Book Antiqua"/>
            </a:endParaRPr>
          </a:p>
          <a:p>
            <a:pPr marL="520920" indent="-390600">
              <a:lnSpc>
                <a:spcPct val="160000"/>
              </a:lnSpc>
              <a:spcBef>
                <a:spcPts val="1400"/>
              </a:spcBef>
              <a:buClr>
                <a:srgbClr val="f9f9f9"/>
              </a:buClr>
              <a:buSzPct val="65000"/>
              <a:buFont typeface="Wingdings 2" charset="2"/>
              <a:buChar char=""/>
            </a:pPr>
            <a:r>
              <a:rPr b="0" lang="en-US" sz="7000" spc="-1" strike="noStrike">
                <a:solidFill>
                  <a:srgbClr val="ffffff"/>
                </a:solidFill>
                <a:latin typeface="Times New Roman"/>
              </a:rPr>
              <a:t>Application</a:t>
            </a:r>
            <a:r>
              <a:rPr b="0" lang="en-US" sz="5900" spc="-1" strike="noStrike">
                <a:solidFill>
                  <a:srgbClr val="ffffff"/>
                </a:solidFill>
                <a:latin typeface="Times New Roman"/>
              </a:rPr>
              <a:t>  Server          :   </a:t>
            </a:r>
            <a:r>
              <a:rPr b="0" lang="en-US" sz="7000" spc="-1" strike="noStrike">
                <a:solidFill>
                  <a:srgbClr val="ffffff"/>
                </a:solidFill>
                <a:latin typeface="Times New Roman"/>
              </a:rPr>
              <a:t>Tomcat 5.0/6.X/7.0                               </a:t>
            </a:r>
            <a:r>
              <a:rPr b="0" lang="en-US" sz="5900" spc="-1" strike="noStrike">
                <a:solidFill>
                  <a:srgbClr val="ffffff"/>
                </a:solidFill>
                <a:latin typeface="Times New Roman"/>
              </a:rPr>
              <a:t>	</a:t>
            </a:r>
            <a:endParaRPr b="0" lang="en-US" sz="5900" spc="-1" strike="noStrike">
              <a:solidFill>
                <a:srgbClr val="ffffff"/>
              </a:solidFill>
              <a:latin typeface="Book Antiqua"/>
            </a:endParaRPr>
          </a:p>
          <a:p>
            <a:pPr marL="520920" indent="-390600">
              <a:lnSpc>
                <a:spcPct val="160000"/>
              </a:lnSpc>
              <a:spcBef>
                <a:spcPts val="1400"/>
              </a:spcBef>
              <a:buClr>
                <a:srgbClr val="f9f9f9"/>
              </a:buClr>
              <a:buSzPct val="65000"/>
              <a:buFont typeface="Wingdings 2" charset="2"/>
              <a:buChar char=""/>
            </a:pPr>
            <a:r>
              <a:rPr b="0" lang="en-US" sz="7000" spc="-1" strike="noStrike">
                <a:solidFill>
                  <a:srgbClr val="ffffff"/>
                </a:solidFill>
                <a:latin typeface="Times New Roman"/>
              </a:rPr>
              <a:t>Front End                      </a:t>
            </a:r>
            <a:r>
              <a:rPr b="0" lang="en-US" sz="5900" spc="-1" strike="noStrike">
                <a:solidFill>
                  <a:srgbClr val="ffffff"/>
                </a:solidFill>
                <a:latin typeface="Times New Roman"/>
              </a:rPr>
              <a:t>:   </a:t>
            </a:r>
            <a:r>
              <a:rPr b="0" lang="en-US" sz="7000" spc="-1" strike="noStrike">
                <a:solidFill>
                  <a:srgbClr val="ffffff"/>
                </a:solidFill>
                <a:latin typeface="Times New Roman"/>
              </a:rPr>
              <a:t>HTML, Java, JSP</a:t>
            </a:r>
            <a:endParaRPr b="0" lang="en-US" sz="7000" spc="-1" strike="noStrike">
              <a:solidFill>
                <a:srgbClr val="ffffff"/>
              </a:solidFill>
              <a:latin typeface="Book Antiqua"/>
            </a:endParaRPr>
          </a:p>
          <a:p>
            <a:pPr marL="520920" indent="-390600">
              <a:lnSpc>
                <a:spcPct val="160000"/>
              </a:lnSpc>
              <a:spcBef>
                <a:spcPts val="1400"/>
              </a:spcBef>
              <a:buClr>
                <a:srgbClr val="f9f9f9"/>
              </a:buClr>
              <a:buSzPct val="65000"/>
              <a:buFont typeface="Wingdings 2" charset="2"/>
              <a:buChar char=""/>
            </a:pPr>
            <a:r>
              <a:rPr b="0" lang="en-US" sz="5900" spc="-1" strike="noStrike">
                <a:solidFill>
                  <a:srgbClr val="ffffff"/>
                </a:solidFill>
                <a:latin typeface="Times New Roman"/>
              </a:rPr>
              <a:t> </a:t>
            </a:r>
            <a:r>
              <a:rPr b="0" lang="en-US" sz="7000" spc="-1" strike="noStrike">
                <a:solidFill>
                  <a:srgbClr val="ffffff"/>
                </a:solidFill>
                <a:latin typeface="Times New Roman"/>
              </a:rPr>
              <a:t>Scripts  </a:t>
            </a:r>
            <a:r>
              <a:rPr b="0" lang="en-US" sz="5900" spc="-1" strike="noStrike">
                <a:solidFill>
                  <a:srgbClr val="ffffff"/>
                </a:solidFill>
                <a:latin typeface="Times New Roman"/>
              </a:rPr>
              <a:t>                            :   </a:t>
            </a:r>
            <a:r>
              <a:rPr b="0" lang="en-US" sz="7000" spc="-1" strike="noStrike">
                <a:solidFill>
                  <a:srgbClr val="ffffff"/>
                </a:solidFill>
                <a:latin typeface="Times New Roman"/>
              </a:rPr>
              <a:t>JavaScript</a:t>
            </a:r>
            <a:endParaRPr b="0" lang="en-US" sz="7000" spc="-1" strike="noStrike">
              <a:solidFill>
                <a:srgbClr val="ffffff"/>
              </a:solidFill>
              <a:latin typeface="Book Antiqua"/>
            </a:endParaRPr>
          </a:p>
          <a:p>
            <a:pPr marL="520920" indent="-390600">
              <a:lnSpc>
                <a:spcPct val="160000"/>
              </a:lnSpc>
              <a:spcBef>
                <a:spcPts val="1400"/>
              </a:spcBef>
              <a:buClr>
                <a:srgbClr val="f9f9f9"/>
              </a:buClr>
              <a:buSzPct val="65000"/>
              <a:buFont typeface="Wingdings 2" charset="2"/>
              <a:buChar char=""/>
            </a:pPr>
            <a:r>
              <a:rPr b="0" lang="en-US" sz="7000" spc="-1" strike="noStrike">
                <a:solidFill>
                  <a:srgbClr val="ffffff"/>
                </a:solidFill>
                <a:latin typeface="Times New Roman"/>
              </a:rPr>
              <a:t>Server side Script          </a:t>
            </a:r>
            <a:r>
              <a:rPr b="0" lang="en-US" sz="5900" spc="-1" strike="noStrike">
                <a:solidFill>
                  <a:srgbClr val="ffffff"/>
                </a:solidFill>
                <a:latin typeface="Times New Roman"/>
              </a:rPr>
              <a:t>:   </a:t>
            </a:r>
            <a:r>
              <a:rPr b="0" lang="en-US" sz="7000" spc="-1" strike="noStrike">
                <a:solidFill>
                  <a:srgbClr val="ffffff"/>
                </a:solidFill>
                <a:latin typeface="Times New Roman"/>
              </a:rPr>
              <a:t>Java Server Pages</a:t>
            </a:r>
            <a:endParaRPr b="0" lang="en-US" sz="7000" spc="-1" strike="noStrike">
              <a:solidFill>
                <a:srgbClr val="ffffff"/>
              </a:solidFill>
              <a:latin typeface="Book Antiqua"/>
            </a:endParaRPr>
          </a:p>
          <a:p>
            <a:pPr marL="520920" indent="-390600">
              <a:lnSpc>
                <a:spcPct val="160000"/>
              </a:lnSpc>
              <a:spcBef>
                <a:spcPts val="1400"/>
              </a:spcBef>
              <a:buClr>
                <a:srgbClr val="f9f9f9"/>
              </a:buClr>
              <a:buSzPct val="65000"/>
              <a:buFont typeface="Wingdings 2" charset="2"/>
              <a:buChar char=""/>
            </a:pPr>
            <a:r>
              <a:rPr b="0" lang="en-US" sz="7000" spc="-1" strike="noStrike">
                <a:solidFill>
                  <a:srgbClr val="ffffff"/>
                </a:solidFill>
                <a:latin typeface="Times New Roman"/>
              </a:rPr>
              <a:t>Database   </a:t>
            </a:r>
            <a:r>
              <a:rPr b="0" lang="en-US" sz="5900" spc="-1" strike="noStrike">
                <a:solidFill>
                  <a:srgbClr val="ffffff"/>
                </a:solidFill>
                <a:latin typeface="Times New Roman"/>
              </a:rPr>
              <a:t>                         :   </a:t>
            </a:r>
            <a:r>
              <a:rPr b="0" lang="en-US" sz="7000" spc="-1" strike="noStrike">
                <a:solidFill>
                  <a:srgbClr val="ffffff"/>
                </a:solidFill>
                <a:latin typeface="Times New Roman"/>
              </a:rPr>
              <a:t>MySQL</a:t>
            </a:r>
            <a:endParaRPr b="0" lang="en-US" sz="7000" spc="-1" strike="noStrike">
              <a:solidFill>
                <a:srgbClr val="ffffff"/>
              </a:solidFill>
              <a:latin typeface="Book Antiqua"/>
            </a:endParaRPr>
          </a:p>
          <a:p>
            <a:pPr marL="520920" indent="-390600">
              <a:lnSpc>
                <a:spcPct val="160000"/>
              </a:lnSpc>
              <a:spcBef>
                <a:spcPts val="1400"/>
              </a:spcBef>
              <a:buClr>
                <a:srgbClr val="f9f9f9"/>
              </a:buClr>
              <a:buSzPct val="65000"/>
              <a:buFont typeface="Wingdings 2" charset="2"/>
              <a:buChar char=""/>
            </a:pPr>
            <a:r>
              <a:rPr b="0" lang="en-US" sz="7000" spc="-1" strike="noStrike">
                <a:solidFill>
                  <a:srgbClr val="ffffff"/>
                </a:solidFill>
                <a:latin typeface="Times New Roman"/>
              </a:rPr>
              <a:t>Database Connec</a:t>
            </a:r>
            <a:r>
              <a:rPr b="0" lang="en-US" sz="5900" spc="-1" strike="noStrike">
                <a:solidFill>
                  <a:srgbClr val="ffffff"/>
                </a:solidFill>
                <a:latin typeface="Times New Roman"/>
              </a:rPr>
              <a:t>tivity     :   </a:t>
            </a:r>
            <a:r>
              <a:rPr b="0" lang="en-US" sz="7000" spc="-1" strike="noStrike">
                <a:solidFill>
                  <a:srgbClr val="ffffff"/>
                </a:solidFill>
                <a:latin typeface="Times New Roman"/>
              </a:rPr>
              <a:t>JDBC</a:t>
            </a:r>
            <a:r>
              <a:rPr b="0" lang="en-US" sz="5900" spc="-1" strike="noStrike">
                <a:solidFill>
                  <a:srgbClr val="ffffff"/>
                </a:solidFill>
                <a:latin typeface="Times New Roman"/>
              </a:rPr>
              <a:t>.</a:t>
            </a:r>
            <a:endParaRPr b="0" lang="en-US" sz="5900" spc="-1" strike="noStrike">
              <a:solidFill>
                <a:srgbClr val="ffffff"/>
              </a:solidFill>
              <a:latin typeface="Book Antiqua"/>
            </a:endParaRPr>
          </a:p>
          <a:p>
            <a:pPr marL="129960" indent="0">
              <a:lnSpc>
                <a:spcPct val="150000"/>
              </a:lnSpc>
              <a:spcBef>
                <a:spcPts val="561"/>
              </a:spcBef>
              <a:buNone/>
              <a:tabLst>
                <a:tab algn="l" pos="0"/>
              </a:tabLst>
            </a:pPr>
            <a:r>
              <a:rPr b="0" lang="en-US" sz="2800" spc="-1" strike="noStrike">
                <a:solidFill>
                  <a:srgbClr val="ffffff"/>
                </a:solidFill>
                <a:latin typeface="Times New Roman"/>
              </a:rPr>
              <a:t>  </a:t>
            </a:r>
            <a:endParaRPr b="0" lang="en-US" sz="2800" spc="-1" strike="noStrike">
              <a:solidFill>
                <a:srgbClr val="ffffff"/>
              </a:solidFill>
              <a:latin typeface="Book Antiqua"/>
            </a:endParaRPr>
          </a:p>
          <a:p>
            <a:pPr indent="0">
              <a:lnSpc>
                <a:spcPct val="100000"/>
              </a:lnSpc>
              <a:spcBef>
                <a:spcPts val="561"/>
              </a:spcBef>
              <a:buNone/>
              <a:tabLst>
                <a:tab algn="l" pos="0"/>
              </a:tabLst>
            </a:pPr>
            <a:endParaRPr b="0" lang="en-US" sz="2800" spc="-1" strike="noStrike">
              <a:solidFill>
                <a:srgbClr val="ffffff"/>
              </a:solidFill>
              <a:latin typeface="Book Antiqua"/>
            </a:endParaRPr>
          </a:p>
        </p:txBody>
      </p:sp>
      <p:pic>
        <p:nvPicPr>
          <p:cNvPr id="194"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61" dur="indefinite" restart="never" nodeType="tmRoot">
          <p:childTnLst>
            <p:seq>
              <p:cTn id="62" dur="indefinite" nodeType="mainSeq">
                <p:childTnLst>
                  <p:par>
                    <p:cTn id="63" fill="hold">
                      <p:stCondLst>
                        <p:cond delay="0"/>
                      </p:stCondLst>
                      <p:childTnLst>
                        <p:par>
                          <p:cTn id="64" fill="hold">
                            <p:stCondLst>
                              <p:cond delay="0"/>
                            </p:stCondLst>
                            <p:childTnLst>
                              <p:par>
                                <p:cTn id="65" nodeType="afterEffect" fill="hold" presetClass="mediacall">
                                  <p:stCondLst>
                                    <p:cond delay="0"/>
                                  </p:stCondLst>
                                  <p:childTnLst>
                                    <p:cmd type="call" cmd="playFrom(0.0)">
                                      <p:cBhvr>
                                        <p:cTn id="66" dur="1" fill="hold"/>
                                        <p:tgtEl>
                                          <p:spTgt spid="194"/>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94"/>
                </p:tgtEl>
              </p:cMediaNode>
            </p:audio>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Content Placeholder 4" descr=""/>
          <p:cNvPicPr/>
          <p:nvPr/>
        </p:nvPicPr>
        <p:blipFill>
          <a:blip r:embed="rId1"/>
          <a:stretch/>
        </p:blipFill>
        <p:spPr>
          <a:xfrm>
            <a:off x="5079600" y="2142720"/>
            <a:ext cx="2207520" cy="1727280"/>
          </a:xfrm>
          <a:prstGeom prst="rect">
            <a:avLst/>
          </a:prstGeom>
          <a:ln w="0">
            <a:noFill/>
          </a:ln>
        </p:spPr>
      </p:pic>
      <p:sp>
        <p:nvSpPr>
          <p:cNvPr id="196" name="TextBox 4"/>
          <p:cNvSpPr/>
          <p:nvPr/>
        </p:nvSpPr>
        <p:spPr>
          <a:xfrm>
            <a:off x="1196640" y="860760"/>
            <a:ext cx="676368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2800" spc="-1" strike="noStrike">
              <a:solidFill>
                <a:srgbClr val="000000"/>
              </a:solidFill>
              <a:latin typeface="Arial"/>
            </a:endParaRPr>
          </a:p>
          <a:p>
            <a:pPr>
              <a:lnSpc>
                <a:spcPct val="100000"/>
              </a:lnSpc>
            </a:pPr>
            <a:r>
              <a:rPr b="0" lang="en-US" sz="2800" spc="-1" strike="noStrike">
                <a:solidFill>
                  <a:srgbClr val="ffffff"/>
                </a:solidFill>
                <a:latin typeface="Times New Roman"/>
              </a:rPr>
              <a:t>There are 3 actors in our system.</a:t>
            </a:r>
            <a:endParaRPr b="0" lang="en-US" sz="2800" spc="-1" strike="noStrike">
              <a:solidFill>
                <a:srgbClr val="000000"/>
              </a:solidFill>
              <a:latin typeface="Arial"/>
            </a:endParaRPr>
          </a:p>
        </p:txBody>
      </p:sp>
      <p:sp>
        <p:nvSpPr>
          <p:cNvPr id="197" name="TextBox 5"/>
          <p:cNvSpPr/>
          <p:nvPr/>
        </p:nvSpPr>
        <p:spPr>
          <a:xfrm>
            <a:off x="5649480" y="3870360"/>
            <a:ext cx="880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ffffff"/>
                </a:solidFill>
                <a:latin typeface="Book Antiqua"/>
              </a:rPr>
              <a:t>Admin</a:t>
            </a:r>
            <a:endParaRPr b="0" lang="en-US" sz="1800" spc="-1" strike="noStrike">
              <a:solidFill>
                <a:srgbClr val="000000"/>
              </a:solidFill>
              <a:latin typeface="Arial"/>
            </a:endParaRPr>
          </a:p>
        </p:txBody>
      </p:sp>
      <p:sp>
        <p:nvSpPr>
          <p:cNvPr id="198" name="TextBox 6"/>
          <p:cNvSpPr/>
          <p:nvPr/>
        </p:nvSpPr>
        <p:spPr>
          <a:xfrm>
            <a:off x="2280600" y="5800320"/>
            <a:ext cx="77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ffffff"/>
                </a:solidFill>
                <a:latin typeface="Book Antiqua"/>
              </a:rPr>
              <a:t>Seller</a:t>
            </a:r>
            <a:endParaRPr b="0" lang="en-US" sz="1800" spc="-1" strike="noStrike">
              <a:solidFill>
                <a:srgbClr val="000000"/>
              </a:solidFill>
              <a:latin typeface="Arial"/>
            </a:endParaRPr>
          </a:p>
        </p:txBody>
      </p:sp>
      <p:sp>
        <p:nvSpPr>
          <p:cNvPr id="199" name="TextBox 8"/>
          <p:cNvSpPr/>
          <p:nvPr/>
        </p:nvSpPr>
        <p:spPr>
          <a:xfrm>
            <a:off x="9404280" y="5800320"/>
            <a:ext cx="6811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1800" spc="-1" strike="noStrike">
                <a:solidFill>
                  <a:srgbClr val="ffffff"/>
                </a:solidFill>
                <a:latin typeface="Book Antiqua"/>
              </a:rPr>
              <a:t>User</a:t>
            </a:r>
            <a:endParaRPr b="0" lang="en-US" sz="1800" spc="-1" strike="noStrike">
              <a:solidFill>
                <a:srgbClr val="000000"/>
              </a:solidFill>
              <a:latin typeface="Arial"/>
            </a:endParaRPr>
          </a:p>
        </p:txBody>
      </p:sp>
      <p:sp>
        <p:nvSpPr>
          <p:cNvPr id="200" name="TextBox 9"/>
          <p:cNvSpPr/>
          <p:nvPr/>
        </p:nvSpPr>
        <p:spPr>
          <a:xfrm>
            <a:off x="1196640" y="443880"/>
            <a:ext cx="338688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200" spc="-1" strike="noStrike">
                <a:solidFill>
                  <a:schemeClr val="accent6">
                    <a:lumMod val="50000"/>
                  </a:schemeClr>
                </a:solidFill>
                <a:latin typeface="Times New Roman"/>
              </a:rPr>
              <a:t>About System</a:t>
            </a:r>
            <a:endParaRPr b="0" lang="en-US" sz="3200" spc="-1" strike="noStrike">
              <a:solidFill>
                <a:srgbClr val="000000"/>
              </a:solidFill>
              <a:latin typeface="Arial"/>
            </a:endParaRPr>
          </a:p>
        </p:txBody>
      </p:sp>
      <p:pic>
        <p:nvPicPr>
          <p:cNvPr id="201" name="Content Placeholder 4" descr=""/>
          <p:cNvPicPr/>
          <p:nvPr/>
        </p:nvPicPr>
        <p:blipFill>
          <a:blip r:embed="rId2"/>
          <a:stretch/>
        </p:blipFill>
        <p:spPr>
          <a:xfrm>
            <a:off x="8538840" y="3971880"/>
            <a:ext cx="2207520" cy="1727280"/>
          </a:xfrm>
          <a:prstGeom prst="rect">
            <a:avLst/>
          </a:prstGeom>
          <a:ln w="0">
            <a:noFill/>
          </a:ln>
        </p:spPr>
      </p:pic>
      <p:pic>
        <p:nvPicPr>
          <p:cNvPr id="202" name="Content Placeholder 4" descr=""/>
          <p:cNvPicPr/>
          <p:nvPr/>
        </p:nvPicPr>
        <p:blipFill>
          <a:blip r:embed="rId3"/>
          <a:stretch/>
        </p:blipFill>
        <p:spPr>
          <a:xfrm>
            <a:off x="1480680" y="4055040"/>
            <a:ext cx="2207520" cy="1727280"/>
          </a:xfrm>
          <a:prstGeom prst="rect">
            <a:avLst/>
          </a:prstGeom>
          <a:ln w="0">
            <a:noFill/>
          </a:ln>
        </p:spPr>
      </p:pic>
      <p:pic>
        <p:nvPicPr>
          <p:cNvPr id="203" name="" descr="">
            <a:hlinkClick r:id="" action="ppaction://media"/>
          </p:cNvPr>
          <p:cNvPicPr/>
          <p:nvPr>
            <a:audioFile r:link="rId4"/>
            <p:extLst>
              <p:ext uri="{DAA4B4D4-6D71-4841-9C94-3DE7FCFB9230}">
                <p14:media r:embed="rId5"/>
              </p:ext>
            </p:extLst>
          </p:nvPr>
        </p:nvPicPr>
        <p:blipFill>
          <a:blip r:embed="rId6"/>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67" dur="indefinite" restart="never" nodeType="tmRoot">
          <p:childTnLst>
            <p:seq>
              <p:cTn id="68" dur="indefinite" nodeType="mainSeq">
                <p:childTnLst>
                  <p:par>
                    <p:cTn id="69" fill="hold">
                      <p:stCondLst>
                        <p:cond delay="0"/>
                      </p:stCondLst>
                      <p:childTnLst>
                        <p:par>
                          <p:cTn id="70" fill="hold">
                            <p:stCondLst>
                              <p:cond delay="0"/>
                            </p:stCondLst>
                            <p:childTnLst>
                              <p:par>
                                <p:cTn id="71" nodeType="afterEffect" fill="hold" presetClass="mediacall">
                                  <p:stCondLst>
                                    <p:cond delay="0"/>
                                  </p:stCondLst>
                                  <p:childTnLst>
                                    <p:cmd type="call" cmd="playFrom(0.0)">
                                      <p:cBhvr>
                                        <p:cTn id="72" dur="1" fill="hold"/>
                                        <p:tgtEl>
                                          <p:spTgt spid="203"/>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03"/>
                </p:tgtEl>
              </p:cMediaNode>
            </p:audio>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Admin</a:t>
            </a:r>
            <a:endParaRPr b="0" lang="en-US" sz="4100" spc="-1" strike="noStrike">
              <a:solidFill>
                <a:srgbClr val="ffffff"/>
              </a:solidFill>
              <a:latin typeface="Book Antiqua"/>
            </a:endParaRPr>
          </a:p>
        </p:txBody>
      </p:sp>
      <p:sp>
        <p:nvSpPr>
          <p:cNvPr id="205" name="PlaceHolder 2"/>
          <p:cNvSpPr>
            <a:spLocks noGrp="1"/>
          </p:cNvSpPr>
          <p:nvPr>
            <p:ph/>
          </p:nvPr>
        </p:nvSpPr>
        <p:spPr>
          <a:xfrm>
            <a:off x="609480" y="1600200"/>
            <a:ext cx="10972440" cy="4708800"/>
          </a:xfrm>
          <a:prstGeom prst="rect">
            <a:avLst/>
          </a:prstGeom>
          <a:noFill/>
          <a:ln w="0">
            <a:noFill/>
          </a:ln>
        </p:spPr>
        <p:txBody>
          <a:bodyPr lIns="90000" rIns="90000" tIns="45000" bIns="45000" anchor="t">
            <a:normAutofit fontScale="95000"/>
          </a:bodyPr>
          <a:p>
            <a:pPr marL="520920" indent="-39060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Have ability to add new categories in system.</a:t>
            </a:r>
            <a:endParaRPr b="0" lang="en-US" sz="2800" spc="-1" strike="noStrike">
              <a:solidFill>
                <a:srgbClr val="ffffff"/>
              </a:solidFill>
              <a:latin typeface="Book Antiqua"/>
            </a:endParaRPr>
          </a:p>
          <a:p>
            <a:pPr marL="520920" indent="-39060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Manage submitted items (accept or reject).</a:t>
            </a:r>
            <a:endParaRPr b="0" lang="en-US" sz="2800" spc="-1" strike="noStrike">
              <a:solidFill>
                <a:srgbClr val="ffffff"/>
              </a:solidFill>
              <a:latin typeface="Book Antiqua"/>
            </a:endParaRPr>
          </a:p>
          <a:p>
            <a:pPr marL="520920" indent="-39060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Manage system users (can add or remove them).</a:t>
            </a:r>
            <a:endParaRPr b="0" lang="en-US" sz="2800" spc="-1" strike="noStrike">
              <a:solidFill>
                <a:srgbClr val="ffffff"/>
              </a:solidFill>
              <a:latin typeface="Book Antiqua"/>
            </a:endParaRPr>
          </a:p>
          <a:p>
            <a:pPr marL="520920" indent="-39060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Can see “Active Events” such as seller requests.</a:t>
            </a:r>
            <a:endParaRPr b="0" lang="en-US" sz="2800" spc="-1" strike="noStrike">
              <a:solidFill>
                <a:srgbClr val="ffffff"/>
              </a:solidFill>
              <a:latin typeface="Book Antiqua"/>
            </a:endParaRPr>
          </a:p>
          <a:p>
            <a:pPr marL="520920" indent="-39060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Can see number of statics such as number of users, requests and daily sales.</a:t>
            </a:r>
            <a:endParaRPr b="0" lang="en-US" sz="2800" spc="-1" strike="noStrike">
              <a:solidFill>
                <a:srgbClr val="ffffff"/>
              </a:solidFill>
              <a:latin typeface="Book Antiqua"/>
            </a:endParaRPr>
          </a:p>
          <a:p>
            <a:pPr marL="520920" indent="-39060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Cannot use registration form to create an account.</a:t>
            </a:r>
            <a:endParaRPr b="0" lang="en-US" sz="2800" spc="-1" strike="noStrike">
              <a:solidFill>
                <a:srgbClr val="ffffff"/>
              </a:solidFill>
              <a:latin typeface="Book Antiqua"/>
            </a:endParaRPr>
          </a:p>
          <a:p>
            <a:pPr indent="0">
              <a:lnSpc>
                <a:spcPct val="150000"/>
              </a:lnSpc>
              <a:spcBef>
                <a:spcPts val="561"/>
              </a:spcBef>
              <a:buNone/>
            </a:pPr>
            <a:endParaRPr b="0" lang="en-US" sz="2800" spc="-1" strike="noStrike">
              <a:solidFill>
                <a:srgbClr val="ffffff"/>
              </a:solidFill>
              <a:latin typeface="Book Antiqua"/>
            </a:endParaRPr>
          </a:p>
          <a:p>
            <a:pPr indent="0">
              <a:lnSpc>
                <a:spcPct val="150000"/>
              </a:lnSpc>
              <a:spcBef>
                <a:spcPts val="561"/>
              </a:spcBef>
              <a:buNone/>
            </a:pPr>
            <a:endParaRPr b="0" lang="en-US" sz="2800" spc="-1" strike="noStrike">
              <a:solidFill>
                <a:srgbClr val="ffffff"/>
              </a:solidFill>
              <a:latin typeface="Book Antiqua"/>
            </a:endParaRPr>
          </a:p>
        </p:txBody>
      </p:sp>
      <p:pic>
        <p:nvPicPr>
          <p:cNvPr id="206" name="Content Placeholder 4" descr=""/>
          <p:cNvPicPr/>
          <p:nvPr/>
        </p:nvPicPr>
        <p:blipFill>
          <a:blip r:embed="rId1"/>
          <a:stretch/>
        </p:blipFill>
        <p:spPr>
          <a:xfrm>
            <a:off x="8707320" y="954000"/>
            <a:ext cx="2207520" cy="1727280"/>
          </a:xfrm>
          <a:prstGeom prst="rect">
            <a:avLst/>
          </a:prstGeom>
          <a:ln w="0">
            <a:noFill/>
          </a:ln>
        </p:spPr>
      </p:pic>
      <p:pic>
        <p:nvPicPr>
          <p:cNvPr id="207"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2000" p14:dur="2000"/>
    </mc:Choice>
    <mc:Fallback>
      <p:transition spd="slow" advTm="2000"/>
    </mc:Fallback>
  </mc:AlternateContent>
  <p:timing>
    <p:tnLst>
      <p:par>
        <p:cTn id="73" dur="indefinite" restart="never" nodeType="tmRoot">
          <p:childTnLst>
            <p:seq>
              <p:cTn id="74" dur="indefinite" nodeType="mainSeq">
                <p:childTnLst>
                  <p:par>
                    <p:cTn id="75" fill="hold">
                      <p:stCondLst>
                        <p:cond delay="0"/>
                      </p:stCondLst>
                      <p:childTnLst>
                        <p:par>
                          <p:cTn id="76" fill="hold">
                            <p:stCondLst>
                              <p:cond delay="0"/>
                            </p:stCondLst>
                            <p:childTnLst>
                              <p:par>
                                <p:cTn id="77" nodeType="afterEffect" fill="hold" presetClass="mediacall">
                                  <p:stCondLst>
                                    <p:cond delay="0"/>
                                  </p:stCondLst>
                                  <p:childTnLst>
                                    <p:cmd type="call" cmd="playFrom(0.0)">
                                      <p:cBhvr>
                                        <p:cTn id="78" dur="1" fill="hold"/>
                                        <p:tgtEl>
                                          <p:spTgt spid="207"/>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07"/>
                </p:tgtEl>
              </p:cMediaNode>
            </p:audio>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Seller</a:t>
            </a:r>
            <a:endParaRPr b="0" lang="en-US" sz="4100" spc="-1" strike="noStrike">
              <a:solidFill>
                <a:srgbClr val="ffffff"/>
              </a:solidFill>
              <a:latin typeface="Book Antiqua"/>
            </a:endParaRPr>
          </a:p>
        </p:txBody>
      </p:sp>
      <p:sp>
        <p:nvSpPr>
          <p:cNvPr id="209" name="PlaceHolder 2"/>
          <p:cNvSpPr>
            <a:spLocks noGrp="1"/>
          </p:cNvSpPr>
          <p:nvPr>
            <p:ph/>
          </p:nvPr>
        </p:nvSpPr>
        <p:spPr>
          <a:xfrm>
            <a:off x="609480" y="1600200"/>
            <a:ext cx="10972440" cy="4708800"/>
          </a:xfrm>
          <a:prstGeom prst="rect">
            <a:avLst/>
          </a:prstGeom>
          <a:noFill/>
          <a:ln w="0">
            <a:noFill/>
          </a:ln>
        </p:spPr>
        <p:txBody>
          <a:bodyPr lIns="90000" rIns="90000" tIns="45000" bIns="45000" anchor="t">
            <a:noAutofit/>
          </a:bodyPr>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Seller must have to register and login.</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Seller can submit new products in a system and admin have the ability to accept or reject them.</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Seller cannot edit information of his product.</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Seller can add offers to his product.</a:t>
            </a:r>
            <a:endParaRPr b="0" lang="en-US" sz="2800" spc="-1" strike="noStrike">
              <a:solidFill>
                <a:srgbClr val="ffffff"/>
              </a:solidFill>
              <a:latin typeface="Book Antiqua"/>
            </a:endParaRPr>
          </a:p>
          <a:p>
            <a:pPr marL="137160" indent="0">
              <a:lnSpc>
                <a:spcPct val="150000"/>
              </a:lnSpc>
              <a:spcBef>
                <a:spcPts val="561"/>
              </a:spcBef>
              <a:buNone/>
              <a:tabLst>
                <a:tab algn="l" pos="0"/>
              </a:tabLst>
            </a:pPr>
            <a:endParaRPr b="0" lang="en-US" sz="2800" spc="-1" strike="noStrike">
              <a:solidFill>
                <a:srgbClr val="ffffff"/>
              </a:solidFill>
              <a:latin typeface="Book Antiqua"/>
            </a:endParaRPr>
          </a:p>
          <a:p>
            <a:pPr indent="0">
              <a:lnSpc>
                <a:spcPct val="150000"/>
              </a:lnSpc>
              <a:spcBef>
                <a:spcPts val="561"/>
              </a:spcBef>
              <a:buNone/>
              <a:tabLst>
                <a:tab algn="l" pos="0"/>
              </a:tabLst>
            </a:pPr>
            <a:endParaRPr b="0" lang="en-US" sz="2800" spc="-1" strike="noStrike">
              <a:solidFill>
                <a:srgbClr val="ffffff"/>
              </a:solidFill>
              <a:latin typeface="Book Antiqua"/>
            </a:endParaRPr>
          </a:p>
          <a:p>
            <a:pPr indent="0">
              <a:lnSpc>
                <a:spcPct val="150000"/>
              </a:lnSpc>
              <a:spcBef>
                <a:spcPts val="561"/>
              </a:spcBef>
              <a:buNone/>
              <a:tabLst>
                <a:tab algn="l" pos="0"/>
              </a:tabLst>
            </a:pPr>
            <a:endParaRPr b="0" lang="en-US" sz="2800" spc="-1" strike="noStrike">
              <a:solidFill>
                <a:srgbClr val="ffffff"/>
              </a:solidFill>
              <a:latin typeface="Book Antiqua"/>
            </a:endParaRPr>
          </a:p>
        </p:txBody>
      </p:sp>
      <p:pic>
        <p:nvPicPr>
          <p:cNvPr id="210"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79" dur="indefinite" restart="never" nodeType="tmRoot">
          <p:childTnLst>
            <p:seq>
              <p:cTn id="80" dur="indefinite" nodeType="mainSeq">
                <p:childTnLst>
                  <p:par>
                    <p:cTn id="81" fill="hold">
                      <p:stCondLst>
                        <p:cond delay="0"/>
                      </p:stCondLst>
                      <p:childTnLst>
                        <p:par>
                          <p:cTn id="82" fill="hold">
                            <p:stCondLst>
                              <p:cond delay="0"/>
                            </p:stCondLst>
                            <p:childTnLst>
                              <p:par>
                                <p:cTn id="83" nodeType="afterEffect" fill="hold" presetClass="mediacall">
                                  <p:stCondLst>
                                    <p:cond delay="0"/>
                                  </p:stCondLst>
                                  <p:childTnLst>
                                    <p:cmd type="call" cmd="playFrom(0.0)">
                                      <p:cBhvr>
                                        <p:cTn id="84" dur="1" fill="hold"/>
                                        <p:tgtEl>
                                          <p:spTgt spid="210"/>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10"/>
                </p:tgtEl>
              </p:cMediaNode>
            </p:audio>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Seller registration</a:t>
            </a:r>
            <a:endParaRPr b="0" lang="en-US" sz="4100" spc="-1" strike="noStrike">
              <a:solidFill>
                <a:srgbClr val="ffffff"/>
              </a:solidFill>
              <a:latin typeface="Book Antiqua"/>
            </a:endParaRPr>
          </a:p>
        </p:txBody>
      </p:sp>
      <p:pic>
        <p:nvPicPr>
          <p:cNvPr id="212" name="Content Placeholder 3" descr=""/>
          <p:cNvPicPr/>
          <p:nvPr/>
        </p:nvPicPr>
        <p:blipFill>
          <a:blip r:embed="rId1"/>
          <a:stretch/>
        </p:blipFill>
        <p:spPr>
          <a:xfrm>
            <a:off x="1320840" y="2157120"/>
            <a:ext cx="8791920" cy="4554360"/>
          </a:xfrm>
          <a:prstGeom prst="rect">
            <a:avLst/>
          </a:prstGeom>
          <a:ln w="0">
            <a:noFill/>
          </a:ln>
        </p:spPr>
      </p:pic>
      <p:sp>
        <p:nvSpPr>
          <p:cNvPr id="213" name="TextBox 2"/>
          <p:cNvSpPr/>
          <p:nvPr/>
        </p:nvSpPr>
        <p:spPr>
          <a:xfrm>
            <a:off x="1330560" y="1417680"/>
            <a:ext cx="3296160" cy="7297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ffffff"/>
                </a:solidFill>
                <a:latin typeface="Times New Roman"/>
              </a:rPr>
              <a:t>Enter the details of seller.</a:t>
            </a:r>
            <a:endParaRPr b="0" lang="en-US" sz="24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14"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85" dur="indefinite" restart="never" nodeType="tmRoot">
          <p:childTnLst>
            <p:seq>
              <p:cTn id="86" dur="indefinite" nodeType="mainSeq">
                <p:childTnLst>
                  <p:par>
                    <p:cTn id="87" fill="hold">
                      <p:stCondLst>
                        <p:cond delay="0"/>
                      </p:stCondLst>
                      <p:childTnLst>
                        <p:par>
                          <p:cTn id="88" fill="hold">
                            <p:stCondLst>
                              <p:cond delay="0"/>
                            </p:stCondLst>
                            <p:childTnLst>
                              <p:par>
                                <p:cTn id="89" nodeType="afterEffect" fill="hold" presetClass="mediacall">
                                  <p:stCondLst>
                                    <p:cond delay="0"/>
                                  </p:stCondLst>
                                  <p:childTnLst>
                                    <p:cmd type="call" cmd="playFrom(0.0)">
                                      <p:cBhvr>
                                        <p:cTn id="90" dur="1" fill="hold"/>
                                        <p:tgtEl>
                                          <p:spTgt spid="214"/>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14"/>
                </p:tgtEl>
              </p:cMediaNode>
            </p:audio>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Seller Authorization</a:t>
            </a:r>
            <a:endParaRPr b="0" lang="en-US" sz="4100" spc="-1" strike="noStrike">
              <a:solidFill>
                <a:srgbClr val="ffffff"/>
              </a:solidFill>
              <a:latin typeface="Book Antiqua"/>
            </a:endParaRPr>
          </a:p>
        </p:txBody>
      </p:sp>
      <p:pic>
        <p:nvPicPr>
          <p:cNvPr id="216" name="Content Placeholder 4" descr=""/>
          <p:cNvPicPr/>
          <p:nvPr/>
        </p:nvPicPr>
        <p:blipFill>
          <a:blip r:embed="rId1"/>
          <a:stretch/>
        </p:blipFill>
        <p:spPr>
          <a:xfrm>
            <a:off x="1219320" y="1985040"/>
            <a:ext cx="8854200" cy="4580280"/>
          </a:xfrm>
          <a:prstGeom prst="rect">
            <a:avLst/>
          </a:prstGeom>
          <a:ln w="0">
            <a:noFill/>
          </a:ln>
        </p:spPr>
      </p:pic>
      <p:sp>
        <p:nvSpPr>
          <p:cNvPr id="217" name="TextBox 3"/>
          <p:cNvSpPr/>
          <p:nvPr/>
        </p:nvSpPr>
        <p:spPr>
          <a:xfrm>
            <a:off x="1222560" y="1301400"/>
            <a:ext cx="8253720" cy="790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IN" sz="2800" spc="-1" strike="noStrike">
                <a:solidFill>
                  <a:srgbClr val="ffffff"/>
                </a:solidFill>
                <a:latin typeface="Times New Roman"/>
              </a:rPr>
              <a:t>Once the seller signup’s the Admin authorizes the seller. </a:t>
            </a: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18"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91" dur="indefinite" restart="never" nodeType="tmRoot">
          <p:childTnLst>
            <p:seq>
              <p:cTn id="92" dur="indefinite" nodeType="mainSeq">
                <p:childTnLst>
                  <p:par>
                    <p:cTn id="93" fill="hold">
                      <p:stCondLst>
                        <p:cond delay="0"/>
                      </p:stCondLst>
                      <p:childTnLst>
                        <p:par>
                          <p:cTn id="94" fill="hold">
                            <p:stCondLst>
                              <p:cond delay="0"/>
                            </p:stCondLst>
                            <p:childTnLst>
                              <p:par>
                                <p:cTn id="95" nodeType="afterEffect" fill="hold" presetClass="mediacall">
                                  <p:stCondLst>
                                    <p:cond delay="0"/>
                                  </p:stCondLst>
                                  <p:childTnLst>
                                    <p:cmd type="call" cmd="playFrom(0.0)">
                                      <p:cBhvr>
                                        <p:cTn id="96" dur="1" fill="hold"/>
                                        <p:tgtEl>
                                          <p:spTgt spid="218"/>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18"/>
                </p:tgtEl>
              </p:cMediaNode>
            </p:audio>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Seller login</a:t>
            </a:r>
            <a:endParaRPr b="0" lang="en-US" sz="4100" spc="-1" strike="noStrike">
              <a:solidFill>
                <a:srgbClr val="ffffff"/>
              </a:solidFill>
              <a:latin typeface="Book Antiqua"/>
            </a:endParaRPr>
          </a:p>
        </p:txBody>
      </p:sp>
      <p:pic>
        <p:nvPicPr>
          <p:cNvPr id="220" name="Content Placeholder 4" descr=""/>
          <p:cNvPicPr/>
          <p:nvPr/>
        </p:nvPicPr>
        <p:blipFill>
          <a:blip r:embed="rId1"/>
          <a:stretch/>
        </p:blipFill>
        <p:spPr>
          <a:xfrm>
            <a:off x="1297440" y="2030400"/>
            <a:ext cx="8862120" cy="4708080"/>
          </a:xfrm>
          <a:prstGeom prst="rect">
            <a:avLst/>
          </a:prstGeom>
          <a:ln w="0">
            <a:noFill/>
          </a:ln>
        </p:spPr>
      </p:pic>
      <p:sp>
        <p:nvSpPr>
          <p:cNvPr id="221" name="TextBox 3"/>
          <p:cNvSpPr/>
          <p:nvPr/>
        </p:nvSpPr>
        <p:spPr>
          <a:xfrm>
            <a:off x="1329840" y="1417680"/>
            <a:ext cx="5944680" cy="790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IN" sz="2800" spc="-1" strike="noStrike">
                <a:solidFill>
                  <a:srgbClr val="ffffff"/>
                </a:solidFill>
                <a:latin typeface="Times New Roman"/>
              </a:rPr>
              <a:t>After  authorization, the seller can login.</a:t>
            </a: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22"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97" dur="indefinite" restart="never" nodeType="tmRoot">
          <p:childTnLst>
            <p:seq>
              <p:cTn id="98" dur="indefinite" nodeType="mainSeq">
                <p:childTnLst>
                  <p:par>
                    <p:cTn id="99" fill="hold">
                      <p:stCondLst>
                        <p:cond delay="0"/>
                      </p:stCondLst>
                      <p:childTnLst>
                        <p:par>
                          <p:cTn id="100" fill="hold">
                            <p:stCondLst>
                              <p:cond delay="0"/>
                            </p:stCondLst>
                            <p:childTnLst>
                              <p:par>
                                <p:cTn id="101" nodeType="afterEffect" fill="hold" presetClass="mediacall">
                                  <p:stCondLst>
                                    <p:cond delay="0"/>
                                  </p:stCondLst>
                                  <p:childTnLst>
                                    <p:cmd type="call" cmd="playFrom(0.0)">
                                      <p:cBhvr>
                                        <p:cTn id="102" dur="1" fill="hold"/>
                                        <p:tgtEl>
                                          <p:spTgt spid="222"/>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22"/>
                </p:tgtEl>
              </p:cMediaNode>
            </p:audio>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Add product and offers</a:t>
            </a:r>
            <a:endParaRPr b="0" lang="en-US" sz="4100" spc="-1" strike="noStrike">
              <a:solidFill>
                <a:srgbClr val="ffffff"/>
              </a:solidFill>
              <a:latin typeface="Book Antiqua"/>
            </a:endParaRPr>
          </a:p>
        </p:txBody>
      </p:sp>
      <p:pic>
        <p:nvPicPr>
          <p:cNvPr id="224" name="Content Placeholder 4" descr=""/>
          <p:cNvPicPr/>
          <p:nvPr/>
        </p:nvPicPr>
        <p:blipFill>
          <a:blip r:embed="rId1"/>
          <a:stretch/>
        </p:blipFill>
        <p:spPr>
          <a:xfrm>
            <a:off x="1148760" y="2016720"/>
            <a:ext cx="8964000" cy="4708080"/>
          </a:xfrm>
          <a:prstGeom prst="rect">
            <a:avLst/>
          </a:prstGeom>
          <a:ln w="0">
            <a:noFill/>
          </a:ln>
        </p:spPr>
      </p:pic>
      <p:sp>
        <p:nvSpPr>
          <p:cNvPr id="225" name="TextBox 3"/>
          <p:cNvSpPr/>
          <p:nvPr/>
        </p:nvSpPr>
        <p:spPr>
          <a:xfrm>
            <a:off x="1182600" y="1417680"/>
            <a:ext cx="7322400" cy="790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IN" sz="2800" spc="-1" strike="noStrike">
                <a:solidFill>
                  <a:srgbClr val="ffffff"/>
                </a:solidFill>
                <a:latin typeface="Times New Roman"/>
              </a:rPr>
              <a:t>The seller can add products and price accordingly.</a:t>
            </a: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26"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03" dur="indefinite" restart="never" nodeType="tmRoot">
          <p:childTnLst>
            <p:seq>
              <p:cTn id="104" dur="indefinite" nodeType="mainSeq">
                <p:childTnLst>
                  <p:par>
                    <p:cTn id="105" fill="hold">
                      <p:stCondLst>
                        <p:cond delay="0"/>
                      </p:stCondLst>
                      <p:childTnLst>
                        <p:par>
                          <p:cTn id="106" fill="hold">
                            <p:stCondLst>
                              <p:cond delay="0"/>
                            </p:stCondLst>
                            <p:childTnLst>
                              <p:par>
                                <p:cTn id="107" nodeType="afterEffect" fill="hold" presetClass="mediacall">
                                  <p:stCondLst>
                                    <p:cond delay="0"/>
                                  </p:stCondLst>
                                  <p:childTnLst>
                                    <p:cmd type="call" cmd="playFrom(0.0)">
                                      <p:cBhvr>
                                        <p:cTn id="108" dur="1" fill="hold"/>
                                        <p:tgtEl>
                                          <p:spTgt spid="226"/>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26"/>
                </p:tgtEl>
              </p:cMediaNode>
            </p:audio>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User  </a:t>
            </a:r>
            <a:endParaRPr b="0" lang="en-US" sz="4100" spc="-1" strike="noStrike">
              <a:solidFill>
                <a:srgbClr val="ffffff"/>
              </a:solidFill>
              <a:latin typeface="Book Antiqua"/>
            </a:endParaRPr>
          </a:p>
        </p:txBody>
      </p:sp>
      <p:sp>
        <p:nvSpPr>
          <p:cNvPr id="228" name="PlaceHolder 2"/>
          <p:cNvSpPr>
            <a:spLocks noGrp="1"/>
          </p:cNvSpPr>
          <p:nvPr>
            <p:ph/>
          </p:nvPr>
        </p:nvSpPr>
        <p:spPr>
          <a:xfrm>
            <a:off x="609480" y="1600200"/>
            <a:ext cx="10972440" cy="4708800"/>
          </a:xfrm>
          <a:prstGeom prst="rect">
            <a:avLst/>
          </a:prstGeom>
          <a:noFill/>
          <a:ln w="0">
            <a:noFill/>
          </a:ln>
        </p:spPr>
        <p:txBody>
          <a:bodyPr lIns="90000" rIns="90000" tIns="45000" bIns="45000" anchor="t">
            <a:noAutofit/>
          </a:bodyPr>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Can view details of any product.</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Has to register and login to search products.</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Can search for any product by category.</a:t>
            </a:r>
            <a:endParaRPr b="0" lang="en-US" sz="2800" spc="-1" strike="noStrike">
              <a:solidFill>
                <a:srgbClr val="ffffff"/>
              </a:solidFill>
              <a:latin typeface="Book Antiqua"/>
            </a:endParaRPr>
          </a:p>
          <a:p>
            <a:pPr marL="137160" indent="0">
              <a:lnSpc>
                <a:spcPct val="150000"/>
              </a:lnSpc>
              <a:spcBef>
                <a:spcPts val="561"/>
              </a:spcBef>
              <a:buNone/>
              <a:tabLst>
                <a:tab algn="l" pos="0"/>
              </a:tabLst>
            </a:pPr>
            <a:endParaRPr b="0" lang="en-US" sz="2800" spc="-1" strike="noStrike">
              <a:solidFill>
                <a:srgbClr val="ffffff"/>
              </a:solidFill>
              <a:latin typeface="Book Antiqua"/>
            </a:endParaRPr>
          </a:p>
          <a:p>
            <a:pPr indent="0">
              <a:lnSpc>
                <a:spcPct val="150000"/>
              </a:lnSpc>
              <a:spcBef>
                <a:spcPts val="561"/>
              </a:spcBef>
              <a:buNone/>
              <a:tabLst>
                <a:tab algn="l" pos="0"/>
              </a:tabLst>
            </a:pPr>
            <a:endParaRPr b="0" lang="en-US" sz="2800" spc="-1" strike="noStrike">
              <a:solidFill>
                <a:srgbClr val="ffffff"/>
              </a:solidFill>
              <a:latin typeface="Book Antiqua"/>
            </a:endParaRPr>
          </a:p>
        </p:txBody>
      </p:sp>
      <p:pic>
        <p:nvPicPr>
          <p:cNvPr id="229"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09" dur="indefinite" restart="never" nodeType="tmRoot">
          <p:childTnLst>
            <p:seq>
              <p:cTn id="110" dur="indefinite" nodeType="mainSeq">
                <p:childTnLst>
                  <p:par>
                    <p:cTn id="111" fill="hold">
                      <p:stCondLst>
                        <p:cond delay="0"/>
                      </p:stCondLst>
                      <p:childTnLst>
                        <p:par>
                          <p:cTn id="112" fill="hold">
                            <p:stCondLst>
                              <p:cond delay="0"/>
                            </p:stCondLst>
                            <p:childTnLst>
                              <p:par>
                                <p:cTn id="113" nodeType="afterEffect" fill="hold" presetClass="mediacall">
                                  <p:stCondLst>
                                    <p:cond delay="0"/>
                                  </p:stCondLst>
                                  <p:childTnLst>
                                    <p:cmd type="call" cmd="playFrom(0.0)">
                                      <p:cBhvr>
                                        <p:cTn id="114" dur="1" fill="hold"/>
                                        <p:tgtEl>
                                          <p:spTgt spid="229"/>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29"/>
                </p:tgtEl>
              </p:cMediaNode>
            </p:audio>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Online Auction</a:t>
            </a:r>
            <a:endParaRPr b="0" lang="en-US" sz="4100" spc="-1" strike="noStrike">
              <a:solidFill>
                <a:srgbClr val="ffffff"/>
              </a:solidFill>
              <a:latin typeface="Book Antiqua"/>
            </a:endParaRPr>
          </a:p>
        </p:txBody>
      </p:sp>
      <p:sp>
        <p:nvSpPr>
          <p:cNvPr id="168" name="PlaceHolder 2"/>
          <p:cNvSpPr>
            <a:spLocks noGrp="1"/>
          </p:cNvSpPr>
          <p:nvPr>
            <p:ph/>
          </p:nvPr>
        </p:nvSpPr>
        <p:spPr>
          <a:xfrm>
            <a:off x="609480" y="1758960"/>
            <a:ext cx="10972440" cy="4550040"/>
          </a:xfrm>
          <a:prstGeom prst="rect">
            <a:avLst/>
          </a:prstGeom>
          <a:noFill/>
          <a:ln w="0">
            <a:noFill/>
          </a:ln>
        </p:spPr>
        <p:txBody>
          <a:bodyPr lIns="90000" rIns="90000" tIns="45000" bIns="45000" anchor="t">
            <a:normAutofit/>
          </a:bodyPr>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An online auction is a service in which auction users or participants sell or bid for products or services via the Internet.</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An online auction is also known as a virtual auction.</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Virtual auctions facilitates activities between buyers and sellers in different locations. Various auction sites provide users with platforms powered by different types of auction software.</a:t>
            </a:r>
            <a:endParaRPr b="0" lang="en-US" sz="2800" spc="-1" strike="noStrike">
              <a:solidFill>
                <a:srgbClr val="ffffff"/>
              </a:solidFill>
              <a:latin typeface="Book Antiqua"/>
            </a:endParaRPr>
          </a:p>
          <a:p>
            <a:pPr marL="137160" indent="0">
              <a:lnSpc>
                <a:spcPct val="150000"/>
              </a:lnSpc>
              <a:spcBef>
                <a:spcPts val="561"/>
              </a:spcBef>
              <a:buNone/>
              <a:tabLst>
                <a:tab algn="l" pos="0"/>
              </a:tabLst>
            </a:pPr>
            <a:endParaRPr b="0" lang="en-US" sz="2800" spc="-1" strike="noStrike">
              <a:solidFill>
                <a:srgbClr val="ffffff"/>
              </a:solidFill>
              <a:latin typeface="Book Antiqua"/>
            </a:endParaRPr>
          </a:p>
        </p:txBody>
      </p:sp>
      <p:pic>
        <p:nvPicPr>
          <p:cNvPr id="169"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7" dur="indefinite" restart="never" nodeType="tmRoot">
          <p:childTnLst>
            <p:seq>
              <p:cTn id="8" dur="indefinite" nodeType="mainSeq">
                <p:childTnLst>
                  <p:par>
                    <p:cTn id="9" fill="hold">
                      <p:stCondLst>
                        <p:cond delay="0"/>
                      </p:stCondLst>
                      <p:childTnLst>
                        <p:par>
                          <p:cTn id="10" fill="hold">
                            <p:stCondLst>
                              <p:cond delay="0"/>
                            </p:stCondLst>
                            <p:childTnLst>
                              <p:par>
                                <p:cTn id="11" nodeType="afterEffect" fill="hold" presetClass="mediacall">
                                  <p:stCondLst>
                                    <p:cond delay="0"/>
                                  </p:stCondLst>
                                  <p:childTnLst>
                                    <p:cmd type="call" cmd="playFrom(0.0)">
                                      <p:cBhvr>
                                        <p:cTn id="12" dur="1" fill="hold"/>
                                        <p:tgtEl>
                                          <p:spTgt spid="169"/>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69"/>
                </p:tgtEl>
              </p:cMediaNode>
            </p:audio>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4680"/>
            <a:ext cx="10972440" cy="126648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User registration</a:t>
            </a:r>
            <a:endParaRPr b="0" lang="en-US" sz="4100" spc="-1" strike="noStrike">
              <a:solidFill>
                <a:srgbClr val="ffffff"/>
              </a:solidFill>
              <a:latin typeface="Book Antiqua"/>
            </a:endParaRPr>
          </a:p>
        </p:txBody>
      </p:sp>
      <p:pic>
        <p:nvPicPr>
          <p:cNvPr id="231" name="Content Placeholder 3" descr=""/>
          <p:cNvPicPr/>
          <p:nvPr/>
        </p:nvPicPr>
        <p:blipFill>
          <a:blip r:embed="rId1"/>
          <a:stretch/>
        </p:blipFill>
        <p:spPr>
          <a:xfrm>
            <a:off x="1211400" y="2116080"/>
            <a:ext cx="8932680" cy="4495320"/>
          </a:xfrm>
          <a:prstGeom prst="rect">
            <a:avLst/>
          </a:prstGeom>
          <a:ln w="0">
            <a:noFill/>
          </a:ln>
        </p:spPr>
      </p:pic>
      <p:sp>
        <p:nvSpPr>
          <p:cNvPr id="232" name="TextBox 2"/>
          <p:cNvSpPr/>
          <p:nvPr/>
        </p:nvSpPr>
        <p:spPr>
          <a:xfrm>
            <a:off x="1226520" y="1439280"/>
            <a:ext cx="3739680" cy="790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800" spc="-1" strike="noStrike">
                <a:solidFill>
                  <a:srgbClr val="ffffff"/>
                </a:solidFill>
                <a:latin typeface="Times New Roman"/>
              </a:rPr>
              <a:t> </a:t>
            </a:r>
            <a:r>
              <a:rPr b="0" lang="en-US" sz="2800" spc="-1" strike="noStrike">
                <a:solidFill>
                  <a:srgbClr val="ffffff"/>
                </a:solidFill>
                <a:latin typeface="Times New Roman"/>
              </a:rPr>
              <a:t>Enter the details of user</a:t>
            </a:r>
            <a:r>
              <a:rPr b="0" lang="en-US" sz="2800" spc="-1" strike="noStrike">
                <a:solidFill>
                  <a:srgbClr val="ffffff"/>
                </a:solidFill>
                <a:latin typeface="Book Antiqua"/>
              </a:rPr>
              <a:t>.</a:t>
            </a: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33"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15" dur="indefinite" restart="never" nodeType="tmRoot">
          <p:childTnLst>
            <p:seq>
              <p:cTn id="116" dur="indefinite" nodeType="mainSeq">
                <p:childTnLst>
                  <p:par>
                    <p:cTn id="117" fill="hold">
                      <p:stCondLst>
                        <p:cond delay="0"/>
                      </p:stCondLst>
                      <p:childTnLst>
                        <p:par>
                          <p:cTn id="118" fill="hold">
                            <p:stCondLst>
                              <p:cond delay="0"/>
                            </p:stCondLst>
                            <p:childTnLst>
                              <p:par>
                                <p:cTn id="119" nodeType="afterEffect" fill="hold" presetClass="mediacall">
                                  <p:stCondLst>
                                    <p:cond delay="0"/>
                                  </p:stCondLst>
                                  <p:childTnLst>
                                    <p:cmd type="call" cmd="playFrom(0.0)">
                                      <p:cBhvr>
                                        <p:cTn id="120" dur="1" fill="hold"/>
                                        <p:tgtEl>
                                          <p:spTgt spid="233"/>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33"/>
                </p:tgtEl>
              </p:cMediaNode>
            </p:audio>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User login</a:t>
            </a:r>
            <a:endParaRPr b="0" lang="en-US" sz="4100" spc="-1" strike="noStrike">
              <a:solidFill>
                <a:srgbClr val="ffffff"/>
              </a:solidFill>
              <a:latin typeface="Book Antiqua"/>
            </a:endParaRPr>
          </a:p>
        </p:txBody>
      </p:sp>
      <p:pic>
        <p:nvPicPr>
          <p:cNvPr id="235" name="Content Placeholder 3" descr=""/>
          <p:cNvPicPr/>
          <p:nvPr/>
        </p:nvPicPr>
        <p:blipFill>
          <a:blip r:embed="rId1"/>
          <a:stretch/>
        </p:blipFill>
        <p:spPr>
          <a:xfrm>
            <a:off x="1274040" y="2454120"/>
            <a:ext cx="9112320" cy="4277160"/>
          </a:xfrm>
          <a:prstGeom prst="rect">
            <a:avLst/>
          </a:prstGeom>
          <a:ln w="0">
            <a:noFill/>
          </a:ln>
        </p:spPr>
      </p:pic>
      <p:sp>
        <p:nvSpPr>
          <p:cNvPr id="236" name="TextBox 2"/>
          <p:cNvSpPr/>
          <p:nvPr/>
        </p:nvSpPr>
        <p:spPr>
          <a:xfrm>
            <a:off x="1317240" y="1116360"/>
            <a:ext cx="9491040" cy="1795680"/>
          </a:xfrm>
          <a:prstGeom prst="rect">
            <a:avLst/>
          </a:prstGeom>
          <a:noFill/>
          <a:ln w="0">
            <a:noFill/>
          </a:ln>
        </p:spPr>
        <p:style>
          <a:lnRef idx="0"/>
          <a:fillRef idx="0"/>
          <a:effectRef idx="0"/>
          <a:fontRef idx="minor"/>
        </p:style>
        <p:txBody>
          <a:bodyPr wrap="none" lIns="90000" rIns="90000" tIns="45000" bIns="45000" anchor="t">
            <a:spAutoFit/>
          </a:bodyPr>
          <a:p>
            <a:pPr>
              <a:lnSpc>
                <a:spcPct val="150000"/>
              </a:lnSpc>
            </a:pPr>
            <a:r>
              <a:rPr b="0" lang="en-US" sz="2800" spc="-1" strike="noStrike">
                <a:solidFill>
                  <a:srgbClr val="ffffff"/>
                </a:solidFill>
                <a:latin typeface="Times New Roman"/>
              </a:rPr>
              <a:t>Once the user sign up then he/she can login from user login page.</a:t>
            </a:r>
            <a:endParaRPr b="0" lang="en-US" sz="2800" spc="-1" strike="noStrike">
              <a:solidFill>
                <a:srgbClr val="000000"/>
              </a:solidFill>
              <a:latin typeface="Arial"/>
            </a:endParaRPr>
          </a:p>
          <a:p>
            <a:pPr>
              <a:lnSpc>
                <a:spcPct val="150000"/>
              </a:lnSpc>
            </a:pPr>
            <a:r>
              <a:rPr b="0" lang="en-US" sz="2800" spc="-1" strike="noStrike">
                <a:solidFill>
                  <a:srgbClr val="ffffff"/>
                </a:solidFill>
                <a:latin typeface="Times New Roman"/>
              </a:rPr>
              <a:t>Enter the user id and password and submit.</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p:txBody>
      </p:sp>
      <p:pic>
        <p:nvPicPr>
          <p:cNvPr id="237"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21" dur="indefinite" restart="never" nodeType="tmRoot">
          <p:childTnLst>
            <p:seq>
              <p:cTn id="122" dur="indefinite" nodeType="mainSeq">
                <p:childTnLst>
                  <p:par>
                    <p:cTn id="123" fill="hold">
                      <p:stCondLst>
                        <p:cond delay="0"/>
                      </p:stCondLst>
                      <p:childTnLst>
                        <p:par>
                          <p:cTn id="124" fill="hold">
                            <p:stCondLst>
                              <p:cond delay="0"/>
                            </p:stCondLst>
                            <p:childTnLst>
                              <p:par>
                                <p:cTn id="125" nodeType="afterEffect" fill="hold" presetClass="mediacall">
                                  <p:stCondLst>
                                    <p:cond delay="0"/>
                                  </p:stCondLst>
                                  <p:childTnLst>
                                    <p:cmd type="call" cmd="playFrom(0.0)">
                                      <p:cBhvr>
                                        <p:cTn id="126" dur="1" fill="hold"/>
                                        <p:tgtEl>
                                          <p:spTgt spid="237"/>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37"/>
                </p:tgtEl>
              </p:cMediaNode>
            </p:audio>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Purchasing product</a:t>
            </a:r>
            <a:endParaRPr b="0" lang="en-US" sz="4100" spc="-1" strike="noStrike">
              <a:solidFill>
                <a:srgbClr val="ffffff"/>
              </a:solidFill>
              <a:latin typeface="Book Antiqua"/>
            </a:endParaRPr>
          </a:p>
        </p:txBody>
      </p:sp>
      <p:pic>
        <p:nvPicPr>
          <p:cNvPr id="239" name="Content Placeholder 4" descr=""/>
          <p:cNvPicPr/>
          <p:nvPr/>
        </p:nvPicPr>
        <p:blipFill>
          <a:blip r:embed="rId1"/>
          <a:stretch/>
        </p:blipFill>
        <p:spPr>
          <a:xfrm>
            <a:off x="1438200" y="2206800"/>
            <a:ext cx="8885880" cy="4442400"/>
          </a:xfrm>
          <a:prstGeom prst="rect">
            <a:avLst/>
          </a:prstGeom>
          <a:ln w="0">
            <a:noFill/>
          </a:ln>
        </p:spPr>
      </p:pic>
      <p:sp>
        <p:nvSpPr>
          <p:cNvPr id="240" name="TextBox 3"/>
          <p:cNvSpPr/>
          <p:nvPr/>
        </p:nvSpPr>
        <p:spPr>
          <a:xfrm>
            <a:off x="1438200" y="1205280"/>
            <a:ext cx="8693640" cy="121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ffffff"/>
                </a:solidFill>
                <a:latin typeface="Times New Roman"/>
              </a:rPr>
              <a:t>After login the user can view products with offers to buy any product of his choice.</a:t>
            </a: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41"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27" dur="indefinite" restart="never" nodeType="tmRoot">
          <p:childTnLst>
            <p:seq>
              <p:cTn id="128" dur="indefinite" nodeType="mainSeq">
                <p:childTnLst>
                  <p:par>
                    <p:cTn id="129" fill="hold">
                      <p:stCondLst>
                        <p:cond delay="0"/>
                      </p:stCondLst>
                      <p:childTnLst>
                        <p:par>
                          <p:cTn id="130" fill="hold">
                            <p:stCondLst>
                              <p:cond delay="0"/>
                            </p:stCondLst>
                            <p:childTnLst>
                              <p:par>
                                <p:cTn id="131" nodeType="afterEffect" fill="hold" presetClass="mediacall">
                                  <p:stCondLst>
                                    <p:cond delay="0"/>
                                  </p:stCondLst>
                                  <p:childTnLst>
                                    <p:cmd type="call" cmd="playFrom(0.0)">
                                      <p:cBhvr>
                                        <p:cTn id="132" dur="1" fill="hold"/>
                                        <p:tgtEl>
                                          <p:spTgt spid="241"/>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41"/>
                </p:tgtEl>
              </p:cMediaNode>
            </p:audio>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Complaint </a:t>
            </a:r>
            <a:endParaRPr b="0" lang="en-US" sz="4100" spc="-1" strike="noStrike">
              <a:solidFill>
                <a:srgbClr val="ffffff"/>
              </a:solidFill>
              <a:latin typeface="Book Antiqua"/>
            </a:endParaRPr>
          </a:p>
        </p:txBody>
      </p:sp>
      <p:pic>
        <p:nvPicPr>
          <p:cNvPr id="243" name="Content Placeholder 4" descr=""/>
          <p:cNvPicPr/>
          <p:nvPr/>
        </p:nvPicPr>
        <p:blipFill>
          <a:blip r:embed="rId1"/>
          <a:stretch/>
        </p:blipFill>
        <p:spPr>
          <a:xfrm>
            <a:off x="1531080" y="2391480"/>
            <a:ext cx="8683200" cy="4194360"/>
          </a:xfrm>
          <a:prstGeom prst="rect">
            <a:avLst/>
          </a:prstGeom>
          <a:ln w="0">
            <a:noFill/>
          </a:ln>
        </p:spPr>
      </p:pic>
      <p:sp>
        <p:nvSpPr>
          <p:cNvPr id="244" name="TextBox 3"/>
          <p:cNvSpPr/>
          <p:nvPr/>
        </p:nvSpPr>
        <p:spPr>
          <a:xfrm>
            <a:off x="1366200" y="1352160"/>
            <a:ext cx="9941400" cy="121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ffffff"/>
                </a:solidFill>
                <a:latin typeface="Times New Roman"/>
              </a:rPr>
              <a:t>User is allowed to place a complaint if he/she is not satisfied with the product.</a:t>
            </a: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45"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133" dur="indefinite" restart="never" nodeType="tmRoot">
          <p:childTnLst>
            <p:seq>
              <p:cTn id="134" dur="indefinite" nodeType="mainSeq">
                <p:childTnLst>
                  <p:par>
                    <p:cTn id="135" fill="hold">
                      <p:stCondLst>
                        <p:cond delay="0"/>
                      </p:stCondLst>
                      <p:childTnLst>
                        <p:par>
                          <p:cTn id="136" fill="hold">
                            <p:stCondLst>
                              <p:cond delay="0"/>
                            </p:stCondLst>
                            <p:childTnLst>
                              <p:par>
                                <p:cTn id="137" nodeType="afterEffect" fill="hold" presetClass="mediacall">
                                  <p:stCondLst>
                                    <p:cond delay="0"/>
                                  </p:stCondLst>
                                  <p:childTnLst>
                                    <p:cmd type="call" cmd="playFrom(0.0)">
                                      <p:cBhvr>
                                        <p:cTn id="138" dur="1" fill="hold"/>
                                        <p:tgtEl>
                                          <p:spTgt spid="245"/>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45"/>
                </p:tgtEl>
              </p:cMediaNode>
            </p:audio>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Blocking product </a:t>
            </a:r>
            <a:endParaRPr b="0" lang="en-US" sz="4100" spc="-1" strike="noStrike">
              <a:solidFill>
                <a:srgbClr val="ffffff"/>
              </a:solidFill>
              <a:latin typeface="Book Antiqua"/>
            </a:endParaRPr>
          </a:p>
        </p:txBody>
      </p:sp>
      <p:pic>
        <p:nvPicPr>
          <p:cNvPr id="247" name="Content Placeholder 4" descr=""/>
          <p:cNvPicPr/>
          <p:nvPr/>
        </p:nvPicPr>
        <p:blipFill>
          <a:blip r:embed="rId1"/>
          <a:stretch/>
        </p:blipFill>
        <p:spPr>
          <a:xfrm>
            <a:off x="1301400" y="2328840"/>
            <a:ext cx="9588960" cy="4167720"/>
          </a:xfrm>
          <a:prstGeom prst="rect">
            <a:avLst/>
          </a:prstGeom>
          <a:ln w="0">
            <a:noFill/>
          </a:ln>
        </p:spPr>
      </p:pic>
      <p:sp>
        <p:nvSpPr>
          <p:cNvPr id="248" name="TextBox 3"/>
          <p:cNvSpPr/>
          <p:nvPr/>
        </p:nvSpPr>
        <p:spPr>
          <a:xfrm>
            <a:off x="1301400" y="1190880"/>
            <a:ext cx="8721720" cy="121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ffffff"/>
                </a:solidFill>
                <a:latin typeface="Times New Roman"/>
              </a:rPr>
              <a:t>Based on the user complaints the admin can set a particular product under blocked or untrusted categories.</a:t>
            </a: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49"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39" dur="indefinite" restart="never" nodeType="tmRoot">
          <p:childTnLst>
            <p:seq>
              <p:cTn id="140" dur="indefinite" nodeType="mainSeq">
                <p:childTnLst>
                  <p:par>
                    <p:cTn id="141" fill="hold">
                      <p:stCondLst>
                        <p:cond delay="0"/>
                      </p:stCondLst>
                      <p:childTnLst>
                        <p:par>
                          <p:cTn id="142" fill="hold">
                            <p:stCondLst>
                              <p:cond delay="0"/>
                            </p:stCondLst>
                            <p:childTnLst>
                              <p:par>
                                <p:cTn id="143" nodeType="afterEffect" fill="hold" presetClass="mediacall">
                                  <p:stCondLst>
                                    <p:cond delay="0"/>
                                  </p:stCondLst>
                                  <p:childTnLst>
                                    <p:cmd type="call" cmd="playFrom(0.0)">
                                      <p:cBhvr>
                                        <p:cTn id="144" dur="1" fill="hold"/>
                                        <p:tgtEl>
                                          <p:spTgt spid="249"/>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49"/>
                </p:tgtEl>
              </p:cMediaNode>
            </p:audio>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IN" sz="4100" spc="-1" strike="noStrike">
                <a:solidFill>
                  <a:srgbClr val="000000"/>
                </a:solidFill>
                <a:latin typeface="Lucida Sans"/>
              </a:rPr>
              <a:t>After blocking product</a:t>
            </a:r>
            <a:endParaRPr b="0" lang="en-US" sz="4100" spc="-1" strike="noStrike">
              <a:solidFill>
                <a:srgbClr val="ffffff"/>
              </a:solidFill>
              <a:latin typeface="Book Antiqua"/>
            </a:endParaRPr>
          </a:p>
        </p:txBody>
      </p:sp>
      <p:pic>
        <p:nvPicPr>
          <p:cNvPr id="251" name="Content Placeholder 4" descr=""/>
          <p:cNvPicPr/>
          <p:nvPr/>
        </p:nvPicPr>
        <p:blipFill>
          <a:blip r:embed="rId1"/>
          <a:stretch/>
        </p:blipFill>
        <p:spPr>
          <a:xfrm>
            <a:off x="1047240" y="2110320"/>
            <a:ext cx="9182880" cy="4495680"/>
          </a:xfrm>
          <a:prstGeom prst="rect">
            <a:avLst/>
          </a:prstGeom>
          <a:ln w="0">
            <a:noFill/>
          </a:ln>
        </p:spPr>
      </p:pic>
      <p:sp>
        <p:nvSpPr>
          <p:cNvPr id="252" name="TextBox 2"/>
          <p:cNvSpPr/>
          <p:nvPr/>
        </p:nvSpPr>
        <p:spPr>
          <a:xfrm>
            <a:off x="1082160" y="1477080"/>
            <a:ext cx="7284600" cy="790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IN" sz="2800" spc="-1" strike="noStrike">
                <a:solidFill>
                  <a:srgbClr val="ffffff"/>
                </a:solidFill>
                <a:latin typeface="Times New Roman"/>
              </a:rPr>
              <a:t>Here, the status of  blocked products can be seen. </a:t>
            </a: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253"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45" dur="indefinite" restart="never" nodeType="tmRoot">
          <p:childTnLst>
            <p:seq>
              <p:cTn id="146" dur="indefinite" nodeType="mainSeq">
                <p:childTnLst>
                  <p:par>
                    <p:cTn id="147" fill="hold">
                      <p:stCondLst>
                        <p:cond delay="0"/>
                      </p:stCondLst>
                      <p:childTnLst>
                        <p:par>
                          <p:cTn id="148" fill="hold">
                            <p:stCondLst>
                              <p:cond delay="0"/>
                            </p:stCondLst>
                            <p:childTnLst>
                              <p:par>
                                <p:cTn id="149" nodeType="afterEffect" fill="hold" presetClass="mediacall">
                                  <p:stCondLst>
                                    <p:cond delay="0"/>
                                  </p:stCondLst>
                                  <p:childTnLst>
                                    <p:cmd type="call" cmd="playFrom(0.0)">
                                      <p:cBhvr>
                                        <p:cTn id="150" dur="1" fill="hold"/>
                                        <p:tgtEl>
                                          <p:spTgt spid="253"/>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53"/>
                </p:tgtEl>
              </p:cMediaNode>
            </p:audio>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4431240" y="5061960"/>
            <a:ext cx="7447680" cy="1278000"/>
          </a:xfrm>
          <a:prstGeom prst="rect">
            <a:avLst/>
          </a:prstGeom>
          <a:noFill/>
          <a:ln w="0">
            <a:noFill/>
          </a:ln>
        </p:spPr>
        <p:txBody>
          <a:bodyPr lIns="90000" rIns="90000" tIns="45000" bIns="45000" anchor="ctr">
            <a:normAutofit/>
          </a:bodyPr>
          <a:p>
            <a:pPr indent="0" algn="ctr">
              <a:lnSpc>
                <a:spcPct val="100000"/>
              </a:lnSpc>
              <a:buNone/>
            </a:pPr>
            <a:r>
              <a:rPr b="1" lang="en-IN" sz="2400" spc="-1" strike="noStrike">
                <a:solidFill>
                  <a:srgbClr val="000000"/>
                </a:solidFill>
                <a:latin typeface="Lucida Sans"/>
              </a:rPr>
              <a:t>FLOW CHART FOR ADMIN AUTHORIZE SELLERS</a:t>
            </a:r>
            <a:br>
              <a:rPr sz="2400"/>
            </a:br>
            <a:endParaRPr b="0" lang="en-US" sz="2400" spc="-1" strike="noStrike">
              <a:solidFill>
                <a:srgbClr val="ffffff"/>
              </a:solidFill>
              <a:latin typeface="Book Antiqua"/>
            </a:endParaRPr>
          </a:p>
        </p:txBody>
      </p:sp>
      <p:sp>
        <p:nvSpPr>
          <p:cNvPr id="255" name="Oval 3"/>
          <p:cNvSpPr/>
          <p:nvPr/>
        </p:nvSpPr>
        <p:spPr>
          <a:xfrm>
            <a:off x="4493880" y="554760"/>
            <a:ext cx="2383200" cy="593640"/>
          </a:xfrm>
          <a:prstGeom prst="ellipse">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chemeClr val="accent6">
                    <a:lumMod val="50000"/>
                  </a:schemeClr>
                </a:solidFill>
                <a:latin typeface="Book Antiqua"/>
              </a:rPr>
              <a:t>Admin</a:t>
            </a:r>
            <a:endParaRPr b="0" lang="en-US" sz="1800" spc="-1" strike="noStrike">
              <a:solidFill>
                <a:srgbClr val="000000"/>
              </a:solidFill>
              <a:latin typeface="Arial"/>
            </a:endParaRPr>
          </a:p>
        </p:txBody>
      </p:sp>
      <p:sp>
        <p:nvSpPr>
          <p:cNvPr id="256" name="Diamond 4"/>
          <p:cNvSpPr/>
          <p:nvPr/>
        </p:nvSpPr>
        <p:spPr>
          <a:xfrm>
            <a:off x="5068440" y="1699920"/>
            <a:ext cx="1234440" cy="1109520"/>
          </a:xfrm>
          <a:prstGeom prst="diamond">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chemeClr val="accent6">
                    <a:lumMod val="50000"/>
                  </a:schemeClr>
                </a:solidFill>
                <a:latin typeface="Book Antiqua"/>
              </a:rPr>
              <a:t>Check</a:t>
            </a:r>
            <a:endParaRPr b="0" lang="en-US" sz="1200" spc="-1" strike="noStrike">
              <a:solidFill>
                <a:srgbClr val="000000"/>
              </a:solidFill>
              <a:latin typeface="Arial"/>
            </a:endParaRPr>
          </a:p>
        </p:txBody>
      </p:sp>
      <p:sp>
        <p:nvSpPr>
          <p:cNvPr id="257" name="Rectangle 5"/>
          <p:cNvSpPr/>
          <p:nvPr/>
        </p:nvSpPr>
        <p:spPr>
          <a:xfrm>
            <a:off x="808920" y="3161880"/>
            <a:ext cx="3250800" cy="3668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View new sellers</a:t>
            </a:r>
            <a:endParaRPr b="0" lang="en-US" sz="1800" spc="-1" strike="noStrike">
              <a:solidFill>
                <a:srgbClr val="000000"/>
              </a:solidFill>
              <a:latin typeface="Arial"/>
            </a:endParaRPr>
          </a:p>
        </p:txBody>
      </p:sp>
      <p:sp>
        <p:nvSpPr>
          <p:cNvPr id="258" name="Rectangle 6"/>
          <p:cNvSpPr/>
          <p:nvPr/>
        </p:nvSpPr>
        <p:spPr>
          <a:xfrm>
            <a:off x="816840" y="3833280"/>
            <a:ext cx="3250800" cy="3668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Allow new sellers</a:t>
            </a:r>
            <a:endParaRPr b="0" lang="en-US" sz="1800" spc="-1" strike="noStrike">
              <a:solidFill>
                <a:srgbClr val="000000"/>
              </a:solidFill>
              <a:latin typeface="Arial"/>
            </a:endParaRPr>
          </a:p>
        </p:txBody>
      </p:sp>
      <p:sp>
        <p:nvSpPr>
          <p:cNvPr id="259" name="Rectangle 7"/>
          <p:cNvSpPr/>
          <p:nvPr/>
        </p:nvSpPr>
        <p:spPr>
          <a:xfrm>
            <a:off x="808920" y="4431600"/>
            <a:ext cx="3250800" cy="3668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View products</a:t>
            </a:r>
            <a:endParaRPr b="0" lang="en-US" sz="1800" spc="-1" strike="noStrike">
              <a:solidFill>
                <a:srgbClr val="000000"/>
              </a:solidFill>
              <a:latin typeface="Arial"/>
            </a:endParaRPr>
          </a:p>
        </p:txBody>
      </p:sp>
      <p:sp>
        <p:nvSpPr>
          <p:cNvPr id="260" name="Rectangle 8"/>
          <p:cNvSpPr/>
          <p:nvPr/>
        </p:nvSpPr>
        <p:spPr>
          <a:xfrm>
            <a:off x="816840" y="5053320"/>
            <a:ext cx="3250800" cy="3668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View complaints</a:t>
            </a:r>
            <a:endParaRPr b="0" lang="en-US" sz="1800" spc="-1" strike="noStrike">
              <a:solidFill>
                <a:srgbClr val="000000"/>
              </a:solidFill>
              <a:latin typeface="Arial"/>
            </a:endParaRPr>
          </a:p>
        </p:txBody>
      </p:sp>
      <p:sp>
        <p:nvSpPr>
          <p:cNvPr id="261" name="Rectangle 9"/>
          <p:cNvSpPr/>
          <p:nvPr/>
        </p:nvSpPr>
        <p:spPr>
          <a:xfrm>
            <a:off x="808920" y="5678640"/>
            <a:ext cx="3250800" cy="3668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Set untrusted</a:t>
            </a:r>
            <a:endParaRPr b="0" lang="en-US" sz="1800" spc="-1" strike="noStrike">
              <a:solidFill>
                <a:srgbClr val="000000"/>
              </a:solidFill>
              <a:latin typeface="Arial"/>
            </a:endParaRPr>
          </a:p>
        </p:txBody>
      </p:sp>
      <p:sp>
        <p:nvSpPr>
          <p:cNvPr id="262" name="Rectangle 10"/>
          <p:cNvSpPr/>
          <p:nvPr/>
        </p:nvSpPr>
        <p:spPr>
          <a:xfrm>
            <a:off x="6791400" y="3147840"/>
            <a:ext cx="3250800" cy="36684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Unauthorized user</a:t>
            </a:r>
            <a:endParaRPr b="0" lang="en-US" sz="1800" spc="-1" strike="noStrike">
              <a:solidFill>
                <a:srgbClr val="000000"/>
              </a:solidFill>
              <a:latin typeface="Arial"/>
            </a:endParaRPr>
          </a:p>
        </p:txBody>
      </p:sp>
      <p:sp>
        <p:nvSpPr>
          <p:cNvPr id="263" name="Down Arrow 11"/>
          <p:cNvSpPr/>
          <p:nvPr/>
        </p:nvSpPr>
        <p:spPr>
          <a:xfrm>
            <a:off x="5599800" y="1163880"/>
            <a:ext cx="214560" cy="62496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64" name="Minus 12"/>
          <p:cNvSpPr/>
          <p:nvPr/>
        </p:nvSpPr>
        <p:spPr>
          <a:xfrm>
            <a:off x="1901160" y="2084040"/>
            <a:ext cx="3698280" cy="368640"/>
          </a:xfrm>
          <a:prstGeom prst="mathMinus">
            <a:avLst>
              <a:gd name="adj1" fmla="val 23520"/>
            </a:avLst>
          </a:prstGeom>
          <a:solidFill>
            <a:schemeClr val="accent1"/>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2120" bIns="42120" anchor="ctr">
            <a:noAutofit/>
          </a:bodyPr>
          <a:p>
            <a:pPr algn="ctr">
              <a:lnSpc>
                <a:spcPct val="100000"/>
              </a:lnSpc>
            </a:pPr>
            <a:endParaRPr b="0" lang="en-US" sz="1800" spc="-1" strike="noStrike">
              <a:solidFill>
                <a:schemeClr val="lt1"/>
              </a:solidFill>
              <a:latin typeface="Book Antiqua"/>
            </a:endParaRPr>
          </a:p>
        </p:txBody>
      </p:sp>
      <p:sp>
        <p:nvSpPr>
          <p:cNvPr id="265" name="Minus 13"/>
          <p:cNvSpPr/>
          <p:nvPr/>
        </p:nvSpPr>
        <p:spPr>
          <a:xfrm rot="16200000">
            <a:off x="1805760" y="2503800"/>
            <a:ext cx="1275120" cy="345600"/>
          </a:xfrm>
          <a:prstGeom prst="mathMinus">
            <a:avLst>
              <a:gd name="adj1" fmla="val 23520"/>
            </a:avLst>
          </a:prstGeom>
          <a:solidFill>
            <a:schemeClr val="accent1"/>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36360" bIns="36360" anchor="ctr">
            <a:noAutofit/>
          </a:bodyPr>
          <a:p>
            <a:pPr algn="ctr">
              <a:lnSpc>
                <a:spcPct val="100000"/>
              </a:lnSpc>
            </a:pPr>
            <a:endParaRPr b="0" lang="en-US" sz="1800" spc="-1" strike="noStrike">
              <a:solidFill>
                <a:schemeClr val="lt1"/>
              </a:solidFill>
              <a:latin typeface="Book Antiqua"/>
            </a:endParaRPr>
          </a:p>
        </p:txBody>
      </p:sp>
      <p:sp>
        <p:nvSpPr>
          <p:cNvPr id="266" name="Down Arrow 14"/>
          <p:cNvSpPr/>
          <p:nvPr/>
        </p:nvSpPr>
        <p:spPr>
          <a:xfrm>
            <a:off x="2301480" y="3536640"/>
            <a:ext cx="265320" cy="29952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67" name="Down Arrow 15"/>
          <p:cNvSpPr/>
          <p:nvPr/>
        </p:nvSpPr>
        <p:spPr>
          <a:xfrm>
            <a:off x="2274120" y="4198320"/>
            <a:ext cx="265320" cy="26028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68" name="Down Arrow 16"/>
          <p:cNvSpPr/>
          <p:nvPr/>
        </p:nvSpPr>
        <p:spPr>
          <a:xfrm>
            <a:off x="2274120" y="4797000"/>
            <a:ext cx="265320" cy="25956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69" name="Down Arrow 17"/>
          <p:cNvSpPr/>
          <p:nvPr/>
        </p:nvSpPr>
        <p:spPr>
          <a:xfrm>
            <a:off x="2274120" y="5420520"/>
            <a:ext cx="265320" cy="28044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70" name="TextBox 18"/>
          <p:cNvSpPr/>
          <p:nvPr/>
        </p:nvSpPr>
        <p:spPr>
          <a:xfrm>
            <a:off x="7162920" y="1728000"/>
            <a:ext cx="1164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Book Antiqua"/>
              </a:rPr>
              <a:t>No</a:t>
            </a:r>
            <a:endParaRPr b="0" lang="en-US" sz="1800" spc="-1" strike="noStrike">
              <a:solidFill>
                <a:srgbClr val="000000"/>
              </a:solidFill>
              <a:latin typeface="Arial"/>
            </a:endParaRPr>
          </a:p>
        </p:txBody>
      </p:sp>
      <p:sp>
        <p:nvSpPr>
          <p:cNvPr id="271" name="TextBox 19"/>
          <p:cNvSpPr/>
          <p:nvPr/>
        </p:nvSpPr>
        <p:spPr>
          <a:xfrm>
            <a:off x="3223800" y="1787040"/>
            <a:ext cx="984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Book Antiqua"/>
              </a:rPr>
              <a:t>Yes</a:t>
            </a:r>
            <a:endParaRPr b="0" lang="en-US" sz="1800" spc="-1" strike="noStrike">
              <a:solidFill>
                <a:srgbClr val="000000"/>
              </a:solidFill>
              <a:latin typeface="Arial"/>
            </a:endParaRPr>
          </a:p>
        </p:txBody>
      </p:sp>
      <p:sp>
        <p:nvSpPr>
          <p:cNvPr id="272" name="Down Arrow 20"/>
          <p:cNvSpPr/>
          <p:nvPr/>
        </p:nvSpPr>
        <p:spPr>
          <a:xfrm>
            <a:off x="2266560" y="6032880"/>
            <a:ext cx="265320" cy="28044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73" name="Minus 21"/>
          <p:cNvSpPr/>
          <p:nvPr/>
        </p:nvSpPr>
        <p:spPr>
          <a:xfrm>
            <a:off x="5785200" y="2055600"/>
            <a:ext cx="3539880" cy="368640"/>
          </a:xfrm>
          <a:prstGeom prst="mathMinus">
            <a:avLst>
              <a:gd name="adj1" fmla="val 23520"/>
            </a:avLst>
          </a:prstGeom>
          <a:solidFill>
            <a:schemeClr val="accent1"/>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2120" bIns="42120" anchor="ctr">
            <a:noAutofit/>
          </a:bodyPr>
          <a:p>
            <a:pPr algn="ctr">
              <a:lnSpc>
                <a:spcPct val="100000"/>
              </a:lnSpc>
            </a:pPr>
            <a:endParaRPr b="0" lang="en-US" sz="1800" spc="-1" strike="noStrike">
              <a:solidFill>
                <a:schemeClr val="lt1"/>
              </a:solidFill>
              <a:latin typeface="Book Antiqua"/>
            </a:endParaRPr>
          </a:p>
        </p:txBody>
      </p:sp>
      <p:sp>
        <p:nvSpPr>
          <p:cNvPr id="274" name="Minus 22"/>
          <p:cNvSpPr/>
          <p:nvPr/>
        </p:nvSpPr>
        <p:spPr>
          <a:xfrm rot="16200000">
            <a:off x="8233920" y="2503800"/>
            <a:ext cx="1275120" cy="345600"/>
          </a:xfrm>
          <a:prstGeom prst="mathMinus">
            <a:avLst>
              <a:gd name="adj1" fmla="val 23520"/>
            </a:avLst>
          </a:prstGeom>
          <a:solidFill>
            <a:schemeClr val="accent1"/>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36360" bIns="36360" anchor="ctr">
            <a:noAutofit/>
          </a:bodyPr>
          <a:p>
            <a:pPr algn="ctr">
              <a:lnSpc>
                <a:spcPct val="100000"/>
              </a:lnSpc>
            </a:pPr>
            <a:endParaRPr b="0" lang="en-US" sz="1800" spc="-1" strike="noStrike">
              <a:solidFill>
                <a:schemeClr val="lt1"/>
              </a:solidFill>
              <a:latin typeface="Book Antiqua"/>
            </a:endParaRPr>
          </a:p>
        </p:txBody>
      </p:sp>
      <p:sp>
        <p:nvSpPr>
          <p:cNvPr id="275" name="Rounded Rectangle 23"/>
          <p:cNvSpPr/>
          <p:nvPr/>
        </p:nvSpPr>
        <p:spPr>
          <a:xfrm>
            <a:off x="1113840" y="6290280"/>
            <a:ext cx="2570760" cy="371520"/>
          </a:xfrm>
          <a:prstGeom prst="roundRect">
            <a:avLst>
              <a:gd name="adj" fmla="val 16667"/>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End process</a:t>
            </a:r>
            <a:endParaRPr b="0" lang="en-US" sz="1800" spc="-1" strike="noStrike">
              <a:solidFill>
                <a:srgbClr val="000000"/>
              </a:solidFill>
              <a:latin typeface="Arial"/>
            </a:endParaRPr>
          </a:p>
        </p:txBody>
      </p:sp>
      <p:pic>
        <p:nvPicPr>
          <p:cNvPr id="276"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51" dur="indefinite" restart="never" nodeType="tmRoot">
          <p:childTnLst>
            <p:seq>
              <p:cTn id="152" dur="indefinite" nodeType="mainSeq">
                <p:childTnLst>
                  <p:par>
                    <p:cTn id="153" fill="hold">
                      <p:stCondLst>
                        <p:cond delay="0"/>
                      </p:stCondLst>
                      <p:childTnLst>
                        <p:par>
                          <p:cTn id="154" fill="hold">
                            <p:stCondLst>
                              <p:cond delay="0"/>
                            </p:stCondLst>
                            <p:childTnLst>
                              <p:par>
                                <p:cTn id="155" nodeType="afterEffect" fill="hold" presetClass="mediacall">
                                  <p:stCondLst>
                                    <p:cond delay="0"/>
                                  </p:stCondLst>
                                  <p:childTnLst>
                                    <p:cmd type="call" cmd="playFrom(0.0)">
                                      <p:cBhvr>
                                        <p:cTn id="156" dur="1" fill="hold"/>
                                        <p:tgtEl>
                                          <p:spTgt spid="276"/>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76"/>
                </p:tgtEl>
              </p:cMediaNode>
            </p:audio>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5557320" y="4487040"/>
            <a:ext cx="5704200" cy="1142640"/>
          </a:xfrm>
          <a:prstGeom prst="rect">
            <a:avLst/>
          </a:prstGeom>
          <a:noFill/>
          <a:ln w="0">
            <a:noFill/>
          </a:ln>
        </p:spPr>
        <p:txBody>
          <a:bodyPr lIns="90000" rIns="90000" tIns="45000" bIns="45000" anchor="ctr">
            <a:normAutofit fontScale="82000"/>
          </a:bodyPr>
          <a:p>
            <a:pPr indent="0" algn="ctr">
              <a:lnSpc>
                <a:spcPct val="100000"/>
              </a:lnSpc>
              <a:buNone/>
            </a:pPr>
            <a:r>
              <a:rPr b="1" lang="en-IN" sz="2800" spc="-1" strike="noStrike">
                <a:solidFill>
                  <a:srgbClr val="000000"/>
                </a:solidFill>
                <a:latin typeface="Lucida Sans"/>
              </a:rPr>
              <a:t>FLOW CHART FOR HOW SELLER LAUNCHES PRODUCTS</a:t>
            </a:r>
            <a:br>
              <a:rPr sz="2800"/>
            </a:br>
            <a:endParaRPr b="0" lang="en-US" sz="2800" spc="-1" strike="noStrike">
              <a:solidFill>
                <a:srgbClr val="ffffff"/>
              </a:solidFill>
              <a:latin typeface="Book Antiqua"/>
            </a:endParaRPr>
          </a:p>
        </p:txBody>
      </p:sp>
      <p:sp>
        <p:nvSpPr>
          <p:cNvPr id="278" name="Oval 4"/>
          <p:cNvSpPr/>
          <p:nvPr/>
        </p:nvSpPr>
        <p:spPr>
          <a:xfrm>
            <a:off x="5194800" y="441360"/>
            <a:ext cx="1915200" cy="574920"/>
          </a:xfrm>
          <a:prstGeom prst="ellipse">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Seller</a:t>
            </a:r>
            <a:endParaRPr b="0" lang="en-US" sz="1800" spc="-1" strike="noStrike">
              <a:solidFill>
                <a:srgbClr val="000000"/>
              </a:solidFill>
              <a:latin typeface="Arial"/>
            </a:endParaRPr>
          </a:p>
        </p:txBody>
      </p:sp>
      <p:sp>
        <p:nvSpPr>
          <p:cNvPr id="279" name="Diamond 5"/>
          <p:cNvSpPr/>
          <p:nvPr/>
        </p:nvSpPr>
        <p:spPr>
          <a:xfrm>
            <a:off x="5438160" y="1505520"/>
            <a:ext cx="1364400" cy="929880"/>
          </a:xfrm>
          <a:prstGeom prst="diamond">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Book Antiqua"/>
              </a:rPr>
              <a:t>check</a:t>
            </a:r>
            <a:endParaRPr b="0" lang="en-US" sz="1400" spc="-1" strike="noStrike">
              <a:solidFill>
                <a:srgbClr val="000000"/>
              </a:solidFill>
              <a:latin typeface="Arial"/>
            </a:endParaRPr>
          </a:p>
        </p:txBody>
      </p:sp>
      <p:sp>
        <p:nvSpPr>
          <p:cNvPr id="280" name="Rectangle 6"/>
          <p:cNvSpPr/>
          <p:nvPr/>
        </p:nvSpPr>
        <p:spPr>
          <a:xfrm>
            <a:off x="1056240" y="2846520"/>
            <a:ext cx="3349800" cy="43308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Launch products</a:t>
            </a:r>
            <a:endParaRPr b="0" lang="en-US" sz="1800" spc="-1" strike="noStrike">
              <a:solidFill>
                <a:srgbClr val="000000"/>
              </a:solidFill>
              <a:latin typeface="Arial"/>
            </a:endParaRPr>
          </a:p>
        </p:txBody>
      </p:sp>
      <p:sp>
        <p:nvSpPr>
          <p:cNvPr id="281" name="Rectangle 7"/>
          <p:cNvSpPr/>
          <p:nvPr/>
        </p:nvSpPr>
        <p:spPr>
          <a:xfrm>
            <a:off x="1056240" y="3681720"/>
            <a:ext cx="3349800" cy="43308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View products</a:t>
            </a:r>
            <a:endParaRPr b="0" lang="en-US" sz="1800" spc="-1" strike="noStrike">
              <a:solidFill>
                <a:srgbClr val="000000"/>
              </a:solidFill>
              <a:latin typeface="Arial"/>
            </a:endParaRPr>
          </a:p>
        </p:txBody>
      </p:sp>
      <p:sp>
        <p:nvSpPr>
          <p:cNvPr id="282" name="Rectangle 8"/>
          <p:cNvSpPr/>
          <p:nvPr/>
        </p:nvSpPr>
        <p:spPr>
          <a:xfrm>
            <a:off x="1056240" y="4520520"/>
            <a:ext cx="3349800" cy="43308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Offers for products</a:t>
            </a:r>
            <a:endParaRPr b="0" lang="en-US" sz="1800" spc="-1" strike="noStrike">
              <a:solidFill>
                <a:srgbClr val="000000"/>
              </a:solidFill>
              <a:latin typeface="Arial"/>
            </a:endParaRPr>
          </a:p>
        </p:txBody>
      </p:sp>
      <p:sp>
        <p:nvSpPr>
          <p:cNvPr id="283" name="Rounded Rectangle 9"/>
          <p:cNvSpPr/>
          <p:nvPr/>
        </p:nvSpPr>
        <p:spPr>
          <a:xfrm>
            <a:off x="1828800" y="5290920"/>
            <a:ext cx="1804680" cy="451080"/>
          </a:xfrm>
          <a:prstGeom prst="roundRect">
            <a:avLst>
              <a:gd name="adj" fmla="val 16667"/>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End process</a:t>
            </a:r>
            <a:endParaRPr b="0" lang="en-US" sz="1800" spc="-1" strike="noStrike">
              <a:solidFill>
                <a:srgbClr val="000000"/>
              </a:solidFill>
              <a:latin typeface="Arial"/>
            </a:endParaRPr>
          </a:p>
        </p:txBody>
      </p:sp>
      <p:sp>
        <p:nvSpPr>
          <p:cNvPr id="284" name="Rectangle 10"/>
          <p:cNvSpPr/>
          <p:nvPr/>
        </p:nvSpPr>
        <p:spPr>
          <a:xfrm>
            <a:off x="7113240" y="2850480"/>
            <a:ext cx="3349800" cy="433080"/>
          </a:xfrm>
          <a:prstGeom prst="rect">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Book Antiqua"/>
              </a:rPr>
              <a:t>Unauthorized user</a:t>
            </a:r>
            <a:endParaRPr b="0" lang="en-US" sz="1800" spc="-1" strike="noStrike">
              <a:solidFill>
                <a:srgbClr val="000000"/>
              </a:solidFill>
              <a:latin typeface="Arial"/>
            </a:endParaRPr>
          </a:p>
        </p:txBody>
      </p:sp>
      <p:sp>
        <p:nvSpPr>
          <p:cNvPr id="285" name="Minus 11"/>
          <p:cNvSpPr/>
          <p:nvPr/>
        </p:nvSpPr>
        <p:spPr>
          <a:xfrm>
            <a:off x="2180520" y="1754640"/>
            <a:ext cx="3799080" cy="401760"/>
          </a:xfrm>
          <a:prstGeom prst="mathMinus">
            <a:avLst>
              <a:gd name="adj1" fmla="val 2352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86" name="Minus 12"/>
          <p:cNvSpPr/>
          <p:nvPr/>
        </p:nvSpPr>
        <p:spPr>
          <a:xfrm rot="16200000">
            <a:off x="2133000" y="2156760"/>
            <a:ext cx="1196280" cy="401760"/>
          </a:xfrm>
          <a:prstGeom prst="mathMinus">
            <a:avLst>
              <a:gd name="adj1" fmla="val 2352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87" name="Minus 13"/>
          <p:cNvSpPr/>
          <p:nvPr/>
        </p:nvSpPr>
        <p:spPr>
          <a:xfrm>
            <a:off x="6353640" y="1769400"/>
            <a:ext cx="3018600" cy="401760"/>
          </a:xfrm>
          <a:prstGeom prst="mathMinus">
            <a:avLst>
              <a:gd name="adj1" fmla="val 2352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88" name="Minus 14"/>
          <p:cNvSpPr/>
          <p:nvPr/>
        </p:nvSpPr>
        <p:spPr>
          <a:xfrm rot="16200000">
            <a:off x="8305920" y="2166840"/>
            <a:ext cx="1196280" cy="401760"/>
          </a:xfrm>
          <a:prstGeom prst="mathMinus">
            <a:avLst>
              <a:gd name="adj1" fmla="val 2352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89" name="Down Arrow 15"/>
          <p:cNvSpPr/>
          <p:nvPr/>
        </p:nvSpPr>
        <p:spPr>
          <a:xfrm>
            <a:off x="2630880" y="3263400"/>
            <a:ext cx="200880" cy="40140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90" name="Down Arrow 16"/>
          <p:cNvSpPr/>
          <p:nvPr/>
        </p:nvSpPr>
        <p:spPr>
          <a:xfrm>
            <a:off x="2630880" y="4111200"/>
            <a:ext cx="200880" cy="40140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91" name="Down Arrow 17"/>
          <p:cNvSpPr/>
          <p:nvPr/>
        </p:nvSpPr>
        <p:spPr>
          <a:xfrm>
            <a:off x="2634840" y="4970160"/>
            <a:ext cx="200880" cy="401400"/>
          </a:xfrm>
          <a:prstGeom prst="downArrow">
            <a:avLst>
              <a:gd name="adj1" fmla="val 50000"/>
              <a:gd name="adj2" fmla="val 5000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92" name="Minus 18"/>
          <p:cNvSpPr/>
          <p:nvPr/>
        </p:nvSpPr>
        <p:spPr>
          <a:xfrm rot="16200000">
            <a:off x="5817600" y="1064520"/>
            <a:ext cx="669600" cy="401760"/>
          </a:xfrm>
          <a:prstGeom prst="mathMinus">
            <a:avLst>
              <a:gd name="adj1" fmla="val 23520"/>
            </a:avLst>
          </a:prstGeom>
          <a:solidFill>
            <a:srgbClr val="ceb966"/>
          </a:solidFill>
          <a:ln>
            <a:solidFill>
              <a:srgbClr val="98884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Book Antiqua"/>
            </a:endParaRPr>
          </a:p>
        </p:txBody>
      </p:sp>
      <p:sp>
        <p:nvSpPr>
          <p:cNvPr id="293" name="TextBox 19"/>
          <p:cNvSpPr/>
          <p:nvPr/>
        </p:nvSpPr>
        <p:spPr>
          <a:xfrm>
            <a:off x="2831760" y="1553040"/>
            <a:ext cx="99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Book Antiqua"/>
              </a:rPr>
              <a:t>Yes</a:t>
            </a:r>
            <a:r>
              <a:rPr b="0" lang="en-US" sz="1800" spc="-1" strike="noStrike">
                <a:solidFill>
                  <a:srgbClr val="ffffff"/>
                </a:solidFill>
                <a:latin typeface="Book Antiqua"/>
              </a:rPr>
              <a:t> </a:t>
            </a:r>
            <a:endParaRPr b="0" lang="en-US" sz="1800" spc="-1" strike="noStrike">
              <a:solidFill>
                <a:srgbClr val="000000"/>
              </a:solidFill>
              <a:latin typeface="Arial"/>
            </a:endParaRPr>
          </a:p>
        </p:txBody>
      </p:sp>
      <p:sp>
        <p:nvSpPr>
          <p:cNvPr id="294" name="TextBox 20"/>
          <p:cNvSpPr/>
          <p:nvPr/>
        </p:nvSpPr>
        <p:spPr>
          <a:xfrm>
            <a:off x="8274240" y="1508040"/>
            <a:ext cx="797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Book Antiqua"/>
              </a:rPr>
              <a:t>No</a:t>
            </a:r>
            <a:endParaRPr b="0" lang="en-US" sz="1800" spc="-1" strike="noStrike">
              <a:solidFill>
                <a:srgbClr val="000000"/>
              </a:solidFill>
              <a:latin typeface="Arial"/>
            </a:endParaRPr>
          </a:p>
        </p:txBody>
      </p:sp>
      <p:pic>
        <p:nvPicPr>
          <p:cNvPr id="295"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57" dur="indefinite" restart="never" nodeType="tmRoot">
          <p:childTnLst>
            <p:seq>
              <p:cTn id="158" dur="indefinite" nodeType="mainSeq">
                <p:childTnLst>
                  <p:par>
                    <p:cTn id="159" fill="hold">
                      <p:stCondLst>
                        <p:cond delay="0"/>
                      </p:stCondLst>
                      <p:childTnLst>
                        <p:par>
                          <p:cTn id="160" fill="hold">
                            <p:stCondLst>
                              <p:cond delay="0"/>
                            </p:stCondLst>
                            <p:childTnLst>
                              <p:par>
                                <p:cTn id="161" nodeType="afterEffect" fill="hold" presetClass="mediacall">
                                  <p:stCondLst>
                                    <p:cond delay="0"/>
                                  </p:stCondLst>
                                  <p:childTnLst>
                                    <p:cmd type="call" cmd="playFrom(0.0)">
                                      <p:cBhvr>
                                        <p:cTn id="162" dur="1" fill="hold"/>
                                        <p:tgtEl>
                                          <p:spTgt spid="295"/>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95"/>
                </p:tgtEl>
              </p:cMediaNode>
            </p:audio>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rmAutofit fontScale="81000"/>
          </a:bodyPr>
          <a:p>
            <a:pPr indent="0" algn="ctr">
              <a:lnSpc>
                <a:spcPct val="100000"/>
              </a:lnSpc>
              <a:buNone/>
            </a:pPr>
            <a:r>
              <a:rPr b="1" lang="en-IN" sz="4100" spc="-1" strike="noStrike">
                <a:solidFill>
                  <a:srgbClr val="000000"/>
                </a:solidFill>
                <a:latin typeface="Lucida Sans"/>
              </a:rPr>
              <a:t>FLOW CHART FOR HOW USER PURCHASE PRODUCTS</a:t>
            </a:r>
            <a:br>
              <a:rPr sz="4100"/>
            </a:br>
            <a:endParaRPr b="0" lang="en-US" sz="4100" spc="-1" strike="noStrike">
              <a:solidFill>
                <a:srgbClr val="ffffff"/>
              </a:solidFill>
              <a:latin typeface="Book Antiqua"/>
            </a:endParaRPr>
          </a:p>
        </p:txBody>
      </p:sp>
      <p:pic>
        <p:nvPicPr>
          <p:cNvPr id="297" name="Content Placeholder 3" descr=""/>
          <p:cNvPicPr/>
          <p:nvPr/>
        </p:nvPicPr>
        <p:blipFill>
          <a:blip r:embed="rId1"/>
          <a:stretch/>
        </p:blipFill>
        <p:spPr>
          <a:xfrm>
            <a:off x="870840" y="1600200"/>
            <a:ext cx="10476000" cy="4956840"/>
          </a:xfrm>
          <a:prstGeom prst="rect">
            <a:avLst/>
          </a:prstGeom>
          <a:ln w="0">
            <a:noFill/>
          </a:ln>
        </p:spPr>
      </p:pic>
      <p:pic>
        <p:nvPicPr>
          <p:cNvPr id="298"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63" dur="indefinite" restart="never" nodeType="tmRoot">
          <p:childTnLst>
            <p:seq>
              <p:cTn id="164" dur="indefinite" nodeType="mainSeq">
                <p:childTnLst>
                  <p:par>
                    <p:cTn id="165" fill="hold">
                      <p:stCondLst>
                        <p:cond delay="0"/>
                      </p:stCondLst>
                      <p:childTnLst>
                        <p:par>
                          <p:cTn id="166" fill="hold">
                            <p:stCondLst>
                              <p:cond delay="0"/>
                            </p:stCondLst>
                            <p:childTnLst>
                              <p:par>
                                <p:cTn id="167" nodeType="afterEffect" fill="hold" presetClass="mediacall">
                                  <p:stCondLst>
                                    <p:cond delay="0"/>
                                  </p:stCondLst>
                                  <p:childTnLst>
                                    <p:cmd type="call" cmd="playFrom(0.0)">
                                      <p:cBhvr>
                                        <p:cTn id="168" dur="1" fill="hold"/>
                                        <p:tgtEl>
                                          <p:spTgt spid="298"/>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298"/>
                </p:tgtEl>
              </p:cMediaNode>
            </p:audio>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buNone/>
            </a:pPr>
            <a:endParaRPr b="1" lang="en-US" sz="4100" spc="-1" strike="noStrike">
              <a:solidFill>
                <a:srgbClr val="e9d596"/>
              </a:solidFill>
              <a:latin typeface="Lucida Sans"/>
            </a:endParaRPr>
          </a:p>
        </p:txBody>
      </p:sp>
      <p:pic>
        <p:nvPicPr>
          <p:cNvPr id="300"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69" dur="indefinite" restart="never" nodeType="tmRoot">
          <p:childTnLst>
            <p:seq>
              <p:cTn id="170" dur="indefinite" nodeType="mainSeq">
                <p:childTnLst>
                  <p:par>
                    <p:cTn id="171" fill="hold">
                      <p:stCondLst>
                        <p:cond delay="0"/>
                      </p:stCondLst>
                      <p:childTnLst>
                        <p:par>
                          <p:cTn id="172" fill="hold">
                            <p:stCondLst>
                              <p:cond delay="0"/>
                            </p:stCondLst>
                            <p:childTnLst>
                              <p:par>
                                <p:cTn id="173" nodeType="afterEffect" fill="hold" presetClass="mediacall">
                                  <p:stCondLst>
                                    <p:cond delay="0"/>
                                  </p:stCondLst>
                                  <p:childTnLst>
                                    <p:cmd type="call" cmd="playFrom(0.0)">
                                      <p:cBhvr>
                                        <p:cTn id="174" dur="1" fill="hold"/>
                                        <p:tgtEl>
                                          <p:spTgt spid="300"/>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300"/>
                </p:tgtEl>
              </p:cMediaNode>
            </p:audio>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p:nvPr>
        </p:nvSpPr>
        <p:spPr>
          <a:xfrm>
            <a:off x="609480" y="818640"/>
            <a:ext cx="10972440" cy="5490360"/>
          </a:xfrm>
          <a:prstGeom prst="rect">
            <a:avLst/>
          </a:prstGeom>
          <a:noFill/>
          <a:ln w="0">
            <a:noFill/>
          </a:ln>
        </p:spPr>
        <p:txBody>
          <a:bodyPr lIns="90000" rIns="90000" tIns="45000" bIns="45000" anchor="t">
            <a:normAutofit/>
          </a:bodyPr>
          <a:p>
            <a:pPr marL="137160" indent="0">
              <a:lnSpc>
                <a:spcPct val="150000"/>
              </a:lnSpc>
              <a:spcBef>
                <a:spcPts val="561"/>
              </a:spcBef>
              <a:buNone/>
              <a:tabLst>
                <a:tab algn="l" pos="0"/>
              </a:tabLst>
            </a:pPr>
            <a:r>
              <a:rPr b="0" lang="en-US" sz="2800" spc="-1" strike="noStrike">
                <a:solidFill>
                  <a:srgbClr val="ffffff"/>
                </a:solidFill>
                <a:latin typeface="Times New Roman"/>
              </a:rPr>
              <a:t>Online auctions are a widely accepted business model for the following reasons:</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tabLst>
                <a:tab algn="l" pos="0"/>
              </a:tabLst>
            </a:pPr>
            <a:r>
              <a:rPr b="0" lang="en-US" sz="2800" spc="-1" strike="noStrike">
                <a:solidFill>
                  <a:srgbClr val="ffffff"/>
                </a:solidFill>
                <a:latin typeface="Times New Roman"/>
              </a:rPr>
              <a:t>Flexible time limits</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tabLst>
                <a:tab algn="l" pos="0"/>
              </a:tabLst>
            </a:pPr>
            <a:r>
              <a:rPr b="0" lang="en-US" sz="2800" spc="-1" strike="noStrike">
                <a:solidFill>
                  <a:srgbClr val="ffffff"/>
                </a:solidFill>
                <a:latin typeface="Times New Roman"/>
              </a:rPr>
              <a:t>No geographical limitations</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tabLst>
                <a:tab algn="l" pos="0"/>
              </a:tabLst>
            </a:pPr>
            <a:r>
              <a:rPr b="0" lang="en-US" sz="2800" spc="-1" strike="noStrike">
                <a:solidFill>
                  <a:srgbClr val="ffffff"/>
                </a:solidFill>
                <a:latin typeface="Times New Roman"/>
              </a:rPr>
              <a:t>Offers highly intensive social interactions</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tabLst>
                <a:tab algn="l" pos="0"/>
              </a:tabLst>
            </a:pPr>
            <a:r>
              <a:rPr b="0" lang="en-US" sz="2800" spc="-1" strike="noStrike">
                <a:solidFill>
                  <a:srgbClr val="ffffff"/>
                </a:solidFill>
                <a:latin typeface="Times New Roman"/>
              </a:rPr>
              <a:t>Includes a large numbers of sellers and bidders, which encourages a high-volume online business</a:t>
            </a:r>
            <a:endParaRPr b="0" lang="en-US" sz="2800" spc="-1" strike="noStrike">
              <a:solidFill>
                <a:srgbClr val="ffffff"/>
              </a:solidFill>
              <a:latin typeface="Book Antiqua"/>
            </a:endParaRPr>
          </a:p>
          <a:p>
            <a:pPr marL="137160" indent="0">
              <a:lnSpc>
                <a:spcPct val="150000"/>
              </a:lnSpc>
              <a:spcBef>
                <a:spcPts val="561"/>
              </a:spcBef>
              <a:buNone/>
              <a:tabLst>
                <a:tab algn="l" pos="0"/>
              </a:tabLst>
            </a:pPr>
            <a:endParaRPr b="0" lang="en-US" sz="2800" spc="-1" strike="noStrike">
              <a:solidFill>
                <a:srgbClr val="ffffff"/>
              </a:solidFill>
              <a:latin typeface="Book Antiqua"/>
            </a:endParaRPr>
          </a:p>
        </p:txBody>
      </p:sp>
      <p:pic>
        <p:nvPicPr>
          <p:cNvPr id="171"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2000" p14:dur="2000"/>
    </mc:Choice>
    <mc:Fallback>
      <p:transition spd="slow" advTm="2000"/>
    </mc:Fallback>
  </mc:AlternateContent>
  <p:timing>
    <p:tnLst>
      <p:par>
        <p:cTn id="13" dur="indefinite" restart="never" nodeType="tmRoot">
          <p:childTnLst>
            <p:seq>
              <p:cTn id="14" dur="indefinite" nodeType="mainSeq">
                <p:childTnLst>
                  <p:par>
                    <p:cTn id="15" fill="hold">
                      <p:stCondLst>
                        <p:cond delay="0"/>
                      </p:stCondLst>
                      <p:childTnLst>
                        <p:par>
                          <p:cTn id="16" fill="hold">
                            <p:stCondLst>
                              <p:cond delay="0"/>
                            </p:stCondLst>
                            <p:childTnLst>
                              <p:par>
                                <p:cTn id="17" nodeType="afterEffect" fill="hold" presetClass="mediacall">
                                  <p:stCondLst>
                                    <p:cond delay="0"/>
                                  </p:stCondLst>
                                  <p:childTnLst>
                                    <p:cmd type="call" cmd="playFrom(0.0)">
                                      <p:cBhvr>
                                        <p:cTn id="18" dur="1" fill="hold"/>
                                        <p:tgtEl>
                                          <p:spTgt spid="171"/>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71"/>
                </p:tgtEl>
              </p:cMediaNode>
            </p:audio>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4680"/>
            <a:ext cx="10972440" cy="1092240"/>
          </a:xfrm>
          <a:prstGeom prst="rect">
            <a:avLst/>
          </a:prstGeom>
          <a:noFill/>
          <a:ln w="0">
            <a:noFill/>
          </a:ln>
        </p:spPr>
        <p:txBody>
          <a:bodyPr lIns="90000" rIns="90000" tIns="45000" bIns="45000" anchor="ctr">
            <a:normAutofit fontScale="80000"/>
          </a:bodyPr>
          <a:p>
            <a:pPr indent="0" algn="ctr">
              <a:lnSpc>
                <a:spcPct val="100000"/>
              </a:lnSpc>
              <a:buNone/>
            </a:pPr>
            <a:r>
              <a:rPr b="1" lang="en-IN" sz="4100" spc="-1" strike="noStrike">
                <a:solidFill>
                  <a:srgbClr val="000000"/>
                </a:solidFill>
                <a:latin typeface="Lucida Sans"/>
              </a:rPr>
              <a:t>CLASS DIAGRAM</a:t>
            </a:r>
            <a:br>
              <a:rPr sz="4100"/>
            </a:br>
            <a:endParaRPr b="0" lang="en-US" sz="4100" spc="-1" strike="noStrike">
              <a:solidFill>
                <a:srgbClr val="ffffff"/>
              </a:solidFill>
              <a:latin typeface="Book Antiqua"/>
            </a:endParaRPr>
          </a:p>
        </p:txBody>
      </p:sp>
      <p:pic>
        <p:nvPicPr>
          <p:cNvPr id="302" name="Content Placeholder 3" descr=""/>
          <p:cNvPicPr/>
          <p:nvPr/>
        </p:nvPicPr>
        <p:blipFill>
          <a:blip r:embed="rId1"/>
          <a:stretch/>
        </p:blipFill>
        <p:spPr>
          <a:xfrm>
            <a:off x="714960" y="1227960"/>
            <a:ext cx="10761840" cy="5080320"/>
          </a:xfrm>
          <a:prstGeom prst="rect">
            <a:avLst/>
          </a:prstGeom>
          <a:ln w="0">
            <a:noFill/>
          </a:ln>
        </p:spPr>
      </p:pic>
      <p:pic>
        <p:nvPicPr>
          <p:cNvPr id="303"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75" dur="indefinite" restart="never" nodeType="tmRoot">
          <p:childTnLst>
            <p:seq>
              <p:cTn id="176" dur="indefinite" nodeType="mainSeq">
                <p:childTnLst>
                  <p:par>
                    <p:cTn id="177" fill="hold">
                      <p:stCondLst>
                        <p:cond delay="0"/>
                      </p:stCondLst>
                      <p:childTnLst>
                        <p:par>
                          <p:cTn id="178" fill="hold">
                            <p:stCondLst>
                              <p:cond delay="0"/>
                            </p:stCondLst>
                            <p:childTnLst>
                              <p:par>
                                <p:cTn id="179" nodeType="afterEffect" fill="hold" presetClass="mediacall">
                                  <p:stCondLst>
                                    <p:cond delay="0"/>
                                  </p:stCondLst>
                                  <p:childTnLst>
                                    <p:cmd type="call" cmd="playFrom(0.0)">
                                      <p:cBhvr>
                                        <p:cTn id="180" dur="1" fill="hold"/>
                                        <p:tgtEl>
                                          <p:spTgt spid="303"/>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303"/>
                </p:tgtEl>
              </p:cMediaNode>
            </p:audio>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rmAutofit fontScale="84000"/>
          </a:bodyPr>
          <a:p>
            <a:pPr indent="0" algn="ctr">
              <a:lnSpc>
                <a:spcPct val="100000"/>
              </a:lnSpc>
              <a:buNone/>
            </a:pPr>
            <a:r>
              <a:rPr b="1" lang="en-IN" sz="4100" spc="-1" strike="noStrike">
                <a:solidFill>
                  <a:srgbClr val="000000"/>
                </a:solidFill>
                <a:latin typeface="Lucida Sans"/>
              </a:rPr>
              <a:t>USECASE DIAGRAM</a:t>
            </a:r>
            <a:br>
              <a:rPr sz="4100"/>
            </a:br>
            <a:endParaRPr b="0" lang="en-US" sz="4100" spc="-1" strike="noStrike">
              <a:solidFill>
                <a:srgbClr val="ffffff"/>
              </a:solidFill>
              <a:latin typeface="Book Antiqua"/>
            </a:endParaRPr>
          </a:p>
        </p:txBody>
      </p:sp>
      <p:pic>
        <p:nvPicPr>
          <p:cNvPr id="305" name="Content Placeholder 3" descr=""/>
          <p:cNvPicPr/>
          <p:nvPr/>
        </p:nvPicPr>
        <p:blipFill>
          <a:blip r:embed="rId1"/>
          <a:stretch/>
        </p:blipFill>
        <p:spPr>
          <a:xfrm>
            <a:off x="609480" y="1271520"/>
            <a:ext cx="10972440" cy="5036760"/>
          </a:xfrm>
          <a:prstGeom prst="rect">
            <a:avLst/>
          </a:prstGeom>
          <a:ln w="0">
            <a:noFill/>
          </a:ln>
        </p:spPr>
      </p:pic>
      <p:pic>
        <p:nvPicPr>
          <p:cNvPr id="306"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81" dur="indefinite" restart="never" nodeType="tmRoot">
          <p:childTnLst>
            <p:seq>
              <p:cTn id="182" dur="indefinite" nodeType="mainSeq">
                <p:childTnLst>
                  <p:par>
                    <p:cTn id="183" fill="hold">
                      <p:stCondLst>
                        <p:cond delay="0"/>
                      </p:stCondLst>
                      <p:childTnLst>
                        <p:par>
                          <p:cTn id="184" fill="hold">
                            <p:stCondLst>
                              <p:cond delay="0"/>
                            </p:stCondLst>
                            <p:childTnLst>
                              <p:par>
                                <p:cTn id="185" nodeType="afterEffect" fill="hold" presetClass="mediacall">
                                  <p:stCondLst>
                                    <p:cond delay="0"/>
                                  </p:stCondLst>
                                  <p:childTnLst>
                                    <p:cmd type="call" cmd="playFrom(0.0)">
                                      <p:cBhvr>
                                        <p:cTn id="186" dur="1" fill="hold"/>
                                        <p:tgtEl>
                                          <p:spTgt spid="306"/>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306"/>
                </p:tgtEl>
              </p:cMediaNode>
            </p:audio>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rmAutofit fontScale="84000"/>
          </a:bodyPr>
          <a:p>
            <a:pPr indent="0" algn="ctr">
              <a:lnSpc>
                <a:spcPct val="100000"/>
              </a:lnSpc>
              <a:buNone/>
            </a:pPr>
            <a:r>
              <a:rPr b="1" lang="en-IN" sz="4100" spc="-1" strike="noStrike">
                <a:solidFill>
                  <a:srgbClr val="000000"/>
                </a:solidFill>
                <a:latin typeface="Lucida Sans"/>
              </a:rPr>
              <a:t>SEQUENCE DIAGRAM</a:t>
            </a:r>
            <a:br>
              <a:rPr sz="4100"/>
            </a:br>
            <a:endParaRPr b="0" lang="en-US" sz="4100" spc="-1" strike="noStrike">
              <a:solidFill>
                <a:srgbClr val="ffffff"/>
              </a:solidFill>
              <a:latin typeface="Book Antiqua"/>
            </a:endParaRPr>
          </a:p>
        </p:txBody>
      </p:sp>
      <p:pic>
        <p:nvPicPr>
          <p:cNvPr id="308" name="Content Placeholder 3" descr=""/>
          <p:cNvPicPr/>
          <p:nvPr/>
        </p:nvPicPr>
        <p:blipFill>
          <a:blip r:embed="rId1"/>
          <a:stretch/>
        </p:blipFill>
        <p:spPr>
          <a:xfrm>
            <a:off x="1001520" y="1105920"/>
            <a:ext cx="10267200" cy="5202360"/>
          </a:xfrm>
          <a:prstGeom prst="rect">
            <a:avLst/>
          </a:prstGeom>
          <a:ln w="0">
            <a:noFill/>
          </a:ln>
        </p:spPr>
      </p:pic>
      <p:pic>
        <p:nvPicPr>
          <p:cNvPr id="309"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87" dur="indefinite" restart="never" nodeType="tmRoot">
          <p:childTnLst>
            <p:seq>
              <p:cTn id="188" dur="indefinite" nodeType="mainSeq">
                <p:childTnLst>
                  <p:par>
                    <p:cTn id="189" fill="hold">
                      <p:stCondLst>
                        <p:cond delay="0"/>
                      </p:stCondLst>
                      <p:childTnLst>
                        <p:par>
                          <p:cTn id="190" fill="hold">
                            <p:stCondLst>
                              <p:cond delay="0"/>
                            </p:stCondLst>
                            <p:childTnLst>
                              <p:par>
                                <p:cTn id="191" nodeType="afterEffect" fill="hold" presetClass="mediacall">
                                  <p:stCondLst>
                                    <p:cond delay="0"/>
                                  </p:stCondLst>
                                  <p:childTnLst>
                                    <p:cmd type="call" cmd="playFrom(0.0)">
                                      <p:cBhvr>
                                        <p:cTn id="192" dur="1" fill="hold"/>
                                        <p:tgtEl>
                                          <p:spTgt spid="309"/>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309"/>
                </p:tgtEl>
              </p:cMediaNode>
            </p:audio>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Conclusion</a:t>
            </a:r>
            <a:endParaRPr b="0" lang="en-US" sz="4100" spc="-1" strike="noStrike">
              <a:solidFill>
                <a:srgbClr val="ffffff"/>
              </a:solidFill>
              <a:latin typeface="Book Antiqua"/>
            </a:endParaRPr>
          </a:p>
        </p:txBody>
      </p:sp>
      <p:sp>
        <p:nvSpPr>
          <p:cNvPr id="311" name="PlaceHolder 2"/>
          <p:cNvSpPr>
            <a:spLocks noGrp="1"/>
          </p:cNvSpPr>
          <p:nvPr>
            <p:ph/>
          </p:nvPr>
        </p:nvSpPr>
        <p:spPr>
          <a:xfrm>
            <a:off x="609480" y="1600200"/>
            <a:ext cx="10972440" cy="4708800"/>
          </a:xfrm>
          <a:prstGeom prst="rect">
            <a:avLst/>
          </a:prstGeom>
          <a:noFill/>
          <a:ln w="0">
            <a:noFill/>
          </a:ln>
        </p:spPr>
        <p:txBody>
          <a:bodyPr lIns="90000" rIns="90000" tIns="45000" bIns="45000" anchor="t">
            <a:normAutofit fontScale="78000"/>
          </a:bodyPr>
          <a:p>
            <a:pPr marL="137520" indent="0">
              <a:lnSpc>
                <a:spcPct val="170000"/>
              </a:lnSpc>
              <a:spcBef>
                <a:spcPts val="561"/>
              </a:spcBef>
              <a:buNone/>
              <a:tabLst>
                <a:tab algn="l" pos="0"/>
              </a:tabLst>
            </a:pPr>
            <a:r>
              <a:rPr b="0" lang="en-US" sz="2800" spc="-1" strike="noStrike">
                <a:solidFill>
                  <a:srgbClr val="ffffff"/>
                </a:solidFill>
                <a:latin typeface="Times New Roman"/>
              </a:rPr>
              <a:t>We build online models for the auction fraud moderation and  etection system designed for a major Asian online auction website. By empirical experiments on a real-world online auction fraud detection data, we show that our proposed online probit model framework, which combines online feature selection, bounding coefficients from expert knowledge and multiple instance learning, can significantly improve over baselines and the human-tuned model. Note that this online modeling framework can be easily extended to many other applications, such as web spam detection, content optimization and so forth. Regarding to future work, one direction is to include the adjustment of the selection bias in the online model training process</a:t>
            </a:r>
            <a:r>
              <a:rPr b="0" lang="en-US" sz="2800" spc="-1" strike="noStrike">
                <a:solidFill>
                  <a:srgbClr val="ffffff"/>
                </a:solidFill>
                <a:latin typeface="Book Antiqua"/>
              </a:rPr>
              <a:t>.</a:t>
            </a:r>
            <a:endParaRPr b="0" lang="en-US" sz="2800" spc="-1" strike="noStrike">
              <a:solidFill>
                <a:srgbClr val="ffffff"/>
              </a:solidFill>
              <a:latin typeface="Book Antiqua"/>
            </a:endParaRPr>
          </a:p>
        </p:txBody>
      </p:sp>
      <p:pic>
        <p:nvPicPr>
          <p:cNvPr id="312"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93" dur="indefinite" restart="never" nodeType="tmRoot">
          <p:childTnLst>
            <p:seq>
              <p:cTn id="194" dur="indefinite" nodeType="mainSeq">
                <p:childTnLst>
                  <p:par>
                    <p:cTn id="195" fill="hold">
                      <p:stCondLst>
                        <p:cond delay="0"/>
                      </p:stCondLst>
                      <p:childTnLst>
                        <p:par>
                          <p:cTn id="196" fill="hold">
                            <p:stCondLst>
                              <p:cond delay="0"/>
                            </p:stCondLst>
                            <p:childTnLst>
                              <p:par>
                                <p:cTn id="197" nodeType="afterEffect" fill="hold" presetClass="mediacall">
                                  <p:stCondLst>
                                    <p:cond delay="0"/>
                                  </p:stCondLst>
                                  <p:childTnLst>
                                    <p:cmd type="call" cmd="playFrom(0.0)">
                                      <p:cBhvr>
                                        <p:cTn id="198" dur="1" fill="hold"/>
                                        <p:tgtEl>
                                          <p:spTgt spid="312"/>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312"/>
                </p:tgtEl>
              </p:cMediaNode>
            </p:audio>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4680"/>
            <a:ext cx="2375280" cy="1142640"/>
          </a:xfrm>
          <a:prstGeom prst="rect">
            <a:avLst/>
          </a:prstGeom>
          <a:noFill/>
          <a:ln w="0">
            <a:noFill/>
          </a:ln>
        </p:spPr>
        <p:txBody>
          <a:bodyPr lIns="90000" rIns="90000" tIns="45000" bIns="45000" anchor="ctr">
            <a:normAutofit fontScale="78000"/>
          </a:bodyPr>
          <a:p>
            <a:pPr indent="0" algn="ctr">
              <a:lnSpc>
                <a:spcPct val="100000"/>
              </a:lnSpc>
              <a:buNone/>
            </a:pPr>
            <a:r>
              <a:rPr b="1" lang="en-IN" sz="4600" spc="-1" strike="noStrike">
                <a:solidFill>
                  <a:srgbClr val="000000"/>
                </a:solidFill>
                <a:latin typeface="Lucida Sans"/>
              </a:rPr>
              <a:t>Contd…</a:t>
            </a:r>
            <a:br>
              <a:rPr sz="4100"/>
            </a:br>
            <a:endParaRPr b="0" lang="en-US" sz="4600" spc="-1" strike="noStrike">
              <a:solidFill>
                <a:srgbClr val="ffffff"/>
              </a:solidFill>
              <a:latin typeface="Book Antiqua"/>
            </a:endParaRPr>
          </a:p>
        </p:txBody>
      </p:sp>
      <p:sp>
        <p:nvSpPr>
          <p:cNvPr id="314" name="PlaceHolder 2"/>
          <p:cNvSpPr>
            <a:spLocks noGrp="1"/>
          </p:cNvSpPr>
          <p:nvPr>
            <p:ph/>
          </p:nvPr>
        </p:nvSpPr>
        <p:spPr>
          <a:xfrm>
            <a:off x="609480" y="1600200"/>
            <a:ext cx="10972440" cy="4708800"/>
          </a:xfrm>
          <a:prstGeom prst="rect">
            <a:avLst/>
          </a:prstGeom>
          <a:noFill/>
          <a:ln w="0">
            <a:noFill/>
          </a:ln>
        </p:spPr>
        <p:txBody>
          <a:bodyPr lIns="90000" rIns="90000" tIns="45000" bIns="45000" anchor="t">
            <a:normAutofit/>
          </a:bodyPr>
          <a:p>
            <a:pPr marL="137160" indent="0">
              <a:lnSpc>
                <a:spcPct val="150000"/>
              </a:lnSpc>
              <a:spcBef>
                <a:spcPts val="561"/>
              </a:spcBef>
              <a:buNone/>
              <a:tabLst>
                <a:tab algn="l" pos="0"/>
              </a:tabLst>
            </a:pPr>
            <a:r>
              <a:rPr b="0" lang="en-US" sz="2800" spc="-1" strike="noStrike">
                <a:solidFill>
                  <a:srgbClr val="ffffff"/>
                </a:solidFill>
                <a:latin typeface="Times New Roman"/>
              </a:rPr>
              <a:t>It has been proven to be very effective for offline models . The main idea there is to assume all the unlabeled samples  have response equal to 0 with a very small weight. Since the unlabeled samples are obtained from an effective moderation system, it is reasonable to assume that with high probabilities they are non-fraud. Another  future work is to deploy the online models to the real production system and also other applications.</a:t>
            </a:r>
            <a:endParaRPr b="0" lang="en-US" sz="2800" spc="-1" strike="noStrike">
              <a:solidFill>
                <a:srgbClr val="ffffff"/>
              </a:solidFill>
              <a:latin typeface="Book Antiqua"/>
            </a:endParaRPr>
          </a:p>
        </p:txBody>
      </p:sp>
      <p:pic>
        <p:nvPicPr>
          <p:cNvPr id="315"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199" dur="indefinite" restart="never" nodeType="tmRoot">
          <p:childTnLst>
            <p:seq>
              <p:cTn id="200" dur="indefinite" nodeType="mainSeq">
                <p:childTnLst>
                  <p:par>
                    <p:cTn id="201" fill="hold">
                      <p:stCondLst>
                        <p:cond delay="0"/>
                      </p:stCondLst>
                      <p:childTnLst>
                        <p:par>
                          <p:cTn id="202" fill="hold">
                            <p:stCondLst>
                              <p:cond delay="0"/>
                            </p:stCondLst>
                            <p:childTnLst>
                              <p:par>
                                <p:cTn id="203" nodeType="afterEffect" fill="hold" presetClass="mediacall">
                                  <p:stCondLst>
                                    <p:cond delay="0"/>
                                  </p:stCondLst>
                                  <p:childTnLst>
                                    <p:cmd type="call" cmd="playFrom(0.0)">
                                      <p:cBhvr>
                                        <p:cTn id="204" dur="1" fill="hold"/>
                                        <p:tgtEl>
                                          <p:spTgt spid="315"/>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315"/>
                </p:tgtEl>
              </p:cMediaNode>
            </p:audio>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4680"/>
            <a:ext cx="10972440" cy="5699160"/>
          </a:xfrm>
          <a:prstGeom prst="rect">
            <a:avLst/>
          </a:prstGeom>
          <a:noFill/>
          <a:ln w="0">
            <a:noFill/>
          </a:ln>
        </p:spPr>
        <p:txBody>
          <a:bodyPr lIns="90000" rIns="90000" tIns="45000" bIns="45000" anchor="ctr">
            <a:normAutofit/>
          </a:bodyPr>
          <a:p>
            <a:pPr indent="0" algn="ctr">
              <a:lnSpc>
                <a:spcPct val="100000"/>
              </a:lnSpc>
              <a:buNone/>
            </a:pPr>
            <a:r>
              <a:rPr b="1" lang="en-IN" sz="4400" spc="-1" strike="noStrike">
                <a:solidFill>
                  <a:srgbClr val="000000"/>
                </a:solidFill>
                <a:latin typeface="Lucida Sans"/>
              </a:rPr>
              <a:t>THANK YOU </a:t>
            </a:r>
            <a:br>
              <a:rPr sz="4400"/>
            </a:br>
            <a:br>
              <a:rPr sz="4400"/>
            </a:br>
            <a:r>
              <a:rPr b="1" lang="en-IN" sz="4400" spc="-1" strike="noStrike">
                <a:solidFill>
                  <a:srgbClr val="000000"/>
                </a:solidFill>
                <a:latin typeface="Lucida Sans"/>
              </a:rPr>
              <a:t>ANY QUERIES…?</a:t>
            </a:r>
            <a:br>
              <a:rPr sz="4400"/>
            </a:br>
            <a:endParaRPr b="0" lang="en-US" sz="4400" spc="-1" strike="noStrike">
              <a:solidFill>
                <a:srgbClr val="ffffff"/>
              </a:solidFill>
              <a:latin typeface="Book Antiqua"/>
            </a:endParaRPr>
          </a:p>
        </p:txBody>
      </p:sp>
      <p:pic>
        <p:nvPicPr>
          <p:cNvPr id="317"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205" dur="indefinite" restart="never" nodeType="tmRoot">
          <p:childTnLst>
            <p:seq>
              <p:cTn id="206" dur="indefinite" nodeType="mainSeq">
                <p:childTnLst>
                  <p:par>
                    <p:cTn id="207" fill="hold">
                      <p:stCondLst>
                        <p:cond delay="0"/>
                      </p:stCondLst>
                      <p:childTnLst>
                        <p:par>
                          <p:cTn id="208" fill="hold">
                            <p:stCondLst>
                              <p:cond delay="0"/>
                            </p:stCondLst>
                            <p:childTnLst>
                              <p:par>
                                <p:cTn id="209" nodeType="afterEffect" fill="hold" presetClass="mediacall">
                                  <p:stCondLst>
                                    <p:cond delay="0"/>
                                  </p:stCondLst>
                                  <p:childTnLst>
                                    <p:cmd type="call" cmd="playFrom(0.0)">
                                      <p:cBhvr>
                                        <p:cTn id="210" dur="1" fill="hold"/>
                                        <p:tgtEl>
                                          <p:spTgt spid="317"/>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317"/>
                </p:tgtEl>
              </p:cMediaNode>
            </p:audio>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Abstract</a:t>
            </a:r>
            <a:endParaRPr b="0" lang="en-US" sz="4100" spc="-1" strike="noStrike">
              <a:solidFill>
                <a:srgbClr val="ffffff"/>
              </a:solidFill>
              <a:latin typeface="Book Antiqua"/>
            </a:endParaRPr>
          </a:p>
        </p:txBody>
      </p:sp>
      <p:sp>
        <p:nvSpPr>
          <p:cNvPr id="173" name="PlaceHolder 2"/>
          <p:cNvSpPr>
            <a:spLocks noGrp="1"/>
          </p:cNvSpPr>
          <p:nvPr>
            <p:ph/>
          </p:nvPr>
        </p:nvSpPr>
        <p:spPr>
          <a:xfrm>
            <a:off x="609480" y="1600200"/>
            <a:ext cx="10972440" cy="4708800"/>
          </a:xfrm>
          <a:prstGeom prst="rect">
            <a:avLst/>
          </a:prstGeom>
          <a:noFill/>
          <a:ln w="0">
            <a:noFill/>
          </a:ln>
        </p:spPr>
        <p:txBody>
          <a:bodyPr lIns="90000" rIns="90000" tIns="45000" bIns="45000" anchor="t">
            <a:normAutofit/>
          </a:bodyPr>
          <a:p>
            <a:pPr marL="37080" indent="0">
              <a:lnSpc>
                <a:spcPct val="150000"/>
              </a:lnSpc>
              <a:spcBef>
                <a:spcPts val="561"/>
              </a:spcBef>
              <a:buNone/>
              <a:tabLst>
                <a:tab algn="l" pos="0"/>
              </a:tabLst>
            </a:pPr>
            <a:r>
              <a:rPr b="0" lang="en-US" sz="2800" spc="-1" strike="noStrike">
                <a:solidFill>
                  <a:srgbClr val="ffffff"/>
                </a:solidFill>
                <a:latin typeface="Times New Roman"/>
              </a:rPr>
              <a:t>Online auction fraud has been one of the top 10 internet crime complaints for years. To protect legitimate traders from becoming victims of internet fraud, it is important to identify camouflaged fraudsters as early as possible. Users need an effective but efficient early fraud detection system to assist in making final trading decisions. To end this, a series of cost-effective measures are developed in this study. </a:t>
            </a:r>
            <a:endParaRPr b="0" lang="en-US" sz="2800" spc="-1" strike="noStrike">
              <a:solidFill>
                <a:srgbClr val="ffffff"/>
              </a:solidFill>
              <a:latin typeface="Book Antiqua"/>
            </a:endParaRPr>
          </a:p>
        </p:txBody>
      </p:sp>
      <p:pic>
        <p:nvPicPr>
          <p:cNvPr id="174"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19" dur="indefinite" restart="never" nodeType="tmRoot">
          <p:childTnLst>
            <p:seq>
              <p:cTn id="20" dur="indefinite" nodeType="mainSeq">
                <p:childTnLst>
                  <p:par>
                    <p:cTn id="21" fill="hold">
                      <p:stCondLst>
                        <p:cond delay="0"/>
                      </p:stCondLst>
                      <p:childTnLst>
                        <p:par>
                          <p:cTn id="22" fill="hold">
                            <p:stCondLst>
                              <p:cond delay="0"/>
                            </p:stCondLst>
                            <p:childTnLst>
                              <p:par>
                                <p:cTn id="23" nodeType="afterEffect" fill="hold" presetClass="mediacall">
                                  <p:stCondLst>
                                    <p:cond delay="0"/>
                                  </p:stCondLst>
                                  <p:childTnLst>
                                    <p:cmd type="call" cmd="playFrom(0.0)">
                                      <p:cBhvr>
                                        <p:cTn id="24" dur="1" fill="hold"/>
                                        <p:tgtEl>
                                          <p:spTgt spid="174"/>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74"/>
                </p:tgtEl>
              </p:cMediaNode>
            </p:audio>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rmAutofit fontScale="54000"/>
          </a:bodyPr>
          <a:p>
            <a:pPr indent="0" algn="ctr">
              <a:lnSpc>
                <a:spcPct val="100000"/>
              </a:lnSpc>
              <a:buNone/>
            </a:pPr>
            <a:br>
              <a:rPr sz="4400"/>
            </a:br>
            <a:r>
              <a:rPr b="1" lang="en-US" sz="4400" spc="-1" strike="noStrike">
                <a:solidFill>
                  <a:srgbClr val="000000"/>
                </a:solidFill>
                <a:latin typeface="Times New Roman"/>
                <a:ea typeface="Times New Roman"/>
              </a:rPr>
              <a:t>Existing System</a:t>
            </a:r>
            <a:br>
              <a:rPr sz="4000"/>
            </a:br>
            <a:endParaRPr b="0" lang="en-US" sz="4400" spc="-1" strike="noStrike">
              <a:solidFill>
                <a:srgbClr val="ffffff"/>
              </a:solidFill>
              <a:latin typeface="Book Antiqua"/>
            </a:endParaRPr>
          </a:p>
        </p:txBody>
      </p:sp>
      <p:sp>
        <p:nvSpPr>
          <p:cNvPr id="176" name="PlaceHolder 2"/>
          <p:cNvSpPr>
            <a:spLocks noGrp="1"/>
          </p:cNvSpPr>
          <p:nvPr>
            <p:ph/>
          </p:nvPr>
        </p:nvSpPr>
        <p:spPr>
          <a:xfrm>
            <a:off x="609480" y="1600200"/>
            <a:ext cx="10972440" cy="4568400"/>
          </a:xfrm>
          <a:prstGeom prst="rect">
            <a:avLst/>
          </a:prstGeom>
          <a:noFill/>
          <a:ln w="0">
            <a:noFill/>
          </a:ln>
        </p:spPr>
        <p:txBody>
          <a:bodyPr lIns="90000" rIns="90000" tIns="45000" bIns="45000" anchor="t">
            <a:noAutofit/>
          </a:bodyPr>
          <a:p>
            <a:pPr marL="457200" indent="-457200">
              <a:lnSpc>
                <a:spcPct val="150000"/>
              </a:lnSpc>
              <a:buClr>
                <a:srgbClr val="f9f9f9"/>
              </a:buClr>
              <a:buSzPct val="65000"/>
              <a:buFont typeface="Wingdings 2" charset="2"/>
              <a:buChar char=""/>
            </a:pPr>
            <a:r>
              <a:rPr b="0" lang="en-US" sz="2800" spc="-1" strike="noStrike">
                <a:solidFill>
                  <a:srgbClr val="ffffff"/>
                </a:solidFill>
                <a:latin typeface="Times New Roman"/>
                <a:ea typeface="Times New Roman"/>
              </a:rPr>
              <a:t>The traditional online shopping business model allows sellers to sell a product or service at a preset price, where buyers can choose to purchase if they find it to be a good deal. Online auction however is a different business model by which items are sold through price bidding. </a:t>
            </a:r>
            <a:endParaRPr b="0" lang="en-US" sz="2800" spc="-1" strike="noStrike">
              <a:solidFill>
                <a:srgbClr val="ffffff"/>
              </a:solidFill>
              <a:latin typeface="Book Antiqua"/>
            </a:endParaRPr>
          </a:p>
          <a:p>
            <a:pPr marL="457200" indent="-457200">
              <a:lnSpc>
                <a:spcPct val="150000"/>
              </a:lnSpc>
              <a:buClr>
                <a:srgbClr val="f9f9f9"/>
              </a:buClr>
              <a:buSzPct val="65000"/>
              <a:buFont typeface="Wingdings 2" charset="2"/>
              <a:buChar char=""/>
            </a:pPr>
            <a:r>
              <a:rPr b="0" lang="en-US" sz="2800" spc="-1" strike="noStrike">
                <a:solidFill>
                  <a:srgbClr val="ffffff"/>
                </a:solidFill>
                <a:latin typeface="Times New Roman"/>
                <a:ea typeface="Times New Roman"/>
              </a:rPr>
              <a:t>There is often a starting price and expiration time specified by the sellers. Once the auction starts, potential buyers bid against each other, and the winner gets the item with their highest winning bid.</a:t>
            </a:r>
            <a:endParaRPr b="0" lang="en-US" sz="2800" spc="-1" strike="noStrike">
              <a:solidFill>
                <a:srgbClr val="ffffff"/>
              </a:solidFill>
              <a:latin typeface="Book Antiqua"/>
            </a:endParaRPr>
          </a:p>
        </p:txBody>
      </p:sp>
      <p:pic>
        <p:nvPicPr>
          <p:cNvPr id="177"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25" dur="indefinite" restart="never" nodeType="tmRoot">
          <p:childTnLst>
            <p:seq>
              <p:cTn id="26" dur="indefinite" nodeType="mainSeq">
                <p:childTnLst>
                  <p:par>
                    <p:cTn id="27" fill="hold">
                      <p:stCondLst>
                        <p:cond delay="0"/>
                      </p:stCondLst>
                      <p:childTnLst>
                        <p:par>
                          <p:cTn id="28" fill="hold">
                            <p:stCondLst>
                              <p:cond delay="0"/>
                            </p:stCondLst>
                            <p:childTnLst>
                              <p:par>
                                <p:cTn id="29" nodeType="afterEffect" fill="hold" presetClass="mediacall">
                                  <p:stCondLst>
                                    <p:cond delay="0"/>
                                  </p:stCondLst>
                                  <p:childTnLst>
                                    <p:cmd type="call" cmd="playFrom(0.0)">
                                      <p:cBhvr>
                                        <p:cTn id="30" dur="1" fill="hold"/>
                                        <p:tgtEl>
                                          <p:spTgt spid="177"/>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77"/>
                </p:tgtEl>
              </p:cMediaNode>
            </p:audio>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Content Placeholder 3" descr=""/>
          <p:cNvPicPr/>
          <p:nvPr/>
        </p:nvPicPr>
        <p:blipFill>
          <a:blip r:embed="rId1"/>
          <a:stretch/>
        </p:blipFill>
        <p:spPr>
          <a:xfrm>
            <a:off x="0" y="0"/>
            <a:ext cx="12191760" cy="6857640"/>
          </a:xfrm>
          <a:prstGeom prst="rect">
            <a:avLst/>
          </a:prstGeom>
          <a:ln w="0">
            <a:noFill/>
          </a:ln>
        </p:spPr>
      </p:pic>
      <p:pic>
        <p:nvPicPr>
          <p:cNvPr id="179" name="" descr="">
            <a:hlinkClick r:id="" action="ppaction://media"/>
          </p:cNvPr>
          <p:cNvPicPr/>
          <p:nvPr>
            <a:audioFile r:link="rId2"/>
            <p:extLst>
              <p:ext uri="{DAA4B4D4-6D71-4841-9C94-3DE7FCFB9230}">
                <p14:media r:embed="rId3"/>
              </p:ext>
            </p:extLst>
          </p:nvPr>
        </p:nvPicPr>
        <p:blipFill>
          <a:blip r:embed="rId4"/>
          <a:stretch>
            <a:fillRect/>
          </a:stretch>
        </p:blipFill>
        <p:spPr>
          <a:xfrm>
            <a:off x="11488680" y="6154560"/>
            <a:ext cx="487080" cy="487080"/>
          </a:xfrm>
          <a:prstGeom prst="rect">
            <a:avLst/>
          </a:prstGeom>
          <a:ln w="0">
            <a:noFill/>
          </a:ln>
        </p:spPr>
      </p:pic>
    </p:spTree>
  </p:cSld>
  <mc:AlternateContent>
    <mc:Choice Requires="p14">
      <p:transition spd="slow" advTm="1000" p14:dur="2000"/>
    </mc:Choice>
    <mc:Fallback>
      <p:transition spd="slow" advTm="1000"/>
    </mc:Fallback>
  </mc:AlternateContent>
  <p:timing>
    <p:tnLst>
      <p:par>
        <p:cTn id="31" dur="indefinite" restart="never" nodeType="tmRoot">
          <p:childTnLst>
            <p:seq>
              <p:cTn id="32" dur="indefinite" nodeType="mainSeq">
                <p:childTnLst>
                  <p:par>
                    <p:cTn id="33" fill="hold">
                      <p:stCondLst>
                        <p:cond delay="0"/>
                      </p:stCondLst>
                      <p:childTnLst>
                        <p:par>
                          <p:cTn id="34" fill="hold">
                            <p:stCondLst>
                              <p:cond delay="0"/>
                            </p:stCondLst>
                            <p:childTnLst>
                              <p:par>
                                <p:cTn id="35" nodeType="afterEffect" fill="hold" presetClass="mediacall">
                                  <p:stCondLst>
                                    <p:cond delay="0"/>
                                  </p:stCondLst>
                                  <p:childTnLst>
                                    <p:cmd type="call" cmd="playFrom(0.0)">
                                      <p:cBhvr>
                                        <p:cTn id="36" dur="1" fill="hold"/>
                                        <p:tgtEl>
                                          <p:spTgt spid="179"/>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79"/>
                </p:tgtEl>
              </p:cMediaNode>
            </p:audio>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Content Placeholder 3" descr=""/>
          <p:cNvPicPr/>
          <p:nvPr/>
        </p:nvPicPr>
        <p:blipFill>
          <a:blip r:embed="rId1"/>
          <a:stretch/>
        </p:blipFill>
        <p:spPr>
          <a:xfrm>
            <a:off x="5823000" y="984240"/>
            <a:ext cx="5558760" cy="4545360"/>
          </a:xfrm>
          <a:prstGeom prst="rect">
            <a:avLst/>
          </a:prstGeom>
          <a:ln w="0">
            <a:noFill/>
          </a:ln>
        </p:spPr>
      </p:pic>
      <p:pic>
        <p:nvPicPr>
          <p:cNvPr id="181" name="Picture 4" descr=""/>
          <p:cNvPicPr/>
          <p:nvPr/>
        </p:nvPicPr>
        <p:blipFill>
          <a:blip r:embed="rId2"/>
          <a:stretch/>
        </p:blipFill>
        <p:spPr>
          <a:xfrm>
            <a:off x="1227960" y="844560"/>
            <a:ext cx="3675240" cy="4545360"/>
          </a:xfrm>
          <a:prstGeom prst="rect">
            <a:avLst/>
          </a:prstGeom>
          <a:ln w="0">
            <a:noFill/>
          </a:ln>
        </p:spPr>
      </p:pic>
      <p:pic>
        <p:nvPicPr>
          <p:cNvPr id="182" name="" descr="">
            <a:hlinkClick r:id="" action="ppaction://media"/>
          </p:cNvPr>
          <p:cNvPicPr/>
          <p:nvPr>
            <a:audioFile r:link="rId3"/>
            <p:extLst>
              <p:ext uri="{DAA4B4D4-6D71-4841-9C94-3DE7FCFB9230}">
                <p14:media r:embed="rId4"/>
              </p:ext>
            </p:extLst>
          </p:nvPr>
        </p:nvPicPr>
        <p:blipFill>
          <a:blip r:embed="rId5"/>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37" dur="indefinite" restart="never" nodeType="tmRoot">
          <p:childTnLst>
            <p:seq>
              <p:cTn id="38" dur="indefinite" nodeType="mainSeq">
                <p:childTnLst>
                  <p:par>
                    <p:cTn id="39" fill="hold">
                      <p:stCondLst>
                        <p:cond delay="0"/>
                      </p:stCondLst>
                      <p:childTnLst>
                        <p:par>
                          <p:cTn id="40" fill="hold">
                            <p:stCondLst>
                              <p:cond delay="0"/>
                            </p:stCondLst>
                            <p:childTnLst>
                              <p:par>
                                <p:cTn id="41" nodeType="afterEffect" fill="hold" presetClass="mediacall">
                                  <p:stCondLst>
                                    <p:cond delay="0"/>
                                  </p:stCondLst>
                                  <p:childTnLst>
                                    <p:cmd type="call" cmd="playFrom(0.0)">
                                      <p:cBhvr>
                                        <p:cTn id="42" dur="1" fill="hold"/>
                                        <p:tgtEl>
                                          <p:spTgt spid="182"/>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82"/>
                </p:tgtEl>
              </p:cMediaNode>
            </p:audio>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4680"/>
            <a:ext cx="109724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rgbClr val="000000"/>
                </a:solidFill>
                <a:latin typeface="Lucida Sans"/>
              </a:rPr>
              <a:t>Proposed System</a:t>
            </a:r>
            <a:endParaRPr b="0" lang="en-US" sz="4100" spc="-1" strike="noStrike">
              <a:solidFill>
                <a:srgbClr val="ffffff"/>
              </a:solidFill>
              <a:latin typeface="Book Antiqua"/>
            </a:endParaRPr>
          </a:p>
        </p:txBody>
      </p:sp>
      <p:sp>
        <p:nvSpPr>
          <p:cNvPr id="184" name="PlaceHolder 2"/>
          <p:cNvSpPr>
            <a:spLocks noGrp="1"/>
          </p:cNvSpPr>
          <p:nvPr>
            <p:ph/>
          </p:nvPr>
        </p:nvSpPr>
        <p:spPr>
          <a:xfrm>
            <a:off x="609480" y="1600200"/>
            <a:ext cx="10972440" cy="4708800"/>
          </a:xfrm>
          <a:prstGeom prst="rect">
            <a:avLst/>
          </a:prstGeom>
          <a:noFill/>
          <a:ln w="0">
            <a:noFill/>
          </a:ln>
        </p:spPr>
        <p:txBody>
          <a:bodyPr lIns="90000" rIns="90000" tIns="45000" bIns="45000" anchor="t">
            <a:normAutofit/>
          </a:bodyPr>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We propose an online probit model framework which takes online feature selection, co-efficient bounds from human knowledge and multiple instance learning into account simultaneously. </a:t>
            </a:r>
            <a:endParaRPr b="0" lang="en-US" sz="2800" spc="-1" strike="noStrike">
              <a:solidFill>
                <a:srgbClr val="ffffff"/>
              </a:solidFill>
              <a:latin typeface="Book Antiqua"/>
            </a:endParaRPr>
          </a:p>
          <a:p>
            <a:pPr marL="548640" indent="-411480">
              <a:lnSpc>
                <a:spcPct val="150000"/>
              </a:lnSpc>
              <a:spcBef>
                <a:spcPts val="561"/>
              </a:spcBef>
              <a:buClr>
                <a:srgbClr val="f9f9f9"/>
              </a:buClr>
              <a:buSzPct val="65000"/>
              <a:buFont typeface="Wingdings 2" charset="2"/>
              <a:buChar char=""/>
            </a:pPr>
            <a:r>
              <a:rPr b="0" lang="en-US" sz="2800" spc="-1" strike="noStrike">
                <a:solidFill>
                  <a:srgbClr val="ffffff"/>
                </a:solidFill>
                <a:latin typeface="Times New Roman"/>
              </a:rPr>
              <a:t>By empirical experiments on a real-world online auction fraud detection data, we show that this model can potentially detect more frauds and significantly reduce customer complaints compared to several baseline models and the human-tuned rule-based system. </a:t>
            </a:r>
            <a:endParaRPr b="0" lang="en-US" sz="2800" spc="-1" strike="noStrike">
              <a:solidFill>
                <a:srgbClr val="ffffff"/>
              </a:solidFill>
              <a:latin typeface="Book Antiqua"/>
            </a:endParaRPr>
          </a:p>
        </p:txBody>
      </p:sp>
      <p:sp>
        <p:nvSpPr>
          <p:cNvPr id="185" name="TextBox 3"/>
          <p:cNvSpPr/>
          <p:nvPr/>
        </p:nvSpPr>
        <p:spPr>
          <a:xfrm>
            <a:off x="10527840" y="6249240"/>
            <a:ext cx="1287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ffffff"/>
                </a:solidFill>
                <a:latin typeface="Book Antiqua"/>
              </a:rPr>
              <a:t>Continue</a:t>
            </a:r>
            <a:r>
              <a:rPr b="0" lang="en-US" sz="1800" spc="-1" strike="noStrike">
                <a:solidFill>
                  <a:srgbClr val="ffffff"/>
                </a:solidFill>
                <a:latin typeface="Book Antiqua"/>
              </a:rPr>
              <a:t>….</a:t>
            </a:r>
            <a:endParaRPr b="0" lang="en-US" sz="1800" spc="-1" strike="noStrike">
              <a:solidFill>
                <a:srgbClr val="000000"/>
              </a:solidFill>
              <a:latin typeface="Arial"/>
            </a:endParaRPr>
          </a:p>
        </p:txBody>
      </p:sp>
      <p:pic>
        <p:nvPicPr>
          <p:cNvPr id="186"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43" dur="indefinite" restart="never" nodeType="tmRoot">
          <p:childTnLst>
            <p:seq>
              <p:cTn id="44" dur="indefinite" nodeType="mainSeq">
                <p:childTnLst>
                  <p:par>
                    <p:cTn id="45" fill="hold">
                      <p:stCondLst>
                        <p:cond delay="0"/>
                      </p:stCondLst>
                      <p:childTnLst>
                        <p:par>
                          <p:cTn id="46" fill="hold">
                            <p:stCondLst>
                              <p:cond delay="0"/>
                            </p:stCondLst>
                            <p:childTnLst>
                              <p:par>
                                <p:cTn id="47" nodeType="afterEffect" fill="hold" presetClass="mediacall">
                                  <p:stCondLst>
                                    <p:cond delay="0"/>
                                  </p:stCondLst>
                                  <p:childTnLst>
                                    <p:cmd type="call" cmd="playFrom(0.0)">
                                      <p:cBhvr>
                                        <p:cTn id="48" dur="1" fill="hold"/>
                                        <p:tgtEl>
                                          <p:spTgt spid="186"/>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86"/>
                </p:tgtEl>
              </p:cMediaNode>
            </p:audio>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547200" y="693720"/>
            <a:ext cx="10972440" cy="4708800"/>
          </a:xfrm>
          <a:prstGeom prst="rect">
            <a:avLst/>
          </a:prstGeom>
          <a:noFill/>
          <a:ln w="0">
            <a:noFill/>
          </a:ln>
        </p:spPr>
        <p:txBody>
          <a:bodyPr lIns="90000" rIns="90000" tIns="45000" bIns="45000" anchor="t">
            <a:normAutofit fontScale="81000"/>
          </a:bodyPr>
          <a:p>
            <a:pPr marL="480240" indent="-360000">
              <a:lnSpc>
                <a:spcPct val="150000"/>
              </a:lnSpc>
              <a:spcBef>
                <a:spcPts val="601"/>
              </a:spcBef>
              <a:buClr>
                <a:srgbClr val="f9f9f9"/>
              </a:buClr>
              <a:buSzPct val="65000"/>
              <a:buFont typeface="Wingdings 2" charset="2"/>
              <a:buChar char=""/>
            </a:pPr>
            <a:r>
              <a:rPr b="0" lang="en-US" sz="3000" spc="-1" strike="noStrike">
                <a:solidFill>
                  <a:srgbClr val="ffffff"/>
                </a:solidFill>
                <a:latin typeface="Times New Roman"/>
              </a:rPr>
              <a:t>Human experts with years of experience created many rules to detect whether a user is fraud or not. </a:t>
            </a:r>
            <a:endParaRPr b="0" lang="en-US" sz="3000" spc="-1" strike="noStrike">
              <a:solidFill>
                <a:srgbClr val="ffffff"/>
              </a:solidFill>
              <a:latin typeface="Book Antiqua"/>
            </a:endParaRPr>
          </a:p>
          <a:p>
            <a:pPr marL="480240" indent="-360000">
              <a:lnSpc>
                <a:spcPct val="150000"/>
              </a:lnSpc>
              <a:spcBef>
                <a:spcPts val="601"/>
              </a:spcBef>
              <a:buClr>
                <a:srgbClr val="f9f9f9"/>
              </a:buClr>
              <a:buSzPct val="65000"/>
              <a:buFont typeface="Wingdings 2" charset="2"/>
              <a:buChar char=""/>
            </a:pPr>
            <a:r>
              <a:rPr b="0" lang="en-US" sz="3000" spc="-1" strike="noStrike">
                <a:solidFill>
                  <a:srgbClr val="ffffff"/>
                </a:solidFill>
                <a:latin typeface="Times New Roman"/>
              </a:rPr>
              <a:t>If the fraud score is above a certain threshold, the case will enter a queue for further investigation by human experts. Once it is reviewed, the final result will be labeled as Boolean, i.e. fraud or clean. </a:t>
            </a:r>
            <a:endParaRPr b="0" lang="en-US" sz="3000" spc="-1" strike="noStrike">
              <a:solidFill>
                <a:srgbClr val="ffffff"/>
              </a:solidFill>
              <a:latin typeface="Book Antiqua"/>
            </a:endParaRPr>
          </a:p>
          <a:p>
            <a:pPr marL="480240" indent="-360000">
              <a:lnSpc>
                <a:spcPct val="150000"/>
              </a:lnSpc>
              <a:spcBef>
                <a:spcPts val="601"/>
              </a:spcBef>
              <a:buClr>
                <a:srgbClr val="f9f9f9"/>
              </a:buClr>
              <a:buSzPct val="65000"/>
              <a:buFont typeface="Wingdings 2" charset="2"/>
              <a:buChar char=""/>
            </a:pPr>
            <a:r>
              <a:rPr b="0" lang="en-US" sz="3000" spc="-1" strike="noStrike">
                <a:solidFill>
                  <a:srgbClr val="ffffff"/>
                </a:solidFill>
                <a:latin typeface="Times New Roman"/>
              </a:rPr>
              <a:t>Cases with higher scores have higher priorities in the queue to be reviewed. The cases whose fraud score are below the threshold  are determined as clean by the system without any human judgment.</a:t>
            </a:r>
            <a:endParaRPr b="0" lang="en-US" sz="3000" spc="-1" strike="noStrike">
              <a:solidFill>
                <a:srgbClr val="ffffff"/>
              </a:solidFill>
              <a:latin typeface="Book Antiqua"/>
            </a:endParaRPr>
          </a:p>
          <a:p>
            <a:pPr indent="0">
              <a:lnSpc>
                <a:spcPct val="150000"/>
              </a:lnSpc>
              <a:spcBef>
                <a:spcPts val="561"/>
              </a:spcBef>
              <a:buNone/>
            </a:pPr>
            <a:endParaRPr b="0" lang="en-US" sz="2800" spc="-1" strike="noStrike">
              <a:solidFill>
                <a:srgbClr val="ffffff"/>
              </a:solidFill>
              <a:latin typeface="Book Antiqua"/>
            </a:endParaRPr>
          </a:p>
        </p:txBody>
      </p:sp>
      <p:pic>
        <p:nvPicPr>
          <p:cNvPr id="188" name="" descr="">
            <a:hlinkClick r:id="" action="ppaction://media"/>
          </p:cNvPr>
          <p:cNvPicPr/>
          <p:nvPr>
            <a:audioFile r:link="rId1"/>
            <p:extLst>
              <p:ext uri="{DAA4B4D4-6D71-4841-9C94-3DE7FCFB9230}">
                <p14:media r:embed="rId2"/>
              </p:ext>
            </p:extLst>
          </p:nvPr>
        </p:nvPicPr>
        <p:blipFill>
          <a:blip r:embed="rId3"/>
          <a:stretch>
            <a:fillRect/>
          </a:stretch>
        </p:blipFill>
        <p:spPr>
          <a:xfrm>
            <a:off x="11488680" y="6154560"/>
            <a:ext cx="487080" cy="487080"/>
          </a:xfrm>
          <a:prstGeom prst="rect">
            <a:avLst/>
          </a:prstGeom>
          <a:ln w="0">
            <a:noFill/>
          </a:ln>
        </p:spPr>
      </p:pic>
    </p:spTree>
  </p:cSld>
  <mc:AlternateContent>
    <mc:Choice Requires="p14">
      <p:transition spd="slow" advTm="0" p14:dur="2000"/>
    </mc:Choice>
    <mc:Fallback>
      <p:transition spd="slow" advTm="0"/>
    </mc:Fallback>
  </mc:AlternateContent>
  <p:timing>
    <p:tnLst>
      <p:par>
        <p:cTn id="49" dur="indefinite" restart="never" nodeType="tmRoot">
          <p:childTnLst>
            <p:seq>
              <p:cTn id="50" dur="indefinite" nodeType="mainSeq">
                <p:childTnLst>
                  <p:par>
                    <p:cTn id="51" fill="hold">
                      <p:stCondLst>
                        <p:cond delay="0"/>
                      </p:stCondLst>
                      <p:childTnLst>
                        <p:par>
                          <p:cTn id="52" fill="hold">
                            <p:stCondLst>
                              <p:cond delay="0"/>
                            </p:stCondLst>
                            <p:childTnLst>
                              <p:par>
                                <p:cTn id="53" nodeType="afterEffect" fill="hold" presetClass="mediacall">
                                  <p:stCondLst>
                                    <p:cond delay="0"/>
                                  </p:stCondLst>
                                  <p:childTnLst>
                                    <p:cmd type="call" cmd="playFrom(0.0)">
                                      <p:cBhvr>
                                        <p:cTn id="54" dur="1" fill="hold"/>
                                        <p:tgtEl>
                                          <p:spTgt spid="188"/>
                                        </p:tgtEl>
                                      </p:cBhvr>
                                    </p:cmd>
                                  </p:childTnLst>
                                </p:cTn>
                              </p:par>
                            </p:childTnLst>
                          </p:cTn>
                        </p:par>
                      </p:childTnLst>
                    </p:cTn>
                  </p:par>
                </p:childTnLst>
              </p:cTn>
              <p:prevCondLst>
                <p:cond evt="onPrev">
                  <p:tgtEl>
                    <p:sldTgt/>
                  </p:tgtEl>
                </p:cond>
              </p:prevCondLst>
              <p:nextCondLst>
                <p:cond evt="onNext">
                  <p:tgtEl>
                    <p:sldTgt/>
                  </p:tgtEl>
                </p:cond>
              </p:nextCondLst>
            </p:seq>
            <p:audio isNarration="1">
              <p:cMediaNode showWhenStopped="0">
                <p:cTn>
                  <p:stCondLst>
                    <p:cond delay="indefinite"/>
                  </p:stCondLst>
                  <p:endCondLst>
                    <p:cond delay="0" evt="onStopAudio"/>
                  </p:endCondLst>
                </p:cTn>
                <p:tgtEl>
                  <p:spTgt spid="188"/>
                </p:tgtEl>
              </p:cMediaNode>
            </p:audio>
          </p:childTnLst>
        </p:cTn>
      </p:par>
    </p:tnLst>
  </p:timing>
</p:sld>
</file>

<file path=ppt/theme/theme1.xml><?xml version="1.0" encoding="utf-8"?>
<a:theme xmlns:a="http://schemas.openxmlformats.org/drawingml/2006/main" name="Apex">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Apex">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Apex">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Apex">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Apex</Template>
  <TotalTime>1115</TotalTime>
  <Application>LibreOffice/7.4.7.2$Linux_X86_64 LibreOffice_project/40$Build-2</Application>
  <AppVersion>15.0000</AppVersion>
  <Words>1075</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2018-08-13T11:14:06Z</dcterms:created>
  <dc:creator>Nisha bidla</dc:creator>
  <dc:description/>
  <dc:language>en-US</dc:language>
  <cp:lastModifiedBy>Nisha bidla</cp:lastModifiedBy>
  <dcterms:modified xsi:type="dcterms:W3CDTF">2019-04-30T14:24:54Z</dcterms:modified>
  <cp:revision>72</cp:revision>
  <dc:subject/>
  <dc:title>Online Proactive modelling system for auction fraud detection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r8>35</vt:r8>
  </property>
  <property fmtid="{D5CDD505-2E9C-101B-9397-08002B2CF9AE}" pid="3" name="PresentationFormat">
    <vt:lpwstr>Widescreen</vt:lpwstr>
  </property>
  <property fmtid="{D5CDD505-2E9C-101B-9397-08002B2CF9AE}" pid="4" name="Slides">
    <vt:r8>35</vt:r8>
  </property>
</Properties>
</file>