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BCA3-1C3E-417E-B1F0-235AB02A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0C8C-555B-4658-AE08-B8ED919C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5A97-9310-436E-B8E8-56AC5B40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BF04-0022-430B-9C90-1F8F44BC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1BD4-3FAF-4448-9448-632F2D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6FA9-55C1-4FA7-876A-D6E4E092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B7F-B5DD-4CFB-9B75-A28B25F0F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B73E-0120-452C-A0DE-2F5130EB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E82D-C105-4731-95EE-5089EF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52C7-2C74-49A1-AEA4-F7C90B1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21549-3D1A-43A9-A95D-02870D8AD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1BDD4-8416-4F1B-AB62-43D055B22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5B1C-55D5-4727-B705-98EC0DF2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B7BF-E67C-4A00-A27A-C94B41F9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7FE9-7BE0-4613-87EE-1245B534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46C9-E80E-48A8-9A78-7C278306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6E73-E50D-40D2-8F96-47A06C30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2284-E181-4C20-BA8D-3F33389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65A2-9F3D-4A5B-8B70-EE0EF90E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AE68-79CE-416D-86A7-19C529E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2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A3B9-AB41-47C0-81C6-4B84927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992A-79B0-46CE-B61E-980EE3BA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D3AF-E3A8-46F7-A2E0-7C1EF8BD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7F31-75A4-4C06-9057-F43C5C8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6ECC-BB6E-421B-99B0-AAA6217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7A5-2BB8-4C0B-BC00-F4A3AE0C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E042-4749-4C76-A7F5-DD9CA7FB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55032-2E47-4DAE-8482-F56F4339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7647-C837-4593-9BA3-74AFC95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4EC6-3609-4426-9572-F55E4865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FB6E-2BDD-482B-95E0-E98C822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9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03F9-2805-465D-B22B-F50CE71A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2CF8-6656-4E50-A924-B5172508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58DD-B1AF-441C-9085-F7C5AB3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6BC2B-4A6D-47B1-997C-AF1015B0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F2D3B-B346-4824-85F4-9DC995859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2D618-678B-4B4D-9A70-F21A9A4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BD54F-7723-46D7-9830-A1EA271E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18090-8413-4EFE-B9AE-EAA5BC0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4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671-F365-4702-B037-C300AED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1BC7-5924-4435-91A3-51A2802F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74A6-FABA-4817-8599-BFF1930B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9A58D-C4C8-4C06-B278-9ECF5896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F209D-CB13-4FA4-BF74-B7A9612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4F997-0B57-47B7-B271-0FFDA68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BA40-D4AA-4CAE-BCC2-3FD89F01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6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8C00-31B4-4681-9CD4-C232A734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3882-F106-4567-90FC-EC68CCD0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B006-3273-4659-AE19-786DAEC4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11085-6C21-4763-9C03-DF95D853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975B9-2FDB-421C-B960-C1D79D9D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E01D-0065-48DE-9467-548FD212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9F0-7EC7-4F3D-9D8E-A27223EB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D46F-0C2F-4F4E-9ED3-9001B7AD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8624-F1AF-426B-9DDC-B4C8809D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F8CF-38E5-4604-90D1-741FFA82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B230-395D-4F6D-A20A-32456CC2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5029-088C-4CC8-A2C2-1757FFC8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3C261-EDCF-4385-80F3-37A96AAA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F4E1A-4825-46CB-AFA1-1645E6B7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26FB-8777-4DEC-A7BC-ED634CEB6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6146-F77C-41E2-BC0D-89E6D8946E5A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B2A8-ABE8-4475-B829-3CD5881E2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A0EA-A103-45BE-89B6-49F8DCF06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ED4B-A888-4035-875D-A5D732C5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F9DB-CCC9-447C-B002-107C9A221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MAVS ICECREAM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50E50-E5EB-4A73-964B-FEAFA0D20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4400" i="1" dirty="0"/>
              <a:t>EMPORIUM</a:t>
            </a:r>
          </a:p>
          <a:p>
            <a:endParaRPr lang="en-IN" sz="4400" dirty="0"/>
          </a:p>
          <a:p>
            <a:endParaRPr lang="en-IN" sz="4400" dirty="0"/>
          </a:p>
          <a:p>
            <a:r>
              <a:rPr lang="en-IN" sz="4400" dirty="0"/>
              <a:t>							-Nishad Aherrao</a:t>
            </a:r>
          </a:p>
        </p:txBody>
      </p:sp>
    </p:spTree>
    <p:extLst>
      <p:ext uri="{BB962C8B-B14F-4D97-AF65-F5344CB8AC3E}">
        <p14:creationId xmlns:p14="http://schemas.microsoft.com/office/powerpoint/2010/main" val="27184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18F0-5F44-4832-A34B-AC32139D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Simple Interface: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0B22D-B067-4F09-BE22-0EA0C1EA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04F048-6831-4FBA-BA96-19B5B8646288}"/>
              </a:ext>
            </a:extLst>
          </p:cNvPr>
          <p:cNvSpPr/>
          <p:nvPr/>
        </p:nvSpPr>
        <p:spPr>
          <a:xfrm>
            <a:off x="838200" y="1244628"/>
            <a:ext cx="9723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Training cost by using our easy minimalistic interface</a:t>
            </a:r>
          </a:p>
        </p:txBody>
      </p:sp>
    </p:spTree>
    <p:extLst>
      <p:ext uri="{BB962C8B-B14F-4D97-AF65-F5344CB8AC3E}">
        <p14:creationId xmlns:p14="http://schemas.microsoft.com/office/powerpoint/2010/main" val="211123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1D09-BED1-410C-A379-9F28E125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your Customers Happy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130E1-324A-47D3-93E5-DBB352ABF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244725"/>
            <a:ext cx="549592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8D18C-4A16-4B82-BAAB-33D15B2F5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019675" cy="503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5CCB6-EE5C-409B-8543-DF4F6C4508E0}"/>
              </a:ext>
            </a:extLst>
          </p:cNvPr>
          <p:cNvSpPr/>
          <p:nvPr/>
        </p:nvSpPr>
        <p:spPr>
          <a:xfrm>
            <a:off x="574713" y="1416019"/>
            <a:ext cx="110425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Don’t make them feel like they are getting scammed show them what they are getting before ordering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69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C6B6-7E2A-4352-AAEE-F236B20E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Tons of options: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64248-F227-4D85-BFE9-0B24D2B2E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0116"/>
            <a:ext cx="10515600" cy="22823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F7CDB-592A-409D-9A77-C5E93DB8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1690688"/>
            <a:ext cx="12192000" cy="2915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9125A-FFE5-498C-B662-601034647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983"/>
            <a:ext cx="12192000" cy="2361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B0B45F-58C3-4B01-9575-3161FF899F3A}"/>
              </a:ext>
            </a:extLst>
          </p:cNvPr>
          <p:cNvSpPr txBox="1"/>
          <p:nvPr/>
        </p:nvSpPr>
        <p:spPr>
          <a:xfrm>
            <a:off x="6810375" y="2442953"/>
            <a:ext cx="3086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1.Save Your emporium before closing the shop and come back the next day without anything to worry about we will resume</a:t>
            </a:r>
          </a:p>
          <a:p>
            <a:endParaRPr lang="en-IN" sz="2400" dirty="0"/>
          </a:p>
          <a:p>
            <a:r>
              <a:rPr lang="en-IN" sz="2400" dirty="0"/>
              <a:t> where you left the other day.</a:t>
            </a:r>
          </a:p>
          <a:p>
            <a:r>
              <a:rPr lang="en-IN" sz="2400" dirty="0"/>
              <a:t>2.Create new items or people entries anytime </a:t>
            </a:r>
            <a:r>
              <a:rPr lang="en-IN" sz="2400" dirty="0" err="1"/>
              <a:t>afterall</a:t>
            </a:r>
            <a:r>
              <a:rPr lang="en-IN" sz="2400" dirty="0"/>
              <a:t> we support your growth.</a:t>
            </a:r>
          </a:p>
        </p:txBody>
      </p:sp>
    </p:spTree>
    <p:extLst>
      <p:ext uri="{BB962C8B-B14F-4D97-AF65-F5344CB8AC3E}">
        <p14:creationId xmlns:p14="http://schemas.microsoft.com/office/powerpoint/2010/main" val="38389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0FD-3636-4215-AD75-09189757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 let the Bugs bite: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3FB8A-B4DD-49CD-9B75-1496F78F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2C76A-60F7-41C6-96E5-A6E6ED322022}"/>
              </a:ext>
            </a:extLst>
          </p:cNvPr>
          <p:cNvSpPr/>
          <p:nvPr/>
        </p:nvSpPr>
        <p:spPr>
          <a:xfrm>
            <a:off x="838200" y="1425515"/>
            <a:ext cx="78651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made sure to check everything so you can have a peace of mind</a:t>
            </a:r>
          </a:p>
        </p:txBody>
      </p:sp>
    </p:spTree>
    <p:extLst>
      <p:ext uri="{BB962C8B-B14F-4D97-AF65-F5344CB8AC3E}">
        <p14:creationId xmlns:p14="http://schemas.microsoft.com/office/powerpoint/2010/main" val="17943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5432-C0E0-4CC0-BEC4-4A116D69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clearance levels available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96E3C-0EF0-48BC-B8C0-A16B2FFC0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54110"/>
            <a:ext cx="10515600" cy="21387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54B9E-1517-4D22-B222-A622573B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0887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86F25F-8CC3-4339-87FE-8D571A117E21}"/>
              </a:ext>
            </a:extLst>
          </p:cNvPr>
          <p:cNvSpPr/>
          <p:nvPr/>
        </p:nvSpPr>
        <p:spPr>
          <a:xfrm>
            <a:off x="3451287" y="5363629"/>
            <a:ext cx="6678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Tired of dropdown lists use our toolbar</a:t>
            </a:r>
          </a:p>
        </p:txBody>
      </p:sp>
    </p:spTree>
    <p:extLst>
      <p:ext uri="{BB962C8B-B14F-4D97-AF65-F5344CB8AC3E}">
        <p14:creationId xmlns:p14="http://schemas.microsoft.com/office/powerpoint/2010/main" val="62529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1C52-88E6-497C-9596-6C80F2B8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hope you liked our effort!</a:t>
            </a:r>
            <a:br>
              <a:rPr lang="en-IN" dirty="0"/>
            </a:br>
            <a:r>
              <a:rPr lang="en-IN" dirty="0"/>
              <a:t>Always ready to make changes and help you out in starting your business.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93FB-473B-47B6-B77D-FB7B5E2A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more than just a program </a:t>
            </a:r>
            <a:r>
              <a:rPr lang="en-IN" dirty="0" err="1"/>
              <a:t>afterall</a:t>
            </a:r>
            <a:r>
              <a:rPr lang="en-IN" dirty="0"/>
              <a:t> it helps serve Ice-Cream!!!!</a:t>
            </a:r>
          </a:p>
          <a:p>
            <a:r>
              <a:rPr lang="en-IN" dirty="0"/>
              <a:t>Finally do remember to check your statement every day!</a:t>
            </a:r>
          </a:p>
          <a:p>
            <a:r>
              <a:rPr lang="en-IN" dirty="0"/>
              <a:t>Profit? Loss? We got it covered!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53B99-D1F1-4102-AA73-DCA5CA7A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986880"/>
            <a:ext cx="6267450" cy="3525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2FEA6-0310-4A1D-B639-5D5AAE579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3343276"/>
            <a:ext cx="2995613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MAVS ICECREAM </vt:lpstr>
      <vt:lpstr>Clean and Simple Interface:</vt:lpstr>
      <vt:lpstr>Make your Customers Happy</vt:lpstr>
      <vt:lpstr>Tons of options:</vt:lpstr>
      <vt:lpstr>Don’t let the Bugs bite:</vt:lpstr>
      <vt:lpstr>Multiple clearance levels available </vt:lpstr>
      <vt:lpstr>We hope you liked our effort! Always ready to make changes and help you out in starting your business.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MAVS ICECREAM</dc:title>
  <dc:creator>Nishad aherrao</dc:creator>
  <cp:lastModifiedBy>Nishad aherrao</cp:lastModifiedBy>
  <cp:revision>2</cp:revision>
  <dcterms:created xsi:type="dcterms:W3CDTF">2018-05-03T12:11:05Z</dcterms:created>
  <dcterms:modified xsi:type="dcterms:W3CDTF">2018-05-03T12:30:50Z</dcterms:modified>
</cp:coreProperties>
</file>