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1216-9DC4-4B8F-B729-FEB7D1EB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8FD5A-2264-40E6-84F6-1588E8EB1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7F29-0137-47C8-8441-839A6EF8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5562-00B0-4643-95F3-4ED0E9499B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AC9D9-2AC2-4AF2-AD54-763A2C06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D1DC-6C7C-4E75-978E-76A63ACD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CDBA-B2D8-4CCB-808E-99B02EEA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49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C6D6-D676-4E57-8E0A-75F6AB2C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C0319-B3FC-4B3E-9CEA-CB4446583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4F3BB-281E-4441-9863-C5F73C18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5562-00B0-4643-95F3-4ED0E9499B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E415D-AB22-4206-86FB-5F385CD0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40F82-47BD-42AB-A7DD-DC165A3E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CDBA-B2D8-4CCB-808E-99B02EEA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37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E12D3-4BE0-4BD7-816C-461945CFD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32ACA-46D6-4D3C-AB09-1057E858A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1351C-7EA1-4F06-B289-FABC34ED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5562-00B0-4643-95F3-4ED0E9499B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72EC-F88D-4C49-96EC-03FFADE4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87E6-48FF-4149-B821-BB031200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CDBA-B2D8-4CCB-808E-99B02EEA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61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E694-7A0D-4513-8726-FDE54BB5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931D-7B31-4AE2-BAC4-5833DFA47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73B7C-6D92-4824-83D9-D2B8A30B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5562-00B0-4643-95F3-4ED0E9499B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F084-48D3-4386-9721-A8C8478E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12B4A-04B3-45F1-A1C6-C25AC555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CDBA-B2D8-4CCB-808E-99B02EEA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9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3B9E-C6CC-4A59-8893-04DBF078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7A83E-494A-4BEF-9344-8BE731E5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1FF3E-DE19-45DB-A3CD-12CDF6F7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5562-00B0-4643-95F3-4ED0E9499B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06425-4CAB-4137-9427-4C31F125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9AA41-8F64-478F-85B3-9E27AE51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CDBA-B2D8-4CCB-808E-99B02EEA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08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8931-697A-417C-9676-52A6201B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E4EC-6FB3-4BB9-8E00-9054A9C04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D1FAC-0869-4ECE-86B8-BC21B1B5F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821B8-3BC4-44E6-BF89-1A9AD8DE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5562-00B0-4643-95F3-4ED0E9499B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4F5B0-AF41-4334-9746-CECDADA1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B0DEB-F0DB-420F-86AC-FD2302CC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CDBA-B2D8-4CCB-808E-99B02EEA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6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9A37-38DD-4BBB-8960-F681595F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2F2DC-535C-44C4-9491-BE8A968EB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43581-5EE6-401E-9602-9B5E775E1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9BF47-D107-4769-BE76-B4BA2EF66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2BE4E-08C2-4349-AE51-353246A02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79AA4-2757-48F3-9A2F-E3A5D563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5562-00B0-4643-95F3-4ED0E9499B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66A2C-6AA0-445D-A43C-B896FA32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EA9D8-13D8-4804-8AA1-AE21A2E4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CDBA-B2D8-4CCB-808E-99B02EEA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74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63DA-A17A-40F7-B780-54393AE6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B329A-C6EA-4E91-9B4E-F8423557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5562-00B0-4643-95F3-4ED0E9499B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430E0-D0FE-47E9-BE0E-AF3D4CFC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962B1-7249-4CDF-BE86-A9DB6109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CDBA-B2D8-4CCB-808E-99B02EEA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22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9614D-E5BB-4F95-90D7-949293DB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5562-00B0-4643-95F3-4ED0E9499B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93FCF-3701-409A-B980-03B54D69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38255-8D3D-433E-A19B-E3C771E5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CDBA-B2D8-4CCB-808E-99B02EEA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14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C3E0-DC53-449E-AD12-B47001B6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99AB-7083-4EA2-AB8C-AA69453B4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1490A-8899-493A-9ADE-7A8576BAF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FF174-350F-4AFF-831A-3E61BB76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5562-00B0-4643-95F3-4ED0E9499B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1799E-3BDB-41DD-B05D-6E1F1270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74318-8631-4891-BED2-E530EB28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CDBA-B2D8-4CCB-808E-99B02EEA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37E5-A57B-4760-88AA-65E732C6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958BB-5BF4-4425-B1E5-388B6BF55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7BE21-818D-474A-91D9-B08D89EA5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77039-2193-4B17-B93C-773354AC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5562-00B0-4643-95F3-4ED0E9499B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9E8E0-9407-4036-8E2C-760177FB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816BC-6AEB-47B7-A1C6-21AC73F2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CDBA-B2D8-4CCB-808E-99B02EEA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9765F-C896-46E8-8761-F5DFE088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A2F92-D27B-43BD-ABF1-DFC44A215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53513-76AB-4954-B6CA-A622DC394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85562-00B0-4643-95F3-4ED0E9499B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AD89F-D802-4E7E-9AAC-4B1B20B83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5258-94A1-4C9C-9C27-A6443CC20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1CDBA-B2D8-4CCB-808E-99B02EEAD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72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B668-BAAE-4A3A-A6AC-3D6C4FB27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TEST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6DF91-029B-4F75-AB2D-98B210379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Nisha Devikar</a:t>
            </a:r>
          </a:p>
          <a:p>
            <a:r>
              <a:rPr lang="en-US" dirty="0" err="1"/>
              <a:t>Payal</a:t>
            </a:r>
            <a:r>
              <a:rPr lang="en-US" dirty="0"/>
              <a:t> </a:t>
            </a:r>
            <a:r>
              <a:rPr lang="en-US" dirty="0" err="1"/>
              <a:t>Kamde</a:t>
            </a:r>
            <a:endParaRPr lang="en-US" dirty="0"/>
          </a:p>
          <a:p>
            <a:r>
              <a:rPr lang="en-US" dirty="0"/>
              <a:t>Ajay </a:t>
            </a:r>
            <a:r>
              <a:rPr lang="en-US" dirty="0" err="1"/>
              <a:t>Redhu</a:t>
            </a:r>
            <a:endParaRPr lang="en-US" dirty="0"/>
          </a:p>
          <a:p>
            <a:r>
              <a:rPr lang="en-US" dirty="0"/>
              <a:t>Ajay Rana</a:t>
            </a:r>
          </a:p>
          <a:p>
            <a:r>
              <a:rPr lang="en-US" dirty="0"/>
              <a:t>Shefali </a:t>
            </a:r>
            <a:r>
              <a:rPr lang="en-US" dirty="0" err="1"/>
              <a:t>Hulde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7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43BF-D0C5-44EC-B96D-B70C58CB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Dashboard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C125C-7ABC-4C5C-9949-C66CA9E7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 Dashboard-</a:t>
            </a:r>
          </a:p>
          <a:p>
            <a:r>
              <a:rPr lang="en-US" dirty="0"/>
              <a:t>Admin and User</a:t>
            </a:r>
          </a:p>
          <a:p>
            <a:r>
              <a:rPr lang="en-US" dirty="0"/>
              <a:t>No. of users, no. of attempts, </a:t>
            </a:r>
            <a:r>
              <a:rPr lang="en-US" dirty="0" err="1"/>
              <a:t>sections,subjects</a:t>
            </a:r>
            <a:r>
              <a:rPr lang="en-US" dirty="0"/>
              <a:t>, exams, performance graph.</a:t>
            </a:r>
          </a:p>
          <a:p>
            <a:r>
              <a:rPr lang="en-US" dirty="0"/>
              <a:t>Admin Dashboard-</a:t>
            </a:r>
          </a:p>
          <a:p>
            <a:r>
              <a:rPr lang="en-US" dirty="0"/>
              <a:t>Login, signup page</a:t>
            </a:r>
          </a:p>
          <a:p>
            <a:r>
              <a:rPr lang="en-US" dirty="0"/>
              <a:t>Subjects wise Test Upload manually, performance record, managing users(student’s list).</a:t>
            </a:r>
          </a:p>
          <a:p>
            <a:r>
              <a:rPr lang="en-US" dirty="0"/>
              <a:t>User Dashboard-</a:t>
            </a:r>
          </a:p>
          <a:p>
            <a:r>
              <a:rPr lang="en-US" dirty="0"/>
              <a:t>User will attempt the test, score-card, rank-wise batch, section-wise timer.</a:t>
            </a:r>
          </a:p>
          <a:p>
            <a:r>
              <a:rPr lang="en-US" dirty="0"/>
              <a:t>In case of network interruptions test  will resume(from the current page).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60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AA8D-D159-4D1F-BBA7-C670FD24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Dashboard					(02/07/22-03/07/22)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7B4368-69D3-4733-B3EC-42FEFBB72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6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6EAA-F7C1-403C-9948-ED20E37D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and Sign up page	 (02/07/22-03/07/22) 			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6BB8CE-BDD2-4A02-A103-B823E0BA80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2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E2FC-0CF1-4443-8C2C-12D11217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80A5D0-E3C6-4EF6-83B5-4250F0BCD1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58169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6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ONLINE TEST </vt:lpstr>
      <vt:lpstr> Dashboard </vt:lpstr>
      <vt:lpstr>Home Dashboard     (02/07/22-03/07/22)</vt:lpstr>
      <vt:lpstr>Login and Sign up page  (02/07/22-03/07/22)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TEST</dc:title>
  <dc:creator>Nisha Devikar</dc:creator>
  <cp:lastModifiedBy>Nisha Devikar</cp:lastModifiedBy>
  <cp:revision>6</cp:revision>
  <dcterms:created xsi:type="dcterms:W3CDTF">2022-07-04T04:26:12Z</dcterms:created>
  <dcterms:modified xsi:type="dcterms:W3CDTF">2022-07-04T05:08:01Z</dcterms:modified>
</cp:coreProperties>
</file>