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41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2" r:id="rId12"/>
    <p:sldId id="653" r:id="rId13"/>
    <p:sldId id="651" r:id="rId14"/>
    <p:sldId id="654" r:id="rId15"/>
    <p:sldId id="655" r:id="rId16"/>
    <p:sldId id="656" r:id="rId17"/>
    <p:sldId id="657" r:id="rId18"/>
    <p:sldId id="659" r:id="rId19"/>
    <p:sldId id="660" r:id="rId20"/>
    <p:sldId id="661" r:id="rId2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 autoAdjust="0"/>
    <p:restoredTop sz="87057" autoAdjust="0"/>
  </p:normalViewPr>
  <p:slideViewPr>
    <p:cSldViewPr>
      <p:cViewPr>
        <p:scale>
          <a:sx n="120" d="100"/>
          <a:sy n="120" d="100"/>
        </p:scale>
        <p:origin x="-2928" y="-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-450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5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7D85-169D-4536-8A77-1002C58E796B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5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67B8-E6DB-49B7-8296-85FF21E0C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2D26DE-B978-4F01-B05B-C9ECAFDE684F}" type="datetimeFigureOut">
              <a:rPr lang="en-US"/>
              <a:pPr>
                <a:defRPr/>
              </a:pPr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4CFEE4-61EC-4142-9169-55715142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331FB-2015-4624-AAF0-F3516F907A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2056-065B-4295-905B-17AE56F11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C6A0-D6DA-4C9C-B2B5-D73FC8647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60B4-4A3A-479C-9E70-A79FC1E5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344488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C906-D673-474E-A027-4FB319A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37C8-9321-4C1E-B112-3E64A6E43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0B46-8E48-4539-9357-2E5C65505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E42E-1F3C-41BA-A17C-53F5BB403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B6F-DCFD-4B0B-B2B5-94B61CD47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F744-3A2F-4B40-9349-3E7F6F87F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D443-83B8-4E7C-8405-3D2A90C27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90D2C-55F6-4753-80F0-C561434D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44631" y="838200"/>
            <a:ext cx="8845127" cy="1385119"/>
          </a:xfrm>
        </p:spPr>
        <p:txBody>
          <a:bodyPr anchor="b"/>
          <a:lstStyle/>
          <a:p>
            <a:pPr algn="r"/>
            <a:r>
              <a:rPr lang="en-US" sz="4200" dirty="0" smtClean="0">
                <a:solidFill>
                  <a:srgbClr val="7030A0"/>
                </a:solidFill>
                <a:latin typeface="Calibri" pitchFamily="34" charset="0"/>
              </a:rPr>
              <a:t>Reducing network energy consumption via sleeping and rate-adaptation</a:t>
            </a:r>
            <a:endParaRPr lang="en-US" sz="42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800052"/>
            <a:ext cx="873164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sz="2200" b="1" i="1" dirty="0" err="1" smtClean="0">
                <a:solidFill>
                  <a:srgbClr val="FF0000"/>
                </a:solidFill>
              </a:rPr>
              <a:t>Nedevschi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Popa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Iannaccone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Ratnasamy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Wetherall</a:t>
            </a:r>
            <a:endParaRPr lang="en-US" sz="22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UC Berkeley, Intel Research, U of Washington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algn="r" eaLnBrk="1" hangingPunct="1"/>
            <a:endParaRPr lang="en-US" sz="2800" b="1" i="1" dirty="0">
              <a:solidFill>
                <a:srgbClr val="FF0000"/>
              </a:solidFill>
            </a:endParaRPr>
          </a:p>
          <a:p>
            <a:pPr algn="r" eaLnBrk="1" hangingPunct="1"/>
            <a:endParaRPr lang="en-US" sz="28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Presented by Nishad Gothoskar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5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Screen Shot 2016-02-25 at 12.58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5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1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 descr="Screen Shot 2016-02-25 at 12.5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Screen Shot 2016-02-25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3827182" cy="3581400"/>
          </a:xfrm>
          <a:prstGeom prst="rect">
            <a:avLst/>
          </a:prstGeom>
        </p:spPr>
      </p:pic>
      <p:pic>
        <p:nvPicPr>
          <p:cNvPr id="8" name="Picture 7" descr="Screen Shot 2016-02-25 at 1.00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36799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Savings vs. performance</a:t>
            </a:r>
          </a:p>
          <a:p>
            <a:pPr lvl="1"/>
            <a:r>
              <a:rPr lang="en-US" dirty="0" smtClean="0"/>
              <a:t>Balanced metric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Savings – (sleep time</a:t>
            </a:r>
            <a:r>
              <a:rPr lang="en-US" dirty="0" smtClean="0">
                <a:sym typeface="Wingdings"/>
              </a:rPr>
              <a:t>energy</a:t>
            </a:r>
            <a:r>
              <a:rPr lang="en-US" dirty="0" smtClean="0"/>
              <a:t>) compare </a:t>
            </a:r>
            <a:r>
              <a:rPr lang="en-US" b="1" dirty="0" err="1" smtClean="0"/>
              <a:t>prac</a:t>
            </a:r>
            <a:r>
              <a:rPr lang="en-US" dirty="0" smtClean="0"/>
              <a:t> to </a:t>
            </a:r>
            <a:r>
              <a:rPr lang="en-US" b="1" dirty="0" smtClean="0"/>
              <a:t>opt</a:t>
            </a:r>
            <a:endParaRPr lang="en-US" dirty="0" smtClean="0"/>
          </a:p>
          <a:p>
            <a:pPr lvl="1"/>
            <a:r>
              <a:rPr lang="en-US" dirty="0" smtClean="0"/>
              <a:t>Performance – (delay) compare </a:t>
            </a:r>
            <a:r>
              <a:rPr lang="en-US" b="1" dirty="0" err="1" smtClean="0"/>
              <a:t>prac</a:t>
            </a:r>
            <a:r>
              <a:rPr lang="en-US" dirty="0" smtClean="0"/>
              <a:t> to </a:t>
            </a:r>
            <a:r>
              <a:rPr lang="en-US" b="1" dirty="0" smtClean="0"/>
              <a:t>none</a:t>
            </a:r>
          </a:p>
          <a:p>
            <a:pPr lvl="2"/>
            <a:r>
              <a:rPr lang="en-US" dirty="0" smtClean="0"/>
              <a:t>Drop bits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Usefulness highly dependent on parameters</a:t>
            </a:r>
          </a:p>
          <a:p>
            <a:pPr lvl="1"/>
            <a:r>
              <a:rPr lang="en-US" dirty="0" smtClean="0"/>
              <a:t>In general, low utilization and B=5ms </a:t>
            </a:r>
            <a:r>
              <a:rPr lang="en-US" dirty="0" smtClean="0">
                <a:sym typeface="Wingdings"/>
              </a:rPr>
              <a:t> 60% sleep</a:t>
            </a:r>
          </a:p>
          <a:p>
            <a:pPr lvl="1"/>
            <a:r>
              <a:rPr lang="en-US" dirty="0" smtClean="0">
                <a:sym typeface="Wingdings"/>
              </a:rPr>
              <a:t>Delta is essential  design hardware with low delta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Different performance rates 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4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Must consider </a:t>
            </a:r>
            <a:r>
              <a:rPr lang="el-GR" dirty="0" smtClean="0"/>
              <a:t>δ</a:t>
            </a:r>
            <a:r>
              <a:rPr lang="en-US" dirty="0"/>
              <a:t> </a:t>
            </a:r>
            <a:r>
              <a:rPr lang="en-US" dirty="0" smtClean="0"/>
              <a:t>which is the transition period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Screen Shot 2016-02-25 at 1.1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029200" cy="40000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6373" y="3244334"/>
            <a:ext cx="41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601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2578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Optimization problem</a:t>
            </a:r>
          </a:p>
          <a:p>
            <a:pPr lvl="1"/>
            <a:r>
              <a:rPr lang="en-US" dirty="0" smtClean="0"/>
              <a:t>Because		Energy  ~ Transmission rate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 descr="Screen Shot 2016-02-25 at 1.1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029200" cy="40000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6373" y="3244334"/>
            <a:ext cx="41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5595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Adaption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The practical algorithm</a:t>
            </a:r>
          </a:p>
          <a:p>
            <a:pPr lvl="2"/>
            <a:r>
              <a:rPr lang="en-US" dirty="0" smtClean="0"/>
              <a:t>Takes discrete values</a:t>
            </a:r>
          </a:p>
          <a:p>
            <a:pPr lvl="2"/>
            <a:r>
              <a:rPr lang="en-US" dirty="0" smtClean="0"/>
              <a:t>Online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Same data analysis as previous part involving the Savings vs. Performance between </a:t>
            </a:r>
            <a:r>
              <a:rPr lang="en-US" dirty="0" err="1" smtClean="0"/>
              <a:t>prac</a:t>
            </a:r>
            <a:r>
              <a:rPr lang="en-US" dirty="0" smtClean="0"/>
              <a:t> and opt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Content Placeholder 5" descr="Screen Shot 2016-02-25 at 1.21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28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Content Placeholder 4" descr="Screen Shot 2016-02-25 at 1.21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" b="3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92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Results are dependent on the power consumption in each of the states and the ratios between them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 descr="Screen Shot 2016-02-25 at 1.26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86800" cy="34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Network Energy Consumption</a:t>
            </a:r>
          </a:p>
          <a:p>
            <a:pPr lvl="2"/>
            <a:r>
              <a:rPr lang="en-US" dirty="0" smtClean="0"/>
              <a:t>Device</a:t>
            </a:r>
          </a:p>
          <a:p>
            <a:pPr lvl="2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Reoccurring themes</a:t>
            </a:r>
          </a:p>
          <a:p>
            <a:pPr lvl="2"/>
            <a:r>
              <a:rPr lang="en-US" dirty="0" smtClean="0"/>
              <a:t>Utilization is low &lt; 30%</a:t>
            </a:r>
          </a:p>
          <a:p>
            <a:pPr lvl="2"/>
            <a:r>
              <a:rPr lang="en-US" dirty="0" smtClean="0"/>
              <a:t>Devices are built for worst case (peak)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igh consumption even in idle state</a:t>
            </a:r>
          </a:p>
          <a:p>
            <a:pPr lvl="1"/>
            <a:r>
              <a:rPr lang="en-US" dirty="0" smtClean="0"/>
              <a:t>We see this issues with</a:t>
            </a:r>
          </a:p>
          <a:p>
            <a:pPr lvl="2"/>
            <a:r>
              <a:rPr lang="en-US" dirty="0" smtClean="0"/>
              <a:t>Processors, Mobile Devices, Mobile Networks</a:t>
            </a:r>
          </a:p>
          <a:p>
            <a:pPr lvl="2"/>
            <a:r>
              <a:rPr lang="en-US" dirty="0" smtClean="0"/>
              <a:t>Energy </a:t>
            </a:r>
            <a:r>
              <a:rPr lang="en-US" dirty="0" smtClean="0"/>
              <a:t>dis-</a:t>
            </a:r>
            <a:r>
              <a:rPr lang="en-US" dirty="0" smtClean="0"/>
              <a:t>proportionality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Lets address the big problem</a:t>
            </a:r>
          </a:p>
          <a:p>
            <a:pPr lvl="1"/>
            <a:r>
              <a:rPr lang="en-US" dirty="0" smtClean="0"/>
              <a:t>NO implementation ALL simulations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research provides the basis of how to develop new network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6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Backbone of the </a:t>
            </a:r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Essential infrastructure</a:t>
            </a:r>
          </a:p>
          <a:p>
            <a:pPr lvl="1"/>
            <a:r>
              <a:rPr lang="en-US" dirty="0" smtClean="0"/>
              <a:t>Networks are growing and expanding</a:t>
            </a:r>
          </a:p>
          <a:p>
            <a:pPr lvl="1"/>
            <a:r>
              <a:rPr lang="en-US" dirty="0" smtClean="0"/>
              <a:t>Speed demands are increasing</a:t>
            </a:r>
          </a:p>
          <a:p>
            <a:pPr lvl="1"/>
            <a:r>
              <a:rPr lang="en-US" dirty="0" smtClean="0"/>
              <a:t>Networks </a:t>
            </a:r>
            <a:r>
              <a:rPr lang="en-US" dirty="0" smtClean="0"/>
              <a:t>will become extremely </a:t>
            </a:r>
            <a:r>
              <a:rPr lang="en-US" dirty="0" smtClean="0"/>
              <a:t>power hungry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But, Energy costs and Environment concerns</a:t>
            </a:r>
          </a:p>
          <a:p>
            <a:pPr lvl="1"/>
            <a:r>
              <a:rPr lang="en-US" dirty="0" smtClean="0"/>
              <a:t>Need to find a way to Energy optimize networks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8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1219200"/>
            <a:ext cx="22098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</a:t>
            </a:r>
          </a:p>
          <a:p>
            <a:pPr algn="ctr"/>
            <a:r>
              <a:rPr lang="en-US" sz="2400" dirty="0" smtClean="0"/>
              <a:t>States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1219200"/>
            <a:ext cx="22098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Performance</a:t>
            </a:r>
          </a:p>
          <a:p>
            <a:pPr algn="ctr"/>
            <a:r>
              <a:rPr lang="en-US" sz="2400" dirty="0" smtClean="0"/>
              <a:t>States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9624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Somniloquy</a:t>
            </a:r>
            <a:endParaRPr lang="en-US" dirty="0" smtClean="0"/>
          </a:p>
          <a:p>
            <a:pPr algn="ctr"/>
            <a:r>
              <a:rPr lang="en-US" dirty="0" err="1" smtClean="0"/>
              <a:t>SleepServer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SleepProxy</a:t>
            </a:r>
            <a:endParaRPr lang="en-US" dirty="0" smtClean="0"/>
          </a:p>
          <a:p>
            <a:pPr algn="ctr"/>
            <a:r>
              <a:rPr lang="en-US" dirty="0" smtClean="0"/>
              <a:t>(Computers)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1148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DVFS</a:t>
            </a:r>
          </a:p>
          <a:p>
            <a:pPr algn="ctr"/>
            <a:r>
              <a:rPr lang="en-US" dirty="0" smtClean="0"/>
              <a:t>(Computers)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5486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ACPI</a:t>
            </a:r>
          </a:p>
          <a:p>
            <a:pPr algn="ctr"/>
            <a:r>
              <a:rPr lang="en-US" dirty="0" smtClean="0"/>
              <a:t>(Computers)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2187476"/>
            <a:ext cx="22098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</a:t>
            </a:r>
          </a:p>
          <a:p>
            <a:pPr algn="ctr"/>
            <a:r>
              <a:rPr lang="en-US" sz="2400" dirty="0" smtClean="0"/>
              <a:t>States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2187476"/>
            <a:ext cx="22098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Performance</a:t>
            </a:r>
          </a:p>
          <a:p>
            <a:pPr algn="ctr"/>
            <a:r>
              <a:rPr lang="en-US" sz="2400" dirty="0" smtClean="0"/>
              <a:t>States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461808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state</a:t>
            </a:r>
          </a:p>
          <a:p>
            <a:pPr algn="ctr"/>
            <a:r>
              <a:rPr lang="en-US" dirty="0" smtClean="0"/>
              <a:t>p</a:t>
            </a:r>
            <a:r>
              <a:rPr lang="en-US" baseline="-25000" dirty="0"/>
              <a:t>s</a:t>
            </a:r>
          </a:p>
          <a:p>
            <a:pPr algn="ctr"/>
            <a:r>
              <a:rPr lang="en-US" dirty="0" smtClean="0"/>
              <a:t>With</a:t>
            </a:r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&gt; </a:t>
            </a:r>
            <a:r>
              <a:rPr lang="en-US" dirty="0"/>
              <a:t>p</a:t>
            </a:r>
            <a:r>
              <a:rPr lang="en-US" baseline="-25000" dirty="0"/>
              <a:t>s</a:t>
            </a:r>
          </a:p>
          <a:p>
            <a:pPr algn="ctr"/>
            <a:endParaRPr lang="en-US" baseline="-250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47347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</a:t>
            </a:r>
            <a:endParaRPr lang="en-US" dirty="0"/>
          </a:p>
          <a:p>
            <a:pPr algn="ctr"/>
            <a:r>
              <a:rPr lang="en-US" dirty="0" smtClean="0"/>
              <a:t>p</a:t>
            </a:r>
            <a:r>
              <a:rPr lang="en-US" baseline="-25000" dirty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</a:t>
            </a:r>
            <a:r>
              <a:rPr lang="en-US" baseline="-25000" dirty="0"/>
              <a:t>i</a:t>
            </a:r>
          </a:p>
          <a:p>
            <a:pPr algn="ctr"/>
            <a:r>
              <a:rPr lang="en-US" dirty="0" smtClean="0"/>
              <a:t>and increase</a:t>
            </a:r>
            <a:endParaRPr lang="en-US" dirty="0"/>
          </a:p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1371600"/>
            <a:ext cx="25493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E=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a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+ 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i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96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Assume certain network hardware exists</a:t>
            </a:r>
          </a:p>
          <a:p>
            <a:pPr lvl="2"/>
            <a:r>
              <a:rPr lang="en-US" dirty="0" smtClean="0"/>
              <a:t>With these dynamic states</a:t>
            </a:r>
          </a:p>
          <a:p>
            <a:pPr lvl="3"/>
            <a:r>
              <a:rPr lang="en-US" dirty="0" smtClean="0"/>
              <a:t>Sleep</a:t>
            </a:r>
          </a:p>
          <a:p>
            <a:pPr lvl="3"/>
            <a:r>
              <a:rPr lang="en-US" dirty="0" smtClean="0"/>
              <a:t>Performance</a:t>
            </a:r>
            <a:endParaRPr lang="en-US" dirty="0" smtClean="0"/>
          </a:p>
          <a:p>
            <a:pPr lvl="1"/>
            <a:r>
              <a:rPr lang="en-US" dirty="0" smtClean="0"/>
              <a:t>Very different from our previous papers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Use models / simulations of networks</a:t>
            </a:r>
          </a:p>
          <a:p>
            <a:pPr lvl="1"/>
            <a:r>
              <a:rPr lang="en-US" dirty="0" smtClean="0"/>
              <a:t>Write algorithms</a:t>
            </a:r>
          </a:p>
          <a:p>
            <a:pPr lvl="1"/>
            <a:r>
              <a:rPr lang="en-US" dirty="0" smtClean="0"/>
              <a:t>Analyze and evaluate how this network hardware would improve energy usage in that model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Criticism *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Record the network traces</a:t>
            </a:r>
          </a:p>
          <a:p>
            <a:pPr lvl="1"/>
            <a:r>
              <a:rPr lang="en-US" dirty="0" smtClean="0"/>
              <a:t>ns2 – packet-level simulator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Intel and Abilene</a:t>
            </a:r>
          </a:p>
          <a:p>
            <a:pPr lvl="1"/>
            <a:r>
              <a:rPr lang="en-US" dirty="0" smtClean="0"/>
              <a:t>Router </a:t>
            </a:r>
            <a:r>
              <a:rPr lang="en-US" dirty="0" err="1" smtClean="0"/>
              <a:t>Netflow</a:t>
            </a:r>
            <a:r>
              <a:rPr lang="en-US" dirty="0" smtClean="0"/>
              <a:t> records per minute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realistically be able to model with precision the network traffic and information flow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Benefit comes from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sleep</a:t>
            </a:r>
            <a:endParaRPr lang="en-US" dirty="0" smtClean="0"/>
          </a:p>
          <a:p>
            <a:pPr lvl="1"/>
            <a:r>
              <a:rPr lang="en-US" dirty="0" smtClean="0"/>
              <a:t>Must consider </a:t>
            </a:r>
            <a:r>
              <a:rPr lang="el-GR" dirty="0" smtClean="0"/>
              <a:t>δ</a:t>
            </a:r>
            <a:r>
              <a:rPr lang="en-US" dirty="0"/>
              <a:t> </a:t>
            </a:r>
            <a:r>
              <a:rPr lang="en-US" dirty="0" smtClean="0"/>
              <a:t>which is the transition period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Takes advantage of timer-driven sleep to coordinate a buffer interval of </a:t>
            </a:r>
            <a:r>
              <a:rPr lang="en-US" dirty="0" err="1" smtClean="0"/>
              <a:t>B</a:t>
            </a:r>
            <a:r>
              <a:rPr lang="en-US" i="1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Screen Shot 2016-02-25 at 12.4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7772400" cy="29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Called the Buffer and Burst strategy</a:t>
            </a:r>
          </a:p>
          <a:p>
            <a:pPr lvl="1"/>
            <a:r>
              <a:rPr lang="en-US" dirty="0" smtClean="0"/>
              <a:t>Many times the delay is the downside</a:t>
            </a:r>
          </a:p>
          <a:p>
            <a:pPr lvl="2"/>
            <a:r>
              <a:rPr lang="en-US" dirty="0" smtClean="0"/>
              <a:t>This strategy ensures upper bound of B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Developed two algorithms</a:t>
            </a:r>
          </a:p>
          <a:p>
            <a:pPr lvl="2"/>
            <a:r>
              <a:rPr lang="en-US" dirty="0" smtClean="0"/>
              <a:t>Optimal B&amp;B</a:t>
            </a:r>
          </a:p>
          <a:p>
            <a:pPr lvl="3"/>
            <a:r>
              <a:rPr lang="en-US" dirty="0" smtClean="0"/>
              <a:t>Perfectly coordinated</a:t>
            </a:r>
          </a:p>
          <a:p>
            <a:pPr lvl="3"/>
            <a:r>
              <a:rPr lang="en-US" dirty="0" smtClean="0"/>
              <a:t>Forgets delta</a:t>
            </a:r>
          </a:p>
          <a:p>
            <a:pPr lvl="2"/>
            <a:r>
              <a:rPr lang="en-US" dirty="0" smtClean="0"/>
              <a:t>Practical B&amp;B</a:t>
            </a:r>
          </a:p>
          <a:p>
            <a:pPr lvl="3"/>
            <a:r>
              <a:rPr lang="en-US" dirty="0" smtClean="0"/>
              <a:t>Takes into account delta</a:t>
            </a:r>
          </a:p>
          <a:p>
            <a:pPr lvl="3"/>
            <a:r>
              <a:rPr lang="en-US" dirty="0" smtClean="0"/>
              <a:t>More realistic and alike to something we could implement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15893</TotalTime>
  <Words>490</Words>
  <Application>Microsoft Macintosh PowerPoint</Application>
  <PresentationFormat>On-screen Show (4:3)</PresentationFormat>
  <Paragraphs>194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Reducing network energy consumption via sleeping and rate-adaptation</vt:lpstr>
      <vt:lpstr>Problem</vt:lpstr>
      <vt:lpstr>Problem</vt:lpstr>
      <vt:lpstr>Solution</vt:lpstr>
      <vt:lpstr>Solution</vt:lpstr>
      <vt:lpstr>Method</vt:lpstr>
      <vt:lpstr>Models</vt:lpstr>
      <vt:lpstr>Sleep</vt:lpstr>
      <vt:lpstr>Sleep (2)</vt:lpstr>
      <vt:lpstr>Data</vt:lpstr>
      <vt:lpstr>Data</vt:lpstr>
      <vt:lpstr>Data</vt:lpstr>
      <vt:lpstr>Data Analysis</vt:lpstr>
      <vt:lpstr>Rate Adaption</vt:lpstr>
      <vt:lpstr>Rate Adaption</vt:lpstr>
      <vt:lpstr>Rate Adaption (2)</vt:lpstr>
      <vt:lpstr>Data</vt:lpstr>
      <vt:lpstr>Data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Sleep-Servers: Reducing Energy Consumption of Desktops</dc:title>
  <dc:creator>yuvraj</dc:creator>
  <cp:lastModifiedBy>Nishad Gothoskar</cp:lastModifiedBy>
  <cp:revision>989</cp:revision>
  <dcterms:created xsi:type="dcterms:W3CDTF">2006-08-16T00:00:00Z</dcterms:created>
  <dcterms:modified xsi:type="dcterms:W3CDTF">2016-02-25T07:01:18Z</dcterms:modified>
</cp:coreProperties>
</file>