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9" r:id="rId4"/>
  </p:sldMasterIdLst>
  <p:notesMasterIdLst>
    <p:notesMasterId r:id="rId16"/>
  </p:notesMasterIdLst>
  <p:sldIdLst>
    <p:sldId id="262" r:id="rId5"/>
    <p:sldId id="269" r:id="rId6"/>
    <p:sldId id="429" r:id="rId7"/>
    <p:sldId id="258" r:id="rId8"/>
    <p:sldId id="268" r:id="rId9"/>
    <p:sldId id="404" r:id="rId10"/>
    <p:sldId id="430" r:id="rId11"/>
    <p:sldId id="431" r:id="rId12"/>
    <p:sldId id="432" r:id="rId13"/>
    <p:sldId id="433" r:id="rId14"/>
    <p:sldId id="413"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DA9080-57F2-44C9-86DA-CA33E9CA1001}">
  <a:tblStyle styleId="{B9DA9080-57F2-44C9-86DA-CA33E9CA100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E697383-EFFF-45B1-9511-56FD21478AB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4F9CAC2-9F57-4D08-95EC-370F579116D0}" styleName="Table_2">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13" d="100"/>
          <a:sy n="113" d="100"/>
        </p:scale>
        <p:origin x="58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111fbac5bda_2_3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111fbac5bda_2_3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g11528ef940b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8" name="Google Shape;1708;g11528ef940b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322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111fbac5bda_2_5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2" name="Google Shape;1322;g111fbac5bda_2_50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111fbac5bda_2_3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9" name="Google Shape;1339;g111fbac5bda_2_33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11fbac5bda_2_3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5" name="Google Shape;1245;g111fbac5bda_2_33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59515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11fbac5bda_2_3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5" name="Google Shape;1245;g111fbac5bda_2_33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111fbac5bda_2_3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3" name="Google Shape;1333;g111fbac5bda_2_33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95970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g11528ef940b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8" name="Google Shape;1708;g11528ef940b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948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g11528ef940b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8" name="Google Shape;1708;g11528ef940b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845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g11528ef940b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8" name="Google Shape;1708;g11528ef940b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650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g11528ef940b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8" name="Google Shape;1708;g11528ef940b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232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2: Section intro title, black">
  <p:cSld name="Gold chapter break or bold statement gold_3">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a:off x="7888939" y="4346254"/>
            <a:ext cx="1068775" cy="627807"/>
          </a:xfrm>
          <a:prstGeom prst="rect">
            <a:avLst/>
          </a:prstGeom>
          <a:noFill/>
          <a:ln>
            <a:noFill/>
          </a:ln>
        </p:spPr>
      </p:pic>
      <p:sp>
        <p:nvSpPr>
          <p:cNvPr id="14" name="Google Shape;14;p3"/>
          <p:cNvSpPr txBox="1">
            <a:spLocks noGrp="1"/>
          </p:cNvSpPr>
          <p:nvPr>
            <p:ph type="title"/>
          </p:nvPr>
        </p:nvSpPr>
        <p:spPr>
          <a:xfrm>
            <a:off x="424925" y="315900"/>
            <a:ext cx="8294400" cy="45120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4800"/>
              <a:buFont typeface="Arial"/>
              <a:buNone/>
              <a:defRPr sz="4800" b="1" i="0" u="none" strike="noStrike" cap="none">
                <a:solidFill>
                  <a:schemeClr val="accent1"/>
                </a:solidFill>
                <a:latin typeface="Arial"/>
                <a:ea typeface="Arial"/>
                <a:cs typeface="Arial"/>
                <a:sym typeface="Arial"/>
              </a:defRPr>
            </a:lvl1pPr>
            <a:lvl2pPr lvl="1" algn="l" rtl="0">
              <a:lnSpc>
                <a:spcPct val="100000"/>
              </a:lnSpc>
              <a:spcBef>
                <a:spcPts val="800"/>
              </a:spcBef>
              <a:spcAft>
                <a:spcPts val="0"/>
              </a:spcAft>
              <a:buClr>
                <a:schemeClr val="dk1"/>
              </a:buClr>
              <a:buSzPts val="4800"/>
              <a:buFont typeface="Arial"/>
              <a:buNone/>
              <a:defRPr sz="4800" b="1">
                <a:solidFill>
                  <a:schemeClr val="dk1"/>
                </a:solidFill>
              </a:defRPr>
            </a:lvl2pPr>
            <a:lvl3pPr lvl="2" algn="l" rtl="0">
              <a:lnSpc>
                <a:spcPct val="100000"/>
              </a:lnSpc>
              <a:spcBef>
                <a:spcPts val="0"/>
              </a:spcBef>
              <a:spcAft>
                <a:spcPts val="0"/>
              </a:spcAft>
              <a:buClr>
                <a:schemeClr val="dk1"/>
              </a:buClr>
              <a:buSzPts val="4800"/>
              <a:buFont typeface="Arial"/>
              <a:buNone/>
              <a:defRPr sz="4800" b="1">
                <a:solidFill>
                  <a:schemeClr val="dk1"/>
                </a:solidFill>
              </a:defRPr>
            </a:lvl3pPr>
            <a:lvl4pPr lvl="3" algn="l" rtl="0">
              <a:lnSpc>
                <a:spcPct val="100000"/>
              </a:lnSpc>
              <a:spcBef>
                <a:spcPts val="0"/>
              </a:spcBef>
              <a:spcAft>
                <a:spcPts val="0"/>
              </a:spcAft>
              <a:buClr>
                <a:schemeClr val="dk1"/>
              </a:buClr>
              <a:buSzPts val="4800"/>
              <a:buFont typeface="Arial"/>
              <a:buNone/>
              <a:defRPr sz="4800" b="1">
                <a:solidFill>
                  <a:schemeClr val="dk1"/>
                </a:solidFill>
              </a:defRPr>
            </a:lvl4pPr>
            <a:lvl5pPr lvl="4" algn="l" rtl="0">
              <a:lnSpc>
                <a:spcPct val="100000"/>
              </a:lnSpc>
              <a:spcBef>
                <a:spcPts val="0"/>
              </a:spcBef>
              <a:spcAft>
                <a:spcPts val="0"/>
              </a:spcAft>
              <a:buClr>
                <a:schemeClr val="dk1"/>
              </a:buClr>
              <a:buSzPts val="4800"/>
              <a:buFont typeface="Arial"/>
              <a:buNone/>
              <a:defRPr sz="4800" b="1">
                <a:solidFill>
                  <a:schemeClr val="dk1"/>
                </a:solidFill>
              </a:defRPr>
            </a:lvl5pPr>
            <a:lvl6pPr lvl="5" algn="l" rtl="0">
              <a:lnSpc>
                <a:spcPct val="100000"/>
              </a:lnSpc>
              <a:spcBef>
                <a:spcPts val="0"/>
              </a:spcBef>
              <a:spcAft>
                <a:spcPts val="0"/>
              </a:spcAft>
              <a:buClr>
                <a:schemeClr val="dk1"/>
              </a:buClr>
              <a:buSzPts val="4800"/>
              <a:buFont typeface="Arial"/>
              <a:buNone/>
              <a:defRPr sz="4800" b="1">
                <a:solidFill>
                  <a:schemeClr val="dk1"/>
                </a:solidFill>
              </a:defRPr>
            </a:lvl6pPr>
            <a:lvl7pPr lvl="6" algn="l" rtl="0">
              <a:lnSpc>
                <a:spcPct val="100000"/>
              </a:lnSpc>
              <a:spcBef>
                <a:spcPts val="0"/>
              </a:spcBef>
              <a:spcAft>
                <a:spcPts val="0"/>
              </a:spcAft>
              <a:buClr>
                <a:schemeClr val="dk1"/>
              </a:buClr>
              <a:buSzPts val="4800"/>
              <a:buFont typeface="Arial"/>
              <a:buNone/>
              <a:defRPr sz="4800" b="1">
                <a:solidFill>
                  <a:schemeClr val="dk1"/>
                </a:solidFill>
              </a:defRPr>
            </a:lvl7pPr>
            <a:lvl8pPr lvl="7" algn="l" rtl="0">
              <a:lnSpc>
                <a:spcPct val="100000"/>
              </a:lnSpc>
              <a:spcBef>
                <a:spcPts val="0"/>
              </a:spcBef>
              <a:spcAft>
                <a:spcPts val="0"/>
              </a:spcAft>
              <a:buClr>
                <a:schemeClr val="dk1"/>
              </a:buClr>
              <a:buSzPts val="4800"/>
              <a:buFont typeface="Arial"/>
              <a:buNone/>
              <a:defRPr sz="4800" b="1">
                <a:solidFill>
                  <a:schemeClr val="dk1"/>
                </a:solidFill>
              </a:defRPr>
            </a:lvl8pPr>
            <a:lvl9pPr lvl="8" algn="l" rtl="0">
              <a:lnSpc>
                <a:spcPct val="100000"/>
              </a:lnSpc>
              <a:spcBef>
                <a:spcPts val="0"/>
              </a:spcBef>
              <a:spcAft>
                <a:spcPts val="0"/>
              </a:spcAft>
              <a:buClr>
                <a:schemeClr val="dk1"/>
              </a:buClr>
              <a:buSzPts val="4800"/>
              <a:buFont typeface="Arial"/>
              <a:buNone/>
              <a:defRPr sz="4800" b="1">
                <a:solidFill>
                  <a:schemeClr val="dk1"/>
                </a:solidFill>
              </a:defRPr>
            </a:lvl9pPr>
          </a:lstStyle>
          <a:p>
            <a:r>
              <a:rPr lang="en-US"/>
              <a:t>Click to edit Master 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2: z-Blank, with network pattern, black">
  <p:cSld name="CUSTOM_8_1_2_1_2_2">
    <p:bg>
      <p:bgPr>
        <a:solidFill>
          <a:schemeClr val="dk1"/>
        </a:solidFill>
        <a:effectLst/>
      </p:bgPr>
    </p:bg>
    <p:spTree>
      <p:nvGrpSpPr>
        <p:cNvPr id="1" name="Shape 47"/>
        <p:cNvGrpSpPr/>
        <p:nvPr/>
      </p:nvGrpSpPr>
      <p:grpSpPr>
        <a:xfrm>
          <a:off x="0" y="0"/>
          <a:ext cx="0" cy="0"/>
          <a:chOff x="0" y="0"/>
          <a:chExt cx="0" cy="0"/>
        </a:xfrm>
      </p:grpSpPr>
      <p:pic>
        <p:nvPicPr>
          <p:cNvPr id="48" name="Google Shape;48;p16"/>
          <p:cNvPicPr preferRelativeResize="0"/>
          <p:nvPr/>
        </p:nvPicPr>
        <p:blipFill rotWithShape="1">
          <a:blip r:embed="rId2">
            <a:alphaModFix/>
          </a:blip>
          <a:srcRect l="49" r="59"/>
          <a:stretch/>
        </p:blipFill>
        <p:spPr>
          <a:xfrm>
            <a:off x="0" y="-2225"/>
            <a:ext cx="9144003" cy="514912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2: z-Blank, with Learn to Thrive Morse code pattern, white">
  <p:cSld name="CUSTOM_8_1_2_1_2_1">
    <p:bg>
      <p:bgPr>
        <a:solidFill>
          <a:schemeClr val="lt1"/>
        </a:solidFill>
        <a:effectLst/>
      </p:bgPr>
    </p:bg>
    <p:spTree>
      <p:nvGrpSpPr>
        <p:cNvPr id="1" name="Shape 49"/>
        <p:cNvGrpSpPr/>
        <p:nvPr/>
      </p:nvGrpSpPr>
      <p:grpSpPr>
        <a:xfrm>
          <a:off x="0" y="0"/>
          <a:ext cx="0" cy="0"/>
          <a:chOff x="0" y="0"/>
          <a:chExt cx="0" cy="0"/>
        </a:xfrm>
      </p:grpSpPr>
      <p:pic>
        <p:nvPicPr>
          <p:cNvPr id="50" name="Google Shape;50;p17"/>
          <p:cNvPicPr preferRelativeResize="0"/>
          <p:nvPr/>
        </p:nvPicPr>
        <p:blipFill rotWithShape="1">
          <a:blip r:embed="rId2">
            <a:alphaModFix/>
          </a:blip>
          <a:srcRect l="19" r="29"/>
          <a:stretch/>
        </p:blipFill>
        <p:spPr>
          <a:xfrm>
            <a:off x="0" y="-2225"/>
            <a:ext cx="9144003" cy="514594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2: z-Blank, with A Mountain topo pattern, white">
  <p:cSld name="CUSTOM_8_1_2_1_1">
    <p:bg>
      <p:bgPr>
        <a:solidFill>
          <a:schemeClr val="lt1"/>
        </a:solidFill>
        <a:effectLst/>
      </p:bgPr>
    </p:bg>
    <p:spTree>
      <p:nvGrpSpPr>
        <p:cNvPr id="1" name="Shape 51"/>
        <p:cNvGrpSpPr/>
        <p:nvPr/>
      </p:nvGrpSpPr>
      <p:grpSpPr>
        <a:xfrm>
          <a:off x="0" y="0"/>
          <a:ext cx="0" cy="0"/>
          <a:chOff x="0" y="0"/>
          <a:chExt cx="0" cy="0"/>
        </a:xfrm>
      </p:grpSpPr>
      <p:pic>
        <p:nvPicPr>
          <p:cNvPr id="52" name="Google Shape;52;p18"/>
          <p:cNvPicPr preferRelativeResize="0"/>
          <p:nvPr/>
        </p:nvPicPr>
        <p:blipFill>
          <a:blip r:embed="rId2">
            <a:alphaModFix/>
          </a:blip>
          <a:stretch>
            <a:fillRect/>
          </a:stretch>
        </p:blipFill>
        <p:spPr>
          <a:xfrm>
            <a:off x="0" y="-2225"/>
            <a:ext cx="9144003" cy="51479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2: z-Blank, with network pattern, white">
  <p:cSld name="CUSTOM_8_1_2_1_1_1">
    <p:bg>
      <p:bgPr>
        <a:solidFill>
          <a:schemeClr val="lt1"/>
        </a:solidFill>
        <a:effectLst/>
      </p:bgPr>
    </p:bg>
    <p:spTree>
      <p:nvGrpSpPr>
        <p:cNvPr id="1" name="Shape 53"/>
        <p:cNvGrpSpPr/>
        <p:nvPr/>
      </p:nvGrpSpPr>
      <p:grpSpPr>
        <a:xfrm>
          <a:off x="0" y="0"/>
          <a:ext cx="0" cy="0"/>
          <a:chOff x="0" y="0"/>
          <a:chExt cx="0" cy="0"/>
        </a:xfrm>
      </p:grpSpPr>
      <p:pic>
        <p:nvPicPr>
          <p:cNvPr id="54" name="Google Shape;54;p19"/>
          <p:cNvPicPr preferRelativeResize="0"/>
          <p:nvPr/>
        </p:nvPicPr>
        <p:blipFill rotWithShape="1">
          <a:blip r:embed="rId2">
            <a:alphaModFix/>
          </a:blip>
          <a:srcRect l="29" r="39"/>
          <a:stretch/>
        </p:blipFill>
        <p:spPr>
          <a:xfrm>
            <a:off x="0" y="-1725"/>
            <a:ext cx="9144003" cy="514694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2: z-Blank, gold">
  <p:cSld name="CUSTOM_8_1_1">
    <p:bg>
      <p:bgPr>
        <a:solidFill>
          <a:schemeClr val="accent1"/>
        </a:solidFill>
        <a:effectLst/>
      </p:bgPr>
    </p:bg>
    <p:spTree>
      <p:nvGrpSpPr>
        <p:cNvPr id="1" name="Shape 5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2: z-Blank, maroon">
  <p:cSld name="CUSTOM_8_1_1_1">
    <p:bg>
      <p:bgPr>
        <a:solidFill>
          <a:schemeClr val="accent2"/>
        </a:solid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2: Agenda, white">
  <p:cSld name="CUSTOM_3_1">
    <p:spTree>
      <p:nvGrpSpPr>
        <p:cNvPr id="1" name="Shape 57"/>
        <p:cNvGrpSpPr/>
        <p:nvPr/>
      </p:nvGrpSpPr>
      <p:grpSpPr>
        <a:xfrm>
          <a:off x="0" y="0"/>
          <a:ext cx="0" cy="0"/>
          <a:chOff x="0" y="0"/>
          <a:chExt cx="0" cy="0"/>
        </a:xfrm>
      </p:grpSpPr>
      <p:sp>
        <p:nvSpPr>
          <p:cNvPr id="58" name="Google Shape;58;p22"/>
          <p:cNvSpPr txBox="1">
            <a:spLocks noGrp="1"/>
          </p:cNvSpPr>
          <p:nvPr>
            <p:ph type="title"/>
          </p:nvPr>
        </p:nvSpPr>
        <p:spPr>
          <a:xfrm>
            <a:off x="421925" y="315900"/>
            <a:ext cx="2945700" cy="4511700"/>
          </a:xfrm>
          <a:prstGeom prst="rect">
            <a:avLst/>
          </a:prstGeom>
          <a:noFill/>
          <a:ln>
            <a:noFill/>
          </a:ln>
        </p:spPr>
        <p:txBody>
          <a:bodyPr spcFirstLastPara="1" wrap="square" lIns="0" tIns="0" rIns="0" bIns="0" anchor="ctr" anchorCtr="0">
            <a:noAutofit/>
          </a:bodyPr>
          <a:lstStyle>
            <a:lvl1pPr lvl="0" algn="r" rtl="0">
              <a:lnSpc>
                <a:spcPct val="90000"/>
              </a:lnSpc>
              <a:spcBef>
                <a:spcPts val="0"/>
              </a:spcBef>
              <a:spcAft>
                <a:spcPts val="0"/>
              </a:spcAft>
              <a:buSzPts val="1600"/>
              <a:buNone/>
              <a:defRPr sz="3200">
                <a:highlight>
                  <a:schemeClr val="accent1"/>
                </a:highlight>
              </a:defRPr>
            </a:lvl1pPr>
            <a:lvl2pPr lvl="1" algn="r" rtl="0">
              <a:lnSpc>
                <a:spcPct val="100000"/>
              </a:lnSpc>
              <a:spcBef>
                <a:spcPts val="80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title style</a:t>
            </a:r>
            <a:endParaRPr/>
          </a:p>
        </p:txBody>
      </p:sp>
      <p:sp>
        <p:nvSpPr>
          <p:cNvPr id="59" name="Google Shape;59;p22"/>
          <p:cNvSpPr txBox="1">
            <a:spLocks noGrp="1"/>
          </p:cNvSpPr>
          <p:nvPr>
            <p:ph type="body" idx="1"/>
          </p:nvPr>
        </p:nvSpPr>
        <p:spPr>
          <a:xfrm>
            <a:off x="4208300" y="315900"/>
            <a:ext cx="4510800" cy="4511700"/>
          </a:xfrm>
          <a:prstGeom prst="rect">
            <a:avLst/>
          </a:prstGeom>
          <a:noFill/>
          <a:ln>
            <a:noFill/>
          </a:ln>
        </p:spPr>
        <p:txBody>
          <a:bodyPr spcFirstLastPara="1" wrap="square" lIns="0" tIns="0" rIns="91425" bIns="0" anchor="ctr" anchorCtr="0">
            <a:noAutofit/>
          </a:bodyPr>
          <a:lstStyle>
            <a:lvl1pPr marL="457200" lvl="0" indent="-228600" algn="l" rtl="0">
              <a:lnSpc>
                <a:spcPct val="115000"/>
              </a:lnSpc>
              <a:spcBef>
                <a:spcPts val="0"/>
              </a:spcBef>
              <a:spcAft>
                <a:spcPts val="0"/>
              </a:spcAft>
              <a:buSzPts val="1600"/>
              <a:buNone/>
              <a:defRPr sz="1600"/>
            </a:lvl1pPr>
            <a:lvl2pPr marL="914400" lvl="1" indent="-228600" algn="l" rtl="0">
              <a:lnSpc>
                <a:spcPct val="115000"/>
              </a:lnSpc>
              <a:spcBef>
                <a:spcPts val="400"/>
              </a:spcBef>
              <a:spcAft>
                <a:spcPts val="0"/>
              </a:spcAft>
              <a:buSzPts val="1200"/>
              <a:buNone/>
              <a:defRPr sz="1200"/>
            </a:lvl2pPr>
            <a:lvl3pPr marL="1371600" lvl="2" indent="-228600" algn="l" rtl="0">
              <a:lnSpc>
                <a:spcPct val="115000"/>
              </a:lnSpc>
              <a:spcBef>
                <a:spcPts val="400"/>
              </a:spcBef>
              <a:spcAft>
                <a:spcPts val="0"/>
              </a:spcAft>
              <a:buSzPts val="1200"/>
              <a:buNone/>
              <a:defRPr sz="1200"/>
            </a:lvl3pPr>
            <a:lvl4pPr marL="1828800" lvl="3" indent="-228600" algn="l" rtl="0">
              <a:lnSpc>
                <a:spcPct val="115000"/>
              </a:lnSpc>
              <a:spcBef>
                <a:spcPts val="400"/>
              </a:spcBef>
              <a:spcAft>
                <a:spcPts val="0"/>
              </a:spcAft>
              <a:buSzPts val="1200"/>
              <a:buNone/>
              <a:defRPr sz="1200"/>
            </a:lvl4pPr>
            <a:lvl5pPr marL="2286000" lvl="4" indent="-228600" algn="l" rtl="0">
              <a:lnSpc>
                <a:spcPct val="115000"/>
              </a:lnSpc>
              <a:spcBef>
                <a:spcPts val="400"/>
              </a:spcBef>
              <a:spcAft>
                <a:spcPts val="0"/>
              </a:spcAft>
              <a:buSzPts val="1200"/>
              <a:buNone/>
              <a:defRPr sz="1200"/>
            </a:lvl5pPr>
            <a:lvl6pPr marL="2743200" lvl="5" indent="-228600" algn="l" rtl="0">
              <a:lnSpc>
                <a:spcPct val="115000"/>
              </a:lnSpc>
              <a:spcBef>
                <a:spcPts val="400"/>
              </a:spcBef>
              <a:spcAft>
                <a:spcPts val="0"/>
              </a:spcAft>
              <a:buSzPts val="800"/>
              <a:buNone/>
              <a:defRPr sz="800"/>
            </a:lvl6pPr>
            <a:lvl7pPr marL="3200400" lvl="6" indent="-228600" algn="l" rtl="0">
              <a:lnSpc>
                <a:spcPct val="115000"/>
              </a:lnSpc>
              <a:spcBef>
                <a:spcPts val="400"/>
              </a:spcBef>
              <a:spcAft>
                <a:spcPts val="0"/>
              </a:spcAft>
              <a:buSzPts val="800"/>
              <a:buNone/>
              <a:defRPr sz="800"/>
            </a:lvl7pPr>
            <a:lvl8pPr marL="3657600" lvl="7" indent="-228600" algn="l" rtl="0">
              <a:lnSpc>
                <a:spcPct val="115000"/>
              </a:lnSpc>
              <a:spcBef>
                <a:spcPts val="400"/>
              </a:spcBef>
              <a:spcAft>
                <a:spcPts val="0"/>
              </a:spcAft>
              <a:buSzPts val="800"/>
              <a:buNone/>
              <a:defRPr sz="800"/>
            </a:lvl8pPr>
            <a:lvl9pPr marL="4114800" lvl="8" indent="-228600" algn="l" rtl="0">
              <a:lnSpc>
                <a:spcPct val="115000"/>
              </a:lnSpc>
              <a:spcBef>
                <a:spcPts val="400"/>
              </a:spcBef>
              <a:spcAft>
                <a:spcPts val="400"/>
              </a:spcAft>
              <a:buSzPts val="800"/>
              <a:buNone/>
              <a:defRPr sz="800"/>
            </a:lvl9pPr>
          </a:lstStyle>
          <a:p>
            <a:pPr lvl="0"/>
            <a:r>
              <a:rPr lang="en-US"/>
              <a:t>Click to edit Master text styles</a:t>
            </a:r>
          </a:p>
        </p:txBody>
      </p:sp>
      <p:cxnSp>
        <p:nvCxnSpPr>
          <p:cNvPr id="60" name="Google Shape;60;p22"/>
          <p:cNvCxnSpPr/>
          <p:nvPr/>
        </p:nvCxnSpPr>
        <p:spPr>
          <a:xfrm>
            <a:off x="3723680" y="1876175"/>
            <a:ext cx="0" cy="1380300"/>
          </a:xfrm>
          <a:prstGeom prst="straightConnector1">
            <a:avLst/>
          </a:prstGeom>
          <a:noFill/>
          <a:ln w="285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2: Title, text, photo — two column">
  <p:cSld name="CUSTOM_5">
    <p:spTree>
      <p:nvGrpSpPr>
        <p:cNvPr id="1" name="Shape 65"/>
        <p:cNvGrpSpPr/>
        <p:nvPr/>
      </p:nvGrpSpPr>
      <p:grpSpPr>
        <a:xfrm>
          <a:off x="0" y="0"/>
          <a:ext cx="0" cy="0"/>
          <a:chOff x="0" y="0"/>
          <a:chExt cx="0" cy="0"/>
        </a:xfrm>
      </p:grpSpPr>
      <p:sp>
        <p:nvSpPr>
          <p:cNvPr id="66" name="Google Shape;66;p24"/>
          <p:cNvSpPr>
            <a:spLocks noGrp="1"/>
          </p:cNvSpPr>
          <p:nvPr>
            <p:ph type="pic" idx="2"/>
          </p:nvPr>
        </p:nvSpPr>
        <p:spPr>
          <a:xfrm>
            <a:off x="5057900" y="-8450"/>
            <a:ext cx="4107600" cy="5143500"/>
          </a:xfrm>
          <a:prstGeom prst="rect">
            <a:avLst/>
          </a:prstGeom>
          <a:noFill/>
          <a:ln>
            <a:noFill/>
          </a:ln>
        </p:spPr>
      </p:sp>
      <p:sp>
        <p:nvSpPr>
          <p:cNvPr id="67" name="Google Shape;67;p24"/>
          <p:cNvSpPr txBox="1">
            <a:spLocks noGrp="1"/>
          </p:cNvSpPr>
          <p:nvPr>
            <p:ph type="body" idx="1"/>
          </p:nvPr>
        </p:nvSpPr>
        <p:spPr>
          <a:xfrm>
            <a:off x="424925" y="1323300"/>
            <a:ext cx="4510800" cy="3504300"/>
          </a:xfrm>
          <a:prstGeom prst="rect">
            <a:avLst/>
          </a:prstGeom>
          <a:noFill/>
          <a:ln>
            <a:noFill/>
          </a:ln>
        </p:spPr>
        <p:txBody>
          <a:bodyPr spcFirstLastPara="1" wrap="square" lIns="0" tIns="0" rIns="0" bIns="0" anchor="t" anchorCtr="0">
            <a:noAutofit/>
          </a:bodyPr>
          <a:lstStyle>
            <a:lvl1pPr marL="457200" lvl="0" indent="-228600" algn="l" rtl="0">
              <a:lnSpc>
                <a:spcPct val="115000"/>
              </a:lnSpc>
              <a:spcBef>
                <a:spcPts val="0"/>
              </a:spcBef>
              <a:spcAft>
                <a:spcPts val="0"/>
              </a:spcAft>
              <a:buSzPts val="1600"/>
              <a:buNone/>
              <a:defRPr sz="1600"/>
            </a:lvl1pPr>
            <a:lvl2pPr marL="914400" lvl="1" indent="-228600" algn="l" rtl="0">
              <a:lnSpc>
                <a:spcPct val="115000"/>
              </a:lnSpc>
              <a:spcBef>
                <a:spcPts val="400"/>
              </a:spcBef>
              <a:spcAft>
                <a:spcPts val="0"/>
              </a:spcAft>
              <a:buSzPts val="1200"/>
              <a:buNone/>
              <a:defRPr sz="1200"/>
            </a:lvl2pPr>
            <a:lvl3pPr marL="1371600" lvl="2" indent="-228600" algn="l" rtl="0">
              <a:lnSpc>
                <a:spcPct val="115000"/>
              </a:lnSpc>
              <a:spcBef>
                <a:spcPts val="400"/>
              </a:spcBef>
              <a:spcAft>
                <a:spcPts val="0"/>
              </a:spcAft>
              <a:buSzPts val="1200"/>
              <a:buNone/>
              <a:defRPr sz="1200"/>
            </a:lvl3pPr>
            <a:lvl4pPr marL="1828800" lvl="3" indent="-228600" algn="l" rtl="0">
              <a:lnSpc>
                <a:spcPct val="115000"/>
              </a:lnSpc>
              <a:spcBef>
                <a:spcPts val="400"/>
              </a:spcBef>
              <a:spcAft>
                <a:spcPts val="0"/>
              </a:spcAft>
              <a:buSzPts val="1200"/>
              <a:buNone/>
              <a:defRPr sz="1200"/>
            </a:lvl4pPr>
            <a:lvl5pPr marL="2286000" lvl="4" indent="-228600" algn="l" rtl="0">
              <a:lnSpc>
                <a:spcPct val="115000"/>
              </a:lnSpc>
              <a:spcBef>
                <a:spcPts val="400"/>
              </a:spcBef>
              <a:spcAft>
                <a:spcPts val="0"/>
              </a:spcAft>
              <a:buSzPts val="1200"/>
              <a:buNone/>
              <a:defRPr sz="1200"/>
            </a:lvl5pPr>
            <a:lvl6pPr marL="2743200" lvl="5" indent="-228600" algn="l" rtl="0">
              <a:lnSpc>
                <a:spcPct val="115000"/>
              </a:lnSpc>
              <a:spcBef>
                <a:spcPts val="400"/>
              </a:spcBef>
              <a:spcAft>
                <a:spcPts val="0"/>
              </a:spcAft>
              <a:buSzPts val="800"/>
              <a:buNone/>
              <a:defRPr sz="800"/>
            </a:lvl6pPr>
            <a:lvl7pPr marL="3200400" lvl="6" indent="-228600" algn="l" rtl="0">
              <a:lnSpc>
                <a:spcPct val="115000"/>
              </a:lnSpc>
              <a:spcBef>
                <a:spcPts val="400"/>
              </a:spcBef>
              <a:spcAft>
                <a:spcPts val="0"/>
              </a:spcAft>
              <a:buSzPts val="800"/>
              <a:buNone/>
              <a:defRPr sz="800"/>
            </a:lvl7pPr>
            <a:lvl8pPr marL="3657600" lvl="7" indent="-228600" algn="l" rtl="0">
              <a:lnSpc>
                <a:spcPct val="115000"/>
              </a:lnSpc>
              <a:spcBef>
                <a:spcPts val="400"/>
              </a:spcBef>
              <a:spcAft>
                <a:spcPts val="0"/>
              </a:spcAft>
              <a:buSzPts val="800"/>
              <a:buNone/>
              <a:defRPr sz="800"/>
            </a:lvl8pPr>
            <a:lvl9pPr marL="4114800" lvl="8" indent="-228600" algn="l" rtl="0">
              <a:lnSpc>
                <a:spcPct val="115000"/>
              </a:lnSpc>
              <a:spcBef>
                <a:spcPts val="400"/>
              </a:spcBef>
              <a:spcAft>
                <a:spcPts val="400"/>
              </a:spcAft>
              <a:buSzPts val="800"/>
              <a:buNone/>
              <a:defRPr sz="800"/>
            </a:lvl9pPr>
          </a:lstStyle>
          <a:p>
            <a:pPr lvl="0"/>
            <a:r>
              <a:rPr lang="en-US"/>
              <a:t>Click to edit Master text styles</a:t>
            </a:r>
          </a:p>
        </p:txBody>
      </p:sp>
      <p:sp>
        <p:nvSpPr>
          <p:cNvPr id="68" name="Google Shape;68;p24"/>
          <p:cNvSpPr txBox="1">
            <a:spLocks noGrp="1"/>
          </p:cNvSpPr>
          <p:nvPr>
            <p:ph type="title"/>
          </p:nvPr>
        </p:nvSpPr>
        <p:spPr>
          <a:xfrm>
            <a:off x="424925" y="317225"/>
            <a:ext cx="4510800" cy="5727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100"/>
              <a:buFont typeface="Arial"/>
              <a:buNone/>
              <a:defRPr sz="3100" b="1" i="0" u="none" strike="noStrike" cap="none">
                <a:solidFill>
                  <a:schemeClr val="dk1"/>
                </a:solidFill>
                <a:highlight>
                  <a:schemeClr val="accent1"/>
                </a:highlight>
                <a:latin typeface="Arial"/>
                <a:ea typeface="Arial"/>
                <a:cs typeface="Arial"/>
                <a:sym typeface="Arial"/>
              </a:defRPr>
            </a:lvl1pPr>
            <a:lvl2pPr lvl="1" algn="l" rtl="0">
              <a:lnSpc>
                <a:spcPct val="90000"/>
              </a:lnSpc>
              <a:spcBef>
                <a:spcPts val="800"/>
              </a:spcBef>
              <a:spcAft>
                <a:spcPts val="0"/>
              </a:spcAft>
              <a:buClr>
                <a:schemeClr val="dk1"/>
              </a:buClr>
              <a:buSzPts val="1400"/>
              <a:buFont typeface="Arial"/>
              <a:buNone/>
              <a:defRPr sz="2800" b="1">
                <a:solidFill>
                  <a:schemeClr val="dk1"/>
                </a:solidFill>
              </a:defRPr>
            </a:lvl2pPr>
            <a:lvl3pPr lvl="2" algn="l" rtl="0">
              <a:lnSpc>
                <a:spcPct val="90000"/>
              </a:lnSpc>
              <a:spcBef>
                <a:spcPts val="0"/>
              </a:spcBef>
              <a:spcAft>
                <a:spcPts val="0"/>
              </a:spcAft>
              <a:buClr>
                <a:schemeClr val="dk1"/>
              </a:buClr>
              <a:buSzPts val="1400"/>
              <a:buFont typeface="Arial"/>
              <a:buNone/>
              <a:defRPr sz="2800" b="1">
                <a:solidFill>
                  <a:schemeClr val="dk1"/>
                </a:solidFill>
              </a:defRPr>
            </a:lvl3pPr>
            <a:lvl4pPr lvl="3" algn="l" rtl="0">
              <a:lnSpc>
                <a:spcPct val="90000"/>
              </a:lnSpc>
              <a:spcBef>
                <a:spcPts val="0"/>
              </a:spcBef>
              <a:spcAft>
                <a:spcPts val="0"/>
              </a:spcAft>
              <a:buClr>
                <a:schemeClr val="dk1"/>
              </a:buClr>
              <a:buSzPts val="1400"/>
              <a:buFont typeface="Arial"/>
              <a:buNone/>
              <a:defRPr sz="2800" b="1">
                <a:solidFill>
                  <a:schemeClr val="dk1"/>
                </a:solidFill>
              </a:defRPr>
            </a:lvl4pPr>
            <a:lvl5pPr lvl="4" algn="l" rtl="0">
              <a:lnSpc>
                <a:spcPct val="90000"/>
              </a:lnSpc>
              <a:spcBef>
                <a:spcPts val="0"/>
              </a:spcBef>
              <a:spcAft>
                <a:spcPts val="0"/>
              </a:spcAft>
              <a:buClr>
                <a:schemeClr val="dk1"/>
              </a:buClr>
              <a:buSzPts val="1400"/>
              <a:buFont typeface="Arial"/>
              <a:buNone/>
              <a:defRPr sz="2800" b="1">
                <a:solidFill>
                  <a:schemeClr val="dk1"/>
                </a:solidFill>
              </a:defRPr>
            </a:lvl5pPr>
            <a:lvl6pPr lvl="5" algn="l" rtl="0">
              <a:lnSpc>
                <a:spcPct val="90000"/>
              </a:lnSpc>
              <a:spcBef>
                <a:spcPts val="0"/>
              </a:spcBef>
              <a:spcAft>
                <a:spcPts val="0"/>
              </a:spcAft>
              <a:buClr>
                <a:schemeClr val="dk1"/>
              </a:buClr>
              <a:buSzPts val="1400"/>
              <a:buFont typeface="Arial"/>
              <a:buNone/>
              <a:defRPr sz="2800" b="1">
                <a:solidFill>
                  <a:schemeClr val="dk1"/>
                </a:solidFill>
              </a:defRPr>
            </a:lvl6pPr>
            <a:lvl7pPr lvl="6" algn="l" rtl="0">
              <a:lnSpc>
                <a:spcPct val="90000"/>
              </a:lnSpc>
              <a:spcBef>
                <a:spcPts val="0"/>
              </a:spcBef>
              <a:spcAft>
                <a:spcPts val="0"/>
              </a:spcAft>
              <a:buClr>
                <a:schemeClr val="dk1"/>
              </a:buClr>
              <a:buSzPts val="1400"/>
              <a:buFont typeface="Arial"/>
              <a:buNone/>
              <a:defRPr sz="2800" b="1">
                <a:solidFill>
                  <a:schemeClr val="dk1"/>
                </a:solidFill>
              </a:defRPr>
            </a:lvl7pPr>
            <a:lvl8pPr lvl="7" algn="l" rtl="0">
              <a:lnSpc>
                <a:spcPct val="90000"/>
              </a:lnSpc>
              <a:spcBef>
                <a:spcPts val="0"/>
              </a:spcBef>
              <a:spcAft>
                <a:spcPts val="0"/>
              </a:spcAft>
              <a:buClr>
                <a:schemeClr val="dk1"/>
              </a:buClr>
              <a:buSzPts val="1400"/>
              <a:buFont typeface="Arial"/>
              <a:buNone/>
              <a:defRPr sz="2800" b="1">
                <a:solidFill>
                  <a:schemeClr val="dk1"/>
                </a:solidFill>
              </a:defRPr>
            </a:lvl8pPr>
            <a:lvl9pPr lvl="8" algn="l" rtl="0">
              <a:lnSpc>
                <a:spcPct val="90000"/>
              </a:lnSpc>
              <a:spcBef>
                <a:spcPts val="0"/>
              </a:spcBef>
              <a:spcAft>
                <a:spcPts val="0"/>
              </a:spcAft>
              <a:buClr>
                <a:schemeClr val="dk1"/>
              </a:buClr>
              <a:buSzPts val="1400"/>
              <a:buFont typeface="Arial"/>
              <a:buNone/>
              <a:defRPr sz="2800" b="1">
                <a:solidFill>
                  <a:schemeClr val="dk1"/>
                </a:solidFill>
              </a:defRPr>
            </a:lvl9pPr>
          </a:lstStyle>
          <a:p>
            <a:r>
              <a:rPr lang="en-US"/>
              <a:t>Click to edit Master title style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2: Title, text, photo — two column">
  <p:cSld name="CUSTOM_5_1">
    <p:spTree>
      <p:nvGrpSpPr>
        <p:cNvPr id="1" name="Shape 69"/>
        <p:cNvGrpSpPr/>
        <p:nvPr/>
      </p:nvGrpSpPr>
      <p:grpSpPr>
        <a:xfrm>
          <a:off x="0" y="0"/>
          <a:ext cx="0" cy="0"/>
          <a:chOff x="0" y="0"/>
          <a:chExt cx="0" cy="0"/>
        </a:xfrm>
      </p:grpSpPr>
      <p:sp>
        <p:nvSpPr>
          <p:cNvPr id="70" name="Google Shape;70;p25"/>
          <p:cNvSpPr txBox="1">
            <a:spLocks noGrp="1"/>
          </p:cNvSpPr>
          <p:nvPr>
            <p:ph type="title"/>
          </p:nvPr>
        </p:nvSpPr>
        <p:spPr>
          <a:xfrm>
            <a:off x="419750" y="315325"/>
            <a:ext cx="1980600" cy="5727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highlight>
                  <a:schemeClr val="accent1"/>
                </a:highlight>
                <a:latin typeface="Arial"/>
                <a:ea typeface="Arial"/>
                <a:cs typeface="Arial"/>
                <a:sym typeface="Arial"/>
              </a:defRPr>
            </a:lvl1pPr>
            <a:lvl2pPr lvl="1" algn="l" rtl="0">
              <a:lnSpc>
                <a:spcPct val="90000"/>
              </a:lnSpc>
              <a:spcBef>
                <a:spcPts val="800"/>
              </a:spcBef>
              <a:spcAft>
                <a:spcPts val="0"/>
              </a:spcAft>
              <a:buClr>
                <a:schemeClr val="dk1"/>
              </a:buClr>
              <a:buSzPts val="2400"/>
              <a:buFont typeface="Arial"/>
              <a:buNone/>
              <a:defRPr sz="2400" b="1">
                <a:solidFill>
                  <a:schemeClr val="dk1"/>
                </a:solidFill>
              </a:defRPr>
            </a:lvl2pPr>
            <a:lvl3pPr lvl="2" algn="l" rtl="0">
              <a:lnSpc>
                <a:spcPct val="90000"/>
              </a:lnSpc>
              <a:spcBef>
                <a:spcPts val="0"/>
              </a:spcBef>
              <a:spcAft>
                <a:spcPts val="0"/>
              </a:spcAft>
              <a:buClr>
                <a:schemeClr val="dk1"/>
              </a:buClr>
              <a:buSzPts val="2400"/>
              <a:buFont typeface="Arial"/>
              <a:buNone/>
              <a:defRPr sz="2400" b="1">
                <a:solidFill>
                  <a:schemeClr val="dk1"/>
                </a:solidFill>
              </a:defRPr>
            </a:lvl3pPr>
            <a:lvl4pPr lvl="3" algn="l" rtl="0">
              <a:lnSpc>
                <a:spcPct val="90000"/>
              </a:lnSpc>
              <a:spcBef>
                <a:spcPts val="0"/>
              </a:spcBef>
              <a:spcAft>
                <a:spcPts val="0"/>
              </a:spcAft>
              <a:buClr>
                <a:schemeClr val="dk1"/>
              </a:buClr>
              <a:buSzPts val="2400"/>
              <a:buFont typeface="Arial"/>
              <a:buNone/>
              <a:defRPr sz="2400" b="1">
                <a:solidFill>
                  <a:schemeClr val="dk1"/>
                </a:solidFill>
              </a:defRPr>
            </a:lvl4pPr>
            <a:lvl5pPr lvl="4" algn="l" rtl="0">
              <a:lnSpc>
                <a:spcPct val="90000"/>
              </a:lnSpc>
              <a:spcBef>
                <a:spcPts val="0"/>
              </a:spcBef>
              <a:spcAft>
                <a:spcPts val="0"/>
              </a:spcAft>
              <a:buClr>
                <a:schemeClr val="dk1"/>
              </a:buClr>
              <a:buSzPts val="2400"/>
              <a:buFont typeface="Arial"/>
              <a:buNone/>
              <a:defRPr sz="2400" b="1">
                <a:solidFill>
                  <a:schemeClr val="dk1"/>
                </a:solidFill>
              </a:defRPr>
            </a:lvl5pPr>
            <a:lvl6pPr lvl="5" algn="l" rtl="0">
              <a:lnSpc>
                <a:spcPct val="90000"/>
              </a:lnSpc>
              <a:spcBef>
                <a:spcPts val="0"/>
              </a:spcBef>
              <a:spcAft>
                <a:spcPts val="0"/>
              </a:spcAft>
              <a:buClr>
                <a:schemeClr val="dk1"/>
              </a:buClr>
              <a:buSzPts val="2400"/>
              <a:buFont typeface="Arial"/>
              <a:buNone/>
              <a:defRPr sz="2400" b="1">
                <a:solidFill>
                  <a:schemeClr val="dk1"/>
                </a:solidFill>
              </a:defRPr>
            </a:lvl6pPr>
            <a:lvl7pPr lvl="6" algn="l" rtl="0">
              <a:lnSpc>
                <a:spcPct val="90000"/>
              </a:lnSpc>
              <a:spcBef>
                <a:spcPts val="0"/>
              </a:spcBef>
              <a:spcAft>
                <a:spcPts val="0"/>
              </a:spcAft>
              <a:buClr>
                <a:schemeClr val="dk1"/>
              </a:buClr>
              <a:buSzPts val="2400"/>
              <a:buFont typeface="Arial"/>
              <a:buNone/>
              <a:defRPr sz="2400" b="1">
                <a:solidFill>
                  <a:schemeClr val="dk1"/>
                </a:solidFill>
              </a:defRPr>
            </a:lvl7pPr>
            <a:lvl8pPr lvl="7" algn="l" rtl="0">
              <a:lnSpc>
                <a:spcPct val="90000"/>
              </a:lnSpc>
              <a:spcBef>
                <a:spcPts val="0"/>
              </a:spcBef>
              <a:spcAft>
                <a:spcPts val="0"/>
              </a:spcAft>
              <a:buClr>
                <a:schemeClr val="dk1"/>
              </a:buClr>
              <a:buSzPts val="2400"/>
              <a:buFont typeface="Arial"/>
              <a:buNone/>
              <a:defRPr sz="2400" b="1">
                <a:solidFill>
                  <a:schemeClr val="dk1"/>
                </a:solidFill>
              </a:defRPr>
            </a:lvl8pPr>
            <a:lvl9pPr lvl="8" algn="l" rtl="0">
              <a:lnSpc>
                <a:spcPct val="90000"/>
              </a:lnSpc>
              <a:spcBef>
                <a:spcPts val="0"/>
              </a:spcBef>
              <a:spcAft>
                <a:spcPts val="0"/>
              </a:spcAft>
              <a:buClr>
                <a:schemeClr val="dk1"/>
              </a:buClr>
              <a:buSzPts val="2400"/>
              <a:buFont typeface="Arial"/>
              <a:buNone/>
              <a:defRPr sz="2400" b="1">
                <a:solidFill>
                  <a:schemeClr val="dk1"/>
                </a:solidFill>
              </a:defRPr>
            </a:lvl9pPr>
          </a:lstStyle>
          <a:p>
            <a:r>
              <a:rPr lang="en-US"/>
              <a:t>Click to edit Master title style</a:t>
            </a:r>
            <a:endParaRPr/>
          </a:p>
        </p:txBody>
      </p:sp>
      <p:sp>
        <p:nvSpPr>
          <p:cNvPr id="71" name="Google Shape;71;p25"/>
          <p:cNvSpPr>
            <a:spLocks noGrp="1"/>
          </p:cNvSpPr>
          <p:nvPr>
            <p:ph type="pic" idx="2"/>
          </p:nvPr>
        </p:nvSpPr>
        <p:spPr>
          <a:xfrm>
            <a:off x="2534550" y="-10600"/>
            <a:ext cx="6609600" cy="5154000"/>
          </a:xfrm>
          <a:prstGeom prst="rect">
            <a:avLst/>
          </a:prstGeom>
          <a:noFill/>
          <a:ln>
            <a:noFill/>
          </a:ln>
        </p:spPr>
      </p:sp>
      <p:sp>
        <p:nvSpPr>
          <p:cNvPr id="72" name="Google Shape;72;p25"/>
          <p:cNvSpPr txBox="1">
            <a:spLocks noGrp="1"/>
          </p:cNvSpPr>
          <p:nvPr>
            <p:ph type="body" idx="1"/>
          </p:nvPr>
        </p:nvSpPr>
        <p:spPr>
          <a:xfrm>
            <a:off x="419575" y="1403600"/>
            <a:ext cx="1980600" cy="3423900"/>
          </a:xfrm>
          <a:prstGeom prst="rect">
            <a:avLst/>
          </a:prstGeom>
        </p:spPr>
        <p:txBody>
          <a:bodyPr spcFirstLastPara="1" wrap="square" lIns="0" tIns="0" rIns="0" bIns="0" anchor="t" anchorCtr="0">
            <a:noAutofit/>
          </a:bodyPr>
          <a:lstStyle>
            <a:lvl1pPr marL="457200" lvl="0" indent="-228600" rtl="0">
              <a:spcBef>
                <a:spcPts val="0"/>
              </a:spcBef>
              <a:spcAft>
                <a:spcPts val="0"/>
              </a:spcAft>
              <a:buSzPts val="2000"/>
              <a:buNone/>
              <a:defRPr sz="1600"/>
            </a:lvl1pPr>
            <a:lvl2pPr marL="914400" lvl="1" indent="-228600" rtl="0">
              <a:spcBef>
                <a:spcPts val="400"/>
              </a:spcBef>
              <a:spcAft>
                <a:spcPts val="0"/>
              </a:spcAft>
              <a:buSzPts val="1200"/>
              <a:buNone/>
              <a:defRPr sz="1200"/>
            </a:lvl2pPr>
            <a:lvl3pPr marL="1371600" lvl="2" indent="-228600" rtl="0">
              <a:spcBef>
                <a:spcPts val="400"/>
              </a:spcBef>
              <a:spcAft>
                <a:spcPts val="0"/>
              </a:spcAft>
              <a:buSzPts val="1200"/>
              <a:buNone/>
              <a:defRPr sz="1200"/>
            </a:lvl3pPr>
            <a:lvl4pPr marL="1828800" lvl="3" indent="-228600" rtl="0">
              <a:spcBef>
                <a:spcPts val="400"/>
              </a:spcBef>
              <a:spcAft>
                <a:spcPts val="0"/>
              </a:spcAft>
              <a:buSzPts val="1200"/>
              <a:buNone/>
              <a:defRPr/>
            </a:lvl4pPr>
            <a:lvl5pPr marL="2286000" lvl="4" indent="-228600" rtl="0">
              <a:spcBef>
                <a:spcPts val="400"/>
              </a:spcBef>
              <a:spcAft>
                <a:spcPts val="0"/>
              </a:spcAft>
              <a:buSzPts val="1200"/>
              <a:buNone/>
              <a:defRPr/>
            </a:lvl5pPr>
            <a:lvl6pPr marL="2743200" lvl="5" indent="-228600" rtl="0">
              <a:spcBef>
                <a:spcPts val="400"/>
              </a:spcBef>
              <a:spcAft>
                <a:spcPts val="0"/>
              </a:spcAft>
              <a:buSzPts val="800"/>
              <a:buNone/>
              <a:defRPr/>
            </a:lvl6pPr>
            <a:lvl7pPr marL="3200400" lvl="6" indent="-228600" rtl="0">
              <a:spcBef>
                <a:spcPts val="400"/>
              </a:spcBef>
              <a:spcAft>
                <a:spcPts val="0"/>
              </a:spcAft>
              <a:buSzPts val="800"/>
              <a:buNone/>
              <a:defRPr/>
            </a:lvl7pPr>
            <a:lvl8pPr marL="3657600" lvl="7" indent="-228600" rtl="0">
              <a:spcBef>
                <a:spcPts val="400"/>
              </a:spcBef>
              <a:spcAft>
                <a:spcPts val="0"/>
              </a:spcAft>
              <a:buSzPts val="800"/>
              <a:buNone/>
              <a:defRPr/>
            </a:lvl8pPr>
            <a:lvl9pPr marL="4114800" lvl="8" indent="-228600" rtl="0">
              <a:spcBef>
                <a:spcPts val="400"/>
              </a:spcBef>
              <a:spcAft>
                <a:spcPts val="400"/>
              </a:spcAft>
              <a:buSzPts val="800"/>
              <a:buNone/>
              <a:defRPr/>
            </a:lvl9pPr>
          </a:lstStyle>
          <a:p>
            <a:pPr lvl="0"/>
            <a:r>
              <a:rPr lang="en-US"/>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2: Title, text — two column, black">
  <p:cSld name="CUSTOM_5_1_1">
    <p:spTree>
      <p:nvGrpSpPr>
        <p:cNvPr id="1" name="Shape 73"/>
        <p:cNvGrpSpPr/>
        <p:nvPr/>
      </p:nvGrpSpPr>
      <p:grpSpPr>
        <a:xfrm>
          <a:off x="0" y="0"/>
          <a:ext cx="0" cy="0"/>
          <a:chOff x="0" y="0"/>
          <a:chExt cx="0" cy="0"/>
        </a:xfrm>
      </p:grpSpPr>
      <p:sp>
        <p:nvSpPr>
          <p:cNvPr id="74" name="Google Shape;74;p26"/>
          <p:cNvSpPr/>
          <p:nvPr/>
        </p:nvSpPr>
        <p:spPr>
          <a:xfrm>
            <a:off x="2537350" y="-12950"/>
            <a:ext cx="6606600" cy="51864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6"/>
          <p:cNvSpPr txBox="1">
            <a:spLocks noGrp="1"/>
          </p:cNvSpPr>
          <p:nvPr>
            <p:ph type="title"/>
          </p:nvPr>
        </p:nvSpPr>
        <p:spPr>
          <a:xfrm>
            <a:off x="419750" y="315325"/>
            <a:ext cx="1980600" cy="5727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highlight>
                  <a:schemeClr val="accent1"/>
                </a:highlight>
                <a:latin typeface="Arial"/>
                <a:ea typeface="Arial"/>
                <a:cs typeface="Arial"/>
                <a:sym typeface="Arial"/>
              </a:defRPr>
            </a:lvl1pPr>
            <a:lvl2pPr lvl="1" algn="l" rtl="0">
              <a:lnSpc>
                <a:spcPct val="90000"/>
              </a:lnSpc>
              <a:spcBef>
                <a:spcPts val="800"/>
              </a:spcBef>
              <a:spcAft>
                <a:spcPts val="0"/>
              </a:spcAft>
              <a:buClr>
                <a:schemeClr val="dk1"/>
              </a:buClr>
              <a:buSzPts val="2400"/>
              <a:buFont typeface="Arial"/>
              <a:buNone/>
              <a:defRPr sz="2400" b="1">
                <a:solidFill>
                  <a:schemeClr val="dk1"/>
                </a:solidFill>
              </a:defRPr>
            </a:lvl2pPr>
            <a:lvl3pPr lvl="2" algn="l" rtl="0">
              <a:lnSpc>
                <a:spcPct val="90000"/>
              </a:lnSpc>
              <a:spcBef>
                <a:spcPts val="0"/>
              </a:spcBef>
              <a:spcAft>
                <a:spcPts val="0"/>
              </a:spcAft>
              <a:buClr>
                <a:schemeClr val="dk1"/>
              </a:buClr>
              <a:buSzPts val="2400"/>
              <a:buFont typeface="Arial"/>
              <a:buNone/>
              <a:defRPr sz="2400" b="1">
                <a:solidFill>
                  <a:schemeClr val="dk1"/>
                </a:solidFill>
              </a:defRPr>
            </a:lvl3pPr>
            <a:lvl4pPr lvl="3" algn="l" rtl="0">
              <a:lnSpc>
                <a:spcPct val="90000"/>
              </a:lnSpc>
              <a:spcBef>
                <a:spcPts val="0"/>
              </a:spcBef>
              <a:spcAft>
                <a:spcPts val="0"/>
              </a:spcAft>
              <a:buClr>
                <a:schemeClr val="dk1"/>
              </a:buClr>
              <a:buSzPts val="2400"/>
              <a:buFont typeface="Arial"/>
              <a:buNone/>
              <a:defRPr sz="2400" b="1">
                <a:solidFill>
                  <a:schemeClr val="dk1"/>
                </a:solidFill>
              </a:defRPr>
            </a:lvl4pPr>
            <a:lvl5pPr lvl="4" algn="l" rtl="0">
              <a:lnSpc>
                <a:spcPct val="90000"/>
              </a:lnSpc>
              <a:spcBef>
                <a:spcPts val="0"/>
              </a:spcBef>
              <a:spcAft>
                <a:spcPts val="0"/>
              </a:spcAft>
              <a:buClr>
                <a:schemeClr val="dk1"/>
              </a:buClr>
              <a:buSzPts val="2400"/>
              <a:buFont typeface="Arial"/>
              <a:buNone/>
              <a:defRPr sz="2400" b="1">
                <a:solidFill>
                  <a:schemeClr val="dk1"/>
                </a:solidFill>
              </a:defRPr>
            </a:lvl5pPr>
            <a:lvl6pPr lvl="5" algn="l" rtl="0">
              <a:lnSpc>
                <a:spcPct val="90000"/>
              </a:lnSpc>
              <a:spcBef>
                <a:spcPts val="0"/>
              </a:spcBef>
              <a:spcAft>
                <a:spcPts val="0"/>
              </a:spcAft>
              <a:buClr>
                <a:schemeClr val="dk1"/>
              </a:buClr>
              <a:buSzPts val="2400"/>
              <a:buFont typeface="Arial"/>
              <a:buNone/>
              <a:defRPr sz="2400" b="1">
                <a:solidFill>
                  <a:schemeClr val="dk1"/>
                </a:solidFill>
              </a:defRPr>
            </a:lvl6pPr>
            <a:lvl7pPr lvl="6" algn="l" rtl="0">
              <a:lnSpc>
                <a:spcPct val="90000"/>
              </a:lnSpc>
              <a:spcBef>
                <a:spcPts val="0"/>
              </a:spcBef>
              <a:spcAft>
                <a:spcPts val="0"/>
              </a:spcAft>
              <a:buClr>
                <a:schemeClr val="dk1"/>
              </a:buClr>
              <a:buSzPts val="2400"/>
              <a:buFont typeface="Arial"/>
              <a:buNone/>
              <a:defRPr sz="2400" b="1">
                <a:solidFill>
                  <a:schemeClr val="dk1"/>
                </a:solidFill>
              </a:defRPr>
            </a:lvl7pPr>
            <a:lvl8pPr lvl="7" algn="l" rtl="0">
              <a:lnSpc>
                <a:spcPct val="90000"/>
              </a:lnSpc>
              <a:spcBef>
                <a:spcPts val="0"/>
              </a:spcBef>
              <a:spcAft>
                <a:spcPts val="0"/>
              </a:spcAft>
              <a:buClr>
                <a:schemeClr val="dk1"/>
              </a:buClr>
              <a:buSzPts val="2400"/>
              <a:buFont typeface="Arial"/>
              <a:buNone/>
              <a:defRPr sz="2400" b="1">
                <a:solidFill>
                  <a:schemeClr val="dk1"/>
                </a:solidFill>
              </a:defRPr>
            </a:lvl8pPr>
            <a:lvl9pPr lvl="8" algn="l" rtl="0">
              <a:lnSpc>
                <a:spcPct val="90000"/>
              </a:lnSpc>
              <a:spcBef>
                <a:spcPts val="0"/>
              </a:spcBef>
              <a:spcAft>
                <a:spcPts val="0"/>
              </a:spcAft>
              <a:buClr>
                <a:schemeClr val="dk1"/>
              </a:buClr>
              <a:buSzPts val="2400"/>
              <a:buFont typeface="Arial"/>
              <a:buNone/>
              <a:defRPr sz="2400" b="1">
                <a:solidFill>
                  <a:schemeClr val="dk1"/>
                </a:solidFill>
              </a:defRPr>
            </a:lvl9pPr>
          </a:lstStyle>
          <a:p>
            <a:r>
              <a:rPr lang="en-US"/>
              <a:t>Click to edit Master 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2: Section intro title, maroon">
  <p:cSld name="Gold chapter break or bold statement gold_3_1">
    <p:bg>
      <p:bgPr>
        <a:solidFill>
          <a:schemeClr val="accent2"/>
        </a:solidFill>
        <a:effectLst/>
      </p:bgPr>
    </p:bg>
    <p:spTree>
      <p:nvGrpSpPr>
        <p:cNvPr id="1"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a:stretch/>
        </p:blipFill>
        <p:spPr>
          <a:xfrm>
            <a:off x="7888939" y="4346254"/>
            <a:ext cx="1068775" cy="627807"/>
          </a:xfrm>
          <a:prstGeom prst="rect">
            <a:avLst/>
          </a:prstGeom>
          <a:noFill/>
          <a:ln>
            <a:noFill/>
          </a:ln>
        </p:spPr>
      </p:pic>
      <p:sp>
        <p:nvSpPr>
          <p:cNvPr id="17" name="Google Shape;17;p4"/>
          <p:cNvSpPr txBox="1">
            <a:spLocks noGrp="1"/>
          </p:cNvSpPr>
          <p:nvPr>
            <p:ph type="title"/>
          </p:nvPr>
        </p:nvSpPr>
        <p:spPr>
          <a:xfrm>
            <a:off x="424925" y="315900"/>
            <a:ext cx="8294400" cy="45120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lt1"/>
              </a:buClr>
              <a:buSzPts val="4800"/>
              <a:buFont typeface="Arial"/>
              <a:buNone/>
              <a:defRPr sz="4800" b="1" i="0" u="none" strike="noStrike" cap="none">
                <a:solidFill>
                  <a:schemeClr val="lt1"/>
                </a:solidFill>
                <a:latin typeface="Arial"/>
                <a:ea typeface="Arial"/>
                <a:cs typeface="Arial"/>
                <a:sym typeface="Arial"/>
              </a:defRPr>
            </a:lvl1pPr>
            <a:lvl2pPr lvl="1" algn="l" rtl="0">
              <a:lnSpc>
                <a:spcPct val="100000"/>
              </a:lnSpc>
              <a:spcBef>
                <a:spcPts val="800"/>
              </a:spcBef>
              <a:spcAft>
                <a:spcPts val="0"/>
              </a:spcAft>
              <a:buClr>
                <a:schemeClr val="dk1"/>
              </a:buClr>
              <a:buSzPts val="4800"/>
              <a:buFont typeface="Arial"/>
              <a:buNone/>
              <a:defRPr sz="4800" b="1">
                <a:solidFill>
                  <a:schemeClr val="dk1"/>
                </a:solidFill>
              </a:defRPr>
            </a:lvl2pPr>
            <a:lvl3pPr lvl="2" algn="l" rtl="0">
              <a:lnSpc>
                <a:spcPct val="100000"/>
              </a:lnSpc>
              <a:spcBef>
                <a:spcPts val="0"/>
              </a:spcBef>
              <a:spcAft>
                <a:spcPts val="0"/>
              </a:spcAft>
              <a:buClr>
                <a:schemeClr val="dk1"/>
              </a:buClr>
              <a:buSzPts val="4800"/>
              <a:buFont typeface="Arial"/>
              <a:buNone/>
              <a:defRPr sz="4800" b="1">
                <a:solidFill>
                  <a:schemeClr val="dk1"/>
                </a:solidFill>
              </a:defRPr>
            </a:lvl3pPr>
            <a:lvl4pPr lvl="3" algn="l" rtl="0">
              <a:lnSpc>
                <a:spcPct val="100000"/>
              </a:lnSpc>
              <a:spcBef>
                <a:spcPts val="0"/>
              </a:spcBef>
              <a:spcAft>
                <a:spcPts val="0"/>
              </a:spcAft>
              <a:buClr>
                <a:schemeClr val="dk1"/>
              </a:buClr>
              <a:buSzPts val="4800"/>
              <a:buFont typeface="Arial"/>
              <a:buNone/>
              <a:defRPr sz="4800" b="1">
                <a:solidFill>
                  <a:schemeClr val="dk1"/>
                </a:solidFill>
              </a:defRPr>
            </a:lvl4pPr>
            <a:lvl5pPr lvl="4" algn="l" rtl="0">
              <a:lnSpc>
                <a:spcPct val="100000"/>
              </a:lnSpc>
              <a:spcBef>
                <a:spcPts val="0"/>
              </a:spcBef>
              <a:spcAft>
                <a:spcPts val="0"/>
              </a:spcAft>
              <a:buClr>
                <a:schemeClr val="dk1"/>
              </a:buClr>
              <a:buSzPts val="4800"/>
              <a:buFont typeface="Arial"/>
              <a:buNone/>
              <a:defRPr sz="4800" b="1">
                <a:solidFill>
                  <a:schemeClr val="dk1"/>
                </a:solidFill>
              </a:defRPr>
            </a:lvl5pPr>
            <a:lvl6pPr lvl="5" algn="l" rtl="0">
              <a:lnSpc>
                <a:spcPct val="100000"/>
              </a:lnSpc>
              <a:spcBef>
                <a:spcPts val="0"/>
              </a:spcBef>
              <a:spcAft>
                <a:spcPts val="0"/>
              </a:spcAft>
              <a:buClr>
                <a:schemeClr val="dk1"/>
              </a:buClr>
              <a:buSzPts val="4800"/>
              <a:buFont typeface="Arial"/>
              <a:buNone/>
              <a:defRPr sz="4800" b="1">
                <a:solidFill>
                  <a:schemeClr val="dk1"/>
                </a:solidFill>
              </a:defRPr>
            </a:lvl6pPr>
            <a:lvl7pPr lvl="6" algn="l" rtl="0">
              <a:lnSpc>
                <a:spcPct val="100000"/>
              </a:lnSpc>
              <a:spcBef>
                <a:spcPts val="0"/>
              </a:spcBef>
              <a:spcAft>
                <a:spcPts val="0"/>
              </a:spcAft>
              <a:buClr>
                <a:schemeClr val="dk1"/>
              </a:buClr>
              <a:buSzPts val="4800"/>
              <a:buFont typeface="Arial"/>
              <a:buNone/>
              <a:defRPr sz="4800" b="1">
                <a:solidFill>
                  <a:schemeClr val="dk1"/>
                </a:solidFill>
              </a:defRPr>
            </a:lvl7pPr>
            <a:lvl8pPr lvl="7" algn="l" rtl="0">
              <a:lnSpc>
                <a:spcPct val="100000"/>
              </a:lnSpc>
              <a:spcBef>
                <a:spcPts val="0"/>
              </a:spcBef>
              <a:spcAft>
                <a:spcPts val="0"/>
              </a:spcAft>
              <a:buClr>
                <a:schemeClr val="dk1"/>
              </a:buClr>
              <a:buSzPts val="4800"/>
              <a:buFont typeface="Arial"/>
              <a:buNone/>
              <a:defRPr sz="4800" b="1">
                <a:solidFill>
                  <a:schemeClr val="dk1"/>
                </a:solidFill>
              </a:defRPr>
            </a:lvl8pPr>
            <a:lvl9pPr lvl="8" algn="l" rtl="0">
              <a:lnSpc>
                <a:spcPct val="100000"/>
              </a:lnSpc>
              <a:spcBef>
                <a:spcPts val="0"/>
              </a:spcBef>
              <a:spcAft>
                <a:spcPts val="0"/>
              </a:spcAft>
              <a:buClr>
                <a:schemeClr val="dk1"/>
              </a:buClr>
              <a:buSzPts val="4800"/>
              <a:buFont typeface="Arial"/>
              <a:buNone/>
              <a:defRPr sz="4800" b="1">
                <a:solidFill>
                  <a:schemeClr val="dk1"/>
                </a:solidFill>
              </a:defRPr>
            </a:lvl9pPr>
          </a:lstStyle>
          <a:p>
            <a:r>
              <a:rPr lang="en-US"/>
              <a:t>Click to edit Master title style</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2: Agenda, black">
  <p:cSld name="Custom Layout 1 1_1">
    <p:bg>
      <p:bgPr>
        <a:solidFill>
          <a:schemeClr val="dk1"/>
        </a:solidFill>
        <a:effectLst/>
      </p:bgPr>
    </p:bg>
    <p:spTree>
      <p:nvGrpSpPr>
        <p:cNvPr id="1" name="Shape 76"/>
        <p:cNvGrpSpPr/>
        <p:nvPr/>
      </p:nvGrpSpPr>
      <p:grpSpPr>
        <a:xfrm>
          <a:off x="0" y="0"/>
          <a:ext cx="0" cy="0"/>
          <a:chOff x="0" y="0"/>
          <a:chExt cx="0" cy="0"/>
        </a:xfrm>
      </p:grpSpPr>
      <p:sp>
        <p:nvSpPr>
          <p:cNvPr id="77" name="Google Shape;77;p27"/>
          <p:cNvSpPr txBox="1">
            <a:spLocks noGrp="1"/>
          </p:cNvSpPr>
          <p:nvPr>
            <p:ph type="title"/>
          </p:nvPr>
        </p:nvSpPr>
        <p:spPr>
          <a:xfrm>
            <a:off x="565850" y="316875"/>
            <a:ext cx="2675100" cy="4511700"/>
          </a:xfrm>
          <a:prstGeom prst="rect">
            <a:avLst/>
          </a:prstGeom>
          <a:noFill/>
          <a:ln>
            <a:noFill/>
          </a:ln>
        </p:spPr>
        <p:txBody>
          <a:bodyPr spcFirstLastPara="1" wrap="square" lIns="0" tIns="0" rIns="0" bIns="0" anchor="ctr" anchorCtr="0">
            <a:noAutofit/>
          </a:bodyPr>
          <a:lstStyle>
            <a:lvl1pPr marR="0" lvl="0" algn="r" rtl="0">
              <a:lnSpc>
                <a:spcPct val="90000"/>
              </a:lnSpc>
              <a:spcBef>
                <a:spcPts val="0"/>
              </a:spcBef>
              <a:spcAft>
                <a:spcPts val="0"/>
              </a:spcAft>
              <a:buClr>
                <a:srgbClr val="FFFFFF"/>
              </a:buClr>
              <a:buSzPts val="3200"/>
              <a:buFont typeface="Arial"/>
              <a:buNone/>
              <a:defRPr sz="3200" b="1" i="0" u="none" strike="noStrike" cap="none">
                <a:solidFill>
                  <a:srgbClr val="FFFFFF"/>
                </a:solidFill>
                <a:latin typeface="Arial"/>
                <a:ea typeface="Arial"/>
                <a:cs typeface="Arial"/>
                <a:sym typeface="Arial"/>
              </a:defRPr>
            </a:lvl1pPr>
            <a:lvl2pPr lvl="1" algn="r" rtl="0">
              <a:lnSpc>
                <a:spcPct val="90000"/>
              </a:lnSpc>
              <a:spcBef>
                <a:spcPts val="800"/>
              </a:spcBef>
              <a:spcAft>
                <a:spcPts val="0"/>
              </a:spcAft>
              <a:buClr>
                <a:srgbClr val="FFFFFF"/>
              </a:buClr>
              <a:buSzPts val="4800"/>
              <a:buFont typeface="Arial"/>
              <a:buNone/>
              <a:defRPr sz="4800" b="1">
                <a:solidFill>
                  <a:srgbClr val="FFFFFF"/>
                </a:solidFill>
              </a:defRPr>
            </a:lvl2pPr>
            <a:lvl3pPr lvl="2" algn="r" rtl="0">
              <a:lnSpc>
                <a:spcPct val="90000"/>
              </a:lnSpc>
              <a:spcBef>
                <a:spcPts val="0"/>
              </a:spcBef>
              <a:spcAft>
                <a:spcPts val="0"/>
              </a:spcAft>
              <a:buClr>
                <a:srgbClr val="FFFFFF"/>
              </a:buClr>
              <a:buSzPts val="4800"/>
              <a:buFont typeface="Arial"/>
              <a:buNone/>
              <a:defRPr sz="4800" b="1">
                <a:solidFill>
                  <a:srgbClr val="FFFFFF"/>
                </a:solidFill>
              </a:defRPr>
            </a:lvl3pPr>
            <a:lvl4pPr lvl="3" algn="r" rtl="0">
              <a:lnSpc>
                <a:spcPct val="90000"/>
              </a:lnSpc>
              <a:spcBef>
                <a:spcPts val="0"/>
              </a:spcBef>
              <a:spcAft>
                <a:spcPts val="0"/>
              </a:spcAft>
              <a:buClr>
                <a:srgbClr val="FFFFFF"/>
              </a:buClr>
              <a:buSzPts val="4800"/>
              <a:buFont typeface="Arial"/>
              <a:buNone/>
              <a:defRPr sz="4800" b="1">
                <a:solidFill>
                  <a:srgbClr val="FFFFFF"/>
                </a:solidFill>
              </a:defRPr>
            </a:lvl4pPr>
            <a:lvl5pPr lvl="4" algn="r" rtl="0">
              <a:lnSpc>
                <a:spcPct val="90000"/>
              </a:lnSpc>
              <a:spcBef>
                <a:spcPts val="0"/>
              </a:spcBef>
              <a:spcAft>
                <a:spcPts val="0"/>
              </a:spcAft>
              <a:buClr>
                <a:srgbClr val="FFFFFF"/>
              </a:buClr>
              <a:buSzPts val="4800"/>
              <a:buFont typeface="Arial"/>
              <a:buNone/>
              <a:defRPr sz="4800" b="1">
                <a:solidFill>
                  <a:srgbClr val="FFFFFF"/>
                </a:solidFill>
              </a:defRPr>
            </a:lvl5pPr>
            <a:lvl6pPr lvl="5" algn="r" rtl="0">
              <a:lnSpc>
                <a:spcPct val="90000"/>
              </a:lnSpc>
              <a:spcBef>
                <a:spcPts val="0"/>
              </a:spcBef>
              <a:spcAft>
                <a:spcPts val="0"/>
              </a:spcAft>
              <a:buClr>
                <a:srgbClr val="FFFFFF"/>
              </a:buClr>
              <a:buSzPts val="4800"/>
              <a:buFont typeface="Arial"/>
              <a:buNone/>
              <a:defRPr sz="4800" b="1">
                <a:solidFill>
                  <a:srgbClr val="FFFFFF"/>
                </a:solidFill>
              </a:defRPr>
            </a:lvl6pPr>
            <a:lvl7pPr lvl="6" algn="r" rtl="0">
              <a:lnSpc>
                <a:spcPct val="90000"/>
              </a:lnSpc>
              <a:spcBef>
                <a:spcPts val="0"/>
              </a:spcBef>
              <a:spcAft>
                <a:spcPts val="0"/>
              </a:spcAft>
              <a:buClr>
                <a:srgbClr val="FFFFFF"/>
              </a:buClr>
              <a:buSzPts val="4800"/>
              <a:buFont typeface="Arial"/>
              <a:buNone/>
              <a:defRPr sz="4800" b="1">
                <a:solidFill>
                  <a:srgbClr val="FFFFFF"/>
                </a:solidFill>
              </a:defRPr>
            </a:lvl7pPr>
            <a:lvl8pPr lvl="7" algn="r" rtl="0">
              <a:lnSpc>
                <a:spcPct val="90000"/>
              </a:lnSpc>
              <a:spcBef>
                <a:spcPts val="0"/>
              </a:spcBef>
              <a:spcAft>
                <a:spcPts val="0"/>
              </a:spcAft>
              <a:buClr>
                <a:srgbClr val="FFFFFF"/>
              </a:buClr>
              <a:buSzPts val="4800"/>
              <a:buFont typeface="Arial"/>
              <a:buNone/>
              <a:defRPr sz="4800" b="1">
                <a:solidFill>
                  <a:srgbClr val="FFFFFF"/>
                </a:solidFill>
              </a:defRPr>
            </a:lvl8pPr>
            <a:lvl9pPr lvl="8" algn="r" rtl="0">
              <a:lnSpc>
                <a:spcPct val="90000"/>
              </a:lnSpc>
              <a:spcBef>
                <a:spcPts val="0"/>
              </a:spcBef>
              <a:spcAft>
                <a:spcPts val="0"/>
              </a:spcAft>
              <a:buClr>
                <a:srgbClr val="FFFFFF"/>
              </a:buClr>
              <a:buSzPts val="4800"/>
              <a:buFont typeface="Arial"/>
              <a:buNone/>
              <a:defRPr sz="4800" b="1">
                <a:solidFill>
                  <a:srgbClr val="FFFFFF"/>
                </a:solidFill>
              </a:defRPr>
            </a:lvl9pPr>
          </a:lstStyle>
          <a:p>
            <a:r>
              <a:rPr lang="en-US"/>
              <a:t>Click to edit Master title style</a:t>
            </a:r>
            <a:endParaRPr/>
          </a:p>
        </p:txBody>
      </p:sp>
      <p:sp>
        <p:nvSpPr>
          <p:cNvPr id="78" name="Google Shape;78;p27"/>
          <p:cNvSpPr txBox="1"/>
          <p:nvPr/>
        </p:nvSpPr>
        <p:spPr>
          <a:xfrm>
            <a:off x="3625600" y="1134525"/>
            <a:ext cx="1057200" cy="2876400"/>
          </a:xfrm>
          <a:prstGeom prst="rect">
            <a:avLst/>
          </a:prstGeom>
          <a:noFill/>
          <a:ln>
            <a:noFill/>
          </a:ln>
        </p:spPr>
        <p:txBody>
          <a:bodyPr spcFirstLastPara="1" wrap="square" lIns="0" tIns="0" rIns="0" bIns="0" anchor="t" anchorCtr="0">
            <a:noAutofit/>
          </a:bodyPr>
          <a:lstStyle/>
          <a:p>
            <a:pPr marL="0" marR="0" lvl="0" indent="0" algn="l" rtl="0">
              <a:lnSpc>
                <a:spcPct val="80000"/>
              </a:lnSpc>
              <a:spcBef>
                <a:spcPts val="0"/>
              </a:spcBef>
              <a:spcAft>
                <a:spcPts val="0"/>
              </a:spcAft>
              <a:buClr>
                <a:srgbClr val="000000"/>
              </a:buClr>
              <a:buSzPts val="22500"/>
              <a:buFont typeface="Arial"/>
              <a:buNone/>
            </a:pPr>
            <a:r>
              <a:rPr lang="en" sz="22500" b="0" i="0" u="none" strike="noStrike" cap="none">
                <a:solidFill>
                  <a:schemeClr val="accent1"/>
                </a:solidFill>
                <a:latin typeface="Arial"/>
                <a:ea typeface="Arial"/>
                <a:cs typeface="Arial"/>
                <a:sym typeface="Arial"/>
              </a:rPr>
              <a:t>{</a:t>
            </a:r>
            <a:endParaRPr sz="1100" b="0" i="0" u="none" strike="noStrike" cap="none">
              <a:solidFill>
                <a:schemeClr val="accent1"/>
              </a:solidFill>
              <a:latin typeface="Arial"/>
              <a:ea typeface="Arial"/>
              <a:cs typeface="Arial"/>
              <a:sym typeface="Arial"/>
            </a:endParaRPr>
          </a:p>
        </p:txBody>
      </p:sp>
      <p:sp>
        <p:nvSpPr>
          <p:cNvPr id="79" name="Google Shape;79;p27"/>
          <p:cNvSpPr txBox="1">
            <a:spLocks noGrp="1"/>
          </p:cNvSpPr>
          <p:nvPr>
            <p:ph type="subTitle" idx="1"/>
          </p:nvPr>
        </p:nvSpPr>
        <p:spPr>
          <a:xfrm>
            <a:off x="4931750" y="316875"/>
            <a:ext cx="3737100" cy="45117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SzPts val="1600"/>
              <a:buNone/>
              <a:defRPr sz="2000" b="1">
                <a:solidFill>
                  <a:schemeClr val="lt1"/>
                </a:solidFill>
              </a:defRPr>
            </a:lvl1pPr>
            <a:lvl2pPr lvl="1" algn="l" rtl="0">
              <a:lnSpc>
                <a:spcPct val="90000"/>
              </a:lnSpc>
              <a:spcBef>
                <a:spcPts val="0"/>
              </a:spcBef>
              <a:spcAft>
                <a:spcPts val="0"/>
              </a:spcAft>
              <a:buSzPts val="1400"/>
              <a:buNone/>
              <a:defRPr b="1">
                <a:highlight>
                  <a:schemeClr val="lt1"/>
                </a:highlight>
              </a:defRPr>
            </a:lvl2pPr>
            <a:lvl3pPr lvl="2" algn="l" rtl="0">
              <a:lnSpc>
                <a:spcPct val="90000"/>
              </a:lnSpc>
              <a:spcBef>
                <a:spcPts val="0"/>
              </a:spcBef>
              <a:spcAft>
                <a:spcPts val="0"/>
              </a:spcAft>
              <a:buSzPts val="1400"/>
              <a:buNone/>
              <a:defRPr b="1">
                <a:highlight>
                  <a:schemeClr val="lt1"/>
                </a:highlight>
              </a:defRPr>
            </a:lvl3pPr>
            <a:lvl4pPr lvl="3" algn="l" rtl="0">
              <a:lnSpc>
                <a:spcPct val="90000"/>
              </a:lnSpc>
              <a:spcBef>
                <a:spcPts val="0"/>
              </a:spcBef>
              <a:spcAft>
                <a:spcPts val="0"/>
              </a:spcAft>
              <a:buSzPts val="1400"/>
              <a:buNone/>
              <a:defRPr b="1">
                <a:highlight>
                  <a:schemeClr val="lt1"/>
                </a:highlight>
              </a:defRPr>
            </a:lvl4pPr>
            <a:lvl5pPr lvl="4" algn="l" rtl="0">
              <a:lnSpc>
                <a:spcPct val="90000"/>
              </a:lnSpc>
              <a:spcBef>
                <a:spcPts val="0"/>
              </a:spcBef>
              <a:spcAft>
                <a:spcPts val="0"/>
              </a:spcAft>
              <a:buSzPts val="1400"/>
              <a:buNone/>
              <a:defRPr b="1">
                <a:highlight>
                  <a:schemeClr val="lt1"/>
                </a:highlight>
              </a:defRPr>
            </a:lvl5pPr>
            <a:lvl6pPr lvl="5" algn="l" rtl="0">
              <a:lnSpc>
                <a:spcPct val="90000"/>
              </a:lnSpc>
              <a:spcBef>
                <a:spcPts val="0"/>
              </a:spcBef>
              <a:spcAft>
                <a:spcPts val="0"/>
              </a:spcAft>
              <a:buSzPts val="1400"/>
              <a:buNone/>
              <a:defRPr b="1">
                <a:highlight>
                  <a:schemeClr val="lt1"/>
                </a:highlight>
              </a:defRPr>
            </a:lvl6pPr>
            <a:lvl7pPr lvl="6" algn="l" rtl="0">
              <a:lnSpc>
                <a:spcPct val="90000"/>
              </a:lnSpc>
              <a:spcBef>
                <a:spcPts val="0"/>
              </a:spcBef>
              <a:spcAft>
                <a:spcPts val="0"/>
              </a:spcAft>
              <a:buSzPts val="1400"/>
              <a:buNone/>
              <a:defRPr b="1">
                <a:highlight>
                  <a:schemeClr val="lt1"/>
                </a:highlight>
              </a:defRPr>
            </a:lvl7pPr>
            <a:lvl8pPr lvl="7" algn="l" rtl="0">
              <a:lnSpc>
                <a:spcPct val="90000"/>
              </a:lnSpc>
              <a:spcBef>
                <a:spcPts val="0"/>
              </a:spcBef>
              <a:spcAft>
                <a:spcPts val="0"/>
              </a:spcAft>
              <a:buSzPts val="1400"/>
              <a:buNone/>
              <a:defRPr b="1">
                <a:highlight>
                  <a:schemeClr val="lt1"/>
                </a:highlight>
              </a:defRPr>
            </a:lvl8pPr>
            <a:lvl9pPr lvl="8" algn="l" rtl="0">
              <a:lnSpc>
                <a:spcPct val="90000"/>
              </a:lnSpc>
              <a:spcBef>
                <a:spcPts val="0"/>
              </a:spcBef>
              <a:spcAft>
                <a:spcPts val="0"/>
              </a:spcAft>
              <a:buSzPts val="1400"/>
              <a:buNone/>
              <a:defRPr b="1">
                <a:highlight>
                  <a:schemeClr val="lt1"/>
                </a:highlight>
              </a:defRPr>
            </a:lvl9pPr>
          </a:lstStyle>
          <a:p>
            <a:r>
              <a:rPr lang="en-US"/>
              <a:t>Click to edit Master subtitle style</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2: Title, text, photo layout, right">
  <p:cSld name="CUSTOM_9_1_1">
    <p:spTree>
      <p:nvGrpSpPr>
        <p:cNvPr id="1" name="Shape 103"/>
        <p:cNvGrpSpPr/>
        <p:nvPr/>
      </p:nvGrpSpPr>
      <p:grpSpPr>
        <a:xfrm>
          <a:off x="0" y="0"/>
          <a:ext cx="0" cy="0"/>
          <a:chOff x="0" y="0"/>
          <a:chExt cx="0" cy="0"/>
        </a:xfrm>
      </p:grpSpPr>
      <p:sp>
        <p:nvSpPr>
          <p:cNvPr id="104" name="Google Shape;104;p34"/>
          <p:cNvSpPr/>
          <p:nvPr/>
        </p:nvSpPr>
        <p:spPr>
          <a:xfrm>
            <a:off x="937452" y="791100"/>
            <a:ext cx="218700" cy="3561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34"/>
          <p:cNvSpPr/>
          <p:nvPr/>
        </p:nvSpPr>
        <p:spPr>
          <a:xfrm>
            <a:off x="1161900" y="-16800"/>
            <a:ext cx="4296000" cy="5160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4"/>
          <p:cNvSpPr txBox="1">
            <a:spLocks noGrp="1"/>
          </p:cNvSpPr>
          <p:nvPr>
            <p:ph type="title"/>
          </p:nvPr>
        </p:nvSpPr>
        <p:spPr>
          <a:xfrm>
            <a:off x="4516200" y="791100"/>
            <a:ext cx="4203000" cy="3561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228600" tIns="228600" rIns="228600" bIns="0" anchor="t" anchorCtr="0">
            <a:noAutofit/>
          </a:bodyPr>
          <a:lstStyle>
            <a:lvl1pPr lvl="0" algn="l" rtl="0">
              <a:lnSpc>
                <a:spcPct val="90000"/>
              </a:lnSpc>
              <a:spcBef>
                <a:spcPts val="0"/>
              </a:spcBef>
              <a:spcAft>
                <a:spcPts val="0"/>
              </a:spcAft>
              <a:buSzPts val="2400"/>
              <a:buNone/>
              <a:defRPr sz="2400">
                <a:highlight>
                  <a:schemeClr val="accent1"/>
                </a:highlight>
              </a:defRPr>
            </a:lvl1pPr>
            <a:lvl2pPr lvl="1" algn="l" rtl="0">
              <a:lnSpc>
                <a:spcPct val="90000"/>
              </a:lnSpc>
              <a:spcBef>
                <a:spcPts val="800"/>
              </a:spcBef>
              <a:spcAft>
                <a:spcPts val="0"/>
              </a:spcAft>
              <a:buSzPts val="3000"/>
              <a:buNone/>
              <a:defRPr/>
            </a:lvl2pPr>
            <a:lvl3pPr lvl="2" algn="l" rtl="0">
              <a:lnSpc>
                <a:spcPct val="90000"/>
              </a:lnSpc>
              <a:spcBef>
                <a:spcPts val="0"/>
              </a:spcBef>
              <a:spcAft>
                <a:spcPts val="0"/>
              </a:spcAft>
              <a:buSzPts val="3000"/>
              <a:buNone/>
              <a:defRPr/>
            </a:lvl3pPr>
            <a:lvl4pPr lvl="3" algn="l" rtl="0">
              <a:lnSpc>
                <a:spcPct val="90000"/>
              </a:lnSpc>
              <a:spcBef>
                <a:spcPts val="0"/>
              </a:spcBef>
              <a:spcAft>
                <a:spcPts val="0"/>
              </a:spcAft>
              <a:buSzPts val="3000"/>
              <a:buNone/>
              <a:defRPr/>
            </a:lvl4pPr>
            <a:lvl5pPr lvl="4" algn="l" rtl="0">
              <a:lnSpc>
                <a:spcPct val="90000"/>
              </a:lnSpc>
              <a:spcBef>
                <a:spcPts val="0"/>
              </a:spcBef>
              <a:spcAft>
                <a:spcPts val="0"/>
              </a:spcAft>
              <a:buSzPts val="3000"/>
              <a:buNone/>
              <a:defRPr/>
            </a:lvl5pPr>
            <a:lvl6pPr lvl="5" algn="l" rtl="0">
              <a:lnSpc>
                <a:spcPct val="90000"/>
              </a:lnSpc>
              <a:spcBef>
                <a:spcPts val="0"/>
              </a:spcBef>
              <a:spcAft>
                <a:spcPts val="0"/>
              </a:spcAft>
              <a:buSzPts val="3000"/>
              <a:buNone/>
              <a:defRPr/>
            </a:lvl6pPr>
            <a:lvl7pPr lvl="6" algn="l" rtl="0">
              <a:lnSpc>
                <a:spcPct val="90000"/>
              </a:lnSpc>
              <a:spcBef>
                <a:spcPts val="0"/>
              </a:spcBef>
              <a:spcAft>
                <a:spcPts val="0"/>
              </a:spcAft>
              <a:buSzPts val="3000"/>
              <a:buNone/>
              <a:defRPr/>
            </a:lvl7pPr>
            <a:lvl8pPr lvl="7" algn="l" rtl="0">
              <a:lnSpc>
                <a:spcPct val="90000"/>
              </a:lnSpc>
              <a:spcBef>
                <a:spcPts val="0"/>
              </a:spcBef>
              <a:spcAft>
                <a:spcPts val="0"/>
              </a:spcAft>
              <a:buSzPts val="3000"/>
              <a:buNone/>
              <a:defRPr/>
            </a:lvl8pPr>
            <a:lvl9pPr lvl="8" algn="l" rtl="0">
              <a:lnSpc>
                <a:spcPct val="90000"/>
              </a:lnSpc>
              <a:spcBef>
                <a:spcPts val="0"/>
              </a:spcBef>
              <a:spcAft>
                <a:spcPts val="0"/>
              </a:spcAft>
              <a:buSzPts val="3000"/>
              <a:buNone/>
              <a:defRPr/>
            </a:lvl9pPr>
          </a:lstStyle>
          <a:p>
            <a:r>
              <a:rPr lang="en-US"/>
              <a:t>Click to edit Master title style</a:t>
            </a:r>
            <a:endParaRPr/>
          </a:p>
        </p:txBody>
      </p:sp>
      <p:sp>
        <p:nvSpPr>
          <p:cNvPr id="107" name="Google Shape;107;p34"/>
          <p:cNvSpPr txBox="1">
            <a:spLocks noGrp="1"/>
          </p:cNvSpPr>
          <p:nvPr>
            <p:ph type="body" idx="1"/>
          </p:nvPr>
        </p:nvSpPr>
        <p:spPr>
          <a:xfrm>
            <a:off x="4516200" y="1776100"/>
            <a:ext cx="4203000" cy="2576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228600" tIns="45700" rIns="228600" bIns="91425" anchor="t" anchorCtr="0">
            <a:noAutofit/>
          </a:bodyPr>
          <a:lstStyle>
            <a:lvl1pPr marL="457200" lvl="0" indent="-228600" rtl="0">
              <a:spcBef>
                <a:spcPts val="0"/>
              </a:spcBef>
              <a:spcAft>
                <a:spcPts val="0"/>
              </a:spcAft>
              <a:buSzPts val="1600"/>
              <a:buNone/>
              <a:defRPr sz="1600"/>
            </a:lvl1pPr>
            <a:lvl2pPr marL="914400" lvl="1" indent="-228600" rtl="0">
              <a:spcBef>
                <a:spcPts val="400"/>
              </a:spcBef>
              <a:spcAft>
                <a:spcPts val="0"/>
              </a:spcAft>
              <a:buSzPts val="1600"/>
              <a:buNone/>
              <a:defRPr/>
            </a:lvl2pPr>
            <a:lvl3pPr marL="1371600" lvl="2" indent="-228600" rtl="0">
              <a:spcBef>
                <a:spcPts val="400"/>
              </a:spcBef>
              <a:spcAft>
                <a:spcPts val="0"/>
              </a:spcAft>
              <a:buSzPts val="1600"/>
              <a:buNone/>
              <a:defRPr/>
            </a:lvl3pPr>
            <a:lvl4pPr marL="1828800" lvl="3" indent="-228600" rtl="0">
              <a:spcBef>
                <a:spcPts val="400"/>
              </a:spcBef>
              <a:spcAft>
                <a:spcPts val="0"/>
              </a:spcAft>
              <a:buSzPts val="1600"/>
              <a:buNone/>
              <a:defRPr sz="1600"/>
            </a:lvl4pPr>
            <a:lvl5pPr marL="2286000" lvl="4" indent="-228600" rtl="0">
              <a:spcBef>
                <a:spcPts val="400"/>
              </a:spcBef>
              <a:spcAft>
                <a:spcPts val="0"/>
              </a:spcAft>
              <a:buSzPts val="1600"/>
              <a:buNone/>
              <a:defRPr sz="1600"/>
            </a:lvl5pPr>
            <a:lvl6pPr marL="2743200" lvl="5" indent="-228600" rtl="0">
              <a:spcBef>
                <a:spcPts val="400"/>
              </a:spcBef>
              <a:spcAft>
                <a:spcPts val="0"/>
              </a:spcAft>
              <a:buSzPts val="1600"/>
              <a:buNone/>
              <a:defRPr sz="1600"/>
            </a:lvl6pPr>
            <a:lvl7pPr marL="3200400" lvl="6" indent="-228600" rtl="0">
              <a:spcBef>
                <a:spcPts val="400"/>
              </a:spcBef>
              <a:spcAft>
                <a:spcPts val="0"/>
              </a:spcAft>
              <a:buSzPts val="1600"/>
              <a:buNone/>
              <a:defRPr sz="1600"/>
            </a:lvl7pPr>
            <a:lvl8pPr marL="3657600" lvl="7" indent="-228600" rtl="0">
              <a:spcBef>
                <a:spcPts val="400"/>
              </a:spcBef>
              <a:spcAft>
                <a:spcPts val="0"/>
              </a:spcAft>
              <a:buSzPts val="1600"/>
              <a:buNone/>
              <a:defRPr sz="1600"/>
            </a:lvl8pPr>
            <a:lvl9pPr marL="4114800" lvl="8" indent="-228600" rtl="0">
              <a:spcBef>
                <a:spcPts val="400"/>
              </a:spcBef>
              <a:spcAft>
                <a:spcPts val="400"/>
              </a:spcAft>
              <a:buSzPts val="1600"/>
              <a:buNone/>
              <a:defRPr sz="1600"/>
            </a:lvl9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2: Title, text — one column, default">
  <p:cSld name="TITLE_ONLY_1">
    <p:spTree>
      <p:nvGrpSpPr>
        <p:cNvPr id="1" name="Shape 113"/>
        <p:cNvGrpSpPr/>
        <p:nvPr/>
      </p:nvGrpSpPr>
      <p:grpSpPr>
        <a:xfrm>
          <a:off x="0" y="0"/>
          <a:ext cx="0" cy="0"/>
          <a:chOff x="0" y="0"/>
          <a:chExt cx="0" cy="0"/>
        </a:xfrm>
      </p:grpSpPr>
      <p:sp>
        <p:nvSpPr>
          <p:cNvPr id="114" name="Google Shape;114;p36"/>
          <p:cNvSpPr txBox="1">
            <a:spLocks noGrp="1"/>
          </p:cNvSpPr>
          <p:nvPr>
            <p:ph type="body" idx="1"/>
          </p:nvPr>
        </p:nvSpPr>
        <p:spPr>
          <a:xfrm>
            <a:off x="429875" y="884250"/>
            <a:ext cx="8289300" cy="39432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lnSpc>
                <a:spcPct val="115000"/>
              </a:lnSpc>
              <a:spcBef>
                <a:spcPts val="40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2pPr>
            <a:lvl3pPr marL="1371600" marR="0" lvl="2" indent="-228600" algn="l" rtl="0">
              <a:lnSpc>
                <a:spcPct val="115000"/>
              </a:lnSpc>
              <a:spcBef>
                <a:spcPts val="40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3pPr>
            <a:lvl4pPr marL="1828800" marR="0" lvl="3" indent="-228600" algn="l" rtl="0">
              <a:lnSpc>
                <a:spcPct val="115000"/>
              </a:lnSpc>
              <a:spcBef>
                <a:spcPts val="40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4pPr>
            <a:lvl5pPr marL="2286000" marR="0" lvl="4" indent="-228600" algn="l" rtl="0">
              <a:lnSpc>
                <a:spcPct val="115000"/>
              </a:lnSpc>
              <a:spcBef>
                <a:spcPts val="40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5pPr>
            <a:lvl6pPr marL="2743200" marR="0" lvl="5" indent="-228600" algn="l" rtl="0">
              <a:lnSpc>
                <a:spcPct val="115000"/>
              </a:lnSpc>
              <a:spcBef>
                <a:spcPts val="40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3200400" marR="0" lvl="6" indent="-228600" algn="l" rtl="0">
              <a:lnSpc>
                <a:spcPct val="115000"/>
              </a:lnSpc>
              <a:spcBef>
                <a:spcPts val="40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3657600" marR="0" lvl="7" indent="-228600" algn="l" rtl="0">
              <a:lnSpc>
                <a:spcPct val="115000"/>
              </a:lnSpc>
              <a:spcBef>
                <a:spcPts val="40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4114800" marR="0" lvl="8" indent="-228600" algn="l" rtl="0">
              <a:lnSpc>
                <a:spcPct val="115000"/>
              </a:lnSpc>
              <a:spcBef>
                <a:spcPts val="400"/>
              </a:spcBef>
              <a:spcAft>
                <a:spcPts val="40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15" name="Google Shape;115;p36"/>
          <p:cNvSpPr txBox="1">
            <a:spLocks noGrp="1"/>
          </p:cNvSpPr>
          <p:nvPr>
            <p:ph type="title"/>
          </p:nvPr>
        </p:nvSpPr>
        <p:spPr>
          <a:xfrm>
            <a:off x="424925" y="315900"/>
            <a:ext cx="8294400" cy="5682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Arial"/>
              <a:buNone/>
              <a:defRPr sz="32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800"/>
              </a:spcBef>
              <a:spcAft>
                <a:spcPts val="0"/>
              </a:spcAft>
              <a:buClr>
                <a:schemeClr val="dk1"/>
              </a:buClr>
              <a:buSzPts val="1400"/>
              <a:buFont typeface="Arial"/>
              <a:buNone/>
              <a:defRPr sz="2800" b="1">
                <a:solidFill>
                  <a:schemeClr val="dk1"/>
                </a:solidFill>
              </a:defRPr>
            </a:lvl2pPr>
            <a:lvl3pPr lvl="2" algn="l" rtl="0">
              <a:lnSpc>
                <a:spcPct val="100000"/>
              </a:lnSpc>
              <a:spcBef>
                <a:spcPts val="0"/>
              </a:spcBef>
              <a:spcAft>
                <a:spcPts val="0"/>
              </a:spcAft>
              <a:buClr>
                <a:schemeClr val="dk1"/>
              </a:buClr>
              <a:buSzPts val="1400"/>
              <a:buFont typeface="Arial"/>
              <a:buNone/>
              <a:defRPr sz="2800" b="1">
                <a:solidFill>
                  <a:schemeClr val="dk1"/>
                </a:solidFill>
              </a:defRPr>
            </a:lvl3pPr>
            <a:lvl4pPr lvl="3" algn="l" rtl="0">
              <a:lnSpc>
                <a:spcPct val="100000"/>
              </a:lnSpc>
              <a:spcBef>
                <a:spcPts val="0"/>
              </a:spcBef>
              <a:spcAft>
                <a:spcPts val="0"/>
              </a:spcAft>
              <a:buClr>
                <a:schemeClr val="dk1"/>
              </a:buClr>
              <a:buSzPts val="1400"/>
              <a:buFont typeface="Arial"/>
              <a:buNone/>
              <a:defRPr sz="2800" b="1">
                <a:solidFill>
                  <a:schemeClr val="dk1"/>
                </a:solidFill>
              </a:defRPr>
            </a:lvl4pPr>
            <a:lvl5pPr lvl="4" algn="l" rtl="0">
              <a:lnSpc>
                <a:spcPct val="100000"/>
              </a:lnSpc>
              <a:spcBef>
                <a:spcPts val="0"/>
              </a:spcBef>
              <a:spcAft>
                <a:spcPts val="0"/>
              </a:spcAft>
              <a:buClr>
                <a:schemeClr val="dk1"/>
              </a:buClr>
              <a:buSzPts val="1400"/>
              <a:buFont typeface="Arial"/>
              <a:buNone/>
              <a:defRPr sz="2800" b="1">
                <a:solidFill>
                  <a:schemeClr val="dk1"/>
                </a:solidFill>
              </a:defRPr>
            </a:lvl5pPr>
            <a:lvl6pPr lvl="5" algn="l" rtl="0">
              <a:lnSpc>
                <a:spcPct val="100000"/>
              </a:lnSpc>
              <a:spcBef>
                <a:spcPts val="0"/>
              </a:spcBef>
              <a:spcAft>
                <a:spcPts val="0"/>
              </a:spcAft>
              <a:buClr>
                <a:schemeClr val="dk1"/>
              </a:buClr>
              <a:buSzPts val="1400"/>
              <a:buFont typeface="Arial"/>
              <a:buNone/>
              <a:defRPr sz="2800" b="1">
                <a:solidFill>
                  <a:schemeClr val="dk1"/>
                </a:solidFill>
              </a:defRPr>
            </a:lvl6pPr>
            <a:lvl7pPr lvl="6" algn="l" rtl="0">
              <a:lnSpc>
                <a:spcPct val="100000"/>
              </a:lnSpc>
              <a:spcBef>
                <a:spcPts val="0"/>
              </a:spcBef>
              <a:spcAft>
                <a:spcPts val="0"/>
              </a:spcAft>
              <a:buClr>
                <a:schemeClr val="dk1"/>
              </a:buClr>
              <a:buSzPts val="1400"/>
              <a:buFont typeface="Arial"/>
              <a:buNone/>
              <a:defRPr sz="2800" b="1">
                <a:solidFill>
                  <a:schemeClr val="dk1"/>
                </a:solidFill>
              </a:defRPr>
            </a:lvl7pPr>
            <a:lvl8pPr lvl="7" algn="l" rtl="0">
              <a:lnSpc>
                <a:spcPct val="100000"/>
              </a:lnSpc>
              <a:spcBef>
                <a:spcPts val="0"/>
              </a:spcBef>
              <a:spcAft>
                <a:spcPts val="0"/>
              </a:spcAft>
              <a:buClr>
                <a:schemeClr val="dk1"/>
              </a:buClr>
              <a:buSzPts val="1400"/>
              <a:buFont typeface="Arial"/>
              <a:buNone/>
              <a:defRPr sz="2800" b="1">
                <a:solidFill>
                  <a:schemeClr val="dk1"/>
                </a:solidFill>
              </a:defRPr>
            </a:lvl8pPr>
            <a:lvl9pPr lvl="8" algn="l" rtl="0">
              <a:lnSpc>
                <a:spcPct val="100000"/>
              </a:lnSpc>
              <a:spcBef>
                <a:spcPts val="0"/>
              </a:spcBef>
              <a:spcAft>
                <a:spcPts val="0"/>
              </a:spcAft>
              <a:buClr>
                <a:schemeClr val="dk1"/>
              </a:buClr>
              <a:buSzPts val="1400"/>
              <a:buFont typeface="Arial"/>
              <a:buNone/>
              <a:defRPr sz="2800" b="1">
                <a:solidFill>
                  <a:schemeClr val="dk1"/>
                </a:solidFill>
              </a:defRPr>
            </a:lvl9pPr>
          </a:lstStyle>
          <a:p>
            <a:r>
              <a:rPr lang="en-US"/>
              <a:t>Click to edit Master title style</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2: Title, text — one column, black">
  <p:cSld name="1_19 Headline with text 1">
    <p:bg>
      <p:bgPr>
        <a:solidFill>
          <a:schemeClr val="dk1"/>
        </a:solidFill>
        <a:effectLst/>
      </p:bgPr>
    </p:bg>
    <p:spTree>
      <p:nvGrpSpPr>
        <p:cNvPr id="1" name="Shape 137"/>
        <p:cNvGrpSpPr/>
        <p:nvPr/>
      </p:nvGrpSpPr>
      <p:grpSpPr>
        <a:xfrm>
          <a:off x="0" y="0"/>
          <a:ext cx="0" cy="0"/>
          <a:chOff x="0" y="0"/>
          <a:chExt cx="0" cy="0"/>
        </a:xfrm>
      </p:grpSpPr>
      <p:sp>
        <p:nvSpPr>
          <p:cNvPr id="138" name="Google Shape;138;p42"/>
          <p:cNvSpPr txBox="1">
            <a:spLocks noGrp="1"/>
          </p:cNvSpPr>
          <p:nvPr>
            <p:ph type="body" idx="1"/>
          </p:nvPr>
        </p:nvSpPr>
        <p:spPr>
          <a:xfrm>
            <a:off x="424925" y="979025"/>
            <a:ext cx="8294100" cy="38487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lt1"/>
              </a:buClr>
              <a:buSzPts val="1400"/>
              <a:buFont typeface="Arial"/>
              <a:buNone/>
              <a:defRPr sz="2000" b="0" i="0" u="none" strike="noStrike" cap="none">
                <a:solidFill>
                  <a:schemeClr val="lt1"/>
                </a:solidFill>
                <a:latin typeface="Arial"/>
                <a:ea typeface="Arial"/>
                <a:cs typeface="Arial"/>
                <a:sym typeface="Arial"/>
              </a:defRPr>
            </a:lvl1pPr>
            <a:lvl2pPr marL="914400" marR="0" lvl="1" indent="-228600" algn="l" rtl="0">
              <a:lnSpc>
                <a:spcPct val="115000"/>
              </a:lnSpc>
              <a:spcBef>
                <a:spcPts val="400"/>
              </a:spcBef>
              <a:spcAft>
                <a:spcPts val="0"/>
              </a:spcAft>
              <a:buClr>
                <a:schemeClr val="lt1"/>
              </a:buClr>
              <a:buSzPts val="1800"/>
              <a:buFont typeface="Arial"/>
              <a:buNone/>
              <a:defRPr sz="1600" b="0" i="0" u="none" strike="noStrike" cap="none">
                <a:solidFill>
                  <a:schemeClr val="lt1"/>
                </a:solidFill>
                <a:latin typeface="Arial"/>
                <a:ea typeface="Arial"/>
                <a:cs typeface="Arial"/>
                <a:sym typeface="Arial"/>
              </a:defRPr>
            </a:lvl2pPr>
            <a:lvl3pPr marL="1371600" marR="0" lvl="2" indent="-228600" algn="l" rtl="0">
              <a:lnSpc>
                <a:spcPct val="115000"/>
              </a:lnSpc>
              <a:spcBef>
                <a:spcPts val="400"/>
              </a:spcBef>
              <a:spcAft>
                <a:spcPts val="0"/>
              </a:spcAft>
              <a:buClr>
                <a:schemeClr val="lt1"/>
              </a:buClr>
              <a:buSzPts val="18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15000"/>
              </a:lnSpc>
              <a:spcBef>
                <a:spcPts val="400"/>
              </a:spcBef>
              <a:spcAft>
                <a:spcPts val="0"/>
              </a:spcAft>
              <a:buClr>
                <a:schemeClr val="lt1"/>
              </a:buClr>
              <a:buSzPts val="1400"/>
              <a:buFont typeface="Arial"/>
              <a:buNone/>
              <a:defRPr sz="1200" b="0" i="0" u="none" strike="noStrike" cap="none">
                <a:solidFill>
                  <a:schemeClr val="lt1"/>
                </a:solidFill>
                <a:latin typeface="Arial"/>
                <a:ea typeface="Arial"/>
                <a:cs typeface="Arial"/>
                <a:sym typeface="Arial"/>
              </a:defRPr>
            </a:lvl4pPr>
            <a:lvl5pPr marL="2286000" marR="0" lvl="4" indent="-228600" algn="l" rtl="0">
              <a:lnSpc>
                <a:spcPct val="115000"/>
              </a:lnSpc>
              <a:spcBef>
                <a:spcPts val="400"/>
              </a:spcBef>
              <a:spcAft>
                <a:spcPts val="0"/>
              </a:spcAft>
              <a:buClr>
                <a:schemeClr val="lt1"/>
              </a:buClr>
              <a:buSzPts val="1400"/>
              <a:buFont typeface="Arial"/>
              <a:buNone/>
              <a:defRPr sz="1200" b="0" i="0" u="none" strike="noStrike" cap="none">
                <a:solidFill>
                  <a:schemeClr val="lt1"/>
                </a:solidFill>
                <a:latin typeface="Arial"/>
                <a:ea typeface="Arial"/>
                <a:cs typeface="Arial"/>
                <a:sym typeface="Arial"/>
              </a:defRPr>
            </a:lvl5pPr>
            <a:lvl6pPr marL="2743200" marR="0" lvl="5" indent="-228600" algn="l" rtl="0">
              <a:lnSpc>
                <a:spcPct val="115000"/>
              </a:lnSpc>
              <a:spcBef>
                <a:spcPts val="400"/>
              </a:spcBef>
              <a:spcAft>
                <a:spcPts val="0"/>
              </a:spcAft>
              <a:buClr>
                <a:schemeClr val="lt1"/>
              </a:buClr>
              <a:buSzPts val="1000"/>
              <a:buFont typeface="Arial"/>
              <a:buNone/>
              <a:defRPr sz="800" b="0" i="0" u="none" strike="noStrike" cap="none">
                <a:solidFill>
                  <a:schemeClr val="lt1"/>
                </a:solidFill>
                <a:latin typeface="Arial"/>
                <a:ea typeface="Arial"/>
                <a:cs typeface="Arial"/>
                <a:sym typeface="Arial"/>
              </a:defRPr>
            </a:lvl6pPr>
            <a:lvl7pPr marL="3200400" marR="0" lvl="6" indent="-228600" algn="l" rtl="0">
              <a:lnSpc>
                <a:spcPct val="115000"/>
              </a:lnSpc>
              <a:spcBef>
                <a:spcPts val="400"/>
              </a:spcBef>
              <a:spcAft>
                <a:spcPts val="0"/>
              </a:spcAft>
              <a:buClr>
                <a:schemeClr val="lt1"/>
              </a:buClr>
              <a:buSzPts val="1000"/>
              <a:buFont typeface="Arial"/>
              <a:buNone/>
              <a:defRPr sz="800" b="0" i="0" u="none" strike="noStrike" cap="none">
                <a:solidFill>
                  <a:schemeClr val="lt1"/>
                </a:solidFill>
                <a:latin typeface="Arial"/>
                <a:ea typeface="Arial"/>
                <a:cs typeface="Arial"/>
                <a:sym typeface="Arial"/>
              </a:defRPr>
            </a:lvl7pPr>
            <a:lvl8pPr marL="3657600" marR="0" lvl="7" indent="-228600" algn="l" rtl="0">
              <a:lnSpc>
                <a:spcPct val="115000"/>
              </a:lnSpc>
              <a:spcBef>
                <a:spcPts val="400"/>
              </a:spcBef>
              <a:spcAft>
                <a:spcPts val="0"/>
              </a:spcAft>
              <a:buClr>
                <a:schemeClr val="lt1"/>
              </a:buClr>
              <a:buSzPts val="1000"/>
              <a:buFont typeface="Arial"/>
              <a:buNone/>
              <a:defRPr sz="800" b="0" i="0" u="none" strike="noStrike" cap="none">
                <a:solidFill>
                  <a:schemeClr val="lt1"/>
                </a:solidFill>
                <a:latin typeface="Arial"/>
                <a:ea typeface="Arial"/>
                <a:cs typeface="Arial"/>
                <a:sym typeface="Arial"/>
              </a:defRPr>
            </a:lvl8pPr>
            <a:lvl9pPr marL="4114800" marR="0" lvl="8" indent="-228600" algn="l" rtl="0">
              <a:lnSpc>
                <a:spcPct val="115000"/>
              </a:lnSpc>
              <a:spcBef>
                <a:spcPts val="400"/>
              </a:spcBef>
              <a:spcAft>
                <a:spcPts val="400"/>
              </a:spcAft>
              <a:buClr>
                <a:schemeClr val="lt1"/>
              </a:buClr>
              <a:buSzPts val="1000"/>
              <a:buFont typeface="Arial"/>
              <a:buNone/>
              <a:defRPr sz="8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139" name="Google Shape;139;p42"/>
          <p:cNvSpPr txBox="1">
            <a:spLocks noGrp="1"/>
          </p:cNvSpPr>
          <p:nvPr>
            <p:ph type="title"/>
          </p:nvPr>
        </p:nvSpPr>
        <p:spPr>
          <a:xfrm>
            <a:off x="417600" y="274925"/>
            <a:ext cx="8308800" cy="5616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Arial"/>
              <a:buNone/>
              <a:defRPr sz="3200" b="1" i="0" u="none" strike="noStrike" cap="none">
                <a:solidFill>
                  <a:schemeClr val="accent1"/>
                </a:solidFill>
                <a:latin typeface="Arial"/>
                <a:ea typeface="Arial"/>
                <a:cs typeface="Arial"/>
                <a:sym typeface="Arial"/>
              </a:defRPr>
            </a:lvl1pPr>
            <a:lvl2pPr lvl="1" algn="l" rtl="0">
              <a:lnSpc>
                <a:spcPct val="90000"/>
              </a:lnSpc>
              <a:spcBef>
                <a:spcPts val="800"/>
              </a:spcBef>
              <a:spcAft>
                <a:spcPts val="0"/>
              </a:spcAft>
              <a:buClr>
                <a:schemeClr val="dk1"/>
              </a:buClr>
              <a:buSzPts val="1400"/>
              <a:buFont typeface="Arial"/>
              <a:buNone/>
              <a:defRPr sz="2800" b="1">
                <a:solidFill>
                  <a:schemeClr val="dk1"/>
                </a:solidFill>
              </a:defRPr>
            </a:lvl2pPr>
            <a:lvl3pPr lvl="2" algn="l" rtl="0">
              <a:lnSpc>
                <a:spcPct val="90000"/>
              </a:lnSpc>
              <a:spcBef>
                <a:spcPts val="800"/>
              </a:spcBef>
              <a:spcAft>
                <a:spcPts val="0"/>
              </a:spcAft>
              <a:buClr>
                <a:schemeClr val="dk1"/>
              </a:buClr>
              <a:buSzPts val="1400"/>
              <a:buFont typeface="Arial"/>
              <a:buNone/>
              <a:defRPr sz="2800" b="1">
                <a:solidFill>
                  <a:schemeClr val="dk1"/>
                </a:solidFill>
              </a:defRPr>
            </a:lvl3pPr>
            <a:lvl4pPr lvl="3" algn="l" rtl="0">
              <a:lnSpc>
                <a:spcPct val="90000"/>
              </a:lnSpc>
              <a:spcBef>
                <a:spcPts val="800"/>
              </a:spcBef>
              <a:spcAft>
                <a:spcPts val="0"/>
              </a:spcAft>
              <a:buClr>
                <a:schemeClr val="dk1"/>
              </a:buClr>
              <a:buSzPts val="1400"/>
              <a:buFont typeface="Arial"/>
              <a:buNone/>
              <a:defRPr sz="2800" b="1">
                <a:solidFill>
                  <a:schemeClr val="dk1"/>
                </a:solidFill>
              </a:defRPr>
            </a:lvl4pPr>
            <a:lvl5pPr lvl="4" algn="l" rtl="0">
              <a:lnSpc>
                <a:spcPct val="90000"/>
              </a:lnSpc>
              <a:spcBef>
                <a:spcPts val="800"/>
              </a:spcBef>
              <a:spcAft>
                <a:spcPts val="0"/>
              </a:spcAft>
              <a:buClr>
                <a:schemeClr val="dk1"/>
              </a:buClr>
              <a:buSzPts val="1400"/>
              <a:buFont typeface="Arial"/>
              <a:buNone/>
              <a:defRPr sz="2800" b="1">
                <a:solidFill>
                  <a:schemeClr val="dk1"/>
                </a:solidFill>
              </a:defRPr>
            </a:lvl5pPr>
            <a:lvl6pPr lvl="5" algn="l" rtl="0">
              <a:lnSpc>
                <a:spcPct val="90000"/>
              </a:lnSpc>
              <a:spcBef>
                <a:spcPts val="800"/>
              </a:spcBef>
              <a:spcAft>
                <a:spcPts val="0"/>
              </a:spcAft>
              <a:buClr>
                <a:schemeClr val="dk1"/>
              </a:buClr>
              <a:buSzPts val="1400"/>
              <a:buFont typeface="Arial"/>
              <a:buNone/>
              <a:defRPr sz="2800" b="1">
                <a:solidFill>
                  <a:schemeClr val="dk1"/>
                </a:solidFill>
              </a:defRPr>
            </a:lvl6pPr>
            <a:lvl7pPr lvl="6" algn="l" rtl="0">
              <a:lnSpc>
                <a:spcPct val="90000"/>
              </a:lnSpc>
              <a:spcBef>
                <a:spcPts val="800"/>
              </a:spcBef>
              <a:spcAft>
                <a:spcPts val="0"/>
              </a:spcAft>
              <a:buClr>
                <a:schemeClr val="dk1"/>
              </a:buClr>
              <a:buSzPts val="1400"/>
              <a:buFont typeface="Arial"/>
              <a:buNone/>
              <a:defRPr sz="2800" b="1">
                <a:solidFill>
                  <a:schemeClr val="dk1"/>
                </a:solidFill>
              </a:defRPr>
            </a:lvl7pPr>
            <a:lvl8pPr lvl="7" algn="l" rtl="0">
              <a:lnSpc>
                <a:spcPct val="90000"/>
              </a:lnSpc>
              <a:spcBef>
                <a:spcPts val="800"/>
              </a:spcBef>
              <a:spcAft>
                <a:spcPts val="0"/>
              </a:spcAft>
              <a:buClr>
                <a:schemeClr val="dk1"/>
              </a:buClr>
              <a:buSzPts val="1400"/>
              <a:buFont typeface="Arial"/>
              <a:buNone/>
              <a:defRPr sz="2800" b="1">
                <a:solidFill>
                  <a:schemeClr val="dk1"/>
                </a:solidFill>
              </a:defRPr>
            </a:lvl8pPr>
            <a:lvl9pPr lvl="8" algn="l" rtl="0">
              <a:lnSpc>
                <a:spcPct val="90000"/>
              </a:lnSpc>
              <a:spcBef>
                <a:spcPts val="800"/>
              </a:spcBef>
              <a:spcAft>
                <a:spcPts val="800"/>
              </a:spcAft>
              <a:buClr>
                <a:schemeClr val="dk1"/>
              </a:buClr>
              <a:buSzPts val="1400"/>
              <a:buFont typeface="Arial"/>
              <a:buNone/>
              <a:defRPr sz="2800" b="1">
                <a:solidFill>
                  <a:schemeClr val="dk1"/>
                </a:solidFill>
              </a:defRPr>
            </a:lvl9pPr>
          </a:lstStyle>
          <a:p>
            <a:r>
              <a:rPr lang="en-US"/>
              <a:t>Click to edit Master title style</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2: Title, text — three column">
  <p:cSld name="1_Title only_1">
    <p:spTree>
      <p:nvGrpSpPr>
        <p:cNvPr id="1" name="Shape 153"/>
        <p:cNvGrpSpPr/>
        <p:nvPr/>
      </p:nvGrpSpPr>
      <p:grpSpPr>
        <a:xfrm>
          <a:off x="0" y="0"/>
          <a:ext cx="0" cy="0"/>
          <a:chOff x="0" y="0"/>
          <a:chExt cx="0" cy="0"/>
        </a:xfrm>
      </p:grpSpPr>
      <p:sp>
        <p:nvSpPr>
          <p:cNvPr id="154" name="Google Shape;154;p46"/>
          <p:cNvSpPr txBox="1">
            <a:spLocks noGrp="1"/>
          </p:cNvSpPr>
          <p:nvPr>
            <p:ph type="body" idx="1"/>
          </p:nvPr>
        </p:nvSpPr>
        <p:spPr>
          <a:xfrm>
            <a:off x="6305375" y="884250"/>
            <a:ext cx="2500200" cy="39909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lnSpc>
                <a:spcPct val="115000"/>
              </a:lnSpc>
              <a:spcBef>
                <a:spcPts val="400"/>
              </a:spcBef>
              <a:spcAft>
                <a:spcPts val="0"/>
              </a:spcAft>
              <a:buClr>
                <a:srgbClr val="000000"/>
              </a:buClr>
              <a:buSzPts val="1600"/>
              <a:buFont typeface="Arial"/>
              <a:buNone/>
              <a:defRPr b="0" i="0" u="none" strike="noStrike" cap="none">
                <a:solidFill>
                  <a:srgbClr val="000000"/>
                </a:solidFill>
                <a:latin typeface="Arial"/>
                <a:ea typeface="Arial"/>
                <a:cs typeface="Arial"/>
                <a:sym typeface="Arial"/>
              </a:defRPr>
            </a:lvl2pPr>
            <a:lvl3pPr marL="1371600" marR="0" lvl="2" indent="-228600" algn="l" rtl="0">
              <a:lnSpc>
                <a:spcPct val="115000"/>
              </a:lnSpc>
              <a:spcBef>
                <a:spcPts val="400"/>
              </a:spcBef>
              <a:spcAft>
                <a:spcPts val="0"/>
              </a:spcAft>
              <a:buClr>
                <a:srgbClr val="000000"/>
              </a:buClr>
              <a:buSzPts val="1600"/>
              <a:buFont typeface="Arial"/>
              <a:buNone/>
              <a:defRPr b="0" i="0" u="none" strike="noStrike" cap="none">
                <a:solidFill>
                  <a:srgbClr val="000000"/>
                </a:solidFill>
                <a:latin typeface="Arial"/>
                <a:ea typeface="Arial"/>
                <a:cs typeface="Arial"/>
                <a:sym typeface="Arial"/>
              </a:defRPr>
            </a:lvl3pPr>
            <a:lvl4pPr marL="1828800" marR="0" lvl="3" indent="-228600" algn="l" rtl="0">
              <a:lnSpc>
                <a:spcPct val="115000"/>
              </a:lnSpc>
              <a:spcBef>
                <a:spcPts val="40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4pPr>
            <a:lvl5pPr marL="2286000" marR="0" lvl="4" indent="-228600" algn="l" rtl="0">
              <a:lnSpc>
                <a:spcPct val="115000"/>
              </a:lnSpc>
              <a:spcBef>
                <a:spcPts val="40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5pPr>
            <a:lvl6pPr marL="2743200" marR="0" lvl="5" indent="-228600" algn="l" rtl="0">
              <a:lnSpc>
                <a:spcPct val="115000"/>
              </a:lnSpc>
              <a:spcBef>
                <a:spcPts val="400"/>
              </a:spcBef>
              <a:spcAft>
                <a:spcPts val="0"/>
              </a:spcAft>
              <a:buClr>
                <a:srgbClr val="000000"/>
              </a:buClr>
              <a:buSzPts val="1000"/>
              <a:buFont typeface="Arial"/>
              <a:buNone/>
              <a:defRPr sz="800" b="0" i="0" u="none" strike="noStrike" cap="none">
                <a:solidFill>
                  <a:srgbClr val="000000"/>
                </a:solidFill>
                <a:latin typeface="Arial"/>
                <a:ea typeface="Arial"/>
                <a:cs typeface="Arial"/>
                <a:sym typeface="Arial"/>
              </a:defRPr>
            </a:lvl6pPr>
            <a:lvl7pPr marL="3200400" marR="0" lvl="6" indent="-228600" algn="l" rtl="0">
              <a:lnSpc>
                <a:spcPct val="115000"/>
              </a:lnSpc>
              <a:spcBef>
                <a:spcPts val="400"/>
              </a:spcBef>
              <a:spcAft>
                <a:spcPts val="0"/>
              </a:spcAft>
              <a:buClr>
                <a:srgbClr val="000000"/>
              </a:buClr>
              <a:buSzPts val="1000"/>
              <a:buFont typeface="Arial"/>
              <a:buNone/>
              <a:defRPr sz="800" b="0" i="0" u="none" strike="noStrike" cap="none">
                <a:solidFill>
                  <a:srgbClr val="000000"/>
                </a:solidFill>
                <a:latin typeface="Arial"/>
                <a:ea typeface="Arial"/>
                <a:cs typeface="Arial"/>
                <a:sym typeface="Arial"/>
              </a:defRPr>
            </a:lvl7pPr>
            <a:lvl8pPr marL="3657600" marR="0" lvl="7" indent="-228600" algn="l" rtl="0">
              <a:lnSpc>
                <a:spcPct val="115000"/>
              </a:lnSpc>
              <a:spcBef>
                <a:spcPts val="400"/>
              </a:spcBef>
              <a:spcAft>
                <a:spcPts val="0"/>
              </a:spcAft>
              <a:buClr>
                <a:srgbClr val="000000"/>
              </a:buClr>
              <a:buSzPts val="1000"/>
              <a:buFont typeface="Arial"/>
              <a:buNone/>
              <a:defRPr sz="800" b="0" i="0" u="none" strike="noStrike" cap="none">
                <a:solidFill>
                  <a:srgbClr val="000000"/>
                </a:solidFill>
                <a:latin typeface="Arial"/>
                <a:ea typeface="Arial"/>
                <a:cs typeface="Arial"/>
                <a:sym typeface="Arial"/>
              </a:defRPr>
            </a:lvl8pPr>
            <a:lvl9pPr marL="4114800" marR="0" lvl="8" indent="-228600" algn="l" rtl="0">
              <a:lnSpc>
                <a:spcPct val="115000"/>
              </a:lnSpc>
              <a:spcBef>
                <a:spcPts val="400"/>
              </a:spcBef>
              <a:spcAft>
                <a:spcPts val="400"/>
              </a:spcAft>
              <a:buClr>
                <a:srgbClr val="000000"/>
              </a:buClr>
              <a:buSzPts val="1000"/>
              <a:buFont typeface="Arial"/>
              <a:buNone/>
              <a:defRPr sz="8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5" name="Google Shape;155;p46"/>
          <p:cNvSpPr txBox="1">
            <a:spLocks noGrp="1"/>
          </p:cNvSpPr>
          <p:nvPr>
            <p:ph type="body" idx="2"/>
          </p:nvPr>
        </p:nvSpPr>
        <p:spPr>
          <a:xfrm>
            <a:off x="3367550" y="882800"/>
            <a:ext cx="2829300" cy="40176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lnSpc>
                <a:spcPct val="115000"/>
              </a:lnSpc>
              <a:spcBef>
                <a:spcPts val="400"/>
              </a:spcBef>
              <a:spcAft>
                <a:spcPts val="0"/>
              </a:spcAft>
              <a:buClr>
                <a:srgbClr val="000000"/>
              </a:buClr>
              <a:buSzPts val="1600"/>
              <a:buFont typeface="Arial"/>
              <a:buNone/>
              <a:defRPr b="0" i="0" u="none" strike="noStrike" cap="none">
                <a:solidFill>
                  <a:srgbClr val="000000"/>
                </a:solidFill>
                <a:latin typeface="Arial"/>
                <a:ea typeface="Arial"/>
                <a:cs typeface="Arial"/>
                <a:sym typeface="Arial"/>
              </a:defRPr>
            </a:lvl2pPr>
            <a:lvl3pPr marL="1371600" marR="0" lvl="2" indent="-228600" algn="l" rtl="0">
              <a:lnSpc>
                <a:spcPct val="115000"/>
              </a:lnSpc>
              <a:spcBef>
                <a:spcPts val="400"/>
              </a:spcBef>
              <a:spcAft>
                <a:spcPts val="0"/>
              </a:spcAft>
              <a:buClr>
                <a:srgbClr val="000000"/>
              </a:buClr>
              <a:buSzPts val="1600"/>
              <a:buFont typeface="Arial"/>
              <a:buNone/>
              <a:defRPr b="0" i="0" u="none" strike="noStrike" cap="none">
                <a:solidFill>
                  <a:srgbClr val="000000"/>
                </a:solidFill>
                <a:latin typeface="Arial"/>
                <a:ea typeface="Arial"/>
                <a:cs typeface="Arial"/>
                <a:sym typeface="Arial"/>
              </a:defRPr>
            </a:lvl3pPr>
            <a:lvl4pPr marL="1828800" marR="0" lvl="3" indent="-228600" algn="l" rtl="0">
              <a:lnSpc>
                <a:spcPct val="115000"/>
              </a:lnSpc>
              <a:spcBef>
                <a:spcPts val="40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4pPr>
            <a:lvl5pPr marL="2286000" marR="0" lvl="4" indent="-228600" algn="l" rtl="0">
              <a:lnSpc>
                <a:spcPct val="115000"/>
              </a:lnSpc>
              <a:spcBef>
                <a:spcPts val="40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5pPr>
            <a:lvl6pPr marL="2743200" marR="0" lvl="5" indent="-228600" algn="l" rtl="0">
              <a:lnSpc>
                <a:spcPct val="115000"/>
              </a:lnSpc>
              <a:spcBef>
                <a:spcPts val="400"/>
              </a:spcBef>
              <a:spcAft>
                <a:spcPts val="0"/>
              </a:spcAft>
              <a:buClr>
                <a:srgbClr val="000000"/>
              </a:buClr>
              <a:buSzPts val="1000"/>
              <a:buFont typeface="Arial"/>
              <a:buNone/>
              <a:defRPr sz="800" b="0" i="0" u="none" strike="noStrike" cap="none">
                <a:solidFill>
                  <a:srgbClr val="000000"/>
                </a:solidFill>
                <a:latin typeface="Arial"/>
                <a:ea typeface="Arial"/>
                <a:cs typeface="Arial"/>
                <a:sym typeface="Arial"/>
              </a:defRPr>
            </a:lvl6pPr>
            <a:lvl7pPr marL="3200400" marR="0" lvl="6" indent="-228600" algn="l" rtl="0">
              <a:lnSpc>
                <a:spcPct val="115000"/>
              </a:lnSpc>
              <a:spcBef>
                <a:spcPts val="400"/>
              </a:spcBef>
              <a:spcAft>
                <a:spcPts val="0"/>
              </a:spcAft>
              <a:buClr>
                <a:srgbClr val="000000"/>
              </a:buClr>
              <a:buSzPts val="1000"/>
              <a:buFont typeface="Arial"/>
              <a:buNone/>
              <a:defRPr sz="800" b="0" i="0" u="none" strike="noStrike" cap="none">
                <a:solidFill>
                  <a:srgbClr val="000000"/>
                </a:solidFill>
                <a:latin typeface="Arial"/>
                <a:ea typeface="Arial"/>
                <a:cs typeface="Arial"/>
                <a:sym typeface="Arial"/>
              </a:defRPr>
            </a:lvl7pPr>
            <a:lvl8pPr marL="3657600" marR="0" lvl="7" indent="-228600" algn="l" rtl="0">
              <a:lnSpc>
                <a:spcPct val="115000"/>
              </a:lnSpc>
              <a:spcBef>
                <a:spcPts val="400"/>
              </a:spcBef>
              <a:spcAft>
                <a:spcPts val="0"/>
              </a:spcAft>
              <a:buClr>
                <a:srgbClr val="000000"/>
              </a:buClr>
              <a:buSzPts val="1000"/>
              <a:buFont typeface="Arial"/>
              <a:buNone/>
              <a:defRPr sz="800" b="0" i="0" u="none" strike="noStrike" cap="none">
                <a:solidFill>
                  <a:srgbClr val="000000"/>
                </a:solidFill>
                <a:latin typeface="Arial"/>
                <a:ea typeface="Arial"/>
                <a:cs typeface="Arial"/>
                <a:sym typeface="Arial"/>
              </a:defRPr>
            </a:lvl8pPr>
            <a:lvl9pPr marL="4114800" marR="0" lvl="8" indent="-228600" algn="l" rtl="0">
              <a:lnSpc>
                <a:spcPct val="115000"/>
              </a:lnSpc>
              <a:spcBef>
                <a:spcPts val="400"/>
              </a:spcBef>
              <a:spcAft>
                <a:spcPts val="400"/>
              </a:spcAft>
              <a:buClr>
                <a:srgbClr val="000000"/>
              </a:buClr>
              <a:buSzPts val="1000"/>
              <a:buFont typeface="Arial"/>
              <a:buNone/>
              <a:defRPr sz="8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6" name="Google Shape;156;p46"/>
          <p:cNvSpPr txBox="1">
            <a:spLocks noGrp="1"/>
          </p:cNvSpPr>
          <p:nvPr>
            <p:ph type="body" idx="3"/>
          </p:nvPr>
        </p:nvSpPr>
        <p:spPr>
          <a:xfrm>
            <a:off x="424100" y="882800"/>
            <a:ext cx="2816700" cy="4041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lnSpc>
                <a:spcPct val="115000"/>
              </a:lnSpc>
              <a:spcBef>
                <a:spcPts val="400"/>
              </a:spcBef>
              <a:spcAft>
                <a:spcPts val="0"/>
              </a:spcAft>
              <a:buClr>
                <a:srgbClr val="000000"/>
              </a:buClr>
              <a:buSzPts val="1600"/>
              <a:buFont typeface="Arial"/>
              <a:buNone/>
              <a:defRPr b="0" i="0" u="none" strike="noStrike" cap="none">
                <a:solidFill>
                  <a:srgbClr val="000000"/>
                </a:solidFill>
                <a:latin typeface="Arial"/>
                <a:ea typeface="Arial"/>
                <a:cs typeface="Arial"/>
                <a:sym typeface="Arial"/>
              </a:defRPr>
            </a:lvl2pPr>
            <a:lvl3pPr marL="1371600" marR="0" lvl="2" indent="-228600" algn="l" rtl="0">
              <a:lnSpc>
                <a:spcPct val="115000"/>
              </a:lnSpc>
              <a:spcBef>
                <a:spcPts val="400"/>
              </a:spcBef>
              <a:spcAft>
                <a:spcPts val="0"/>
              </a:spcAft>
              <a:buClr>
                <a:srgbClr val="000000"/>
              </a:buClr>
              <a:buSzPts val="1600"/>
              <a:buFont typeface="Arial"/>
              <a:buNone/>
              <a:defRPr b="0" i="0" u="none" strike="noStrike" cap="none">
                <a:solidFill>
                  <a:srgbClr val="000000"/>
                </a:solidFill>
                <a:latin typeface="Arial"/>
                <a:ea typeface="Arial"/>
                <a:cs typeface="Arial"/>
                <a:sym typeface="Arial"/>
              </a:defRPr>
            </a:lvl3pPr>
            <a:lvl4pPr marL="1828800" marR="0" lvl="3" indent="-228600" algn="l" rtl="0">
              <a:lnSpc>
                <a:spcPct val="115000"/>
              </a:lnSpc>
              <a:spcBef>
                <a:spcPts val="40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4pPr>
            <a:lvl5pPr marL="2286000" marR="0" lvl="4" indent="-228600" algn="l" rtl="0">
              <a:lnSpc>
                <a:spcPct val="115000"/>
              </a:lnSpc>
              <a:spcBef>
                <a:spcPts val="40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5pPr>
            <a:lvl6pPr marL="2743200" marR="0" lvl="5" indent="-228600" algn="l" rtl="0">
              <a:lnSpc>
                <a:spcPct val="115000"/>
              </a:lnSpc>
              <a:spcBef>
                <a:spcPts val="400"/>
              </a:spcBef>
              <a:spcAft>
                <a:spcPts val="0"/>
              </a:spcAft>
              <a:buClr>
                <a:srgbClr val="000000"/>
              </a:buClr>
              <a:buSzPts val="1000"/>
              <a:buFont typeface="Arial"/>
              <a:buNone/>
              <a:defRPr sz="800" b="0" i="0" u="none" strike="noStrike" cap="none">
                <a:solidFill>
                  <a:srgbClr val="000000"/>
                </a:solidFill>
                <a:latin typeface="Arial"/>
                <a:ea typeface="Arial"/>
                <a:cs typeface="Arial"/>
                <a:sym typeface="Arial"/>
              </a:defRPr>
            </a:lvl6pPr>
            <a:lvl7pPr marL="3200400" marR="0" lvl="6" indent="-228600" algn="l" rtl="0">
              <a:lnSpc>
                <a:spcPct val="115000"/>
              </a:lnSpc>
              <a:spcBef>
                <a:spcPts val="400"/>
              </a:spcBef>
              <a:spcAft>
                <a:spcPts val="0"/>
              </a:spcAft>
              <a:buClr>
                <a:srgbClr val="000000"/>
              </a:buClr>
              <a:buSzPts val="1000"/>
              <a:buFont typeface="Arial"/>
              <a:buNone/>
              <a:defRPr sz="800" b="0" i="0" u="none" strike="noStrike" cap="none">
                <a:solidFill>
                  <a:srgbClr val="000000"/>
                </a:solidFill>
                <a:latin typeface="Arial"/>
                <a:ea typeface="Arial"/>
                <a:cs typeface="Arial"/>
                <a:sym typeface="Arial"/>
              </a:defRPr>
            </a:lvl7pPr>
            <a:lvl8pPr marL="3657600" marR="0" lvl="7" indent="-228600" algn="l" rtl="0">
              <a:lnSpc>
                <a:spcPct val="115000"/>
              </a:lnSpc>
              <a:spcBef>
                <a:spcPts val="400"/>
              </a:spcBef>
              <a:spcAft>
                <a:spcPts val="0"/>
              </a:spcAft>
              <a:buClr>
                <a:srgbClr val="000000"/>
              </a:buClr>
              <a:buSzPts val="1000"/>
              <a:buFont typeface="Arial"/>
              <a:buNone/>
              <a:defRPr sz="800" b="0" i="0" u="none" strike="noStrike" cap="none">
                <a:solidFill>
                  <a:srgbClr val="000000"/>
                </a:solidFill>
                <a:latin typeface="Arial"/>
                <a:ea typeface="Arial"/>
                <a:cs typeface="Arial"/>
                <a:sym typeface="Arial"/>
              </a:defRPr>
            </a:lvl8pPr>
            <a:lvl9pPr marL="4114800" marR="0" lvl="8" indent="-228600" algn="l" rtl="0">
              <a:lnSpc>
                <a:spcPct val="115000"/>
              </a:lnSpc>
              <a:spcBef>
                <a:spcPts val="400"/>
              </a:spcBef>
              <a:spcAft>
                <a:spcPts val="400"/>
              </a:spcAft>
              <a:buClr>
                <a:srgbClr val="000000"/>
              </a:buClr>
              <a:buSzPts val="1000"/>
              <a:buFont typeface="Arial"/>
              <a:buNone/>
              <a:defRPr sz="800" b="0" i="0" u="none" strike="noStrike" cap="none">
                <a:solidFill>
                  <a:srgbClr val="000000"/>
                </a:solidFill>
                <a:latin typeface="Arial"/>
                <a:ea typeface="Arial"/>
                <a:cs typeface="Arial"/>
                <a:sym typeface="Arial"/>
              </a:defRPr>
            </a:lvl9pPr>
          </a:lstStyle>
          <a:p>
            <a:pPr lvl="0"/>
            <a:r>
              <a:rPr lang="en-US"/>
              <a:t>Click to edit Master text styles</a:t>
            </a:r>
          </a:p>
        </p:txBody>
      </p:sp>
      <p:sp>
        <p:nvSpPr>
          <p:cNvPr id="157" name="Google Shape;157;p46"/>
          <p:cNvSpPr txBox="1">
            <a:spLocks noGrp="1"/>
          </p:cNvSpPr>
          <p:nvPr>
            <p:ph type="title"/>
          </p:nvPr>
        </p:nvSpPr>
        <p:spPr>
          <a:xfrm>
            <a:off x="424100" y="310100"/>
            <a:ext cx="8295000" cy="5727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Arial"/>
              <a:buNone/>
              <a:defRPr sz="3200" b="1" i="0" u="none" strike="noStrike" cap="none">
                <a:solidFill>
                  <a:schemeClr val="dk1"/>
                </a:solidFill>
                <a:highlight>
                  <a:schemeClr val="accent1"/>
                </a:highlight>
                <a:latin typeface="Arial"/>
                <a:ea typeface="Arial"/>
                <a:cs typeface="Arial"/>
                <a:sym typeface="Arial"/>
              </a:defRPr>
            </a:lvl1pPr>
            <a:lvl2pPr lvl="1" algn="l" rtl="0">
              <a:lnSpc>
                <a:spcPct val="90000"/>
              </a:lnSpc>
              <a:spcBef>
                <a:spcPts val="800"/>
              </a:spcBef>
              <a:spcAft>
                <a:spcPts val="0"/>
              </a:spcAft>
              <a:buClr>
                <a:schemeClr val="dk1"/>
              </a:buClr>
              <a:buSzPts val="3200"/>
              <a:buFont typeface="Arial"/>
              <a:buNone/>
              <a:defRPr sz="3200" b="1">
                <a:solidFill>
                  <a:schemeClr val="dk1"/>
                </a:solidFill>
              </a:defRPr>
            </a:lvl2pPr>
            <a:lvl3pPr lvl="2" algn="l" rtl="0">
              <a:lnSpc>
                <a:spcPct val="90000"/>
              </a:lnSpc>
              <a:spcBef>
                <a:spcPts val="800"/>
              </a:spcBef>
              <a:spcAft>
                <a:spcPts val="0"/>
              </a:spcAft>
              <a:buClr>
                <a:schemeClr val="dk1"/>
              </a:buClr>
              <a:buSzPts val="3200"/>
              <a:buFont typeface="Arial"/>
              <a:buNone/>
              <a:defRPr sz="3200" b="1">
                <a:solidFill>
                  <a:schemeClr val="dk1"/>
                </a:solidFill>
              </a:defRPr>
            </a:lvl3pPr>
            <a:lvl4pPr lvl="3" algn="l" rtl="0">
              <a:lnSpc>
                <a:spcPct val="90000"/>
              </a:lnSpc>
              <a:spcBef>
                <a:spcPts val="800"/>
              </a:spcBef>
              <a:spcAft>
                <a:spcPts val="0"/>
              </a:spcAft>
              <a:buClr>
                <a:schemeClr val="dk1"/>
              </a:buClr>
              <a:buSzPts val="3200"/>
              <a:buFont typeface="Arial"/>
              <a:buNone/>
              <a:defRPr sz="3200" b="1">
                <a:solidFill>
                  <a:schemeClr val="dk1"/>
                </a:solidFill>
              </a:defRPr>
            </a:lvl4pPr>
            <a:lvl5pPr lvl="4" algn="l" rtl="0">
              <a:lnSpc>
                <a:spcPct val="90000"/>
              </a:lnSpc>
              <a:spcBef>
                <a:spcPts val="800"/>
              </a:spcBef>
              <a:spcAft>
                <a:spcPts val="0"/>
              </a:spcAft>
              <a:buClr>
                <a:schemeClr val="dk1"/>
              </a:buClr>
              <a:buSzPts val="3200"/>
              <a:buFont typeface="Arial"/>
              <a:buNone/>
              <a:defRPr sz="3200" b="1">
                <a:solidFill>
                  <a:schemeClr val="dk1"/>
                </a:solidFill>
              </a:defRPr>
            </a:lvl5pPr>
            <a:lvl6pPr lvl="5" algn="l" rtl="0">
              <a:lnSpc>
                <a:spcPct val="90000"/>
              </a:lnSpc>
              <a:spcBef>
                <a:spcPts val="800"/>
              </a:spcBef>
              <a:spcAft>
                <a:spcPts val="0"/>
              </a:spcAft>
              <a:buClr>
                <a:schemeClr val="dk1"/>
              </a:buClr>
              <a:buSzPts val="3200"/>
              <a:buFont typeface="Arial"/>
              <a:buNone/>
              <a:defRPr sz="3200" b="1">
                <a:solidFill>
                  <a:schemeClr val="dk1"/>
                </a:solidFill>
              </a:defRPr>
            </a:lvl6pPr>
            <a:lvl7pPr lvl="6" algn="l" rtl="0">
              <a:lnSpc>
                <a:spcPct val="90000"/>
              </a:lnSpc>
              <a:spcBef>
                <a:spcPts val="800"/>
              </a:spcBef>
              <a:spcAft>
                <a:spcPts val="0"/>
              </a:spcAft>
              <a:buClr>
                <a:schemeClr val="dk1"/>
              </a:buClr>
              <a:buSzPts val="3200"/>
              <a:buFont typeface="Arial"/>
              <a:buNone/>
              <a:defRPr sz="3200" b="1">
                <a:solidFill>
                  <a:schemeClr val="dk1"/>
                </a:solidFill>
              </a:defRPr>
            </a:lvl7pPr>
            <a:lvl8pPr lvl="7" algn="l" rtl="0">
              <a:lnSpc>
                <a:spcPct val="90000"/>
              </a:lnSpc>
              <a:spcBef>
                <a:spcPts val="800"/>
              </a:spcBef>
              <a:spcAft>
                <a:spcPts val="0"/>
              </a:spcAft>
              <a:buClr>
                <a:schemeClr val="dk1"/>
              </a:buClr>
              <a:buSzPts val="3200"/>
              <a:buFont typeface="Arial"/>
              <a:buNone/>
              <a:defRPr sz="3200" b="1">
                <a:solidFill>
                  <a:schemeClr val="dk1"/>
                </a:solidFill>
              </a:defRPr>
            </a:lvl8pPr>
            <a:lvl9pPr lvl="8" algn="l" rtl="0">
              <a:lnSpc>
                <a:spcPct val="90000"/>
              </a:lnSpc>
              <a:spcBef>
                <a:spcPts val="800"/>
              </a:spcBef>
              <a:spcAft>
                <a:spcPts val="800"/>
              </a:spcAft>
              <a:buClr>
                <a:schemeClr val="dk1"/>
              </a:buClr>
              <a:buSzPts val="3200"/>
              <a:buFont typeface="Arial"/>
              <a:buNone/>
              <a:defRPr sz="3200" b="1">
                <a:solidFill>
                  <a:schemeClr val="dk1"/>
                </a:solidFill>
              </a:defRPr>
            </a:lvl9pPr>
          </a:lstStyle>
          <a:p>
            <a:r>
              <a:rPr lang="en-US"/>
              <a:t>Click to edit Master title style</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2: Chapter break middle, gold">
  <p:cSld name="Chapter break bar">
    <p:spTree>
      <p:nvGrpSpPr>
        <p:cNvPr id="1" name="Shape 1113"/>
        <p:cNvGrpSpPr/>
        <p:nvPr/>
      </p:nvGrpSpPr>
      <p:grpSpPr>
        <a:xfrm>
          <a:off x="0" y="0"/>
          <a:ext cx="0" cy="0"/>
          <a:chOff x="0" y="0"/>
          <a:chExt cx="0" cy="0"/>
        </a:xfrm>
      </p:grpSpPr>
      <p:sp>
        <p:nvSpPr>
          <p:cNvPr id="1114" name="Google Shape;1114;p48"/>
          <p:cNvSpPr/>
          <p:nvPr/>
        </p:nvSpPr>
        <p:spPr>
          <a:xfrm>
            <a:off x="0" y="1803750"/>
            <a:ext cx="9144000" cy="15432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3700"/>
              <a:buFont typeface="Arial"/>
              <a:buNone/>
            </a:pPr>
            <a:endParaRPr sz="3700" b="1" i="0" u="none" strike="noStrike" cap="none">
              <a:solidFill>
                <a:schemeClr val="lt1"/>
              </a:solidFill>
              <a:latin typeface="Arial"/>
              <a:ea typeface="Arial"/>
              <a:cs typeface="Arial"/>
              <a:sym typeface="Arial"/>
            </a:endParaRPr>
          </a:p>
        </p:txBody>
      </p:sp>
      <p:pic>
        <p:nvPicPr>
          <p:cNvPr id="1115" name="Google Shape;1115;p48" descr="ASU_Horiz_RGB_Digital_MaroonGold.png"/>
          <p:cNvPicPr preferRelativeResize="0"/>
          <p:nvPr/>
        </p:nvPicPr>
        <p:blipFill rotWithShape="1">
          <a:blip r:embed="rId2">
            <a:alphaModFix/>
          </a:blip>
          <a:srcRect r="57818"/>
          <a:stretch/>
        </p:blipFill>
        <p:spPr>
          <a:xfrm>
            <a:off x="7867711" y="4336142"/>
            <a:ext cx="989550" cy="651102"/>
          </a:xfrm>
          <a:prstGeom prst="rect">
            <a:avLst/>
          </a:prstGeom>
          <a:noFill/>
          <a:ln>
            <a:noFill/>
          </a:ln>
        </p:spPr>
      </p:pic>
      <p:sp>
        <p:nvSpPr>
          <p:cNvPr id="1116" name="Google Shape;1116;p48"/>
          <p:cNvSpPr txBox="1">
            <a:spLocks noGrp="1"/>
          </p:cNvSpPr>
          <p:nvPr>
            <p:ph type="title"/>
          </p:nvPr>
        </p:nvSpPr>
        <p:spPr>
          <a:xfrm>
            <a:off x="431125" y="2064600"/>
            <a:ext cx="8288100" cy="10215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SzPts val="3200"/>
              <a:buFont typeface="Arial"/>
              <a:buNone/>
              <a:defRPr sz="3200" b="1" i="0" u="none" strike="noStrike" cap="none">
                <a:latin typeface="Arial"/>
                <a:ea typeface="Arial"/>
                <a:cs typeface="Arial"/>
                <a:sym typeface="Arial"/>
              </a:defRPr>
            </a:lvl1pPr>
            <a:lvl2pPr marR="0" lvl="1" algn="l" rtl="0">
              <a:lnSpc>
                <a:spcPct val="100000"/>
              </a:lnSpc>
              <a:spcBef>
                <a:spcPts val="800"/>
              </a:spcBef>
              <a:spcAft>
                <a:spcPts val="0"/>
              </a:spcAft>
              <a:buSzPts val="3000"/>
              <a:buFont typeface="Arial"/>
              <a:buNone/>
              <a:defRPr b="1"/>
            </a:lvl2pPr>
            <a:lvl3pPr marR="0" lvl="2" algn="l" rtl="0">
              <a:lnSpc>
                <a:spcPct val="100000"/>
              </a:lnSpc>
              <a:spcBef>
                <a:spcPts val="0"/>
              </a:spcBef>
              <a:spcAft>
                <a:spcPts val="0"/>
              </a:spcAft>
              <a:buSzPts val="3000"/>
              <a:buFont typeface="Arial"/>
              <a:buNone/>
              <a:defRPr b="1"/>
            </a:lvl3pPr>
            <a:lvl4pPr marR="0" lvl="3" algn="l" rtl="0">
              <a:lnSpc>
                <a:spcPct val="100000"/>
              </a:lnSpc>
              <a:spcBef>
                <a:spcPts val="0"/>
              </a:spcBef>
              <a:spcAft>
                <a:spcPts val="0"/>
              </a:spcAft>
              <a:buSzPts val="3000"/>
              <a:buFont typeface="Arial"/>
              <a:buNone/>
              <a:defRPr b="1"/>
            </a:lvl4pPr>
            <a:lvl5pPr marR="0" lvl="4" algn="l" rtl="0">
              <a:lnSpc>
                <a:spcPct val="100000"/>
              </a:lnSpc>
              <a:spcBef>
                <a:spcPts val="0"/>
              </a:spcBef>
              <a:spcAft>
                <a:spcPts val="0"/>
              </a:spcAft>
              <a:buSzPts val="3000"/>
              <a:buFont typeface="Arial"/>
              <a:buNone/>
              <a:defRPr b="1"/>
            </a:lvl5pPr>
            <a:lvl6pPr marR="0" lvl="5" algn="l" rtl="0">
              <a:lnSpc>
                <a:spcPct val="100000"/>
              </a:lnSpc>
              <a:spcBef>
                <a:spcPts val="0"/>
              </a:spcBef>
              <a:spcAft>
                <a:spcPts val="0"/>
              </a:spcAft>
              <a:buSzPts val="3000"/>
              <a:buFont typeface="Arial"/>
              <a:buNone/>
              <a:defRPr b="1"/>
            </a:lvl6pPr>
            <a:lvl7pPr marR="0" lvl="6" algn="l" rtl="0">
              <a:lnSpc>
                <a:spcPct val="100000"/>
              </a:lnSpc>
              <a:spcBef>
                <a:spcPts val="0"/>
              </a:spcBef>
              <a:spcAft>
                <a:spcPts val="0"/>
              </a:spcAft>
              <a:buSzPts val="3000"/>
              <a:buFont typeface="Arial"/>
              <a:buNone/>
              <a:defRPr b="1"/>
            </a:lvl7pPr>
            <a:lvl8pPr marR="0" lvl="7" algn="l" rtl="0">
              <a:lnSpc>
                <a:spcPct val="100000"/>
              </a:lnSpc>
              <a:spcBef>
                <a:spcPts val="0"/>
              </a:spcBef>
              <a:spcAft>
                <a:spcPts val="0"/>
              </a:spcAft>
              <a:buSzPts val="3000"/>
              <a:buFont typeface="Arial"/>
              <a:buNone/>
              <a:defRPr b="1"/>
            </a:lvl8pPr>
            <a:lvl9pPr marR="0" lvl="8" algn="l" rtl="0">
              <a:lnSpc>
                <a:spcPct val="100000"/>
              </a:lnSpc>
              <a:spcBef>
                <a:spcPts val="0"/>
              </a:spcBef>
              <a:spcAft>
                <a:spcPts val="0"/>
              </a:spcAft>
              <a:buSzPts val="3000"/>
              <a:buFont typeface="Arial"/>
              <a:buNone/>
              <a:defRPr b="1"/>
            </a:lvl9pPr>
          </a:lstStyle>
          <a:p>
            <a:r>
              <a:rPr lang="en-US"/>
              <a:t>Click to edit Master title style</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2: *Presentation title, photo background">
  <p:cSld name="1_20 Title slide with photo placeholder">
    <p:bg>
      <p:bgPr>
        <a:solidFill>
          <a:schemeClr val="lt1"/>
        </a:solidFill>
        <a:effectLst/>
      </p:bgPr>
    </p:bg>
    <p:spTree>
      <p:nvGrpSpPr>
        <p:cNvPr id="1" name="Shape 1124"/>
        <p:cNvGrpSpPr/>
        <p:nvPr/>
      </p:nvGrpSpPr>
      <p:grpSpPr>
        <a:xfrm>
          <a:off x="0" y="0"/>
          <a:ext cx="0" cy="0"/>
          <a:chOff x="0" y="0"/>
          <a:chExt cx="0" cy="0"/>
        </a:xfrm>
      </p:grpSpPr>
      <p:sp>
        <p:nvSpPr>
          <p:cNvPr id="1125" name="Google Shape;1125;p51"/>
          <p:cNvSpPr>
            <a:spLocks noGrp="1"/>
          </p:cNvSpPr>
          <p:nvPr>
            <p:ph type="pic" idx="2"/>
          </p:nvPr>
        </p:nvSpPr>
        <p:spPr>
          <a:xfrm>
            <a:off x="50" y="-3150"/>
            <a:ext cx="9144000" cy="4050300"/>
          </a:xfrm>
          <a:prstGeom prst="rect">
            <a:avLst/>
          </a:prstGeom>
          <a:noFill/>
          <a:ln>
            <a:noFill/>
          </a:ln>
        </p:spPr>
      </p:sp>
      <p:sp>
        <p:nvSpPr>
          <p:cNvPr id="1126" name="Google Shape;1126;p51"/>
          <p:cNvSpPr txBox="1">
            <a:spLocks noGrp="1"/>
          </p:cNvSpPr>
          <p:nvPr>
            <p:ph type="ctrTitle"/>
          </p:nvPr>
        </p:nvSpPr>
        <p:spPr>
          <a:xfrm>
            <a:off x="424925" y="1362325"/>
            <a:ext cx="8294100" cy="20526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highlight>
                  <a:schemeClr val="lt1"/>
                </a:highlight>
                <a:latin typeface="Arial"/>
                <a:ea typeface="Arial"/>
                <a:cs typeface="Arial"/>
                <a:sym typeface="Arial"/>
              </a:defRPr>
            </a:lvl1pPr>
            <a:lvl2pPr lvl="1" algn="ctr" rtl="0">
              <a:lnSpc>
                <a:spcPct val="100000"/>
              </a:lnSpc>
              <a:spcBef>
                <a:spcPts val="0"/>
              </a:spcBef>
              <a:spcAft>
                <a:spcPts val="0"/>
              </a:spcAft>
              <a:buClr>
                <a:schemeClr val="dk1"/>
              </a:buClr>
              <a:buSzPts val="4800"/>
              <a:buFont typeface="Arial"/>
              <a:buNone/>
              <a:defRPr sz="4800" b="1">
                <a:solidFill>
                  <a:schemeClr val="dk1"/>
                </a:solidFill>
              </a:defRPr>
            </a:lvl2pPr>
            <a:lvl3pPr lvl="2" algn="ctr" rtl="0">
              <a:lnSpc>
                <a:spcPct val="100000"/>
              </a:lnSpc>
              <a:spcBef>
                <a:spcPts val="0"/>
              </a:spcBef>
              <a:spcAft>
                <a:spcPts val="0"/>
              </a:spcAft>
              <a:buClr>
                <a:schemeClr val="dk1"/>
              </a:buClr>
              <a:buSzPts val="4800"/>
              <a:buFont typeface="Arial"/>
              <a:buNone/>
              <a:defRPr sz="4800" b="1">
                <a:solidFill>
                  <a:schemeClr val="dk1"/>
                </a:solidFill>
              </a:defRPr>
            </a:lvl3pPr>
            <a:lvl4pPr lvl="3" algn="ctr" rtl="0">
              <a:lnSpc>
                <a:spcPct val="100000"/>
              </a:lnSpc>
              <a:spcBef>
                <a:spcPts val="0"/>
              </a:spcBef>
              <a:spcAft>
                <a:spcPts val="0"/>
              </a:spcAft>
              <a:buClr>
                <a:schemeClr val="dk1"/>
              </a:buClr>
              <a:buSzPts val="4800"/>
              <a:buFont typeface="Arial"/>
              <a:buNone/>
              <a:defRPr sz="4800" b="1">
                <a:solidFill>
                  <a:schemeClr val="dk1"/>
                </a:solidFill>
              </a:defRPr>
            </a:lvl4pPr>
            <a:lvl5pPr lvl="4" algn="ctr" rtl="0">
              <a:lnSpc>
                <a:spcPct val="100000"/>
              </a:lnSpc>
              <a:spcBef>
                <a:spcPts val="0"/>
              </a:spcBef>
              <a:spcAft>
                <a:spcPts val="0"/>
              </a:spcAft>
              <a:buClr>
                <a:schemeClr val="dk1"/>
              </a:buClr>
              <a:buSzPts val="4800"/>
              <a:buFont typeface="Arial"/>
              <a:buNone/>
              <a:defRPr sz="4800" b="1">
                <a:solidFill>
                  <a:schemeClr val="dk1"/>
                </a:solidFill>
              </a:defRPr>
            </a:lvl5pPr>
            <a:lvl6pPr lvl="5" algn="ctr" rtl="0">
              <a:lnSpc>
                <a:spcPct val="100000"/>
              </a:lnSpc>
              <a:spcBef>
                <a:spcPts val="0"/>
              </a:spcBef>
              <a:spcAft>
                <a:spcPts val="0"/>
              </a:spcAft>
              <a:buClr>
                <a:schemeClr val="dk1"/>
              </a:buClr>
              <a:buSzPts val="4800"/>
              <a:buFont typeface="Arial"/>
              <a:buNone/>
              <a:defRPr sz="4800" b="1">
                <a:solidFill>
                  <a:schemeClr val="dk1"/>
                </a:solidFill>
              </a:defRPr>
            </a:lvl6pPr>
            <a:lvl7pPr lvl="6" algn="ctr" rtl="0">
              <a:lnSpc>
                <a:spcPct val="100000"/>
              </a:lnSpc>
              <a:spcBef>
                <a:spcPts val="0"/>
              </a:spcBef>
              <a:spcAft>
                <a:spcPts val="0"/>
              </a:spcAft>
              <a:buClr>
                <a:schemeClr val="dk1"/>
              </a:buClr>
              <a:buSzPts val="4800"/>
              <a:buFont typeface="Arial"/>
              <a:buNone/>
              <a:defRPr sz="4800" b="1">
                <a:solidFill>
                  <a:schemeClr val="dk1"/>
                </a:solidFill>
              </a:defRPr>
            </a:lvl7pPr>
            <a:lvl8pPr lvl="7" algn="ctr" rtl="0">
              <a:lnSpc>
                <a:spcPct val="100000"/>
              </a:lnSpc>
              <a:spcBef>
                <a:spcPts val="0"/>
              </a:spcBef>
              <a:spcAft>
                <a:spcPts val="0"/>
              </a:spcAft>
              <a:buClr>
                <a:schemeClr val="dk1"/>
              </a:buClr>
              <a:buSzPts val="4800"/>
              <a:buFont typeface="Arial"/>
              <a:buNone/>
              <a:defRPr sz="4800" b="1">
                <a:solidFill>
                  <a:schemeClr val="dk1"/>
                </a:solidFill>
              </a:defRPr>
            </a:lvl8pPr>
            <a:lvl9pPr lvl="8" algn="ctr" rtl="0">
              <a:lnSpc>
                <a:spcPct val="100000"/>
              </a:lnSpc>
              <a:spcBef>
                <a:spcPts val="0"/>
              </a:spcBef>
              <a:spcAft>
                <a:spcPts val="0"/>
              </a:spcAft>
              <a:buClr>
                <a:schemeClr val="dk1"/>
              </a:buClr>
              <a:buSzPts val="4800"/>
              <a:buFont typeface="Arial"/>
              <a:buNone/>
              <a:defRPr sz="4800" b="1">
                <a:solidFill>
                  <a:schemeClr val="dk1"/>
                </a:solidFill>
              </a:defRPr>
            </a:lvl9pPr>
          </a:lstStyle>
          <a:p>
            <a:r>
              <a:rPr lang="en-US"/>
              <a:t>Click to edit Master title style</a:t>
            </a:r>
            <a:endParaRPr/>
          </a:p>
        </p:txBody>
      </p:sp>
      <p:sp>
        <p:nvSpPr>
          <p:cNvPr id="1127" name="Google Shape;1127;p51"/>
          <p:cNvSpPr txBox="1">
            <a:spLocks noGrp="1"/>
          </p:cNvSpPr>
          <p:nvPr>
            <p:ph type="body" idx="1"/>
          </p:nvPr>
        </p:nvSpPr>
        <p:spPr>
          <a:xfrm>
            <a:off x="4208300" y="4271250"/>
            <a:ext cx="4510800" cy="556500"/>
          </a:xfrm>
          <a:prstGeom prst="rect">
            <a:avLst/>
          </a:prstGeom>
          <a:noFill/>
          <a:ln>
            <a:noFill/>
          </a:ln>
        </p:spPr>
        <p:txBody>
          <a:bodyPr spcFirstLastPara="1" wrap="square" lIns="0" tIns="0" rIns="0" bIns="91425" anchor="t" anchorCtr="0">
            <a:noAutofit/>
          </a:bodyPr>
          <a:lstStyle>
            <a:lvl1pPr marL="457200" marR="0" lvl="0" indent="-228600" algn="l" rtl="0">
              <a:lnSpc>
                <a:spcPct val="100000"/>
              </a:lnSpc>
              <a:spcBef>
                <a:spcPts val="0"/>
              </a:spcBef>
              <a:spcAft>
                <a:spcPts val="0"/>
              </a:spcAft>
              <a:buClr>
                <a:srgbClr val="000000"/>
              </a:buClr>
              <a:buSzPts val="1200"/>
              <a:buNone/>
              <a:defRPr sz="1200" b="1" i="0" u="none" strike="noStrike" cap="none">
                <a:solidFill>
                  <a:srgbClr val="000000"/>
                </a:solidFill>
              </a:defRPr>
            </a:lvl1pPr>
            <a:lvl2pPr marL="914400" marR="0" lvl="1" indent="-228600" algn="l" rtl="0">
              <a:lnSpc>
                <a:spcPct val="100000"/>
              </a:lnSpc>
              <a:spcBef>
                <a:spcPts val="0"/>
              </a:spcBef>
              <a:spcAft>
                <a:spcPts val="0"/>
              </a:spcAft>
              <a:buClr>
                <a:srgbClr val="000000"/>
              </a:buClr>
              <a:buSzPts val="1200"/>
              <a:buNone/>
              <a:defRPr sz="1200" i="0" u="none" strike="noStrike" cap="none">
                <a:solidFill>
                  <a:srgbClr val="000000"/>
                </a:solidFill>
              </a:defRPr>
            </a:lvl2pPr>
            <a:lvl3pPr marL="1371600" marR="0" lvl="2" indent="-228600" algn="l" rtl="0">
              <a:lnSpc>
                <a:spcPct val="100000"/>
              </a:lnSpc>
              <a:spcBef>
                <a:spcPts val="0"/>
              </a:spcBef>
              <a:spcAft>
                <a:spcPts val="0"/>
              </a:spcAft>
              <a:buClr>
                <a:srgbClr val="000000"/>
              </a:buClr>
              <a:buSzPts val="1200"/>
              <a:buNone/>
              <a:defRPr sz="1200" i="0" u="none" strike="noStrike" cap="none">
                <a:solidFill>
                  <a:srgbClr val="000000"/>
                </a:solidFill>
              </a:defRPr>
            </a:lvl3pPr>
            <a:lvl4pPr marL="1828800" marR="0" lvl="3" indent="-228600" algn="l" rtl="0">
              <a:lnSpc>
                <a:spcPct val="100000"/>
              </a:lnSpc>
              <a:spcBef>
                <a:spcPts val="0"/>
              </a:spcBef>
              <a:spcAft>
                <a:spcPts val="0"/>
              </a:spcAft>
              <a:buClr>
                <a:srgbClr val="000000"/>
              </a:buClr>
              <a:buSzPts val="1200"/>
              <a:buNone/>
              <a:defRPr sz="1200" i="0" u="none" strike="noStrike" cap="none">
                <a:solidFill>
                  <a:srgbClr val="000000"/>
                </a:solidFill>
              </a:defRPr>
            </a:lvl4pPr>
            <a:lvl5pPr marL="2286000" marR="0" lvl="4" indent="-228600" algn="l" rtl="0">
              <a:lnSpc>
                <a:spcPct val="100000"/>
              </a:lnSpc>
              <a:spcBef>
                <a:spcPts val="0"/>
              </a:spcBef>
              <a:spcAft>
                <a:spcPts val="0"/>
              </a:spcAft>
              <a:buClr>
                <a:srgbClr val="000000"/>
              </a:buClr>
              <a:buSzPts val="1200"/>
              <a:buNone/>
              <a:defRPr sz="1200" i="0" u="none" strike="noStrike" cap="none">
                <a:solidFill>
                  <a:srgbClr val="000000"/>
                </a:solidFill>
              </a:defRPr>
            </a:lvl5pPr>
            <a:lvl6pPr marL="2743200" marR="0" lvl="5" indent="-228600" algn="l" rtl="0">
              <a:lnSpc>
                <a:spcPct val="100000"/>
              </a:lnSpc>
              <a:spcBef>
                <a:spcPts val="0"/>
              </a:spcBef>
              <a:spcAft>
                <a:spcPts val="0"/>
              </a:spcAft>
              <a:buClr>
                <a:srgbClr val="000000"/>
              </a:buClr>
              <a:buSzPts val="800"/>
              <a:buNone/>
              <a:defRPr sz="800" i="0" u="none" strike="noStrike" cap="none">
                <a:solidFill>
                  <a:srgbClr val="000000"/>
                </a:solidFill>
              </a:defRPr>
            </a:lvl6pPr>
            <a:lvl7pPr marL="3200400" marR="0" lvl="6" indent="-228600" algn="l" rtl="0">
              <a:lnSpc>
                <a:spcPct val="100000"/>
              </a:lnSpc>
              <a:spcBef>
                <a:spcPts val="0"/>
              </a:spcBef>
              <a:spcAft>
                <a:spcPts val="0"/>
              </a:spcAft>
              <a:buClr>
                <a:srgbClr val="000000"/>
              </a:buClr>
              <a:buSzPts val="800"/>
              <a:buNone/>
              <a:defRPr sz="800" i="0" u="none" strike="noStrike" cap="none">
                <a:solidFill>
                  <a:srgbClr val="000000"/>
                </a:solidFill>
              </a:defRPr>
            </a:lvl7pPr>
            <a:lvl8pPr marL="3657600" marR="0" lvl="7" indent="-228600" algn="l" rtl="0">
              <a:lnSpc>
                <a:spcPct val="100000"/>
              </a:lnSpc>
              <a:spcBef>
                <a:spcPts val="0"/>
              </a:spcBef>
              <a:spcAft>
                <a:spcPts val="0"/>
              </a:spcAft>
              <a:buClr>
                <a:srgbClr val="000000"/>
              </a:buClr>
              <a:buSzPts val="800"/>
              <a:buNone/>
              <a:defRPr sz="800" i="0" u="none" strike="noStrike" cap="none">
                <a:solidFill>
                  <a:srgbClr val="000000"/>
                </a:solidFill>
              </a:defRPr>
            </a:lvl8pPr>
            <a:lvl9pPr marL="4114800" marR="0" lvl="8" indent="-228600" algn="l" rtl="0">
              <a:lnSpc>
                <a:spcPct val="100000"/>
              </a:lnSpc>
              <a:spcBef>
                <a:spcPts val="0"/>
              </a:spcBef>
              <a:spcAft>
                <a:spcPts val="0"/>
              </a:spcAft>
              <a:buClr>
                <a:srgbClr val="000000"/>
              </a:buClr>
              <a:buSzPts val="800"/>
              <a:buNone/>
              <a:defRPr sz="800" i="0" u="none" strike="noStrike" cap="none">
                <a:solidFill>
                  <a:srgbClr val="000000"/>
                </a:solidFill>
              </a:defRPr>
            </a:lvl9pPr>
          </a:lstStyle>
          <a:p>
            <a:pPr lvl="0"/>
            <a:r>
              <a:rPr lang="en-US"/>
              <a:t>Click to edit Master text styles</a:t>
            </a:r>
          </a:p>
        </p:txBody>
      </p:sp>
      <p:pic>
        <p:nvPicPr>
          <p:cNvPr id="1128" name="Google Shape;1128;p51" descr="ASU_Horiz_RGB_Digital_MaroonGold.png"/>
          <p:cNvPicPr preferRelativeResize="0"/>
          <p:nvPr/>
        </p:nvPicPr>
        <p:blipFill rotWithShape="1">
          <a:blip r:embed="rId2">
            <a:alphaModFix/>
          </a:blip>
          <a:srcRect/>
          <a:stretch/>
        </p:blipFill>
        <p:spPr>
          <a:xfrm>
            <a:off x="147525" y="4047100"/>
            <a:ext cx="4009200" cy="105745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2: Chapter break with preheader, gold">
  <p:cSld name="Gold chapter break or bold statement gold_2">
    <p:bg>
      <p:bgPr>
        <a:solidFill>
          <a:schemeClr val="accent1"/>
        </a:solidFill>
        <a:effectLst/>
      </p:bgPr>
    </p:bg>
    <p:spTree>
      <p:nvGrpSpPr>
        <p:cNvPr id="1" name="Shape 1129"/>
        <p:cNvGrpSpPr/>
        <p:nvPr/>
      </p:nvGrpSpPr>
      <p:grpSpPr>
        <a:xfrm>
          <a:off x="0" y="0"/>
          <a:ext cx="0" cy="0"/>
          <a:chOff x="0" y="0"/>
          <a:chExt cx="0" cy="0"/>
        </a:xfrm>
      </p:grpSpPr>
      <p:sp>
        <p:nvSpPr>
          <p:cNvPr id="1130" name="Google Shape;1130;p52"/>
          <p:cNvSpPr txBox="1">
            <a:spLocks noGrp="1"/>
          </p:cNvSpPr>
          <p:nvPr>
            <p:ph type="subTitle" idx="1"/>
          </p:nvPr>
        </p:nvSpPr>
        <p:spPr>
          <a:xfrm>
            <a:off x="419775" y="882950"/>
            <a:ext cx="8299200" cy="2148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lt1"/>
                </a:highlight>
                <a:latin typeface="Arial"/>
                <a:ea typeface="Arial"/>
                <a:cs typeface="Arial"/>
                <a:sym typeface="Arial"/>
              </a:defRPr>
            </a:lvl1pPr>
            <a:lvl2pPr marR="0" lvl="1"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2pPr>
            <a:lvl3pPr marR="0" lvl="2"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3pPr>
            <a:lvl4pPr marR="0" lvl="3"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4pPr>
            <a:lvl5pPr marR="0" lvl="4"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5pPr>
            <a:lvl6pPr marR="0" lvl="5"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6pPr>
            <a:lvl7pPr marR="0" lvl="6"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7pPr>
            <a:lvl8pPr marR="0" lvl="7"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8pPr>
            <a:lvl9pPr marR="0" lvl="8"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9pPr>
          </a:lstStyle>
          <a:p>
            <a:r>
              <a:rPr lang="en-US"/>
              <a:t>Click to edit Master subtitle style</a:t>
            </a:r>
            <a:endParaRPr/>
          </a:p>
        </p:txBody>
      </p:sp>
      <p:sp>
        <p:nvSpPr>
          <p:cNvPr id="1131" name="Google Shape;1131;p52"/>
          <p:cNvSpPr txBox="1">
            <a:spLocks noGrp="1"/>
          </p:cNvSpPr>
          <p:nvPr>
            <p:ph type="title"/>
          </p:nvPr>
        </p:nvSpPr>
        <p:spPr>
          <a:xfrm>
            <a:off x="419800" y="1136400"/>
            <a:ext cx="8299200" cy="369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6000"/>
              <a:buNone/>
              <a:defRPr sz="6000"/>
            </a:lvl1pPr>
            <a:lvl2pPr lvl="1" algn="l" rtl="0">
              <a:lnSpc>
                <a:spcPct val="100000"/>
              </a:lnSpc>
              <a:spcBef>
                <a:spcPts val="8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Click to edit Master title style</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2: Chapter break with preheader, white">
  <p:cSld name="CUSTOM">
    <p:spTree>
      <p:nvGrpSpPr>
        <p:cNvPr id="1" name="Shape 1132"/>
        <p:cNvGrpSpPr/>
        <p:nvPr/>
      </p:nvGrpSpPr>
      <p:grpSpPr>
        <a:xfrm>
          <a:off x="0" y="0"/>
          <a:ext cx="0" cy="0"/>
          <a:chOff x="0" y="0"/>
          <a:chExt cx="0" cy="0"/>
        </a:xfrm>
      </p:grpSpPr>
      <p:sp>
        <p:nvSpPr>
          <p:cNvPr id="1133" name="Google Shape;1133;p53"/>
          <p:cNvSpPr txBox="1">
            <a:spLocks noGrp="1"/>
          </p:cNvSpPr>
          <p:nvPr>
            <p:ph type="subTitle" idx="1"/>
          </p:nvPr>
        </p:nvSpPr>
        <p:spPr>
          <a:xfrm>
            <a:off x="419775" y="882950"/>
            <a:ext cx="8299200" cy="2148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1pPr>
            <a:lvl2pPr marR="0" lvl="1"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2pPr>
            <a:lvl3pPr marR="0" lvl="2"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3pPr>
            <a:lvl4pPr marR="0" lvl="3"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4pPr>
            <a:lvl5pPr marR="0" lvl="4"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5pPr>
            <a:lvl6pPr marR="0" lvl="5"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6pPr>
            <a:lvl7pPr marR="0" lvl="6"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7pPr>
            <a:lvl8pPr marR="0" lvl="7"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8pPr>
            <a:lvl9pPr marR="0" lvl="8"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9pPr>
          </a:lstStyle>
          <a:p>
            <a:r>
              <a:rPr lang="en-US"/>
              <a:t>Click to edit Master subtitle style</a:t>
            </a:r>
            <a:endParaRPr/>
          </a:p>
        </p:txBody>
      </p:sp>
      <p:sp>
        <p:nvSpPr>
          <p:cNvPr id="1134" name="Google Shape;1134;p53"/>
          <p:cNvSpPr txBox="1">
            <a:spLocks noGrp="1"/>
          </p:cNvSpPr>
          <p:nvPr>
            <p:ph type="title"/>
          </p:nvPr>
        </p:nvSpPr>
        <p:spPr>
          <a:xfrm>
            <a:off x="419800" y="1136400"/>
            <a:ext cx="8299200" cy="369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SzPts val="6000"/>
              <a:buNone/>
              <a:defRPr sz="6000"/>
            </a:lvl1pPr>
            <a:lvl2pPr lvl="1" algn="l" rtl="0">
              <a:lnSpc>
                <a:spcPct val="100000"/>
              </a:lnSpc>
              <a:spcBef>
                <a:spcPts val="8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Click to edit Master title style</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2: Chapter break with preheader, black">
  <p:cSld name="CUSTOM_11">
    <p:bg>
      <p:bgPr>
        <a:solidFill>
          <a:schemeClr val="dk1"/>
        </a:solidFill>
        <a:effectLst/>
      </p:bgPr>
    </p:bg>
    <p:spTree>
      <p:nvGrpSpPr>
        <p:cNvPr id="1" name="Shape 1135"/>
        <p:cNvGrpSpPr/>
        <p:nvPr/>
      </p:nvGrpSpPr>
      <p:grpSpPr>
        <a:xfrm>
          <a:off x="0" y="0"/>
          <a:ext cx="0" cy="0"/>
          <a:chOff x="0" y="0"/>
          <a:chExt cx="0" cy="0"/>
        </a:xfrm>
      </p:grpSpPr>
      <p:sp>
        <p:nvSpPr>
          <p:cNvPr id="1136" name="Google Shape;1136;p54"/>
          <p:cNvSpPr txBox="1">
            <a:spLocks noGrp="1"/>
          </p:cNvSpPr>
          <p:nvPr>
            <p:ph type="subTitle" idx="1"/>
          </p:nvPr>
        </p:nvSpPr>
        <p:spPr>
          <a:xfrm>
            <a:off x="419775" y="882950"/>
            <a:ext cx="8299200" cy="2148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1pPr>
            <a:lvl2pPr marR="0" lvl="1" algn="l" rtl="0">
              <a:lnSpc>
                <a:spcPct val="90000"/>
              </a:lnSpc>
              <a:spcBef>
                <a:spcPts val="40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2pPr>
            <a:lvl3pPr marR="0" lvl="2"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3pPr>
            <a:lvl4pPr marR="0" lvl="3"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4pPr>
            <a:lvl5pPr marR="0" lvl="4"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5pPr>
            <a:lvl6pPr marR="0" lvl="5"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6pPr>
            <a:lvl7pPr marR="0" lvl="6"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7pPr>
            <a:lvl8pPr marR="0" lvl="7"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8pPr>
            <a:lvl9pPr marR="0" lvl="8"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9pPr>
          </a:lstStyle>
          <a:p>
            <a:r>
              <a:rPr lang="en-US"/>
              <a:t>Click to edit Master subtitle style</a:t>
            </a:r>
            <a:endParaRPr/>
          </a:p>
        </p:txBody>
      </p:sp>
      <p:sp>
        <p:nvSpPr>
          <p:cNvPr id="1137" name="Google Shape;1137;p54"/>
          <p:cNvSpPr txBox="1">
            <a:spLocks noGrp="1"/>
          </p:cNvSpPr>
          <p:nvPr>
            <p:ph type="title"/>
          </p:nvPr>
        </p:nvSpPr>
        <p:spPr>
          <a:xfrm>
            <a:off x="419800" y="1136400"/>
            <a:ext cx="8299200" cy="369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6000"/>
              <a:buNone/>
              <a:defRPr sz="6000">
                <a:solidFill>
                  <a:schemeClr val="lt1"/>
                </a:solidFill>
              </a:defRPr>
            </a:lvl1pPr>
            <a:lvl2pPr lvl="1" algn="l" rtl="0">
              <a:lnSpc>
                <a:spcPct val="100000"/>
              </a:lnSpc>
              <a:spcBef>
                <a:spcPts val="8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Click to edit Master 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2: z-Blank with logo, white">
  <p:cSld name="TITLE_3">
    <p:bg>
      <p:bgPr>
        <a:noFill/>
        <a:effectLst/>
      </p:bgPr>
    </p:bg>
    <p:spTree>
      <p:nvGrpSpPr>
        <p:cNvPr id="1" name="Shape 23"/>
        <p:cNvGrpSpPr/>
        <p:nvPr/>
      </p:nvGrpSpPr>
      <p:grpSpPr>
        <a:xfrm>
          <a:off x="0" y="0"/>
          <a:ext cx="0" cy="0"/>
          <a:chOff x="0" y="0"/>
          <a:chExt cx="0" cy="0"/>
        </a:xfrm>
      </p:grpSpPr>
      <p:pic>
        <p:nvPicPr>
          <p:cNvPr id="24" name="Google Shape;24;p7" descr="ASU_Horiz_RGB_Digital_MaroonGold.png"/>
          <p:cNvPicPr preferRelativeResize="0"/>
          <p:nvPr/>
        </p:nvPicPr>
        <p:blipFill rotWithShape="1">
          <a:blip r:embed="rId2">
            <a:alphaModFix/>
          </a:blip>
          <a:srcRect r="57818"/>
          <a:stretch/>
        </p:blipFill>
        <p:spPr>
          <a:xfrm>
            <a:off x="7867711" y="4336142"/>
            <a:ext cx="989550" cy="651102"/>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2: Chapter break with preheader, maroon">
  <p:cSld name="Gold chapter break or bold statement gold_2_1">
    <p:bg>
      <p:bgPr>
        <a:solidFill>
          <a:schemeClr val="accent2"/>
        </a:solidFill>
        <a:effectLst/>
      </p:bgPr>
    </p:bg>
    <p:spTree>
      <p:nvGrpSpPr>
        <p:cNvPr id="1" name="Shape 1138"/>
        <p:cNvGrpSpPr/>
        <p:nvPr/>
      </p:nvGrpSpPr>
      <p:grpSpPr>
        <a:xfrm>
          <a:off x="0" y="0"/>
          <a:ext cx="0" cy="0"/>
          <a:chOff x="0" y="0"/>
          <a:chExt cx="0" cy="0"/>
        </a:xfrm>
      </p:grpSpPr>
      <p:sp>
        <p:nvSpPr>
          <p:cNvPr id="1139" name="Google Shape;1139;p55"/>
          <p:cNvSpPr txBox="1">
            <a:spLocks noGrp="1"/>
          </p:cNvSpPr>
          <p:nvPr>
            <p:ph type="subTitle" idx="1"/>
          </p:nvPr>
        </p:nvSpPr>
        <p:spPr>
          <a:xfrm>
            <a:off x="419775" y="882950"/>
            <a:ext cx="8299200" cy="2148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lt1"/>
                </a:highlight>
                <a:latin typeface="Arial"/>
                <a:ea typeface="Arial"/>
                <a:cs typeface="Arial"/>
                <a:sym typeface="Arial"/>
              </a:defRPr>
            </a:lvl1pPr>
            <a:lvl2pPr marR="0" lvl="1"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2pPr>
            <a:lvl3pPr marR="0" lvl="2"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3pPr>
            <a:lvl4pPr marR="0" lvl="3"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4pPr>
            <a:lvl5pPr marR="0" lvl="4"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5pPr>
            <a:lvl6pPr marR="0" lvl="5"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6pPr>
            <a:lvl7pPr marR="0" lvl="6"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7pPr>
            <a:lvl8pPr marR="0" lvl="7"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8pPr>
            <a:lvl9pPr marR="0" lvl="8" algn="l" rtl="0">
              <a:lnSpc>
                <a:spcPct val="90000"/>
              </a:lnSpc>
              <a:spcBef>
                <a:spcPts val="0"/>
              </a:spcBef>
              <a:spcAft>
                <a:spcPts val="0"/>
              </a:spcAft>
              <a:buClr>
                <a:srgbClr val="000000"/>
              </a:buClr>
              <a:buSzPts val="1600"/>
              <a:buFont typeface="Arial"/>
              <a:buNone/>
              <a:defRPr sz="1600" b="1" i="0" u="none" strike="noStrike" cap="none">
                <a:solidFill>
                  <a:srgbClr val="000000"/>
                </a:solidFill>
                <a:highlight>
                  <a:schemeClr val="accent1"/>
                </a:highlight>
                <a:latin typeface="Arial"/>
                <a:ea typeface="Arial"/>
                <a:cs typeface="Arial"/>
                <a:sym typeface="Arial"/>
              </a:defRPr>
            </a:lvl9pPr>
          </a:lstStyle>
          <a:p>
            <a:r>
              <a:rPr lang="en-US"/>
              <a:t>Click to edit Master subtitle style</a:t>
            </a:r>
            <a:endParaRPr/>
          </a:p>
        </p:txBody>
      </p:sp>
      <p:sp>
        <p:nvSpPr>
          <p:cNvPr id="1140" name="Google Shape;1140;p55"/>
          <p:cNvSpPr txBox="1">
            <a:spLocks noGrp="1"/>
          </p:cNvSpPr>
          <p:nvPr>
            <p:ph type="title"/>
          </p:nvPr>
        </p:nvSpPr>
        <p:spPr>
          <a:xfrm>
            <a:off x="419800" y="1136400"/>
            <a:ext cx="8299200" cy="369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6000"/>
              <a:buNone/>
              <a:defRPr sz="6000">
                <a:solidFill>
                  <a:schemeClr val="lt1"/>
                </a:solidFill>
              </a:defRPr>
            </a:lvl1pPr>
            <a:lvl2pPr lvl="1" algn="l" rtl="0">
              <a:lnSpc>
                <a:spcPct val="100000"/>
              </a:lnSpc>
              <a:spcBef>
                <a:spcPts val="8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Click to edit Master title style</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2: Title, image — 2 column, left">
  <p:cSld name="Call out plus image_1">
    <p:spTree>
      <p:nvGrpSpPr>
        <p:cNvPr id="1" name="Shape 1155"/>
        <p:cNvGrpSpPr/>
        <p:nvPr/>
      </p:nvGrpSpPr>
      <p:grpSpPr>
        <a:xfrm>
          <a:off x="0" y="0"/>
          <a:ext cx="0" cy="0"/>
          <a:chOff x="0" y="0"/>
          <a:chExt cx="0" cy="0"/>
        </a:xfrm>
      </p:grpSpPr>
      <p:sp>
        <p:nvSpPr>
          <p:cNvPr id="1156" name="Google Shape;1156;p60"/>
          <p:cNvSpPr txBox="1">
            <a:spLocks noGrp="1"/>
          </p:cNvSpPr>
          <p:nvPr>
            <p:ph type="title"/>
          </p:nvPr>
        </p:nvSpPr>
        <p:spPr>
          <a:xfrm>
            <a:off x="424925" y="220000"/>
            <a:ext cx="1975500" cy="664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lvl="1" algn="l" rtl="0">
              <a:lnSpc>
                <a:spcPct val="100000"/>
              </a:lnSpc>
              <a:spcBef>
                <a:spcPts val="0"/>
              </a:spcBef>
              <a:spcAft>
                <a:spcPts val="0"/>
              </a:spcAft>
              <a:buClr>
                <a:schemeClr val="dk1"/>
              </a:buClr>
              <a:buSzPts val="3000"/>
              <a:buFont typeface="Arial"/>
              <a:buNone/>
              <a:defRPr b="1">
                <a:solidFill>
                  <a:schemeClr val="dk1"/>
                </a:solidFill>
              </a:defRPr>
            </a:lvl2pPr>
            <a:lvl3pPr lvl="2" algn="l" rtl="0">
              <a:lnSpc>
                <a:spcPct val="100000"/>
              </a:lnSpc>
              <a:spcBef>
                <a:spcPts val="0"/>
              </a:spcBef>
              <a:spcAft>
                <a:spcPts val="0"/>
              </a:spcAft>
              <a:buClr>
                <a:schemeClr val="dk1"/>
              </a:buClr>
              <a:buSzPts val="3000"/>
              <a:buFont typeface="Arial"/>
              <a:buNone/>
              <a:defRPr b="1">
                <a:solidFill>
                  <a:schemeClr val="dk1"/>
                </a:solidFill>
              </a:defRPr>
            </a:lvl3pPr>
            <a:lvl4pPr lvl="3" algn="l" rtl="0">
              <a:lnSpc>
                <a:spcPct val="100000"/>
              </a:lnSpc>
              <a:spcBef>
                <a:spcPts val="0"/>
              </a:spcBef>
              <a:spcAft>
                <a:spcPts val="0"/>
              </a:spcAft>
              <a:buClr>
                <a:schemeClr val="dk1"/>
              </a:buClr>
              <a:buSzPts val="3000"/>
              <a:buFont typeface="Arial"/>
              <a:buNone/>
              <a:defRPr b="1">
                <a:solidFill>
                  <a:schemeClr val="dk1"/>
                </a:solidFill>
              </a:defRPr>
            </a:lvl4pPr>
            <a:lvl5pPr lvl="4" algn="l" rtl="0">
              <a:lnSpc>
                <a:spcPct val="100000"/>
              </a:lnSpc>
              <a:spcBef>
                <a:spcPts val="0"/>
              </a:spcBef>
              <a:spcAft>
                <a:spcPts val="0"/>
              </a:spcAft>
              <a:buClr>
                <a:schemeClr val="dk1"/>
              </a:buClr>
              <a:buSzPts val="3000"/>
              <a:buFont typeface="Arial"/>
              <a:buNone/>
              <a:defRPr b="1">
                <a:solidFill>
                  <a:schemeClr val="dk1"/>
                </a:solidFill>
              </a:defRPr>
            </a:lvl5pPr>
            <a:lvl6pPr lvl="5" algn="l" rtl="0">
              <a:lnSpc>
                <a:spcPct val="100000"/>
              </a:lnSpc>
              <a:spcBef>
                <a:spcPts val="0"/>
              </a:spcBef>
              <a:spcAft>
                <a:spcPts val="0"/>
              </a:spcAft>
              <a:buClr>
                <a:schemeClr val="dk1"/>
              </a:buClr>
              <a:buSzPts val="3000"/>
              <a:buFont typeface="Arial"/>
              <a:buNone/>
              <a:defRPr b="1">
                <a:solidFill>
                  <a:schemeClr val="dk1"/>
                </a:solidFill>
              </a:defRPr>
            </a:lvl6pPr>
            <a:lvl7pPr lvl="6" algn="l" rtl="0">
              <a:lnSpc>
                <a:spcPct val="100000"/>
              </a:lnSpc>
              <a:spcBef>
                <a:spcPts val="0"/>
              </a:spcBef>
              <a:spcAft>
                <a:spcPts val="0"/>
              </a:spcAft>
              <a:buClr>
                <a:schemeClr val="dk1"/>
              </a:buClr>
              <a:buSzPts val="3000"/>
              <a:buFont typeface="Arial"/>
              <a:buNone/>
              <a:defRPr b="1">
                <a:solidFill>
                  <a:schemeClr val="dk1"/>
                </a:solidFill>
              </a:defRPr>
            </a:lvl7pPr>
            <a:lvl8pPr lvl="7" algn="l" rtl="0">
              <a:lnSpc>
                <a:spcPct val="100000"/>
              </a:lnSpc>
              <a:spcBef>
                <a:spcPts val="0"/>
              </a:spcBef>
              <a:spcAft>
                <a:spcPts val="0"/>
              </a:spcAft>
              <a:buClr>
                <a:schemeClr val="dk1"/>
              </a:buClr>
              <a:buSzPts val="3000"/>
              <a:buFont typeface="Arial"/>
              <a:buNone/>
              <a:defRPr b="1">
                <a:solidFill>
                  <a:schemeClr val="dk1"/>
                </a:solidFill>
              </a:defRPr>
            </a:lvl8pPr>
            <a:lvl9pPr lvl="8" algn="l" rtl="0">
              <a:lnSpc>
                <a:spcPct val="100000"/>
              </a:lnSpc>
              <a:spcBef>
                <a:spcPts val="0"/>
              </a:spcBef>
              <a:spcAft>
                <a:spcPts val="0"/>
              </a:spcAft>
              <a:buClr>
                <a:schemeClr val="dk1"/>
              </a:buClr>
              <a:buSzPts val="3000"/>
              <a:buFont typeface="Arial"/>
              <a:buNone/>
              <a:defRPr b="1">
                <a:solidFill>
                  <a:schemeClr val="dk1"/>
                </a:solidFill>
              </a:defRPr>
            </a:lvl9pPr>
          </a:lstStyle>
          <a:p>
            <a:r>
              <a:rPr lang="en-US"/>
              <a:t>Click to edit Master title style</a:t>
            </a:r>
            <a:endParaRPr/>
          </a:p>
        </p:txBody>
      </p:sp>
      <p:sp>
        <p:nvSpPr>
          <p:cNvPr id="1157" name="Google Shape;1157;p60"/>
          <p:cNvSpPr>
            <a:spLocks noGrp="1"/>
          </p:cNvSpPr>
          <p:nvPr>
            <p:ph type="pic" idx="2"/>
          </p:nvPr>
        </p:nvSpPr>
        <p:spPr>
          <a:xfrm>
            <a:off x="2531850" y="-3000"/>
            <a:ext cx="6612300" cy="51465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2: Title, text, two column, black">
  <p:cSld name="Section title and description_1">
    <p:spTree>
      <p:nvGrpSpPr>
        <p:cNvPr id="1" name="Shape 1158"/>
        <p:cNvGrpSpPr/>
        <p:nvPr/>
      </p:nvGrpSpPr>
      <p:grpSpPr>
        <a:xfrm>
          <a:off x="0" y="0"/>
          <a:ext cx="0" cy="0"/>
          <a:chOff x="0" y="0"/>
          <a:chExt cx="0" cy="0"/>
        </a:xfrm>
      </p:grpSpPr>
      <p:sp>
        <p:nvSpPr>
          <p:cNvPr id="1159" name="Google Shape;1159;p61"/>
          <p:cNvSpPr/>
          <p:nvPr/>
        </p:nvSpPr>
        <p:spPr>
          <a:xfrm>
            <a:off x="4630550" y="0"/>
            <a:ext cx="4513500" cy="5143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61"/>
          <p:cNvSpPr txBox="1">
            <a:spLocks noGrp="1"/>
          </p:cNvSpPr>
          <p:nvPr>
            <p:ph type="body" idx="1"/>
          </p:nvPr>
        </p:nvSpPr>
        <p:spPr>
          <a:xfrm>
            <a:off x="5052900" y="315900"/>
            <a:ext cx="3666300" cy="45117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lt1"/>
              </a:buClr>
              <a:buSzPts val="1600"/>
              <a:buFont typeface="Arial"/>
              <a:buNone/>
              <a:defRPr sz="2000" b="0" i="0" u="none" strike="noStrike" cap="none">
                <a:solidFill>
                  <a:schemeClr val="lt1"/>
                </a:solidFill>
                <a:latin typeface="Arial"/>
                <a:ea typeface="Arial"/>
                <a:cs typeface="Arial"/>
                <a:sym typeface="Arial"/>
              </a:defRPr>
            </a:lvl1pPr>
            <a:lvl2pPr marL="914400" marR="0" lvl="1" indent="-228600" algn="l" rtl="0">
              <a:lnSpc>
                <a:spcPct val="115000"/>
              </a:lnSpc>
              <a:spcBef>
                <a:spcPts val="4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2pPr>
            <a:lvl3pPr marL="1371600" marR="0" lvl="2" indent="-228600" algn="l" rtl="0">
              <a:lnSpc>
                <a:spcPct val="115000"/>
              </a:lnSpc>
              <a:spcBef>
                <a:spcPts val="400"/>
              </a:spcBef>
              <a:spcAft>
                <a:spcPts val="0"/>
              </a:spcAft>
              <a:buClr>
                <a:schemeClr val="lt1"/>
              </a:buClr>
              <a:buSzPts val="1600"/>
              <a:buFont typeface="Arial"/>
              <a:buNone/>
              <a:defRPr sz="1600" b="0" i="0" u="none" strike="noStrike" cap="none">
                <a:solidFill>
                  <a:schemeClr val="lt1"/>
                </a:solidFill>
                <a:latin typeface="Arial"/>
                <a:ea typeface="Arial"/>
                <a:cs typeface="Arial"/>
                <a:sym typeface="Arial"/>
              </a:defRPr>
            </a:lvl3pPr>
            <a:lvl4pPr marL="1828800" marR="0" lvl="3" indent="-228600" algn="l" rtl="0">
              <a:lnSpc>
                <a:spcPct val="115000"/>
              </a:lnSpc>
              <a:spcBef>
                <a:spcPts val="4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4pPr>
            <a:lvl5pPr marL="2286000" marR="0" lvl="4" indent="-228600" algn="l" rtl="0">
              <a:lnSpc>
                <a:spcPct val="115000"/>
              </a:lnSpc>
              <a:spcBef>
                <a:spcPts val="40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5pPr>
            <a:lvl6pPr marL="2743200" marR="0" lvl="5" indent="-228600" algn="l" rtl="0">
              <a:lnSpc>
                <a:spcPct val="115000"/>
              </a:lnSpc>
              <a:spcBef>
                <a:spcPts val="40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6pPr>
            <a:lvl7pPr marL="3200400" marR="0" lvl="6" indent="-228600" algn="l" rtl="0">
              <a:lnSpc>
                <a:spcPct val="115000"/>
              </a:lnSpc>
              <a:spcBef>
                <a:spcPts val="40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7pPr>
            <a:lvl8pPr marL="3657600" marR="0" lvl="7" indent="-228600" algn="l" rtl="0">
              <a:lnSpc>
                <a:spcPct val="115000"/>
              </a:lnSpc>
              <a:spcBef>
                <a:spcPts val="40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8pPr>
            <a:lvl9pPr marL="4114800" marR="0" lvl="8" indent="-228600" algn="l" rtl="0">
              <a:lnSpc>
                <a:spcPct val="115000"/>
              </a:lnSpc>
              <a:spcBef>
                <a:spcPts val="400"/>
              </a:spcBef>
              <a:spcAft>
                <a:spcPts val="400"/>
              </a:spcAft>
              <a:buClr>
                <a:schemeClr val="lt1"/>
              </a:buClr>
              <a:buSzPts val="800"/>
              <a:buFont typeface="Arial"/>
              <a:buNone/>
              <a:defRPr sz="8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1161" name="Google Shape;1161;p61"/>
          <p:cNvSpPr txBox="1"/>
          <p:nvPr/>
        </p:nvSpPr>
        <p:spPr>
          <a:xfrm>
            <a:off x="440550" y="1519975"/>
            <a:ext cx="3767700" cy="2463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800"/>
              </a:spcAft>
              <a:buNone/>
            </a:pPr>
            <a:endParaRPr sz="1600"/>
          </a:p>
        </p:txBody>
      </p:sp>
      <p:sp>
        <p:nvSpPr>
          <p:cNvPr id="1162" name="Google Shape;1162;p61"/>
          <p:cNvSpPr txBox="1">
            <a:spLocks noGrp="1"/>
          </p:cNvSpPr>
          <p:nvPr>
            <p:ph type="title"/>
          </p:nvPr>
        </p:nvSpPr>
        <p:spPr>
          <a:xfrm>
            <a:off x="424100" y="310100"/>
            <a:ext cx="4092000" cy="5727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Arial"/>
              <a:buNone/>
              <a:defRPr sz="3200" b="1" i="0" u="none" strike="noStrike" cap="none">
                <a:solidFill>
                  <a:schemeClr val="dk1"/>
                </a:solidFill>
                <a:highlight>
                  <a:schemeClr val="accent1"/>
                </a:highlight>
                <a:latin typeface="Arial"/>
                <a:ea typeface="Arial"/>
                <a:cs typeface="Arial"/>
                <a:sym typeface="Arial"/>
              </a:defRPr>
            </a:lvl1pPr>
            <a:lvl2pPr lvl="1" algn="l" rtl="0">
              <a:lnSpc>
                <a:spcPct val="90000"/>
              </a:lnSpc>
              <a:spcBef>
                <a:spcPts val="800"/>
              </a:spcBef>
              <a:spcAft>
                <a:spcPts val="0"/>
              </a:spcAft>
              <a:buClr>
                <a:schemeClr val="dk1"/>
              </a:buClr>
              <a:buSzPts val="3200"/>
              <a:buFont typeface="Arial"/>
              <a:buNone/>
              <a:defRPr sz="3200" b="1">
                <a:solidFill>
                  <a:schemeClr val="dk1"/>
                </a:solidFill>
              </a:defRPr>
            </a:lvl2pPr>
            <a:lvl3pPr lvl="2" algn="l" rtl="0">
              <a:lnSpc>
                <a:spcPct val="90000"/>
              </a:lnSpc>
              <a:spcBef>
                <a:spcPts val="800"/>
              </a:spcBef>
              <a:spcAft>
                <a:spcPts val="0"/>
              </a:spcAft>
              <a:buClr>
                <a:schemeClr val="dk1"/>
              </a:buClr>
              <a:buSzPts val="3200"/>
              <a:buFont typeface="Arial"/>
              <a:buNone/>
              <a:defRPr sz="3200" b="1">
                <a:solidFill>
                  <a:schemeClr val="dk1"/>
                </a:solidFill>
              </a:defRPr>
            </a:lvl3pPr>
            <a:lvl4pPr lvl="3" algn="l" rtl="0">
              <a:lnSpc>
                <a:spcPct val="90000"/>
              </a:lnSpc>
              <a:spcBef>
                <a:spcPts val="800"/>
              </a:spcBef>
              <a:spcAft>
                <a:spcPts val="0"/>
              </a:spcAft>
              <a:buClr>
                <a:schemeClr val="dk1"/>
              </a:buClr>
              <a:buSzPts val="3200"/>
              <a:buFont typeface="Arial"/>
              <a:buNone/>
              <a:defRPr sz="3200" b="1">
                <a:solidFill>
                  <a:schemeClr val="dk1"/>
                </a:solidFill>
              </a:defRPr>
            </a:lvl4pPr>
            <a:lvl5pPr lvl="4" algn="l" rtl="0">
              <a:lnSpc>
                <a:spcPct val="90000"/>
              </a:lnSpc>
              <a:spcBef>
                <a:spcPts val="800"/>
              </a:spcBef>
              <a:spcAft>
                <a:spcPts val="0"/>
              </a:spcAft>
              <a:buClr>
                <a:schemeClr val="dk1"/>
              </a:buClr>
              <a:buSzPts val="3200"/>
              <a:buFont typeface="Arial"/>
              <a:buNone/>
              <a:defRPr sz="3200" b="1">
                <a:solidFill>
                  <a:schemeClr val="dk1"/>
                </a:solidFill>
              </a:defRPr>
            </a:lvl5pPr>
            <a:lvl6pPr lvl="5" algn="l" rtl="0">
              <a:lnSpc>
                <a:spcPct val="90000"/>
              </a:lnSpc>
              <a:spcBef>
                <a:spcPts val="800"/>
              </a:spcBef>
              <a:spcAft>
                <a:spcPts val="0"/>
              </a:spcAft>
              <a:buClr>
                <a:schemeClr val="dk1"/>
              </a:buClr>
              <a:buSzPts val="3200"/>
              <a:buFont typeface="Arial"/>
              <a:buNone/>
              <a:defRPr sz="3200" b="1">
                <a:solidFill>
                  <a:schemeClr val="dk1"/>
                </a:solidFill>
              </a:defRPr>
            </a:lvl6pPr>
            <a:lvl7pPr lvl="6" algn="l" rtl="0">
              <a:lnSpc>
                <a:spcPct val="90000"/>
              </a:lnSpc>
              <a:spcBef>
                <a:spcPts val="800"/>
              </a:spcBef>
              <a:spcAft>
                <a:spcPts val="0"/>
              </a:spcAft>
              <a:buClr>
                <a:schemeClr val="dk1"/>
              </a:buClr>
              <a:buSzPts val="3200"/>
              <a:buFont typeface="Arial"/>
              <a:buNone/>
              <a:defRPr sz="3200" b="1">
                <a:solidFill>
                  <a:schemeClr val="dk1"/>
                </a:solidFill>
              </a:defRPr>
            </a:lvl7pPr>
            <a:lvl8pPr lvl="7" algn="l" rtl="0">
              <a:lnSpc>
                <a:spcPct val="90000"/>
              </a:lnSpc>
              <a:spcBef>
                <a:spcPts val="800"/>
              </a:spcBef>
              <a:spcAft>
                <a:spcPts val="0"/>
              </a:spcAft>
              <a:buClr>
                <a:schemeClr val="dk1"/>
              </a:buClr>
              <a:buSzPts val="3200"/>
              <a:buFont typeface="Arial"/>
              <a:buNone/>
              <a:defRPr sz="3200" b="1">
                <a:solidFill>
                  <a:schemeClr val="dk1"/>
                </a:solidFill>
              </a:defRPr>
            </a:lvl8pPr>
            <a:lvl9pPr lvl="8" algn="l" rtl="0">
              <a:lnSpc>
                <a:spcPct val="90000"/>
              </a:lnSpc>
              <a:spcBef>
                <a:spcPts val="800"/>
              </a:spcBef>
              <a:spcAft>
                <a:spcPts val="800"/>
              </a:spcAft>
              <a:buClr>
                <a:schemeClr val="dk1"/>
              </a:buClr>
              <a:buSzPts val="3200"/>
              <a:buFont typeface="Arial"/>
              <a:buNone/>
              <a:defRPr sz="3200" b="1">
                <a:solidFill>
                  <a:schemeClr val="dk1"/>
                </a:solidFill>
              </a:defRPr>
            </a:lvl9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2: z-Blank with logo, gold">
  <p:cSld name="TITLE_2">
    <p:bg>
      <p:bgPr>
        <a:solidFill>
          <a:schemeClr val="accent1"/>
        </a:solidFill>
        <a:effectLst/>
      </p:bgPr>
    </p:bg>
    <p:spTree>
      <p:nvGrpSpPr>
        <p:cNvPr id="1" name="Shape 34"/>
        <p:cNvGrpSpPr/>
        <p:nvPr/>
      </p:nvGrpSpPr>
      <p:grpSpPr>
        <a:xfrm>
          <a:off x="0" y="0"/>
          <a:ext cx="0" cy="0"/>
          <a:chOff x="0" y="0"/>
          <a:chExt cx="0" cy="0"/>
        </a:xfrm>
      </p:grpSpPr>
      <p:pic>
        <p:nvPicPr>
          <p:cNvPr id="35" name="Google Shape;35;p9" descr="ASU_Horiz_RGB_Digital_MaroonGold.png"/>
          <p:cNvPicPr preferRelativeResize="0"/>
          <p:nvPr/>
        </p:nvPicPr>
        <p:blipFill rotWithShape="1">
          <a:blip r:embed="rId2">
            <a:alphaModFix/>
          </a:blip>
          <a:srcRect r="57818"/>
          <a:stretch/>
        </p:blipFill>
        <p:spPr>
          <a:xfrm>
            <a:off x="7867711" y="4336142"/>
            <a:ext cx="989550" cy="65110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2: z-Blank with logo, black">
  <p:cSld name="TITLE_1_1">
    <p:bg>
      <p:bgPr>
        <a:solidFill>
          <a:schemeClr val="dk1"/>
        </a:solidFill>
        <a:effectLst/>
      </p:bgPr>
    </p:bg>
    <p:spTree>
      <p:nvGrpSpPr>
        <p:cNvPr id="1" name="Shape 38"/>
        <p:cNvGrpSpPr/>
        <p:nvPr/>
      </p:nvGrpSpPr>
      <p:grpSpPr>
        <a:xfrm>
          <a:off x="0" y="0"/>
          <a:ext cx="0" cy="0"/>
          <a:chOff x="0" y="0"/>
          <a:chExt cx="0" cy="0"/>
        </a:xfrm>
      </p:grpSpPr>
      <p:pic>
        <p:nvPicPr>
          <p:cNvPr id="39" name="Google Shape;39;p11"/>
          <p:cNvPicPr preferRelativeResize="0"/>
          <p:nvPr/>
        </p:nvPicPr>
        <p:blipFill rotWithShape="1">
          <a:blip r:embed="rId2">
            <a:alphaModFix/>
          </a:blip>
          <a:srcRect/>
          <a:stretch/>
        </p:blipFill>
        <p:spPr>
          <a:xfrm>
            <a:off x="7888939" y="4346254"/>
            <a:ext cx="1068775" cy="62780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2: z-Blank, image background">
  <p:cSld name="CUSTOM_8_1">
    <p:bg>
      <p:bgPr>
        <a:solidFill>
          <a:schemeClr val="dk1"/>
        </a:solidFill>
        <a:effectLst/>
      </p:bgPr>
    </p:bg>
    <p:spTree>
      <p:nvGrpSpPr>
        <p:cNvPr id="1" name="Shape 40"/>
        <p:cNvGrpSpPr/>
        <p:nvPr/>
      </p:nvGrpSpPr>
      <p:grpSpPr>
        <a:xfrm>
          <a:off x="0" y="0"/>
          <a:ext cx="0" cy="0"/>
          <a:chOff x="0" y="0"/>
          <a:chExt cx="0" cy="0"/>
        </a:xfrm>
      </p:grpSpPr>
      <p:sp>
        <p:nvSpPr>
          <p:cNvPr id="41" name="Google Shape;41;p12"/>
          <p:cNvSpPr>
            <a:spLocks noGrp="1"/>
          </p:cNvSpPr>
          <p:nvPr>
            <p:ph type="pic" idx="2"/>
          </p:nvPr>
        </p:nvSpPr>
        <p:spPr>
          <a:xfrm>
            <a:off x="-4725" y="-2800"/>
            <a:ext cx="91440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2: z-Blank, black">
  <p:cSld name="CUSTOM_8_1_2">
    <p:bg>
      <p:bgPr>
        <a:solidFill>
          <a:schemeClr val="dk1"/>
        </a:solidFill>
        <a:effectLst/>
      </p:bgPr>
    </p:bg>
    <p:spTree>
      <p:nvGrpSpPr>
        <p:cNvPr id="1" name="Shape 4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2: z-Blank, with A Mountain topo pattern, black">
  <p:cSld name="CUSTOM_8_1_2_1">
    <p:bg>
      <p:bgPr>
        <a:solidFill>
          <a:schemeClr val="dk1"/>
        </a:solidFill>
        <a:effectLst/>
      </p:bgPr>
    </p:bg>
    <p:spTree>
      <p:nvGrpSpPr>
        <p:cNvPr id="1" name="Shape 43"/>
        <p:cNvGrpSpPr/>
        <p:nvPr/>
      </p:nvGrpSpPr>
      <p:grpSpPr>
        <a:xfrm>
          <a:off x="0" y="0"/>
          <a:ext cx="0" cy="0"/>
          <a:chOff x="0" y="0"/>
          <a:chExt cx="0" cy="0"/>
        </a:xfrm>
      </p:grpSpPr>
      <p:pic>
        <p:nvPicPr>
          <p:cNvPr id="44" name="Google Shape;44;p14"/>
          <p:cNvPicPr preferRelativeResize="0"/>
          <p:nvPr/>
        </p:nvPicPr>
        <p:blipFill rotWithShape="1">
          <a:blip r:embed="rId2">
            <a:alphaModFix/>
          </a:blip>
          <a:srcRect l="19" r="19"/>
          <a:stretch/>
        </p:blipFill>
        <p:spPr>
          <a:xfrm>
            <a:off x="0" y="-2225"/>
            <a:ext cx="9144003" cy="51501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2: z-Blank, with Learn to Thrive Morse code pattern, black">
  <p:cSld name="CUSTOM_8_1_2_1_2">
    <p:bg>
      <p:bgPr>
        <a:solidFill>
          <a:schemeClr val="dk1"/>
        </a:solidFill>
        <a:effectLst/>
      </p:bgPr>
    </p:bg>
    <p:spTree>
      <p:nvGrpSpPr>
        <p:cNvPr id="1" name="Shape 45"/>
        <p:cNvGrpSpPr/>
        <p:nvPr/>
      </p:nvGrpSpPr>
      <p:grpSpPr>
        <a:xfrm>
          <a:off x="0" y="0"/>
          <a:ext cx="0" cy="0"/>
          <a:chOff x="0" y="0"/>
          <a:chExt cx="0" cy="0"/>
        </a:xfrm>
      </p:grpSpPr>
      <p:pic>
        <p:nvPicPr>
          <p:cNvPr id="46" name="Google Shape;46;p15"/>
          <p:cNvPicPr preferRelativeResize="0"/>
          <p:nvPr/>
        </p:nvPicPr>
        <p:blipFill rotWithShape="1">
          <a:blip r:embed="rId2">
            <a:alphaModFix/>
          </a:blip>
          <a:srcRect l="39" r="49"/>
          <a:stretch/>
        </p:blipFill>
        <p:spPr>
          <a:xfrm>
            <a:off x="0" y="-2225"/>
            <a:ext cx="9144003" cy="514812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20688" y="263844"/>
            <a:ext cx="8308800" cy="6255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marR="0" lvl="1" algn="l" rtl="0">
              <a:lnSpc>
                <a:spcPct val="115000"/>
              </a:lnSpc>
              <a:spcBef>
                <a:spcPts val="80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2pPr>
            <a:lvl3pPr marR="0" lvl="2" algn="l" rtl="0">
              <a:lnSpc>
                <a:spcPct val="115000"/>
              </a:lnSpc>
              <a:spcBef>
                <a:spcPts val="80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3pPr>
            <a:lvl4pPr marR="0" lvl="3" algn="l" rtl="0">
              <a:lnSpc>
                <a:spcPct val="115000"/>
              </a:lnSpc>
              <a:spcBef>
                <a:spcPts val="80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4pPr>
            <a:lvl5pPr marR="0" lvl="4" algn="l" rtl="0">
              <a:lnSpc>
                <a:spcPct val="115000"/>
              </a:lnSpc>
              <a:spcBef>
                <a:spcPts val="80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5pPr>
            <a:lvl6pPr marR="0" lvl="5" algn="l" rtl="0">
              <a:lnSpc>
                <a:spcPct val="115000"/>
              </a:lnSpc>
              <a:spcBef>
                <a:spcPts val="80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6pPr>
            <a:lvl7pPr marR="0" lvl="6" algn="l" rtl="0">
              <a:lnSpc>
                <a:spcPct val="115000"/>
              </a:lnSpc>
              <a:spcBef>
                <a:spcPts val="80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7pPr>
            <a:lvl8pPr marR="0" lvl="7" algn="l" rtl="0">
              <a:lnSpc>
                <a:spcPct val="115000"/>
              </a:lnSpc>
              <a:spcBef>
                <a:spcPts val="80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8pPr>
            <a:lvl9pPr marR="0" lvl="8" algn="l" rtl="0">
              <a:lnSpc>
                <a:spcPct val="115000"/>
              </a:lnSpc>
              <a:spcBef>
                <a:spcPts val="800"/>
              </a:spcBef>
              <a:spcAft>
                <a:spcPts val="800"/>
              </a:spcAft>
              <a:buClr>
                <a:schemeClr val="dk1"/>
              </a:buClr>
              <a:buSzPts val="3000"/>
              <a:buFont typeface="Arial"/>
              <a:buNone/>
              <a:defRPr sz="30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24925" y="884250"/>
            <a:ext cx="8294400" cy="39432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L="914400" marR="0" lvl="1" indent="-228600" algn="l" rtl="0">
              <a:lnSpc>
                <a:spcPct val="115000"/>
              </a:lnSpc>
              <a:spcBef>
                <a:spcPts val="4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L="1371600" marR="0" lvl="2" indent="-228600" algn="l" rtl="0">
              <a:lnSpc>
                <a:spcPct val="115000"/>
              </a:lnSpc>
              <a:spcBef>
                <a:spcPts val="4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L="1828800" marR="0" lvl="3" indent="-228600" algn="l" rtl="0">
              <a:lnSpc>
                <a:spcPct val="115000"/>
              </a:lnSpc>
              <a:spcBef>
                <a:spcPts val="40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4pPr>
            <a:lvl5pPr marL="2286000" marR="0" lvl="4" indent="-228600" algn="l" rtl="0">
              <a:lnSpc>
                <a:spcPct val="115000"/>
              </a:lnSpc>
              <a:spcBef>
                <a:spcPts val="40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5pPr>
            <a:lvl6pPr marL="2743200" marR="0" lvl="5" indent="-228600" algn="l" rtl="0">
              <a:lnSpc>
                <a:spcPct val="115000"/>
              </a:lnSpc>
              <a:spcBef>
                <a:spcPts val="40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6pPr>
            <a:lvl7pPr marL="3200400" marR="0" lvl="6" indent="-228600" algn="l" rtl="0">
              <a:lnSpc>
                <a:spcPct val="115000"/>
              </a:lnSpc>
              <a:spcBef>
                <a:spcPts val="40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7pPr>
            <a:lvl8pPr marL="3657600" marR="0" lvl="7" indent="-228600" algn="l" rtl="0">
              <a:lnSpc>
                <a:spcPct val="115000"/>
              </a:lnSpc>
              <a:spcBef>
                <a:spcPts val="400"/>
              </a:spcBef>
              <a:spcAft>
                <a:spcPts val="0"/>
              </a:spcAft>
              <a:buClr>
                <a:srgbClr val="000000"/>
              </a:buClr>
              <a:buSzPts val="800"/>
              <a:buFont typeface="Arial"/>
              <a:buNone/>
              <a:defRPr sz="800" b="0" i="0" u="none" strike="noStrike" cap="none">
                <a:solidFill>
                  <a:srgbClr val="000000"/>
                </a:solidFill>
                <a:latin typeface="Arial"/>
                <a:ea typeface="Arial"/>
                <a:cs typeface="Arial"/>
                <a:sym typeface="Arial"/>
              </a:defRPr>
            </a:lvl8pPr>
            <a:lvl9pPr marL="4114800" marR="0" lvl="8" indent="-228600" algn="l" rtl="0">
              <a:lnSpc>
                <a:spcPct val="115000"/>
              </a:lnSpc>
              <a:spcBef>
                <a:spcPts val="400"/>
              </a:spcBef>
              <a:spcAft>
                <a:spcPts val="400"/>
              </a:spcAft>
              <a:buClr>
                <a:srgbClr val="000000"/>
              </a:buClr>
              <a:buSzPts val="800"/>
              <a:buFont typeface="Arial"/>
              <a:buNone/>
              <a:defRPr sz="800" b="0" i="0" u="none" strike="noStrike" cap="none">
                <a:solidFill>
                  <a:srgbClr val="000000"/>
                </a:solidFill>
                <a:latin typeface="Arial"/>
                <a:ea typeface="Arial"/>
                <a:cs typeface="Arial"/>
                <a:sym typeface="Arial"/>
              </a:defRPr>
            </a:lvl9pPr>
          </a:lstStyle>
          <a:p>
            <a:endParaRPr/>
          </a:p>
        </p:txBody>
      </p:sp>
      <p:sp>
        <p:nvSpPr>
          <p:cNvPr id="8" name="Google Shape;8;p1"/>
          <p:cNvSpPr txBox="1"/>
          <p:nvPr/>
        </p:nvSpPr>
        <p:spPr>
          <a:xfrm>
            <a:off x="7465849" y="4935583"/>
            <a:ext cx="1428000" cy="228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400"/>
              <a:buFont typeface="Arial"/>
              <a:buNone/>
            </a:pPr>
            <a:r>
              <a:rPr lang="en" sz="400" b="0" i="0" u="none" strike="noStrike" cap="none">
                <a:solidFill>
                  <a:srgbClr val="B7B7B7"/>
                </a:solidFill>
                <a:latin typeface="Arial"/>
                <a:ea typeface="Arial"/>
                <a:cs typeface="Arial"/>
                <a:sym typeface="Arial"/>
              </a:rPr>
              <a:t>Copyright © 202</a:t>
            </a:r>
            <a:r>
              <a:rPr lang="en" sz="400">
                <a:solidFill>
                  <a:srgbClr val="B7B7B7"/>
                </a:solidFill>
              </a:rPr>
              <a:t>2 </a:t>
            </a:r>
            <a:r>
              <a:rPr lang="en" sz="400" b="0" i="0" u="none" strike="noStrike" cap="none">
                <a:solidFill>
                  <a:srgbClr val="B7B7B7"/>
                </a:solidFill>
                <a:latin typeface="Arial"/>
                <a:ea typeface="Arial"/>
                <a:cs typeface="Arial"/>
                <a:sym typeface="Arial"/>
              </a:rPr>
              <a:t>Arizona Board of Regents</a:t>
            </a:r>
            <a:endParaRPr sz="400" b="0" i="0" u="none" strike="noStrike" cap="none">
              <a:solidFill>
                <a:srgbClr val="B7B7B7"/>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70" r:id="rId17"/>
    <p:sldLayoutId id="2147483671" r:id="rId18"/>
    <p:sldLayoutId id="2147483672" r:id="rId19"/>
    <p:sldLayoutId id="2147483673" r:id="rId20"/>
    <p:sldLayoutId id="2147483680" r:id="rId21"/>
    <p:sldLayoutId id="2147483682" r:id="rId22"/>
    <p:sldLayoutId id="2147483688" r:id="rId23"/>
    <p:sldLayoutId id="2147483692" r:id="rId24"/>
    <p:sldLayoutId id="2147483694" r:id="rId25"/>
    <p:sldLayoutId id="2147483697" r:id="rId26"/>
    <p:sldLayoutId id="2147483698" r:id="rId27"/>
    <p:sldLayoutId id="2147483699" r:id="rId28"/>
    <p:sldLayoutId id="2147483700" r:id="rId29"/>
    <p:sldLayoutId id="2147483701" r:id="rId30"/>
    <p:sldLayoutId id="2147483706" r:id="rId31"/>
    <p:sldLayoutId id="2147483707" r:id="rId3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560">
          <p15:clr>
            <a:srgbClr val="FF00FF"/>
          </p15:clr>
        </p15:guide>
        <p15:guide id="2" orient="horz" pos="3041">
          <p15:clr>
            <a:srgbClr val="FF00FF"/>
          </p15:clr>
        </p15:guide>
        <p15:guide id="3" orient="horz" pos="199">
          <p15:clr>
            <a:srgbClr val="FF00FF"/>
          </p15:clr>
        </p15:guide>
        <p15:guide id="4" pos="265">
          <p15:clr>
            <a:srgbClr val="FF00FF"/>
          </p15:clr>
        </p15:guide>
        <p15:guide id="5" pos="5480">
          <p15:clr>
            <a:srgbClr val="FF00FF"/>
          </p15:clr>
        </p15:guide>
        <p15:guide id="6" pos="2911">
          <p15:clr>
            <a:srgbClr val="FF00FF"/>
          </p15:clr>
        </p15:guide>
        <p15:guide id="7" orient="horz" pos="1620">
          <p15:clr>
            <a:srgbClr val="00FFFF"/>
          </p15:clr>
        </p15:guide>
        <p15:guide id="8" pos="5544">
          <p15:clr>
            <a:srgbClr val="FF00FF"/>
          </p15:clr>
        </p15:guide>
        <p15:guide id="9" pos="204">
          <p15:clr>
            <a:srgbClr val="FF00FF"/>
          </p15:clr>
        </p15:guide>
        <p15:guide id="10" pos="466">
          <p15:clr>
            <a:srgbClr val="FF00FF"/>
          </p15:clr>
        </p15:guide>
        <p15:guide id="11" pos="531">
          <p15:clr>
            <a:srgbClr val="FF00FF"/>
          </p15:clr>
        </p15:guide>
        <p15:guide id="12" pos="731">
          <p15:clr>
            <a:srgbClr val="FF00FF"/>
          </p15:clr>
        </p15:guide>
        <p15:guide id="13" pos="792">
          <p15:clr>
            <a:srgbClr val="FF00FF"/>
          </p15:clr>
        </p15:guide>
        <p15:guide id="14" pos="993">
          <p15:clr>
            <a:srgbClr val="FF00FF"/>
          </p15:clr>
        </p15:guide>
        <p15:guide id="15" pos="1059">
          <p15:clr>
            <a:srgbClr val="FF00FF"/>
          </p15:clr>
        </p15:guide>
        <p15:guide id="16" pos="1259">
          <p15:clr>
            <a:srgbClr val="FF00FF"/>
          </p15:clr>
        </p15:guide>
        <p15:guide id="17" pos="1319">
          <p15:clr>
            <a:srgbClr val="FF00FF"/>
          </p15:clr>
        </p15:guide>
        <p15:guide id="18" pos="1519">
          <p15:clr>
            <a:srgbClr val="FF00FF"/>
          </p15:clr>
        </p15:guide>
        <p15:guide id="19" pos="1584">
          <p15:clr>
            <a:srgbClr val="FF00FF"/>
          </p15:clr>
        </p15:guide>
        <p15:guide id="20" pos="1786">
          <p15:clr>
            <a:srgbClr val="FF00FF"/>
          </p15:clr>
        </p15:guide>
        <p15:guide id="21" pos="1849">
          <p15:clr>
            <a:srgbClr val="FF00FF"/>
          </p15:clr>
        </p15:guide>
        <p15:guide id="22" pos="2052">
          <p15:clr>
            <a:srgbClr val="FF00FF"/>
          </p15:clr>
        </p15:guide>
        <p15:guide id="23" pos="2114">
          <p15:clr>
            <a:srgbClr val="FF00FF"/>
          </p15:clr>
        </p15:guide>
        <p15:guide id="24" pos="2314">
          <p15:clr>
            <a:srgbClr val="FF00FF"/>
          </p15:clr>
        </p15:guide>
        <p15:guide id="25" pos="2379">
          <p15:clr>
            <a:srgbClr val="FF00FF"/>
          </p15:clr>
        </p15:guide>
        <p15:guide id="26" pos="2576">
          <p15:clr>
            <a:srgbClr val="FF00FF"/>
          </p15:clr>
        </p15:guide>
        <p15:guide id="27" pos="2644">
          <p15:clr>
            <a:srgbClr val="FF00FF"/>
          </p15:clr>
        </p15:guide>
        <p15:guide id="28" pos="2849">
          <p15:clr>
            <a:srgbClr val="FF00FF"/>
          </p15:clr>
        </p15:guide>
        <p15:guide id="29" pos="3113">
          <p15:clr>
            <a:srgbClr val="FF00FF"/>
          </p15:clr>
        </p15:guide>
        <p15:guide id="30" pos="3174">
          <p15:clr>
            <a:srgbClr val="FF00FF"/>
          </p15:clr>
        </p15:guide>
        <p15:guide id="31" pos="3377">
          <p15:clr>
            <a:srgbClr val="FF00FF"/>
          </p15:clr>
        </p15:guide>
        <p15:guide id="32" pos="3437">
          <p15:clr>
            <a:srgbClr val="FF00FF"/>
          </p15:clr>
        </p15:guide>
        <p15:guide id="33" pos="3641">
          <p15:clr>
            <a:srgbClr val="FF00FF"/>
          </p15:clr>
        </p15:guide>
        <p15:guide id="34" pos="3700">
          <p15:clr>
            <a:srgbClr val="FF00FF"/>
          </p15:clr>
        </p15:guide>
        <p15:guide id="35" pos="3904">
          <p15:clr>
            <a:srgbClr val="FF00FF"/>
          </p15:clr>
        </p15:guide>
        <p15:guide id="36" pos="3963">
          <p15:clr>
            <a:srgbClr val="FF00FF"/>
          </p15:clr>
        </p15:guide>
        <p15:guide id="37" pos="4162">
          <p15:clr>
            <a:srgbClr val="FF00FF"/>
          </p15:clr>
        </p15:guide>
        <p15:guide id="38" pos="4230">
          <p15:clr>
            <a:srgbClr val="FF00FF"/>
          </p15:clr>
        </p15:guide>
        <p15:guide id="39" pos="4429">
          <p15:clr>
            <a:srgbClr val="FF00FF"/>
          </p15:clr>
        </p15:guide>
        <p15:guide id="40" pos="4490">
          <p15:clr>
            <a:srgbClr val="FF00FF"/>
          </p15:clr>
        </p15:guide>
        <p15:guide id="41" pos="4695">
          <p15:clr>
            <a:srgbClr val="FF00FF"/>
          </p15:clr>
        </p15:guide>
        <p15:guide id="42" pos="4754">
          <p15:clr>
            <a:srgbClr val="FF00FF"/>
          </p15:clr>
        </p15:guide>
        <p15:guide id="43" pos="4953">
          <p15:clr>
            <a:srgbClr val="FF00FF"/>
          </p15:clr>
        </p15:guide>
        <p15:guide id="44" pos="5017">
          <p15:clr>
            <a:srgbClr val="FF00FF"/>
          </p15:clr>
        </p15:guide>
        <p15:guide id="45" pos="5220">
          <p15:clr>
            <a:srgbClr val="FF00FF"/>
          </p15:clr>
        </p15:guide>
        <p15:guide id="46" pos="5286">
          <p15:clr>
            <a:srgbClr val="FF00FF"/>
          </p15:clr>
        </p15:guide>
        <p15:guide id="47" pos="2880">
          <p15:clr>
            <a:srgbClr val="00FFF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79"/>
          <p:cNvSpPr/>
          <p:nvPr/>
        </p:nvSpPr>
        <p:spPr>
          <a:xfrm>
            <a:off x="0" y="0"/>
            <a:ext cx="9144000" cy="4042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5" name="Google Shape;1295;p79"/>
          <p:cNvPicPr preferRelativeResize="0"/>
          <p:nvPr/>
        </p:nvPicPr>
        <p:blipFill rotWithShape="1">
          <a:blip r:embed="rId3">
            <a:alphaModFix/>
          </a:blip>
          <a:srcRect b="21402"/>
          <a:stretch/>
        </p:blipFill>
        <p:spPr>
          <a:xfrm>
            <a:off x="0" y="0"/>
            <a:ext cx="9144000" cy="4042651"/>
          </a:xfrm>
          <a:prstGeom prst="rect">
            <a:avLst/>
          </a:prstGeom>
          <a:noFill/>
          <a:ln>
            <a:noFill/>
          </a:ln>
        </p:spPr>
      </p:pic>
      <p:sp>
        <p:nvSpPr>
          <p:cNvPr id="1296" name="Google Shape;1296;p79"/>
          <p:cNvSpPr txBox="1">
            <a:spLocks noGrp="1"/>
          </p:cNvSpPr>
          <p:nvPr>
            <p:ph type="body" idx="1"/>
          </p:nvPr>
        </p:nvSpPr>
        <p:spPr>
          <a:xfrm>
            <a:off x="4091093" y="4230610"/>
            <a:ext cx="4883574" cy="442990"/>
          </a:xfrm>
          <a:prstGeom prst="rect">
            <a:avLst/>
          </a:prstGeom>
        </p:spPr>
        <p:txBody>
          <a:bodyPr spcFirstLastPara="1" wrap="square" lIns="0" tIns="0" rIns="0" bIns="91425" anchor="t" anchorCtr="0">
            <a:noAutofit/>
          </a:bodyPr>
          <a:lstStyle/>
          <a:p>
            <a:pPr marL="0" lvl="0" indent="0" algn="l" rtl="0">
              <a:spcBef>
                <a:spcPts val="0"/>
              </a:spcBef>
              <a:spcAft>
                <a:spcPts val="0"/>
              </a:spcAft>
              <a:buNone/>
            </a:pPr>
            <a:r>
              <a:rPr lang="en-US" sz="1300" dirty="0"/>
              <a:t>Nishad Kale</a:t>
            </a:r>
          </a:p>
          <a:p>
            <a:pPr marL="0" lvl="0" indent="0" algn="l" rtl="0">
              <a:spcBef>
                <a:spcPts val="0"/>
              </a:spcBef>
              <a:spcAft>
                <a:spcPts val="0"/>
              </a:spcAft>
              <a:buNone/>
            </a:pPr>
            <a:r>
              <a:rPr lang="en-US" sz="1300" dirty="0"/>
              <a:t>Rahil Hastu</a:t>
            </a:r>
          </a:p>
          <a:p>
            <a:pPr marL="0" lvl="0" indent="0" algn="l" rtl="0">
              <a:spcBef>
                <a:spcPts val="0"/>
              </a:spcBef>
              <a:spcAft>
                <a:spcPts val="0"/>
              </a:spcAft>
              <a:buNone/>
            </a:pPr>
            <a:r>
              <a:rPr lang="en-US" b="0" dirty="0"/>
              <a:t>AME 598 – Programming with Internet Of Things	</a:t>
            </a:r>
          </a:p>
          <a:p>
            <a:pPr marL="0" lvl="0" indent="0" algn="l" rtl="0">
              <a:spcBef>
                <a:spcPts val="0"/>
              </a:spcBef>
              <a:spcAft>
                <a:spcPts val="0"/>
              </a:spcAft>
              <a:buNone/>
            </a:pPr>
            <a:r>
              <a:rPr lang="en-US" b="0" dirty="0"/>
              <a:t>October 31, 2023</a:t>
            </a:r>
          </a:p>
          <a:p>
            <a:pPr marL="0" lvl="0" indent="0" algn="l" rtl="0">
              <a:spcBef>
                <a:spcPts val="0"/>
              </a:spcBef>
              <a:spcAft>
                <a:spcPts val="0"/>
              </a:spcAft>
              <a:buNone/>
            </a:pPr>
            <a:endParaRPr b="0" dirty="0"/>
          </a:p>
          <a:p>
            <a:pPr marL="0" lvl="0" indent="0" algn="l" rtl="0">
              <a:spcBef>
                <a:spcPts val="0"/>
              </a:spcBef>
              <a:spcAft>
                <a:spcPts val="0"/>
              </a:spcAft>
              <a:buNone/>
            </a:pPr>
            <a:endParaRPr b="0" dirty="0"/>
          </a:p>
        </p:txBody>
      </p:sp>
      <p:sp>
        <p:nvSpPr>
          <p:cNvPr id="1297" name="Google Shape;1297;p79"/>
          <p:cNvSpPr txBox="1">
            <a:spLocks noGrp="1"/>
          </p:cNvSpPr>
          <p:nvPr>
            <p:ph type="ctrTitle"/>
          </p:nvPr>
        </p:nvSpPr>
        <p:spPr>
          <a:xfrm>
            <a:off x="424925" y="1362325"/>
            <a:ext cx="8294100" cy="2052600"/>
          </a:xfrm>
          <a:prstGeom prst="rect">
            <a:avLst/>
          </a:prstGeom>
          <a:ln>
            <a:noFill/>
          </a:ln>
        </p:spPr>
        <p:txBody>
          <a:bodyPr spcFirstLastPara="1" wrap="square" lIns="0" tIns="0" rIns="0" bIns="0" anchor="b" anchorCtr="0">
            <a:noAutofit/>
          </a:bodyPr>
          <a:lstStyle/>
          <a:p>
            <a:pPr marL="0" lvl="0" indent="0" algn="l" rtl="0">
              <a:spcBef>
                <a:spcPts val="0"/>
              </a:spcBef>
              <a:spcAft>
                <a:spcPts val="0"/>
              </a:spcAft>
              <a:buNone/>
            </a:pPr>
            <a:r>
              <a:rPr lang="en-US" dirty="0"/>
              <a:t>Smart Ambient Lighting and Motion-Activated System</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9"/>
        <p:cNvGrpSpPr/>
        <p:nvPr/>
      </p:nvGrpSpPr>
      <p:grpSpPr>
        <a:xfrm>
          <a:off x="0" y="0"/>
          <a:ext cx="0" cy="0"/>
          <a:chOff x="0" y="0"/>
          <a:chExt cx="0" cy="0"/>
        </a:xfrm>
      </p:grpSpPr>
      <p:sp>
        <p:nvSpPr>
          <p:cNvPr id="1711" name="Google Shape;1711;p129"/>
          <p:cNvSpPr txBox="1">
            <a:spLocks noGrp="1"/>
          </p:cNvSpPr>
          <p:nvPr>
            <p:ph type="title"/>
          </p:nvPr>
        </p:nvSpPr>
        <p:spPr>
          <a:xfrm>
            <a:off x="424925" y="315900"/>
            <a:ext cx="8294400" cy="568200"/>
          </a:xfrm>
          <a:prstGeom prst="rect">
            <a:avLst/>
          </a:prstGeom>
        </p:spPr>
        <p:txBody>
          <a:bodyPr spcFirstLastPara="1" wrap="square" lIns="0" tIns="0" rIns="0" bIns="0" anchor="t" anchorCtr="0">
            <a:noAutofit/>
          </a:bodyPr>
          <a:lstStyle/>
          <a:p>
            <a:pPr algn="l"/>
            <a:r>
              <a:rPr lang="en-US" dirty="0"/>
              <a:t>Timeline </a:t>
            </a:r>
          </a:p>
        </p:txBody>
      </p:sp>
      <p:graphicFrame>
        <p:nvGraphicFramePr>
          <p:cNvPr id="2" name="Table 1">
            <a:extLst>
              <a:ext uri="{FF2B5EF4-FFF2-40B4-BE49-F238E27FC236}">
                <a16:creationId xmlns:a16="http://schemas.microsoft.com/office/drawing/2014/main" id="{141BAB69-416E-4F99-612A-18C686668FDF}"/>
              </a:ext>
            </a:extLst>
          </p:cNvPr>
          <p:cNvGraphicFramePr>
            <a:graphicFrameLocks noGrp="1"/>
          </p:cNvGraphicFramePr>
          <p:nvPr>
            <p:extLst>
              <p:ext uri="{D42A27DB-BD31-4B8C-83A1-F6EECF244321}">
                <p14:modId xmlns:p14="http://schemas.microsoft.com/office/powerpoint/2010/main" val="573740078"/>
              </p:ext>
            </p:extLst>
          </p:nvPr>
        </p:nvGraphicFramePr>
        <p:xfrm>
          <a:off x="961814" y="1437216"/>
          <a:ext cx="7220372" cy="2269068"/>
        </p:xfrm>
        <a:graphic>
          <a:graphicData uri="http://schemas.openxmlformats.org/drawingml/2006/table">
            <a:tbl>
              <a:tblPr firstRow="1" bandRow="1">
                <a:tableStyleId>{B9DA9080-57F2-44C9-86DA-CA33E9CA1001}</a:tableStyleId>
              </a:tblPr>
              <a:tblGrid>
                <a:gridCol w="3610186">
                  <a:extLst>
                    <a:ext uri="{9D8B030D-6E8A-4147-A177-3AD203B41FA5}">
                      <a16:colId xmlns:a16="http://schemas.microsoft.com/office/drawing/2014/main" val="4196763202"/>
                    </a:ext>
                  </a:extLst>
                </a:gridCol>
                <a:gridCol w="3610186">
                  <a:extLst>
                    <a:ext uri="{9D8B030D-6E8A-4147-A177-3AD203B41FA5}">
                      <a16:colId xmlns:a16="http://schemas.microsoft.com/office/drawing/2014/main" val="4045360169"/>
                    </a:ext>
                  </a:extLst>
                </a:gridCol>
              </a:tblGrid>
              <a:tr h="567267">
                <a:tc>
                  <a:txBody>
                    <a:bodyPr/>
                    <a:lstStyle/>
                    <a:p>
                      <a:r>
                        <a:rPr lang="en-US" dirty="0"/>
                        <a:t>Week 1</a:t>
                      </a:r>
                    </a:p>
                  </a:txBody>
                  <a:tcPr/>
                </a:tc>
                <a:tc>
                  <a:txBody>
                    <a:bodyPr/>
                    <a:lstStyle/>
                    <a:p>
                      <a:r>
                        <a:rPr lang="en-US" dirty="0"/>
                        <a:t>Researching and gathering relevant information in order to execute the project.</a:t>
                      </a:r>
                    </a:p>
                  </a:txBody>
                  <a:tcPr/>
                </a:tc>
                <a:extLst>
                  <a:ext uri="{0D108BD9-81ED-4DB2-BD59-A6C34878D82A}">
                    <a16:rowId xmlns:a16="http://schemas.microsoft.com/office/drawing/2014/main" val="3258889650"/>
                  </a:ext>
                </a:extLst>
              </a:tr>
              <a:tr h="567267">
                <a:tc>
                  <a:txBody>
                    <a:bodyPr/>
                    <a:lstStyle/>
                    <a:p>
                      <a:r>
                        <a:rPr lang="en-US" dirty="0"/>
                        <a:t>Week 2</a:t>
                      </a:r>
                    </a:p>
                  </a:txBody>
                  <a:tcPr/>
                </a:tc>
                <a:tc>
                  <a:txBody>
                    <a:bodyPr/>
                    <a:lstStyle/>
                    <a:p>
                      <a:r>
                        <a:rPr lang="en-US" sz="1400" b="0" i="0" u="none" strike="noStrike" cap="none" dirty="0">
                          <a:solidFill>
                            <a:srgbClr val="000000"/>
                          </a:solidFill>
                          <a:effectLst/>
                          <a:latin typeface="Arial"/>
                          <a:ea typeface="Arial"/>
                          <a:cs typeface="Arial"/>
                          <a:sym typeface="Arial"/>
                        </a:rPr>
                        <a:t>Create an algorithm for detecting motion.</a:t>
                      </a:r>
                    </a:p>
                    <a:p>
                      <a:endParaRPr lang="en-US" dirty="0"/>
                    </a:p>
                  </a:txBody>
                  <a:tcPr/>
                </a:tc>
                <a:extLst>
                  <a:ext uri="{0D108BD9-81ED-4DB2-BD59-A6C34878D82A}">
                    <a16:rowId xmlns:a16="http://schemas.microsoft.com/office/drawing/2014/main" val="1977171558"/>
                  </a:ext>
                </a:extLst>
              </a:tr>
              <a:tr h="567267">
                <a:tc>
                  <a:txBody>
                    <a:bodyPr/>
                    <a:lstStyle/>
                    <a:p>
                      <a:r>
                        <a:rPr lang="en-US" dirty="0"/>
                        <a:t>Week 3</a:t>
                      </a:r>
                    </a:p>
                  </a:txBody>
                  <a:tcPr/>
                </a:tc>
                <a:tc>
                  <a:txBody>
                    <a:bodyPr/>
                    <a:lstStyle/>
                    <a:p>
                      <a:r>
                        <a:rPr lang="en-US" dirty="0"/>
                        <a:t>Dashboard for showing up the logs for website.	</a:t>
                      </a:r>
                    </a:p>
                  </a:txBody>
                  <a:tcPr/>
                </a:tc>
                <a:extLst>
                  <a:ext uri="{0D108BD9-81ED-4DB2-BD59-A6C34878D82A}">
                    <a16:rowId xmlns:a16="http://schemas.microsoft.com/office/drawing/2014/main" val="265329016"/>
                  </a:ext>
                </a:extLst>
              </a:tr>
              <a:tr h="567267">
                <a:tc>
                  <a:txBody>
                    <a:bodyPr/>
                    <a:lstStyle/>
                    <a:p>
                      <a:r>
                        <a:rPr lang="en-US" dirty="0"/>
                        <a:t>Week 4</a:t>
                      </a:r>
                    </a:p>
                  </a:txBody>
                  <a:tcPr/>
                </a:tc>
                <a:tc>
                  <a:txBody>
                    <a:bodyPr/>
                    <a:lstStyle/>
                    <a:p>
                      <a:r>
                        <a:rPr lang="en-US" dirty="0"/>
                        <a:t>Deployment on the EC2 instance and testing and validation.</a:t>
                      </a:r>
                    </a:p>
                  </a:txBody>
                  <a:tcPr/>
                </a:tc>
                <a:extLst>
                  <a:ext uri="{0D108BD9-81ED-4DB2-BD59-A6C34878D82A}">
                    <a16:rowId xmlns:a16="http://schemas.microsoft.com/office/drawing/2014/main" val="2440966082"/>
                  </a:ext>
                </a:extLst>
              </a:tr>
            </a:tbl>
          </a:graphicData>
        </a:graphic>
      </p:graphicFrame>
    </p:spTree>
    <p:extLst>
      <p:ext uri="{BB962C8B-B14F-4D97-AF65-F5344CB8AC3E}">
        <p14:creationId xmlns:p14="http://schemas.microsoft.com/office/powerpoint/2010/main" val="3345455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87"/>
          <p:cNvSpPr txBox="1">
            <a:spLocks noGrp="1"/>
          </p:cNvSpPr>
          <p:nvPr>
            <p:ph type="title"/>
          </p:nvPr>
        </p:nvSpPr>
        <p:spPr>
          <a:xfrm>
            <a:off x="431125" y="2064600"/>
            <a:ext cx="8288100" cy="1021500"/>
          </a:xfrm>
          <a:prstGeom prst="rect">
            <a:avLst/>
          </a:prstGeom>
        </p:spPr>
        <p:txBody>
          <a:bodyPr spcFirstLastPara="1" wrap="square" lIns="0" tIns="0" rIns="0" bIns="0" anchor="ctr" anchorCtr="0">
            <a:noAutofit/>
          </a:bodyPr>
          <a:lstStyle/>
          <a:p>
            <a:pPr marL="0" lvl="0" indent="0" algn="l" rtl="0">
              <a:spcBef>
                <a:spcPts val="0"/>
              </a:spcBef>
              <a:spcAft>
                <a:spcPts val="800"/>
              </a:spcAft>
              <a:buNone/>
            </a:pPr>
            <a:r>
              <a:rPr lang="en" dirty="0"/>
              <a:t>Thank You! </a:t>
            </a:r>
            <a:r>
              <a:rPr lang="en" dirty="0">
                <a:sym typeface="Wingdings" panose="05000000000000000000" pitchFamily="2" charset="2"/>
              </a:rPr>
              <a:t></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0"/>
        <p:cNvGrpSpPr/>
        <p:nvPr/>
      </p:nvGrpSpPr>
      <p:grpSpPr>
        <a:xfrm>
          <a:off x="0" y="0"/>
          <a:ext cx="0" cy="0"/>
          <a:chOff x="0" y="0"/>
          <a:chExt cx="0" cy="0"/>
        </a:xfrm>
      </p:grpSpPr>
      <p:sp>
        <p:nvSpPr>
          <p:cNvPr id="1341" name="Google Shape;1341;p86"/>
          <p:cNvSpPr txBox="1">
            <a:spLocks noGrp="1"/>
          </p:cNvSpPr>
          <p:nvPr>
            <p:ph type="title"/>
          </p:nvPr>
        </p:nvSpPr>
        <p:spPr>
          <a:xfrm>
            <a:off x="565850" y="316875"/>
            <a:ext cx="2675100" cy="4511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000"/>
              <a:buNone/>
            </a:pPr>
            <a:r>
              <a:rPr lang="en" sz="3000" dirty="0"/>
              <a:t>Contents</a:t>
            </a:r>
            <a:endParaRPr sz="3000" dirty="0"/>
          </a:p>
        </p:txBody>
      </p:sp>
      <p:sp>
        <p:nvSpPr>
          <p:cNvPr id="1342" name="Google Shape;1342;p86"/>
          <p:cNvSpPr txBox="1">
            <a:spLocks noGrp="1"/>
          </p:cNvSpPr>
          <p:nvPr>
            <p:ph type="subTitle" idx="1"/>
          </p:nvPr>
        </p:nvSpPr>
        <p:spPr>
          <a:xfrm>
            <a:off x="4931750" y="315900"/>
            <a:ext cx="3737100" cy="4511700"/>
          </a:xfrm>
          <a:prstGeom prst="rect">
            <a:avLst/>
          </a:prstGeom>
          <a:noFill/>
          <a:ln>
            <a:noFill/>
          </a:ln>
        </p:spPr>
        <p:txBody>
          <a:bodyPr spcFirstLastPara="1" wrap="square" lIns="91425" tIns="91425" rIns="91425" bIns="91425" anchor="ctr" anchorCtr="0">
            <a:noAutofit/>
          </a:bodyPr>
          <a:lstStyle/>
          <a:p>
            <a:pPr algn="l">
              <a:buFont typeface="Arial" panose="020B0604020202020204" pitchFamily="34" charset="0"/>
              <a:buChar char="•"/>
            </a:pPr>
            <a:r>
              <a:rPr lang="en-US" sz="1400" b="0" i="0" dirty="0">
                <a:solidFill>
                  <a:schemeClr val="bg1"/>
                </a:solidFill>
                <a:effectLst/>
                <a:latin typeface="-apple-system"/>
              </a:rPr>
              <a:t>What is the task/problem you are trying to solve?</a:t>
            </a:r>
          </a:p>
          <a:p>
            <a:pPr algn="l">
              <a:buFont typeface="Arial" panose="020B0604020202020204" pitchFamily="34" charset="0"/>
              <a:buChar char="•"/>
            </a:pPr>
            <a:endParaRPr lang="en-US" sz="1400" b="0" dirty="0">
              <a:solidFill>
                <a:schemeClr val="bg1"/>
              </a:solidFill>
              <a:latin typeface="-apple-system"/>
            </a:endParaRPr>
          </a:p>
          <a:p>
            <a:pPr algn="l">
              <a:buFont typeface="Arial" panose="020B0604020202020204" pitchFamily="34" charset="0"/>
              <a:buChar char="•"/>
            </a:pPr>
            <a:r>
              <a:rPr lang="en-US" sz="1400" b="0" i="0" dirty="0">
                <a:solidFill>
                  <a:schemeClr val="bg1"/>
                </a:solidFill>
                <a:effectLst/>
                <a:latin typeface="-apple-system"/>
              </a:rPr>
              <a:t>Overview</a:t>
            </a:r>
          </a:p>
          <a:p>
            <a:pPr algn="l">
              <a:buFont typeface="Arial" panose="020B0604020202020204" pitchFamily="34" charset="0"/>
              <a:buChar char="•"/>
            </a:pPr>
            <a:endParaRPr lang="en-US" sz="1400" b="0" i="0" dirty="0">
              <a:solidFill>
                <a:schemeClr val="bg1"/>
              </a:solidFill>
              <a:effectLst/>
              <a:latin typeface="-apple-system"/>
            </a:endParaRPr>
          </a:p>
          <a:p>
            <a:pPr algn="l">
              <a:buFont typeface="Arial" panose="020B0604020202020204" pitchFamily="34" charset="0"/>
              <a:buChar char="•"/>
            </a:pPr>
            <a:r>
              <a:rPr lang="en-US" sz="1400" b="0" i="0" dirty="0">
                <a:solidFill>
                  <a:schemeClr val="bg1"/>
                </a:solidFill>
                <a:effectLst/>
                <a:latin typeface="-apple-system"/>
              </a:rPr>
              <a:t>What are the components of your system?</a:t>
            </a:r>
          </a:p>
          <a:p>
            <a:pPr algn="l">
              <a:buFont typeface="Arial" panose="020B0604020202020204" pitchFamily="34" charset="0"/>
              <a:buChar char="•"/>
            </a:pPr>
            <a:endParaRPr lang="en-US" sz="1400" b="0" i="0" dirty="0">
              <a:solidFill>
                <a:schemeClr val="bg1"/>
              </a:solidFill>
              <a:effectLst/>
              <a:latin typeface="-apple-system"/>
            </a:endParaRPr>
          </a:p>
          <a:p>
            <a:pPr algn="l">
              <a:buFont typeface="Arial" panose="020B0604020202020204" pitchFamily="34" charset="0"/>
              <a:buChar char="•"/>
            </a:pPr>
            <a:r>
              <a:rPr lang="en-US" sz="1400" b="0" i="0" dirty="0">
                <a:solidFill>
                  <a:schemeClr val="bg1"/>
                </a:solidFill>
                <a:effectLst/>
                <a:latin typeface="-apple-system"/>
              </a:rPr>
              <a:t>How do they interact with each other?</a:t>
            </a:r>
          </a:p>
          <a:p>
            <a:pPr algn="l">
              <a:buFont typeface="Arial" panose="020B0604020202020204" pitchFamily="34" charset="0"/>
              <a:buChar char="•"/>
            </a:pPr>
            <a:endParaRPr lang="en-US" sz="1400" b="0" i="0" dirty="0">
              <a:solidFill>
                <a:schemeClr val="bg1"/>
              </a:solidFill>
              <a:effectLst/>
              <a:latin typeface="-apple-system"/>
            </a:endParaRPr>
          </a:p>
          <a:p>
            <a:pPr algn="l">
              <a:buFont typeface="Arial" panose="020B0604020202020204" pitchFamily="34" charset="0"/>
              <a:buChar char="•"/>
            </a:pPr>
            <a:r>
              <a:rPr lang="en-US" sz="1400" b="0" i="0" dirty="0">
                <a:solidFill>
                  <a:schemeClr val="bg1"/>
                </a:solidFill>
                <a:effectLst/>
                <a:latin typeface="-apple-system"/>
              </a:rPr>
              <a:t>What are the tradeoffs you have made in your design?</a:t>
            </a:r>
          </a:p>
          <a:p>
            <a:pPr algn="l">
              <a:buFont typeface="Arial" panose="020B0604020202020204" pitchFamily="34" charset="0"/>
              <a:buChar char="•"/>
            </a:pPr>
            <a:endParaRPr lang="en-US" sz="1400" b="0" i="0" dirty="0">
              <a:solidFill>
                <a:schemeClr val="bg1"/>
              </a:solidFill>
              <a:effectLst/>
              <a:latin typeface="-apple-system"/>
            </a:endParaRPr>
          </a:p>
          <a:p>
            <a:pPr algn="l">
              <a:buFont typeface="Arial" panose="020B0604020202020204" pitchFamily="34" charset="0"/>
              <a:buChar char="•"/>
            </a:pPr>
            <a:r>
              <a:rPr lang="en-US" sz="1400" b="0" i="0" dirty="0">
                <a:solidFill>
                  <a:schemeClr val="bg1"/>
                </a:solidFill>
                <a:effectLst/>
                <a:latin typeface="-apple-system"/>
              </a:rPr>
              <a:t>What is the tech stack you are using?</a:t>
            </a:r>
          </a:p>
          <a:p>
            <a:pPr algn="l">
              <a:buFont typeface="Arial" panose="020B0604020202020204" pitchFamily="34" charset="0"/>
              <a:buChar char="•"/>
            </a:pPr>
            <a:endParaRPr lang="en-US" sz="1400" b="0" i="0" dirty="0">
              <a:solidFill>
                <a:schemeClr val="bg1"/>
              </a:solidFill>
              <a:effectLst/>
              <a:latin typeface="-apple-system"/>
            </a:endParaRPr>
          </a:p>
          <a:p>
            <a:pPr algn="l">
              <a:buFont typeface="Arial" panose="020B0604020202020204" pitchFamily="34" charset="0"/>
              <a:buChar char="•"/>
            </a:pPr>
            <a:r>
              <a:rPr lang="en-US" sz="1400" b="0" i="0" dirty="0">
                <a:solidFill>
                  <a:schemeClr val="bg1"/>
                </a:solidFill>
                <a:effectLst/>
                <a:latin typeface="-apple-system"/>
              </a:rPr>
              <a:t>What are the challenges you expect to face?</a:t>
            </a:r>
          </a:p>
          <a:p>
            <a:pPr algn="l">
              <a:buFont typeface="Arial" panose="020B0604020202020204" pitchFamily="34" charset="0"/>
              <a:buChar char="•"/>
            </a:pPr>
            <a:endParaRPr lang="en-US" sz="1400" b="0" i="0" dirty="0">
              <a:solidFill>
                <a:schemeClr val="bg1"/>
              </a:solidFill>
              <a:effectLst/>
              <a:latin typeface="-apple-system"/>
            </a:endParaRPr>
          </a:p>
          <a:p>
            <a:pPr algn="l">
              <a:buFont typeface="Arial" panose="020B0604020202020204" pitchFamily="34" charset="0"/>
              <a:buChar char="•"/>
            </a:pPr>
            <a:r>
              <a:rPr lang="en-US" sz="1400" b="0" i="0" dirty="0">
                <a:solidFill>
                  <a:schemeClr val="bg1"/>
                </a:solidFill>
                <a:effectLst/>
                <a:latin typeface="-apple-system"/>
              </a:rPr>
              <a:t>Timeline</a:t>
            </a:r>
          </a:p>
          <a:p>
            <a:pPr marL="0" lvl="0" indent="0" algn="l" rtl="0">
              <a:lnSpc>
                <a:spcPct val="90000"/>
              </a:lnSpc>
              <a:spcBef>
                <a:spcPts val="0"/>
              </a:spcBef>
              <a:spcAft>
                <a:spcPts val="0"/>
              </a:spcAft>
              <a:buSzPts val="1400"/>
              <a:buNone/>
            </a:pPr>
            <a:endParaRPr lang="en-US" sz="1400" b="0" dirty="0">
              <a:solidFill>
                <a:schemeClr val="bg1"/>
              </a:solidFil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75"/>
          <p:cNvSpPr txBox="1">
            <a:spLocks noGrp="1"/>
          </p:cNvSpPr>
          <p:nvPr>
            <p:ph type="title"/>
          </p:nvPr>
        </p:nvSpPr>
        <p:spPr>
          <a:xfrm>
            <a:off x="421925" y="315900"/>
            <a:ext cx="2945700" cy="4511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r>
              <a:rPr lang="en-US" dirty="0"/>
              <a:t>What is the task/problem you are trying to solve?</a:t>
            </a:r>
            <a:endParaRPr dirty="0"/>
          </a:p>
        </p:txBody>
      </p:sp>
      <p:sp>
        <p:nvSpPr>
          <p:cNvPr id="1248" name="Google Shape;1248;p75"/>
          <p:cNvSpPr txBox="1">
            <a:spLocks noGrp="1"/>
          </p:cNvSpPr>
          <p:nvPr>
            <p:ph type="body" idx="1"/>
          </p:nvPr>
        </p:nvSpPr>
        <p:spPr>
          <a:xfrm>
            <a:off x="4208300" y="315900"/>
            <a:ext cx="4510800" cy="4511700"/>
          </a:xfrm>
          <a:prstGeom prst="rect">
            <a:avLst/>
          </a:prstGeom>
          <a:noFill/>
          <a:ln>
            <a:noFill/>
          </a:ln>
        </p:spPr>
        <p:txBody>
          <a:bodyPr spcFirstLastPara="1" wrap="square" lIns="91425" tIns="91425" rIns="91425" bIns="91425" anchor="ctr" anchorCtr="0">
            <a:noAutofit/>
          </a:bodyPr>
          <a:lstStyle/>
          <a:p>
            <a:pPr marL="0" lvl="0" indent="0" algn="just" rtl="0">
              <a:lnSpc>
                <a:spcPct val="90000"/>
              </a:lnSpc>
              <a:spcBef>
                <a:spcPts val="0"/>
              </a:spcBef>
              <a:spcAft>
                <a:spcPts val="0"/>
              </a:spcAft>
              <a:buSzPts val="1200"/>
              <a:buNone/>
            </a:pPr>
            <a:endParaRPr sz="1800" b="1" dirty="0">
              <a:solidFill>
                <a:schemeClr val="tx1"/>
              </a:solidFill>
              <a:latin typeface="+mj-lt"/>
            </a:endParaRPr>
          </a:p>
          <a:p>
            <a:pPr marL="0" lvl="0" indent="0" algn="just" rtl="0">
              <a:lnSpc>
                <a:spcPct val="90000"/>
              </a:lnSpc>
              <a:spcBef>
                <a:spcPts val="0"/>
              </a:spcBef>
              <a:spcAft>
                <a:spcPts val="0"/>
              </a:spcAft>
              <a:buSzPts val="1200"/>
              <a:buNone/>
            </a:pPr>
            <a:r>
              <a:rPr lang="en-US" sz="1800" b="0" i="0" dirty="0">
                <a:solidFill>
                  <a:schemeClr val="tx1"/>
                </a:solidFill>
                <a:effectLst/>
                <a:latin typeface="+mj-lt"/>
              </a:rPr>
              <a:t>Simplify the control of lighting and other home devices by automating them based on motion detection, and user preferences.</a:t>
            </a:r>
            <a:endParaRPr sz="1800" dirty="0">
              <a:solidFill>
                <a:schemeClr val="tx1"/>
              </a:solidFill>
              <a:latin typeface="+mj-lt"/>
            </a:endParaRPr>
          </a:p>
        </p:txBody>
      </p:sp>
    </p:spTree>
    <p:extLst>
      <p:ext uri="{BB962C8B-B14F-4D97-AF65-F5344CB8AC3E}">
        <p14:creationId xmlns:p14="http://schemas.microsoft.com/office/powerpoint/2010/main" val="31319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75"/>
          <p:cNvSpPr txBox="1">
            <a:spLocks noGrp="1"/>
          </p:cNvSpPr>
          <p:nvPr>
            <p:ph type="title"/>
          </p:nvPr>
        </p:nvSpPr>
        <p:spPr>
          <a:xfrm>
            <a:off x="421925" y="315900"/>
            <a:ext cx="2945700" cy="4511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r>
              <a:rPr lang="en" dirty="0"/>
              <a:t>Overview</a:t>
            </a:r>
            <a:endParaRPr dirty="0"/>
          </a:p>
        </p:txBody>
      </p:sp>
      <p:sp>
        <p:nvSpPr>
          <p:cNvPr id="1248" name="Google Shape;1248;p75"/>
          <p:cNvSpPr txBox="1">
            <a:spLocks noGrp="1"/>
          </p:cNvSpPr>
          <p:nvPr>
            <p:ph type="body" idx="1"/>
          </p:nvPr>
        </p:nvSpPr>
        <p:spPr>
          <a:xfrm>
            <a:off x="4208300" y="315900"/>
            <a:ext cx="4510800" cy="4511700"/>
          </a:xfrm>
          <a:prstGeom prst="rect">
            <a:avLst/>
          </a:prstGeom>
          <a:noFill/>
          <a:ln>
            <a:noFill/>
          </a:ln>
        </p:spPr>
        <p:txBody>
          <a:bodyPr spcFirstLastPara="1" wrap="square" lIns="91425" tIns="91425" rIns="91425" bIns="91425" anchor="ctr" anchorCtr="0">
            <a:noAutofit/>
          </a:bodyPr>
          <a:lstStyle/>
          <a:p>
            <a:pPr marL="0" lvl="0" indent="0" algn="just" rtl="0">
              <a:lnSpc>
                <a:spcPct val="90000"/>
              </a:lnSpc>
              <a:spcBef>
                <a:spcPts val="0"/>
              </a:spcBef>
              <a:spcAft>
                <a:spcPts val="0"/>
              </a:spcAft>
              <a:buSzPts val="1200"/>
              <a:buNone/>
            </a:pPr>
            <a:endParaRPr dirty="0">
              <a:solidFill>
                <a:schemeClr val="tx1"/>
              </a:solidFill>
              <a:latin typeface="+mj-lt"/>
            </a:endParaRPr>
          </a:p>
          <a:p>
            <a:pPr marL="0" lvl="0" indent="0" algn="just" rtl="0">
              <a:lnSpc>
                <a:spcPct val="90000"/>
              </a:lnSpc>
              <a:spcBef>
                <a:spcPts val="0"/>
              </a:spcBef>
              <a:spcAft>
                <a:spcPts val="0"/>
              </a:spcAft>
              <a:buSzPts val="1200"/>
              <a:buNone/>
            </a:pPr>
            <a:endParaRPr b="1" dirty="0">
              <a:solidFill>
                <a:schemeClr val="tx1"/>
              </a:solidFill>
              <a:latin typeface="+mj-lt"/>
            </a:endParaRPr>
          </a:p>
          <a:p>
            <a:pPr marL="457200" lvl="0" indent="-342900" algn="just" rtl="0">
              <a:lnSpc>
                <a:spcPct val="90000"/>
              </a:lnSpc>
              <a:spcBef>
                <a:spcPts val="0"/>
              </a:spcBef>
              <a:spcAft>
                <a:spcPts val="0"/>
              </a:spcAft>
              <a:buSzPts val="1800"/>
              <a:buChar char="●"/>
            </a:pPr>
            <a:r>
              <a:rPr lang="en-US" b="0" i="0" dirty="0">
                <a:solidFill>
                  <a:schemeClr val="tx1"/>
                </a:solidFill>
                <a:effectLst/>
                <a:latin typeface="+mj-lt"/>
              </a:rPr>
              <a:t>This IoT project combines a Passive Infrared (PIR) sensor for motion detection and a WS2812 RGB LED for visual feedback and ambient lighting control using an ESP32 microcontroller.</a:t>
            </a:r>
          </a:p>
          <a:p>
            <a:pPr marL="114300" lvl="0" indent="0" algn="just" rtl="0">
              <a:lnSpc>
                <a:spcPct val="90000"/>
              </a:lnSpc>
              <a:spcBef>
                <a:spcPts val="0"/>
              </a:spcBef>
              <a:spcAft>
                <a:spcPts val="0"/>
              </a:spcAft>
              <a:buSzPts val="1800"/>
            </a:pPr>
            <a:endParaRPr dirty="0">
              <a:solidFill>
                <a:schemeClr val="tx1"/>
              </a:solidFill>
              <a:latin typeface="+mj-lt"/>
            </a:endParaRPr>
          </a:p>
          <a:p>
            <a:pPr marL="457200" lvl="0" indent="-342900" algn="just" rtl="0">
              <a:lnSpc>
                <a:spcPct val="90000"/>
              </a:lnSpc>
              <a:spcBef>
                <a:spcPts val="0"/>
              </a:spcBef>
              <a:spcAft>
                <a:spcPts val="0"/>
              </a:spcAft>
              <a:buSzPts val="1800"/>
              <a:buChar char="●"/>
            </a:pPr>
            <a:r>
              <a:rPr lang="en-US" b="0" i="0" dirty="0">
                <a:solidFill>
                  <a:schemeClr val="tx1"/>
                </a:solidFill>
                <a:effectLst/>
                <a:latin typeface="+mj-lt"/>
              </a:rPr>
              <a:t>The system detects motion and responds by activating lighting, providing visual cues, and creating dynamic ambient lighting scenarios, making it a versatile and interactive addition to home automation, security, or environmental control applications.</a:t>
            </a:r>
            <a:r>
              <a:rPr lang="en" dirty="0">
                <a:solidFill>
                  <a:schemeClr val="tx1"/>
                </a:solidFill>
                <a:latin typeface="+mj-lt"/>
              </a:rPr>
              <a:t> </a:t>
            </a:r>
            <a:endParaRPr dirty="0">
              <a:solidFill>
                <a:schemeClr val="tx1"/>
              </a:solidFill>
              <a:latin typeface="+mj-lt"/>
            </a:endParaRPr>
          </a:p>
          <a:p>
            <a:pPr marL="0" lvl="0" indent="0" algn="just" rtl="0">
              <a:lnSpc>
                <a:spcPct val="90000"/>
              </a:lnSpc>
              <a:spcBef>
                <a:spcPts val="0"/>
              </a:spcBef>
              <a:spcAft>
                <a:spcPts val="0"/>
              </a:spcAft>
              <a:buSzPts val="1200"/>
              <a:buNone/>
            </a:pPr>
            <a:endParaRPr dirty="0">
              <a:solidFill>
                <a:schemeClr val="tx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85"/>
          <p:cNvSpPr txBox="1">
            <a:spLocks noGrp="1"/>
          </p:cNvSpPr>
          <p:nvPr>
            <p:ph type="title"/>
          </p:nvPr>
        </p:nvSpPr>
        <p:spPr>
          <a:xfrm>
            <a:off x="421925" y="315900"/>
            <a:ext cx="2945700" cy="4511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r>
              <a:rPr lang="en-US" sz="2400" dirty="0"/>
              <a:t>What are the components of your system?</a:t>
            </a:r>
          </a:p>
        </p:txBody>
      </p:sp>
      <p:sp>
        <p:nvSpPr>
          <p:cNvPr id="1336" name="Google Shape;1336;p85"/>
          <p:cNvSpPr txBox="1">
            <a:spLocks noGrp="1"/>
          </p:cNvSpPr>
          <p:nvPr>
            <p:ph type="body" idx="1"/>
          </p:nvPr>
        </p:nvSpPr>
        <p:spPr>
          <a:xfrm>
            <a:off x="4208300" y="315900"/>
            <a:ext cx="4510800" cy="45117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SzPts val="1200"/>
              <a:buNone/>
            </a:pPr>
            <a:r>
              <a:rPr lang="en-US" sz="1300" b="1" i="0" dirty="0">
                <a:solidFill>
                  <a:schemeClr val="tx1"/>
                </a:solidFill>
                <a:effectLst/>
                <a:latin typeface="+mj-lt"/>
              </a:rPr>
              <a:t>PIR Sensor for Motion Detection:</a:t>
            </a:r>
            <a:r>
              <a:rPr lang="en-US" sz="1300" b="0" i="0" dirty="0">
                <a:solidFill>
                  <a:schemeClr val="tx1"/>
                </a:solidFill>
                <a:effectLst/>
                <a:latin typeface="+mj-lt"/>
              </a:rPr>
              <a:t> The PIR sensor serves as the eyes of the system, detecting any movement within its range. </a:t>
            </a:r>
          </a:p>
          <a:p>
            <a:pPr marL="0" lvl="0" indent="0" algn="l" rtl="0">
              <a:lnSpc>
                <a:spcPct val="90000"/>
              </a:lnSpc>
              <a:spcBef>
                <a:spcPts val="0"/>
              </a:spcBef>
              <a:spcAft>
                <a:spcPts val="0"/>
              </a:spcAft>
              <a:buSzPts val="1200"/>
              <a:buNone/>
            </a:pPr>
            <a:r>
              <a:rPr lang="en-US" sz="1300" b="0" i="0" u="none" strike="noStrike" baseline="0" dirty="0">
                <a:solidFill>
                  <a:schemeClr val="tx1"/>
                </a:solidFill>
                <a:latin typeface="+mj-lt"/>
              </a:rPr>
              <a:t> </a:t>
            </a:r>
            <a:endParaRPr lang="en-US" sz="1300" dirty="0">
              <a:solidFill>
                <a:schemeClr val="tx1"/>
              </a:solidFill>
              <a:latin typeface="+mj-lt"/>
            </a:endParaRPr>
          </a:p>
          <a:p>
            <a:pPr marL="0" indent="0">
              <a:lnSpc>
                <a:spcPct val="90000"/>
              </a:lnSpc>
              <a:buSzPts val="1200"/>
            </a:pPr>
            <a:r>
              <a:rPr lang="en-US" sz="1300" b="1" i="0" dirty="0">
                <a:solidFill>
                  <a:schemeClr val="tx1"/>
                </a:solidFill>
                <a:effectLst/>
                <a:latin typeface="+mj-lt"/>
              </a:rPr>
              <a:t>RGB Sensor (WS2812_RGB) for Environmental Awareness:</a:t>
            </a:r>
            <a:r>
              <a:rPr lang="en-US" sz="1300" dirty="0">
                <a:solidFill>
                  <a:schemeClr val="tx1"/>
                </a:solidFill>
                <a:effectLst/>
                <a:latin typeface="+mj-lt"/>
              </a:rPr>
              <a:t> </a:t>
            </a:r>
            <a:r>
              <a:rPr lang="en-US" sz="1300" b="0" i="0" dirty="0">
                <a:solidFill>
                  <a:schemeClr val="tx1"/>
                </a:solidFill>
                <a:effectLst/>
                <a:latin typeface="+mj-lt"/>
              </a:rPr>
              <a:t>It measures light and color, providing valuable data for creating dynamic lighting scenarios that match your preferences or environmental changes. The RGB sensor adds a layer of intelligence to our system, making it more adaptable to various situations.</a:t>
            </a:r>
            <a:endParaRPr lang="en-US" sz="1300" b="0" i="0" u="none" strike="noStrike" baseline="0" dirty="0">
              <a:solidFill>
                <a:schemeClr val="tx1"/>
              </a:solidFill>
              <a:latin typeface="+mj-lt"/>
            </a:endParaRPr>
          </a:p>
          <a:p>
            <a:pPr marL="0" indent="0">
              <a:lnSpc>
                <a:spcPct val="90000"/>
              </a:lnSpc>
              <a:buSzPts val="1200"/>
            </a:pPr>
            <a:endParaRPr lang="en-US" sz="1300" dirty="0">
              <a:solidFill>
                <a:schemeClr val="tx1"/>
              </a:solidFill>
              <a:latin typeface="+mj-lt"/>
              <a:ea typeface="Times New Roman" panose="02020603050405020304" pitchFamily="18" charset="0"/>
            </a:endParaRPr>
          </a:p>
          <a:p>
            <a:pPr marL="0" indent="0">
              <a:lnSpc>
                <a:spcPct val="90000"/>
              </a:lnSpc>
              <a:buSzPts val="1200"/>
            </a:pPr>
            <a:r>
              <a:rPr lang="en-US" sz="1300" b="1" dirty="0">
                <a:solidFill>
                  <a:schemeClr val="tx1"/>
                </a:solidFill>
                <a:latin typeface="+mj-lt"/>
                <a:ea typeface="Times New Roman" panose="02020603050405020304" pitchFamily="18" charset="0"/>
              </a:rPr>
              <a:t>ESP32 Microcontroller: </a:t>
            </a:r>
            <a:r>
              <a:rPr lang="en-US" sz="1300" b="0" i="0" dirty="0">
                <a:solidFill>
                  <a:schemeClr val="tx1"/>
                </a:solidFill>
                <a:effectLst/>
                <a:latin typeface="+mj-lt"/>
              </a:rPr>
              <a:t>The ESP32 microcontroller acts as the central control unit, connecting and processing data from the PIR and RGB sensors.</a:t>
            </a:r>
          </a:p>
          <a:p>
            <a:pPr marL="0" indent="0">
              <a:lnSpc>
                <a:spcPct val="90000"/>
              </a:lnSpc>
              <a:buSzPts val="1200"/>
            </a:pPr>
            <a:endParaRPr lang="en-US" sz="1300" dirty="0">
              <a:solidFill>
                <a:schemeClr val="tx1"/>
              </a:solidFill>
              <a:latin typeface="+mj-lt"/>
              <a:ea typeface="Times New Roman" panose="02020603050405020304" pitchFamily="18" charset="0"/>
            </a:endParaRPr>
          </a:p>
          <a:p>
            <a:pPr marL="0" indent="0">
              <a:lnSpc>
                <a:spcPct val="90000"/>
              </a:lnSpc>
              <a:buSzPts val="1200"/>
            </a:pPr>
            <a:r>
              <a:rPr lang="en-US" sz="1300" b="1" i="0" dirty="0">
                <a:solidFill>
                  <a:schemeClr val="tx1"/>
                </a:solidFill>
                <a:effectLst/>
                <a:latin typeface="+mj-lt"/>
              </a:rPr>
              <a:t>AWS EC2 Instance: </a:t>
            </a:r>
            <a:r>
              <a:rPr lang="en-US" sz="1300" b="0" i="0" dirty="0">
                <a:solidFill>
                  <a:schemeClr val="tx1"/>
                </a:solidFill>
                <a:effectLst/>
                <a:latin typeface="+mj-lt"/>
              </a:rPr>
              <a:t>This allows you to control and monitor your home automation system remotely. Whether you want to check the status of your home, activate specific actions, or analyze data, the EC2 instance ensures your system is accessible from anywhere.</a:t>
            </a:r>
          </a:p>
          <a:p>
            <a:pPr marL="0" indent="0">
              <a:lnSpc>
                <a:spcPct val="90000"/>
              </a:lnSpc>
              <a:buSzPts val="1200"/>
            </a:pPr>
            <a:endParaRPr lang="en-US" sz="1300" dirty="0">
              <a:solidFill>
                <a:schemeClr val="tx1"/>
              </a:solidFill>
              <a:latin typeface="+mj-lt"/>
              <a:ea typeface="Times New Roman" panose="02020603050405020304" pitchFamily="18" charset="0"/>
            </a:endParaRPr>
          </a:p>
          <a:p>
            <a:pPr marL="0" indent="0">
              <a:lnSpc>
                <a:spcPct val="90000"/>
              </a:lnSpc>
              <a:buSzPts val="1200"/>
            </a:pPr>
            <a:r>
              <a:rPr lang="en-US" sz="1300" b="1" i="0" dirty="0">
                <a:solidFill>
                  <a:schemeClr val="tx1"/>
                </a:solidFill>
                <a:effectLst/>
                <a:latin typeface="+mj-lt"/>
              </a:rPr>
              <a:t>MongoDB Database: </a:t>
            </a:r>
            <a:r>
              <a:rPr lang="en-US" sz="1300" b="0" i="0" dirty="0">
                <a:solidFill>
                  <a:schemeClr val="tx1"/>
                </a:solidFill>
                <a:effectLst/>
                <a:latin typeface="+mj-lt"/>
              </a:rPr>
              <a:t>It records every event, such as motion detection and lighting changes, providing you with historical data for analysis, security auditing, and usage statistics. </a:t>
            </a:r>
            <a:endParaRPr lang="en-US" sz="1300" dirty="0">
              <a:solidFill>
                <a:schemeClr val="tx1"/>
              </a:solidFill>
              <a:latin typeface="+mj-lt"/>
              <a:ea typeface="Times New Roman" panose="02020603050405020304" pitchFamily="18" charset="0"/>
            </a:endParaRPr>
          </a:p>
        </p:txBody>
      </p:sp>
    </p:spTree>
    <p:extLst>
      <p:ext uri="{BB962C8B-B14F-4D97-AF65-F5344CB8AC3E}">
        <p14:creationId xmlns:p14="http://schemas.microsoft.com/office/powerpoint/2010/main" val="148156554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9"/>
        <p:cNvGrpSpPr/>
        <p:nvPr/>
      </p:nvGrpSpPr>
      <p:grpSpPr>
        <a:xfrm>
          <a:off x="0" y="0"/>
          <a:ext cx="0" cy="0"/>
          <a:chOff x="0" y="0"/>
          <a:chExt cx="0" cy="0"/>
        </a:xfrm>
      </p:grpSpPr>
      <p:sp>
        <p:nvSpPr>
          <p:cNvPr id="1710" name="Google Shape;1710;p129"/>
          <p:cNvSpPr txBox="1">
            <a:spLocks noGrp="1"/>
          </p:cNvSpPr>
          <p:nvPr>
            <p:ph type="body" idx="1"/>
          </p:nvPr>
        </p:nvSpPr>
        <p:spPr>
          <a:xfrm>
            <a:off x="424925" y="1439664"/>
            <a:ext cx="8289300" cy="3943200"/>
          </a:xfrm>
          <a:prstGeom prst="rect">
            <a:avLst/>
          </a:prstGeom>
        </p:spPr>
        <p:txBody>
          <a:bodyPr spcFirstLastPara="1" wrap="square" lIns="0" tIns="0" rIns="0" bIns="0" anchor="t" anchorCtr="0">
            <a:noAutofit/>
          </a:bodyPr>
          <a:lstStyle/>
          <a:p>
            <a:pPr marL="0" lvl="0" indent="0" algn="l" rtl="0">
              <a:spcBef>
                <a:spcPts val="0"/>
              </a:spcBef>
              <a:spcAft>
                <a:spcPts val="400"/>
              </a:spcAft>
            </a:pPr>
            <a:r>
              <a:rPr lang="en-US" b="0" i="0" dirty="0">
                <a:solidFill>
                  <a:schemeClr val="tx1"/>
                </a:solidFill>
                <a:effectLst/>
                <a:latin typeface="+mj-lt"/>
              </a:rPr>
              <a:t>The PIR sensor continuously monitors for motion in its designated area. When it detects motion, it sends a signal to the ESP32 microcontroller. </a:t>
            </a:r>
            <a:br>
              <a:rPr lang="en-US" dirty="0">
                <a:solidFill>
                  <a:schemeClr val="tx1"/>
                </a:solidFill>
                <a:latin typeface="+mj-lt"/>
              </a:rPr>
            </a:br>
            <a:r>
              <a:rPr lang="en-US" b="0" i="0" dirty="0">
                <a:solidFill>
                  <a:schemeClr val="tx1"/>
                </a:solidFill>
                <a:effectLst/>
                <a:latin typeface="+mj-lt"/>
              </a:rPr>
              <a:t>The ESP32 processes the incoming information and, in accordance with predefined configuration settings, commands the RGB Sensor to emit specific lighting patterns or colors. Additionally, the system can be controlled and monitored remotely through the AWS EC2 instance (secondary task), while all activity data is logged in a MongoDB database for later analysis. 	</a:t>
            </a:r>
            <a:endParaRPr dirty="0">
              <a:solidFill>
                <a:schemeClr val="tx1"/>
              </a:solidFill>
              <a:latin typeface="+mj-lt"/>
            </a:endParaRPr>
          </a:p>
        </p:txBody>
      </p:sp>
      <p:sp>
        <p:nvSpPr>
          <p:cNvPr id="1711" name="Google Shape;1711;p129"/>
          <p:cNvSpPr txBox="1">
            <a:spLocks noGrp="1"/>
          </p:cNvSpPr>
          <p:nvPr>
            <p:ph type="title"/>
          </p:nvPr>
        </p:nvSpPr>
        <p:spPr>
          <a:xfrm>
            <a:off x="424925" y="315900"/>
            <a:ext cx="8294400" cy="5682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a:t>How do they interact with each other?</a:t>
            </a:r>
          </a:p>
        </p:txBody>
      </p:sp>
    </p:spTree>
    <p:extLst>
      <p:ext uri="{BB962C8B-B14F-4D97-AF65-F5344CB8AC3E}">
        <p14:creationId xmlns:p14="http://schemas.microsoft.com/office/powerpoint/2010/main" val="1487044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9"/>
        <p:cNvGrpSpPr/>
        <p:nvPr/>
      </p:nvGrpSpPr>
      <p:grpSpPr>
        <a:xfrm>
          <a:off x="0" y="0"/>
          <a:ext cx="0" cy="0"/>
          <a:chOff x="0" y="0"/>
          <a:chExt cx="0" cy="0"/>
        </a:xfrm>
      </p:grpSpPr>
      <p:sp>
        <p:nvSpPr>
          <p:cNvPr id="1710" name="Google Shape;1710;p129"/>
          <p:cNvSpPr txBox="1">
            <a:spLocks noGrp="1"/>
          </p:cNvSpPr>
          <p:nvPr>
            <p:ph type="body" idx="1"/>
          </p:nvPr>
        </p:nvSpPr>
        <p:spPr>
          <a:xfrm>
            <a:off x="424925" y="1439664"/>
            <a:ext cx="8289300" cy="3943200"/>
          </a:xfrm>
          <a:prstGeom prst="rect">
            <a:avLst/>
          </a:prstGeom>
        </p:spPr>
        <p:txBody>
          <a:bodyPr spcFirstLastPara="1" wrap="square" lIns="0" tIns="0" rIns="0" bIns="0" anchor="t" anchorCtr="0">
            <a:noAutofit/>
          </a:bodyPr>
          <a:lstStyle/>
          <a:p>
            <a:pPr marL="0" lvl="0" indent="0" algn="l" rtl="0">
              <a:spcBef>
                <a:spcPts val="0"/>
              </a:spcBef>
              <a:spcAft>
                <a:spcPts val="400"/>
              </a:spcAft>
            </a:pPr>
            <a:br>
              <a:rPr lang="en-US" dirty="0"/>
            </a:br>
            <a:r>
              <a:rPr lang="en-US" b="1" i="0" dirty="0">
                <a:solidFill>
                  <a:schemeClr val="tx1"/>
                </a:solidFill>
                <a:effectLst/>
                <a:latin typeface="+mj-lt"/>
              </a:rPr>
              <a:t>Precision</a:t>
            </a:r>
            <a:r>
              <a:rPr lang="en-US" b="0" i="0" dirty="0">
                <a:solidFill>
                  <a:schemeClr val="tx1"/>
                </a:solidFill>
                <a:effectLst/>
                <a:latin typeface="+mj-lt"/>
              </a:rPr>
              <a:t>: The motion detection algorithm's ability to accurately identify atypical activities may not be comprehensive, potentially resulting in incorrect detections, either by falsely identifying such activities or by failing to detect them.</a:t>
            </a:r>
          </a:p>
          <a:p>
            <a:pPr marL="0" lvl="0" indent="0" algn="l" rtl="0">
              <a:spcBef>
                <a:spcPts val="0"/>
              </a:spcBef>
              <a:spcAft>
                <a:spcPts val="400"/>
              </a:spcAft>
            </a:pPr>
            <a:endParaRPr lang="en-US" dirty="0">
              <a:solidFill>
                <a:schemeClr val="tx1"/>
              </a:solidFill>
              <a:latin typeface="+mj-lt"/>
            </a:endParaRPr>
          </a:p>
          <a:p>
            <a:pPr marL="0" lvl="0" indent="0" algn="l" rtl="0">
              <a:spcBef>
                <a:spcPts val="0"/>
              </a:spcBef>
              <a:spcAft>
                <a:spcPts val="400"/>
              </a:spcAft>
            </a:pPr>
            <a:r>
              <a:rPr lang="en-US" b="1" i="0" dirty="0">
                <a:solidFill>
                  <a:schemeClr val="tx1"/>
                </a:solidFill>
                <a:effectLst/>
                <a:latin typeface="+mj-lt"/>
              </a:rPr>
              <a:t>Limited </a:t>
            </a:r>
            <a:r>
              <a:rPr lang="en-US" b="1" i="0" dirty="0" err="1">
                <a:solidFill>
                  <a:schemeClr val="tx1"/>
                </a:solidFill>
                <a:effectLst/>
                <a:latin typeface="+mj-lt"/>
              </a:rPr>
              <a:t>Multidetection</a:t>
            </a:r>
            <a:r>
              <a:rPr lang="en-US" b="1" i="0" dirty="0">
                <a:solidFill>
                  <a:schemeClr val="tx1"/>
                </a:solidFill>
                <a:effectLst/>
                <a:latin typeface="+mj-lt"/>
              </a:rPr>
              <a:t> Capability:</a:t>
            </a:r>
            <a:r>
              <a:rPr lang="en-US" b="0" i="0" dirty="0">
                <a:solidFill>
                  <a:schemeClr val="tx1"/>
                </a:solidFill>
                <a:effectLst/>
                <a:latin typeface="+mj-lt"/>
              </a:rPr>
              <a:t> The PIR sensor exhibits constraints in simultaneously identifying multiple individuals, which hinders the application of distinct lighting conditions for different individuals in the area.</a:t>
            </a:r>
          </a:p>
          <a:p>
            <a:pPr marL="0" lvl="0" indent="0" algn="l" rtl="0">
              <a:spcBef>
                <a:spcPts val="0"/>
              </a:spcBef>
              <a:spcAft>
                <a:spcPts val="400"/>
              </a:spcAft>
            </a:pPr>
            <a:endParaRPr lang="en-US" dirty="0">
              <a:solidFill>
                <a:schemeClr val="tx1"/>
              </a:solidFill>
              <a:latin typeface="+mj-lt"/>
            </a:endParaRPr>
          </a:p>
          <a:p>
            <a:pPr marL="0" lvl="0" indent="0" algn="l" rtl="0">
              <a:spcBef>
                <a:spcPts val="0"/>
              </a:spcBef>
              <a:spcAft>
                <a:spcPts val="400"/>
              </a:spcAft>
            </a:pPr>
            <a:r>
              <a:rPr lang="en-US" b="1" i="0" dirty="0">
                <a:solidFill>
                  <a:schemeClr val="tx1"/>
                </a:solidFill>
                <a:effectLst/>
                <a:latin typeface="+mj-lt"/>
              </a:rPr>
              <a:t>Untimely Lighting Disruption:</a:t>
            </a:r>
            <a:r>
              <a:rPr lang="en-US" b="0" i="0" dirty="0">
                <a:solidFill>
                  <a:schemeClr val="tx1"/>
                </a:solidFill>
                <a:effectLst/>
                <a:latin typeface="+mj-lt"/>
              </a:rPr>
              <a:t> The challenge arises where the system might deactivate the lighting due to a lack of physical activity, even when individuals remain present within the monitored area.</a:t>
            </a:r>
          </a:p>
          <a:p>
            <a:pPr marL="0" lvl="0" indent="0" algn="l" rtl="0">
              <a:spcBef>
                <a:spcPts val="0"/>
              </a:spcBef>
              <a:spcAft>
                <a:spcPts val="400"/>
              </a:spcAft>
            </a:pPr>
            <a:endParaRPr lang="en-US" dirty="0">
              <a:solidFill>
                <a:srgbClr val="D1D5DB"/>
              </a:solidFill>
              <a:latin typeface="Söhne"/>
            </a:endParaRPr>
          </a:p>
          <a:p>
            <a:pPr marL="0" lvl="0" indent="0" algn="l" rtl="0">
              <a:spcBef>
                <a:spcPts val="0"/>
              </a:spcBef>
              <a:spcAft>
                <a:spcPts val="400"/>
              </a:spcAft>
            </a:pPr>
            <a:endParaRPr dirty="0">
              <a:solidFill>
                <a:schemeClr val="tx1"/>
              </a:solidFill>
              <a:latin typeface="+mj-lt"/>
            </a:endParaRPr>
          </a:p>
        </p:txBody>
      </p:sp>
      <p:sp>
        <p:nvSpPr>
          <p:cNvPr id="1711" name="Google Shape;1711;p129"/>
          <p:cNvSpPr txBox="1">
            <a:spLocks noGrp="1"/>
          </p:cNvSpPr>
          <p:nvPr>
            <p:ph type="title"/>
          </p:nvPr>
        </p:nvSpPr>
        <p:spPr>
          <a:xfrm>
            <a:off x="424925" y="315900"/>
            <a:ext cx="8294400" cy="568200"/>
          </a:xfrm>
          <a:prstGeom prst="rect">
            <a:avLst/>
          </a:prstGeom>
        </p:spPr>
        <p:txBody>
          <a:bodyPr spcFirstLastPara="1" wrap="square" lIns="0" tIns="0" rIns="0" bIns="0" anchor="t" anchorCtr="0">
            <a:noAutofit/>
          </a:bodyPr>
          <a:lstStyle/>
          <a:p>
            <a:pPr algn="l"/>
            <a:r>
              <a:rPr lang="en-US" dirty="0"/>
              <a:t>What are the tradeoffs you have made in your design?</a:t>
            </a:r>
            <a:br>
              <a:rPr lang="en-US" b="0" i="0" dirty="0">
                <a:solidFill>
                  <a:srgbClr val="1F2328"/>
                </a:solidFill>
                <a:effectLst/>
                <a:latin typeface="-apple-system"/>
              </a:rPr>
            </a:br>
            <a:br>
              <a:rPr lang="en-US" dirty="0"/>
            </a:br>
            <a:endParaRPr lang="en-US" dirty="0"/>
          </a:p>
        </p:txBody>
      </p:sp>
    </p:spTree>
    <p:extLst>
      <p:ext uri="{BB962C8B-B14F-4D97-AF65-F5344CB8AC3E}">
        <p14:creationId xmlns:p14="http://schemas.microsoft.com/office/powerpoint/2010/main" val="2784727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9"/>
        <p:cNvGrpSpPr/>
        <p:nvPr/>
      </p:nvGrpSpPr>
      <p:grpSpPr>
        <a:xfrm>
          <a:off x="0" y="0"/>
          <a:ext cx="0" cy="0"/>
          <a:chOff x="0" y="0"/>
          <a:chExt cx="0" cy="0"/>
        </a:xfrm>
      </p:grpSpPr>
      <p:sp>
        <p:nvSpPr>
          <p:cNvPr id="1710" name="Google Shape;1710;p129"/>
          <p:cNvSpPr txBox="1">
            <a:spLocks noGrp="1"/>
          </p:cNvSpPr>
          <p:nvPr>
            <p:ph type="body" idx="1"/>
          </p:nvPr>
        </p:nvSpPr>
        <p:spPr>
          <a:xfrm>
            <a:off x="424925" y="1439664"/>
            <a:ext cx="8289300" cy="3943200"/>
          </a:xfrm>
          <a:prstGeom prst="rect">
            <a:avLst/>
          </a:prstGeom>
        </p:spPr>
        <p:txBody>
          <a:bodyPr spcFirstLastPara="1" wrap="square" lIns="0" tIns="0" rIns="0" bIns="0" anchor="t" anchorCtr="0">
            <a:noAutofit/>
          </a:bodyPr>
          <a:lstStyle/>
          <a:p>
            <a:pPr marL="0" lvl="0" indent="0" algn="l" rtl="0">
              <a:spcBef>
                <a:spcPts val="0"/>
              </a:spcBef>
              <a:spcAft>
                <a:spcPts val="400"/>
              </a:spcAft>
            </a:pPr>
            <a:r>
              <a:rPr lang="en-US" sz="2000" dirty="0"/>
              <a:t>● Assembly of PIR Motion Sensor </a:t>
            </a:r>
          </a:p>
          <a:p>
            <a:pPr marL="0" lvl="0" indent="0" algn="l" rtl="0">
              <a:spcBef>
                <a:spcPts val="0"/>
              </a:spcBef>
              <a:spcAft>
                <a:spcPts val="400"/>
              </a:spcAft>
            </a:pPr>
            <a:r>
              <a:rPr lang="en-US" sz="2000" dirty="0"/>
              <a:t>● Detection of Movement </a:t>
            </a:r>
          </a:p>
          <a:p>
            <a:pPr marL="0" lvl="0" indent="0" algn="l" rtl="0">
              <a:spcBef>
                <a:spcPts val="0"/>
              </a:spcBef>
              <a:spcAft>
                <a:spcPts val="400"/>
              </a:spcAft>
            </a:pPr>
            <a:r>
              <a:rPr lang="en-US" sz="2000" dirty="0"/>
              <a:t>● Writing the client code and testing locally </a:t>
            </a:r>
          </a:p>
          <a:p>
            <a:pPr marL="0" lvl="0" indent="0" algn="l" rtl="0">
              <a:spcBef>
                <a:spcPts val="0"/>
              </a:spcBef>
              <a:spcAft>
                <a:spcPts val="400"/>
              </a:spcAft>
            </a:pPr>
            <a:r>
              <a:rPr lang="en-US" sz="2000" dirty="0"/>
              <a:t>● Creating a web server to store logs</a:t>
            </a:r>
            <a:endParaRPr lang="en-US" sz="2000" dirty="0">
              <a:solidFill>
                <a:schemeClr val="tx1"/>
              </a:solidFill>
              <a:latin typeface="+mj-lt"/>
            </a:endParaRPr>
          </a:p>
        </p:txBody>
      </p:sp>
      <p:sp>
        <p:nvSpPr>
          <p:cNvPr id="1711" name="Google Shape;1711;p129"/>
          <p:cNvSpPr txBox="1">
            <a:spLocks noGrp="1"/>
          </p:cNvSpPr>
          <p:nvPr>
            <p:ph type="title"/>
          </p:nvPr>
        </p:nvSpPr>
        <p:spPr>
          <a:xfrm>
            <a:off x="424925" y="315900"/>
            <a:ext cx="8294400" cy="568200"/>
          </a:xfrm>
          <a:prstGeom prst="rect">
            <a:avLst/>
          </a:prstGeom>
        </p:spPr>
        <p:txBody>
          <a:bodyPr spcFirstLastPara="1" wrap="square" lIns="0" tIns="0" rIns="0" bIns="0" anchor="t" anchorCtr="0">
            <a:noAutofit/>
          </a:bodyPr>
          <a:lstStyle/>
          <a:p>
            <a:pPr algn="l"/>
            <a:r>
              <a:rPr lang="en-US" dirty="0"/>
              <a:t>What is the tech stack you are using?</a:t>
            </a:r>
            <a:br>
              <a:rPr lang="en-US" b="0" i="0" dirty="0">
                <a:solidFill>
                  <a:srgbClr val="1F2328"/>
                </a:solidFill>
                <a:effectLst/>
                <a:latin typeface="-apple-system"/>
              </a:rPr>
            </a:br>
            <a:br>
              <a:rPr lang="en-US" dirty="0"/>
            </a:br>
            <a:endParaRPr lang="en-US" dirty="0"/>
          </a:p>
        </p:txBody>
      </p:sp>
    </p:spTree>
    <p:extLst>
      <p:ext uri="{BB962C8B-B14F-4D97-AF65-F5344CB8AC3E}">
        <p14:creationId xmlns:p14="http://schemas.microsoft.com/office/powerpoint/2010/main" val="323254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9"/>
        <p:cNvGrpSpPr/>
        <p:nvPr/>
      </p:nvGrpSpPr>
      <p:grpSpPr>
        <a:xfrm>
          <a:off x="0" y="0"/>
          <a:ext cx="0" cy="0"/>
          <a:chOff x="0" y="0"/>
          <a:chExt cx="0" cy="0"/>
        </a:xfrm>
      </p:grpSpPr>
      <p:sp>
        <p:nvSpPr>
          <p:cNvPr id="1710" name="Google Shape;1710;p129"/>
          <p:cNvSpPr txBox="1">
            <a:spLocks noGrp="1"/>
          </p:cNvSpPr>
          <p:nvPr>
            <p:ph type="body" idx="1"/>
          </p:nvPr>
        </p:nvSpPr>
        <p:spPr>
          <a:xfrm>
            <a:off x="424925" y="1439664"/>
            <a:ext cx="8289300" cy="3943200"/>
          </a:xfrm>
          <a:prstGeom prst="rect">
            <a:avLst/>
          </a:prstGeom>
        </p:spPr>
        <p:txBody>
          <a:bodyPr spcFirstLastPara="1" wrap="square" lIns="0" tIns="0" rIns="0" bIns="0" anchor="t"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rPr>
              <a:t>Seamless Hardware Fusion:</a:t>
            </a:r>
            <a:r>
              <a:rPr kumimoji="0" lang="en-US" altLang="en-US" sz="1600" b="0" i="0" u="none" strike="noStrike" cap="none" normalizeH="0" baseline="0" dirty="0">
                <a:ln>
                  <a:noFill/>
                </a:ln>
                <a:solidFill>
                  <a:schemeClr val="tx1"/>
                </a:solidFill>
                <a:effectLst/>
                <a:latin typeface="+mj-lt"/>
              </a:rPr>
              <a:t> Achieving the harmonious amalgamation of ESP32 microcontroller and PIR motion sensor, ensuring they collaborate flawlessly in the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AWS Integration and Secure Hosting:</a:t>
            </a:r>
            <a:r>
              <a:rPr kumimoji="0" lang="en-US" altLang="en-US" sz="1600" b="0" i="0" u="none" strike="noStrike" cap="none" normalizeH="0" baseline="0" dirty="0">
                <a:ln>
                  <a:noFill/>
                </a:ln>
                <a:solidFill>
                  <a:schemeClr val="tx1"/>
                </a:solidFill>
                <a:effectLst/>
                <a:latin typeface="+mj-lt"/>
              </a:rPr>
              <a:t> The intricate setup of AWS to facilitate secure data logging and access represents a nuanced task that demands careful configuration and management.</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mj-lt"/>
            </a:endParaRPr>
          </a:p>
          <a:p>
            <a:pPr marL="0" lvl="0" indent="0" algn="l" rtl="0">
              <a:spcBef>
                <a:spcPts val="0"/>
              </a:spcBef>
              <a:spcAft>
                <a:spcPts val="400"/>
              </a:spcAft>
            </a:pPr>
            <a:r>
              <a:rPr lang="en-US" b="1" i="0" dirty="0">
                <a:solidFill>
                  <a:schemeClr val="tx1"/>
                </a:solidFill>
                <a:effectLst/>
                <a:latin typeface="+mj-lt"/>
              </a:rPr>
              <a:t>Data Management:</a:t>
            </a:r>
            <a:r>
              <a:rPr lang="en-US" b="0" i="0" dirty="0">
                <a:solidFill>
                  <a:schemeClr val="tx1"/>
                </a:solidFill>
                <a:effectLst/>
                <a:latin typeface="+mj-lt"/>
              </a:rPr>
              <a:t> Handling and storing a substantial amount of data generated by the sensors in the MongoDB database necessitates careful data management and long-term storage considerations</a:t>
            </a:r>
            <a:endParaRPr lang="en-US" dirty="0">
              <a:solidFill>
                <a:schemeClr val="tx1"/>
              </a:solidFill>
              <a:latin typeface="+mj-lt"/>
            </a:endParaRPr>
          </a:p>
        </p:txBody>
      </p:sp>
      <p:sp>
        <p:nvSpPr>
          <p:cNvPr id="1711" name="Google Shape;1711;p129"/>
          <p:cNvSpPr txBox="1">
            <a:spLocks noGrp="1"/>
          </p:cNvSpPr>
          <p:nvPr>
            <p:ph type="title"/>
          </p:nvPr>
        </p:nvSpPr>
        <p:spPr>
          <a:xfrm>
            <a:off x="424925" y="315900"/>
            <a:ext cx="8294400" cy="568200"/>
          </a:xfrm>
          <a:prstGeom prst="rect">
            <a:avLst/>
          </a:prstGeom>
        </p:spPr>
        <p:txBody>
          <a:bodyPr spcFirstLastPara="1" wrap="square" lIns="0" tIns="0" rIns="0" bIns="0" anchor="t" anchorCtr="0">
            <a:noAutofit/>
          </a:bodyPr>
          <a:lstStyle/>
          <a:p>
            <a:pPr algn="l"/>
            <a:r>
              <a:rPr lang="en-US" dirty="0"/>
              <a:t>What are the challenges you are expected to face?</a:t>
            </a:r>
          </a:p>
        </p:txBody>
      </p:sp>
    </p:spTree>
    <p:extLst>
      <p:ext uri="{BB962C8B-B14F-4D97-AF65-F5344CB8AC3E}">
        <p14:creationId xmlns:p14="http://schemas.microsoft.com/office/powerpoint/2010/main" val="2980805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2022 ASU Template Master (Official from the Hub)">
  <a:themeElements>
    <a:clrScheme name="ASU 2021 Color">
      <a:dk1>
        <a:srgbClr val="191919"/>
      </a:dk1>
      <a:lt1>
        <a:srgbClr val="FFFFFF"/>
      </a:lt1>
      <a:dk2>
        <a:srgbClr val="747474"/>
      </a:dk2>
      <a:lt2>
        <a:srgbClr val="E8E8E8"/>
      </a:lt2>
      <a:accent1>
        <a:srgbClr val="FFC627"/>
      </a:accent1>
      <a:accent2>
        <a:srgbClr val="8C1D40"/>
      </a:accent2>
      <a:accent3>
        <a:srgbClr val="78BE20"/>
      </a:accent3>
      <a:accent4>
        <a:srgbClr val="FF7F32"/>
      </a:accent4>
      <a:accent5>
        <a:srgbClr val="00A3E0"/>
      </a:accent5>
      <a:accent6>
        <a:srgbClr val="CC2F2F"/>
      </a:accent6>
      <a:hlink>
        <a:srgbClr val="8C1D40"/>
      </a:hlink>
      <a:folHlink>
        <a:srgbClr val="7474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22 ASU Presentation Template (Official from Brand Strategy and Management)" id="{D898A01A-9983-534E-8D3F-018D8BC3E16D}" vid="{46AED39B-05F2-1F44-B92A-77F8B1757BF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FA7EEA12B22F46B96933B18674BD7A" ma:contentTypeVersion="3" ma:contentTypeDescription="Create a new document." ma:contentTypeScope="" ma:versionID="a805d50fe1a721986fd9e03b142035e6">
  <xsd:schema xmlns:xsd="http://www.w3.org/2001/XMLSchema" xmlns:xs="http://www.w3.org/2001/XMLSchema" xmlns:p="http://schemas.microsoft.com/office/2006/metadata/properties" xmlns:ns3="c26f7ea8-ec82-4233-bc15-13aebccf817e" targetNamespace="http://schemas.microsoft.com/office/2006/metadata/properties" ma:root="true" ma:fieldsID="203cbd35f60a8d61399c2ed264d54a1a" ns3:_="">
    <xsd:import namespace="c26f7ea8-ec82-4233-bc15-13aebccf817e"/>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6f7ea8-ec82-4233-bc15-13aebccf81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3113F1-F473-43D6-8DB3-D5A8953AD8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6f7ea8-ec82-4233-bc15-13aebccf81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499CEB-534E-46E7-81C4-2F62F978CFB2}">
  <ds:schemaRefs>
    <ds:schemaRef ds:uri="http://schemas.microsoft.com/sharepoint/v3/contenttype/forms"/>
  </ds:schemaRefs>
</ds:datastoreItem>
</file>

<file path=customXml/itemProps3.xml><?xml version="1.0" encoding="utf-8"?>
<ds:datastoreItem xmlns:ds="http://schemas.openxmlformats.org/officeDocument/2006/customXml" ds:itemID="{75EAA1AF-B50F-4FE8-AECB-FF73FF95C4F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2022 ASU Template Master (Official from the Hub)</Template>
  <TotalTime>1223</TotalTime>
  <Words>762</Words>
  <Application>Microsoft Office PowerPoint</Application>
  <PresentationFormat>On-screen Show (16:9)</PresentationFormat>
  <Paragraphs>69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-apple-system</vt:lpstr>
      <vt:lpstr>Söhne</vt:lpstr>
      <vt:lpstr>Arial</vt:lpstr>
      <vt:lpstr>2022 ASU Template Master (Official from the Hub)</vt:lpstr>
      <vt:lpstr>Smart Ambient Lighting and Motion-Activated System</vt:lpstr>
      <vt:lpstr>Contents</vt:lpstr>
      <vt:lpstr>What is the task/problem you are trying to solve?</vt:lpstr>
      <vt:lpstr>Overview</vt:lpstr>
      <vt:lpstr>What are the components of your system?</vt:lpstr>
      <vt:lpstr>How do they interact with each other?</vt:lpstr>
      <vt:lpstr>What are the tradeoffs you have made in your design?  </vt:lpstr>
      <vt:lpstr>What is the tech stack you are using?  </vt:lpstr>
      <vt:lpstr>What are the challenges you are expected to face?</vt:lpstr>
      <vt:lpstr>Timeline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Official 2022 ASU presentation template</dc:title>
  <dc:creator>Thomas Starr</dc:creator>
  <cp:lastModifiedBy>Nishad Pramod Kale (Student)</cp:lastModifiedBy>
  <cp:revision>15</cp:revision>
  <dcterms:created xsi:type="dcterms:W3CDTF">2022-10-19T15:34:52Z</dcterms:created>
  <dcterms:modified xsi:type="dcterms:W3CDTF">2023-10-31T08:01:19Z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0x01010035FA7EEA12B22F46B96933B18674BD7A</vt:lpwstr>
  </property>
</Properties>
</file>