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iGDwejG6z29OQoDSzH4Inj5J6h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595A5F-639F-4381-91A3-E591FE25CDFC}">
  <a:tblStyle styleId="{24595A5F-639F-4381-91A3-E591FE25CDF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Matter IOT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Presentation title, photo background">
  <p:cSld name="1_20 Title slide with photo placeholder">
    <p:bg>
      <p:bgPr>
        <a:solidFill>
          <a:schemeClr val="lt1"/>
        </a:solidFill>
      </p:bgPr>
    </p:bg>
    <p:spTree>
      <p:nvGrpSpPr>
        <p:cNvPr id="9" name="Shape 9"/>
        <p:cNvGrpSpPr/>
        <p:nvPr/>
      </p:nvGrpSpPr>
      <p:grpSpPr>
        <a:xfrm>
          <a:off x="0" y="0"/>
          <a:ext cx="0" cy="0"/>
          <a:chOff x="0" y="0"/>
          <a:chExt cx="0" cy="0"/>
        </a:xfrm>
      </p:grpSpPr>
      <p:sp>
        <p:nvSpPr>
          <p:cNvPr id="10" name="Google Shape;10;p13"/>
          <p:cNvSpPr/>
          <p:nvPr>
            <p:ph idx="2" type="pic"/>
          </p:nvPr>
        </p:nvSpPr>
        <p:spPr>
          <a:xfrm>
            <a:off x="50" y="-3150"/>
            <a:ext cx="9144000" cy="4050300"/>
          </a:xfrm>
          <a:prstGeom prst="rect">
            <a:avLst/>
          </a:prstGeom>
          <a:noFill/>
          <a:ln>
            <a:noFill/>
          </a:ln>
        </p:spPr>
      </p:sp>
      <p:sp>
        <p:nvSpPr>
          <p:cNvPr id="11" name="Google Shape;11;p13"/>
          <p:cNvSpPr txBox="1"/>
          <p:nvPr>
            <p:ph type="ctrTitle"/>
          </p:nvPr>
        </p:nvSpPr>
        <p:spPr>
          <a:xfrm>
            <a:off x="424925" y="1362325"/>
            <a:ext cx="8294100" cy="2052600"/>
          </a:xfrm>
          <a:prstGeom prst="rect">
            <a:avLst/>
          </a:prstGeom>
          <a:noFill/>
          <a:ln>
            <a:noFill/>
          </a:ln>
        </p:spPr>
        <p:txBody>
          <a:bodyPr anchorCtr="0" anchor="b" bIns="0" lIns="0" spcFirstLastPara="1" rIns="0" wrap="square" tIns="0">
            <a:noAutofit/>
          </a:bodyPr>
          <a:lstStyle>
            <a:lvl1pPr lvl="0" marR="0" algn="l">
              <a:lnSpc>
                <a:spcPct val="90000"/>
              </a:lnSpc>
              <a:spcBef>
                <a:spcPts val="0"/>
              </a:spcBef>
              <a:spcAft>
                <a:spcPts val="0"/>
              </a:spcAft>
              <a:buClr>
                <a:schemeClr val="dk1"/>
              </a:buClr>
              <a:buSzPts val="4800"/>
              <a:buFont typeface="Arial"/>
              <a:buNone/>
              <a:defRPr b="1" i="0" sz="4800" u="none" cap="none" strike="noStrike">
                <a:solidFill>
                  <a:schemeClr val="dk1"/>
                </a:solidFill>
                <a:highlight>
                  <a:schemeClr val="lt1"/>
                </a:highlight>
                <a:latin typeface="Arial"/>
                <a:ea typeface="Arial"/>
                <a:cs typeface="Arial"/>
                <a:sym typeface="Arial"/>
              </a:defRPr>
            </a:lvl1pPr>
            <a:lvl2pPr lvl="1" algn="ctr">
              <a:lnSpc>
                <a:spcPct val="100000"/>
              </a:lnSpc>
              <a:spcBef>
                <a:spcPts val="0"/>
              </a:spcBef>
              <a:spcAft>
                <a:spcPts val="0"/>
              </a:spcAft>
              <a:buClr>
                <a:schemeClr val="dk1"/>
              </a:buClr>
              <a:buSzPts val="4800"/>
              <a:buFont typeface="Arial"/>
              <a:buNone/>
              <a:defRPr b="1" sz="4800">
                <a:solidFill>
                  <a:schemeClr val="dk1"/>
                </a:solidFill>
              </a:defRPr>
            </a:lvl2pPr>
            <a:lvl3pPr lvl="2" algn="ctr">
              <a:lnSpc>
                <a:spcPct val="100000"/>
              </a:lnSpc>
              <a:spcBef>
                <a:spcPts val="0"/>
              </a:spcBef>
              <a:spcAft>
                <a:spcPts val="0"/>
              </a:spcAft>
              <a:buClr>
                <a:schemeClr val="dk1"/>
              </a:buClr>
              <a:buSzPts val="4800"/>
              <a:buFont typeface="Arial"/>
              <a:buNone/>
              <a:defRPr b="1" sz="4800">
                <a:solidFill>
                  <a:schemeClr val="dk1"/>
                </a:solidFill>
              </a:defRPr>
            </a:lvl3pPr>
            <a:lvl4pPr lvl="3" algn="ctr">
              <a:lnSpc>
                <a:spcPct val="100000"/>
              </a:lnSpc>
              <a:spcBef>
                <a:spcPts val="0"/>
              </a:spcBef>
              <a:spcAft>
                <a:spcPts val="0"/>
              </a:spcAft>
              <a:buClr>
                <a:schemeClr val="dk1"/>
              </a:buClr>
              <a:buSzPts val="4800"/>
              <a:buFont typeface="Arial"/>
              <a:buNone/>
              <a:defRPr b="1" sz="4800">
                <a:solidFill>
                  <a:schemeClr val="dk1"/>
                </a:solidFill>
              </a:defRPr>
            </a:lvl4pPr>
            <a:lvl5pPr lvl="4" algn="ctr">
              <a:lnSpc>
                <a:spcPct val="100000"/>
              </a:lnSpc>
              <a:spcBef>
                <a:spcPts val="0"/>
              </a:spcBef>
              <a:spcAft>
                <a:spcPts val="0"/>
              </a:spcAft>
              <a:buClr>
                <a:schemeClr val="dk1"/>
              </a:buClr>
              <a:buSzPts val="4800"/>
              <a:buFont typeface="Arial"/>
              <a:buNone/>
              <a:defRPr b="1" sz="4800">
                <a:solidFill>
                  <a:schemeClr val="dk1"/>
                </a:solidFill>
              </a:defRPr>
            </a:lvl5pPr>
            <a:lvl6pPr lvl="5" algn="ctr">
              <a:lnSpc>
                <a:spcPct val="100000"/>
              </a:lnSpc>
              <a:spcBef>
                <a:spcPts val="0"/>
              </a:spcBef>
              <a:spcAft>
                <a:spcPts val="0"/>
              </a:spcAft>
              <a:buClr>
                <a:schemeClr val="dk1"/>
              </a:buClr>
              <a:buSzPts val="4800"/>
              <a:buFont typeface="Arial"/>
              <a:buNone/>
              <a:defRPr b="1" sz="4800">
                <a:solidFill>
                  <a:schemeClr val="dk1"/>
                </a:solidFill>
              </a:defRPr>
            </a:lvl6pPr>
            <a:lvl7pPr lvl="6" algn="ctr">
              <a:lnSpc>
                <a:spcPct val="100000"/>
              </a:lnSpc>
              <a:spcBef>
                <a:spcPts val="0"/>
              </a:spcBef>
              <a:spcAft>
                <a:spcPts val="0"/>
              </a:spcAft>
              <a:buClr>
                <a:schemeClr val="dk1"/>
              </a:buClr>
              <a:buSzPts val="4800"/>
              <a:buFont typeface="Arial"/>
              <a:buNone/>
              <a:defRPr b="1" sz="4800">
                <a:solidFill>
                  <a:schemeClr val="dk1"/>
                </a:solidFill>
              </a:defRPr>
            </a:lvl7pPr>
            <a:lvl8pPr lvl="7" algn="ctr">
              <a:lnSpc>
                <a:spcPct val="100000"/>
              </a:lnSpc>
              <a:spcBef>
                <a:spcPts val="0"/>
              </a:spcBef>
              <a:spcAft>
                <a:spcPts val="0"/>
              </a:spcAft>
              <a:buClr>
                <a:schemeClr val="dk1"/>
              </a:buClr>
              <a:buSzPts val="4800"/>
              <a:buFont typeface="Arial"/>
              <a:buNone/>
              <a:defRPr b="1" sz="4800">
                <a:solidFill>
                  <a:schemeClr val="dk1"/>
                </a:solidFill>
              </a:defRPr>
            </a:lvl8pPr>
            <a:lvl9pPr lvl="8" algn="ctr">
              <a:lnSpc>
                <a:spcPct val="100000"/>
              </a:lnSpc>
              <a:spcBef>
                <a:spcPts val="0"/>
              </a:spcBef>
              <a:spcAft>
                <a:spcPts val="0"/>
              </a:spcAft>
              <a:buClr>
                <a:schemeClr val="dk1"/>
              </a:buClr>
              <a:buSzPts val="4800"/>
              <a:buFont typeface="Arial"/>
              <a:buNone/>
              <a:defRPr b="1" sz="4800">
                <a:solidFill>
                  <a:schemeClr val="dk1"/>
                </a:solidFill>
              </a:defRPr>
            </a:lvl9pPr>
          </a:lstStyle>
          <a:p/>
        </p:txBody>
      </p:sp>
      <p:sp>
        <p:nvSpPr>
          <p:cNvPr id="12" name="Google Shape;12;p13"/>
          <p:cNvSpPr txBox="1"/>
          <p:nvPr>
            <p:ph idx="1" type="body"/>
          </p:nvPr>
        </p:nvSpPr>
        <p:spPr>
          <a:xfrm>
            <a:off x="4208300" y="4271250"/>
            <a:ext cx="4510800" cy="556500"/>
          </a:xfrm>
          <a:prstGeom prst="rect">
            <a:avLst/>
          </a:prstGeom>
          <a:noFill/>
          <a:ln>
            <a:noFill/>
          </a:ln>
        </p:spPr>
        <p:txBody>
          <a:bodyPr anchorCtr="0" anchor="t" bIns="91425" lIns="0" spcFirstLastPara="1" rIns="0" wrap="square" tIns="0">
            <a:noAutofit/>
          </a:bodyPr>
          <a:lstStyle>
            <a:lvl1pPr indent="-228600" lvl="0" marL="457200" marR="0" algn="l">
              <a:lnSpc>
                <a:spcPct val="100000"/>
              </a:lnSpc>
              <a:spcBef>
                <a:spcPts val="0"/>
              </a:spcBef>
              <a:spcAft>
                <a:spcPts val="0"/>
              </a:spcAft>
              <a:buClr>
                <a:srgbClr val="000000"/>
              </a:buClr>
              <a:buSzPts val="1200"/>
              <a:buNone/>
              <a:defRPr b="1" i="0" sz="1200" u="none" cap="none" strike="noStrike">
                <a:solidFill>
                  <a:srgbClr val="000000"/>
                </a:solidFill>
              </a:defRPr>
            </a:lvl1pPr>
            <a:lvl2pPr indent="-228600" lvl="1" marL="914400" marR="0" algn="l">
              <a:lnSpc>
                <a:spcPct val="100000"/>
              </a:lnSpc>
              <a:spcBef>
                <a:spcPts val="0"/>
              </a:spcBef>
              <a:spcAft>
                <a:spcPts val="0"/>
              </a:spcAft>
              <a:buClr>
                <a:srgbClr val="000000"/>
              </a:buClr>
              <a:buSzPts val="1200"/>
              <a:buNone/>
              <a:defRPr i="0" sz="1200" u="none" cap="none" strike="noStrike">
                <a:solidFill>
                  <a:srgbClr val="000000"/>
                </a:solidFill>
              </a:defRPr>
            </a:lvl2pPr>
            <a:lvl3pPr indent="-228600" lvl="2" marL="1371600" marR="0" algn="l">
              <a:lnSpc>
                <a:spcPct val="100000"/>
              </a:lnSpc>
              <a:spcBef>
                <a:spcPts val="0"/>
              </a:spcBef>
              <a:spcAft>
                <a:spcPts val="0"/>
              </a:spcAft>
              <a:buClr>
                <a:srgbClr val="000000"/>
              </a:buClr>
              <a:buSzPts val="1200"/>
              <a:buNone/>
              <a:defRPr i="0" sz="1200" u="none" cap="none" strike="noStrike">
                <a:solidFill>
                  <a:srgbClr val="000000"/>
                </a:solidFill>
              </a:defRPr>
            </a:lvl3pPr>
            <a:lvl4pPr indent="-228600" lvl="3" marL="1828800" marR="0" algn="l">
              <a:lnSpc>
                <a:spcPct val="100000"/>
              </a:lnSpc>
              <a:spcBef>
                <a:spcPts val="0"/>
              </a:spcBef>
              <a:spcAft>
                <a:spcPts val="0"/>
              </a:spcAft>
              <a:buClr>
                <a:srgbClr val="000000"/>
              </a:buClr>
              <a:buSzPts val="1200"/>
              <a:buNone/>
              <a:defRPr i="0" sz="1200" u="none" cap="none" strike="noStrike">
                <a:solidFill>
                  <a:srgbClr val="000000"/>
                </a:solidFill>
              </a:defRPr>
            </a:lvl4pPr>
            <a:lvl5pPr indent="-228600" lvl="4" marL="2286000" marR="0" algn="l">
              <a:lnSpc>
                <a:spcPct val="100000"/>
              </a:lnSpc>
              <a:spcBef>
                <a:spcPts val="0"/>
              </a:spcBef>
              <a:spcAft>
                <a:spcPts val="0"/>
              </a:spcAft>
              <a:buClr>
                <a:srgbClr val="000000"/>
              </a:buClr>
              <a:buSzPts val="1200"/>
              <a:buNone/>
              <a:defRPr i="0" sz="1200" u="none" cap="none" strike="noStrike">
                <a:solidFill>
                  <a:srgbClr val="000000"/>
                </a:solidFill>
              </a:defRPr>
            </a:lvl5pPr>
            <a:lvl6pPr indent="-228600" lvl="5" marL="2743200" marR="0" algn="l">
              <a:lnSpc>
                <a:spcPct val="100000"/>
              </a:lnSpc>
              <a:spcBef>
                <a:spcPts val="0"/>
              </a:spcBef>
              <a:spcAft>
                <a:spcPts val="0"/>
              </a:spcAft>
              <a:buClr>
                <a:srgbClr val="000000"/>
              </a:buClr>
              <a:buSzPts val="800"/>
              <a:buNone/>
              <a:defRPr i="0" sz="800" u="none" cap="none" strike="noStrike">
                <a:solidFill>
                  <a:srgbClr val="000000"/>
                </a:solidFill>
              </a:defRPr>
            </a:lvl6pPr>
            <a:lvl7pPr indent="-228600" lvl="6" marL="3200400" marR="0" algn="l">
              <a:lnSpc>
                <a:spcPct val="100000"/>
              </a:lnSpc>
              <a:spcBef>
                <a:spcPts val="0"/>
              </a:spcBef>
              <a:spcAft>
                <a:spcPts val="0"/>
              </a:spcAft>
              <a:buClr>
                <a:srgbClr val="000000"/>
              </a:buClr>
              <a:buSzPts val="800"/>
              <a:buNone/>
              <a:defRPr i="0" sz="800" u="none" cap="none" strike="noStrike">
                <a:solidFill>
                  <a:srgbClr val="000000"/>
                </a:solidFill>
              </a:defRPr>
            </a:lvl7pPr>
            <a:lvl8pPr indent="-228600" lvl="7" marL="3657600" marR="0" algn="l">
              <a:lnSpc>
                <a:spcPct val="100000"/>
              </a:lnSpc>
              <a:spcBef>
                <a:spcPts val="0"/>
              </a:spcBef>
              <a:spcAft>
                <a:spcPts val="0"/>
              </a:spcAft>
              <a:buClr>
                <a:srgbClr val="000000"/>
              </a:buClr>
              <a:buSzPts val="800"/>
              <a:buNone/>
              <a:defRPr i="0" sz="800" u="none" cap="none" strike="noStrike">
                <a:solidFill>
                  <a:srgbClr val="000000"/>
                </a:solidFill>
              </a:defRPr>
            </a:lvl8pPr>
            <a:lvl9pPr indent="-228600" lvl="8" marL="4114800" marR="0" algn="l">
              <a:lnSpc>
                <a:spcPct val="100000"/>
              </a:lnSpc>
              <a:spcBef>
                <a:spcPts val="0"/>
              </a:spcBef>
              <a:spcAft>
                <a:spcPts val="0"/>
              </a:spcAft>
              <a:buClr>
                <a:srgbClr val="000000"/>
              </a:buClr>
              <a:buSzPts val="800"/>
              <a:buNone/>
              <a:defRPr i="0" sz="800" u="none" cap="none" strike="noStrike">
                <a:solidFill>
                  <a:srgbClr val="000000"/>
                </a:solidFill>
              </a:defRPr>
            </a:lvl9pPr>
          </a:lstStyle>
          <a:p/>
        </p:txBody>
      </p:sp>
      <p:pic>
        <p:nvPicPr>
          <p:cNvPr descr="ASU_Horiz_RGB_Digital_MaroonGold.png" id="13" name="Google Shape;13;p13"/>
          <p:cNvPicPr preferRelativeResize="0"/>
          <p:nvPr/>
        </p:nvPicPr>
        <p:blipFill rotWithShape="1">
          <a:blip r:embed="rId2">
            <a:alphaModFix/>
          </a:blip>
          <a:srcRect b="0" l="0" r="0" t="0"/>
          <a:stretch/>
        </p:blipFill>
        <p:spPr>
          <a:xfrm>
            <a:off x="147525" y="4047100"/>
            <a:ext cx="4009200" cy="1057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logo, black">
  <p:cSld name="TITLE_1_1">
    <p:bg>
      <p:bgPr>
        <a:solidFill>
          <a:schemeClr val="dk1"/>
        </a:solidFill>
      </p:bgPr>
    </p:bg>
    <p:spTree>
      <p:nvGrpSpPr>
        <p:cNvPr id="39" name="Shape 39"/>
        <p:cNvGrpSpPr/>
        <p:nvPr/>
      </p:nvGrpSpPr>
      <p:grpSpPr>
        <a:xfrm>
          <a:off x="0" y="0"/>
          <a:ext cx="0" cy="0"/>
          <a:chOff x="0" y="0"/>
          <a:chExt cx="0" cy="0"/>
        </a:xfrm>
      </p:grpSpPr>
      <p:pic>
        <p:nvPicPr>
          <p:cNvPr id="40" name="Google Shape;40;p22"/>
          <p:cNvPicPr preferRelativeResize="0"/>
          <p:nvPr/>
        </p:nvPicPr>
        <p:blipFill rotWithShape="1">
          <a:blip r:embed="rId2">
            <a:alphaModFix/>
          </a:blip>
          <a:srcRect b="0" l="0" r="0" t="0"/>
          <a:stretch/>
        </p:blipFill>
        <p:spPr>
          <a:xfrm>
            <a:off x="7888939" y="4346254"/>
            <a:ext cx="1068775" cy="62780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image background">
  <p:cSld name="CUSTOM_8_1">
    <p:bg>
      <p:bgPr>
        <a:solidFill>
          <a:schemeClr val="dk1"/>
        </a:solidFill>
      </p:bgPr>
    </p:bg>
    <p:spTree>
      <p:nvGrpSpPr>
        <p:cNvPr id="41" name="Shape 41"/>
        <p:cNvGrpSpPr/>
        <p:nvPr/>
      </p:nvGrpSpPr>
      <p:grpSpPr>
        <a:xfrm>
          <a:off x="0" y="0"/>
          <a:ext cx="0" cy="0"/>
          <a:chOff x="0" y="0"/>
          <a:chExt cx="0" cy="0"/>
        </a:xfrm>
      </p:grpSpPr>
      <p:sp>
        <p:nvSpPr>
          <p:cNvPr id="42" name="Google Shape;42;p23"/>
          <p:cNvSpPr/>
          <p:nvPr>
            <p:ph idx="2" type="pic"/>
          </p:nvPr>
        </p:nvSpPr>
        <p:spPr>
          <a:xfrm>
            <a:off x="-4725" y="-2800"/>
            <a:ext cx="9144000" cy="51435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black">
  <p:cSld name="CUSTOM_8_1_2">
    <p:bg>
      <p:bgPr>
        <a:solidFill>
          <a:schemeClr val="dk1"/>
        </a:solidFill>
      </p:bgPr>
    </p:bg>
    <p:spTree>
      <p:nvGrpSpPr>
        <p:cNvPr id="43" name="Shape 4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A Mountain topo pattern, black">
  <p:cSld name="CUSTOM_8_1_2_1">
    <p:bg>
      <p:bgPr>
        <a:solidFill>
          <a:schemeClr val="dk1"/>
        </a:solidFill>
      </p:bgPr>
    </p:bg>
    <p:spTree>
      <p:nvGrpSpPr>
        <p:cNvPr id="44" name="Shape 44"/>
        <p:cNvGrpSpPr/>
        <p:nvPr/>
      </p:nvGrpSpPr>
      <p:grpSpPr>
        <a:xfrm>
          <a:off x="0" y="0"/>
          <a:ext cx="0" cy="0"/>
          <a:chOff x="0" y="0"/>
          <a:chExt cx="0" cy="0"/>
        </a:xfrm>
      </p:grpSpPr>
      <p:pic>
        <p:nvPicPr>
          <p:cNvPr id="45" name="Google Shape;45;p25"/>
          <p:cNvPicPr preferRelativeResize="0"/>
          <p:nvPr/>
        </p:nvPicPr>
        <p:blipFill rotWithShape="1">
          <a:blip r:embed="rId2">
            <a:alphaModFix/>
          </a:blip>
          <a:srcRect b="0" l="19" r="19" t="0"/>
          <a:stretch/>
        </p:blipFill>
        <p:spPr>
          <a:xfrm>
            <a:off x="0" y="-2225"/>
            <a:ext cx="9144003" cy="515012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Learn to Thrive Morse code pattern, black">
  <p:cSld name="CUSTOM_8_1_2_1_2">
    <p:bg>
      <p:bgPr>
        <a:solidFill>
          <a:schemeClr val="dk1"/>
        </a:solidFill>
      </p:bgPr>
    </p:bg>
    <p:spTree>
      <p:nvGrpSpPr>
        <p:cNvPr id="46" name="Shape 46"/>
        <p:cNvGrpSpPr/>
        <p:nvPr/>
      </p:nvGrpSpPr>
      <p:grpSpPr>
        <a:xfrm>
          <a:off x="0" y="0"/>
          <a:ext cx="0" cy="0"/>
          <a:chOff x="0" y="0"/>
          <a:chExt cx="0" cy="0"/>
        </a:xfrm>
      </p:grpSpPr>
      <p:pic>
        <p:nvPicPr>
          <p:cNvPr id="47" name="Google Shape;47;p26"/>
          <p:cNvPicPr preferRelativeResize="0"/>
          <p:nvPr/>
        </p:nvPicPr>
        <p:blipFill rotWithShape="1">
          <a:blip r:embed="rId2">
            <a:alphaModFix/>
          </a:blip>
          <a:srcRect b="0" l="39" r="49" t="0"/>
          <a:stretch/>
        </p:blipFill>
        <p:spPr>
          <a:xfrm>
            <a:off x="0" y="-2225"/>
            <a:ext cx="9144003" cy="514812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network pattern, black">
  <p:cSld name="CUSTOM_8_1_2_1_2_2">
    <p:bg>
      <p:bgPr>
        <a:solidFill>
          <a:schemeClr val="dk1"/>
        </a:solidFill>
      </p:bgPr>
    </p:bg>
    <p:spTree>
      <p:nvGrpSpPr>
        <p:cNvPr id="48" name="Shape 48"/>
        <p:cNvGrpSpPr/>
        <p:nvPr/>
      </p:nvGrpSpPr>
      <p:grpSpPr>
        <a:xfrm>
          <a:off x="0" y="0"/>
          <a:ext cx="0" cy="0"/>
          <a:chOff x="0" y="0"/>
          <a:chExt cx="0" cy="0"/>
        </a:xfrm>
      </p:grpSpPr>
      <p:pic>
        <p:nvPicPr>
          <p:cNvPr id="49" name="Google Shape;49;p27"/>
          <p:cNvPicPr preferRelativeResize="0"/>
          <p:nvPr/>
        </p:nvPicPr>
        <p:blipFill rotWithShape="1">
          <a:blip r:embed="rId2">
            <a:alphaModFix/>
          </a:blip>
          <a:srcRect b="0" l="49" r="59" t="0"/>
          <a:stretch/>
        </p:blipFill>
        <p:spPr>
          <a:xfrm>
            <a:off x="0" y="-2225"/>
            <a:ext cx="9144003" cy="51491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Learn to Thrive Morse code pattern, white">
  <p:cSld name="CUSTOM_8_1_2_1_2_1">
    <p:bg>
      <p:bgPr>
        <a:solidFill>
          <a:schemeClr val="lt1"/>
        </a:solidFill>
      </p:bgPr>
    </p:bg>
    <p:spTree>
      <p:nvGrpSpPr>
        <p:cNvPr id="50" name="Shape 50"/>
        <p:cNvGrpSpPr/>
        <p:nvPr/>
      </p:nvGrpSpPr>
      <p:grpSpPr>
        <a:xfrm>
          <a:off x="0" y="0"/>
          <a:ext cx="0" cy="0"/>
          <a:chOff x="0" y="0"/>
          <a:chExt cx="0" cy="0"/>
        </a:xfrm>
      </p:grpSpPr>
      <p:pic>
        <p:nvPicPr>
          <p:cNvPr id="51" name="Google Shape;51;p28"/>
          <p:cNvPicPr preferRelativeResize="0"/>
          <p:nvPr/>
        </p:nvPicPr>
        <p:blipFill rotWithShape="1">
          <a:blip r:embed="rId2">
            <a:alphaModFix/>
          </a:blip>
          <a:srcRect b="0" l="19" r="28" t="0"/>
          <a:stretch/>
        </p:blipFill>
        <p:spPr>
          <a:xfrm>
            <a:off x="0" y="-2225"/>
            <a:ext cx="9144003" cy="514594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A Mountain topo pattern, white">
  <p:cSld name="CUSTOM_8_1_2_1_1">
    <p:bg>
      <p:bgPr>
        <a:solidFill>
          <a:schemeClr val="lt1"/>
        </a:solidFill>
      </p:bgPr>
    </p:bg>
    <p:spTree>
      <p:nvGrpSpPr>
        <p:cNvPr id="52" name="Shape 52"/>
        <p:cNvGrpSpPr/>
        <p:nvPr/>
      </p:nvGrpSpPr>
      <p:grpSpPr>
        <a:xfrm>
          <a:off x="0" y="0"/>
          <a:ext cx="0" cy="0"/>
          <a:chOff x="0" y="0"/>
          <a:chExt cx="0" cy="0"/>
        </a:xfrm>
      </p:grpSpPr>
      <p:pic>
        <p:nvPicPr>
          <p:cNvPr id="53" name="Google Shape;53;p29"/>
          <p:cNvPicPr preferRelativeResize="0"/>
          <p:nvPr/>
        </p:nvPicPr>
        <p:blipFill rotWithShape="1">
          <a:blip r:embed="rId2">
            <a:alphaModFix/>
          </a:blip>
          <a:srcRect b="0" l="0" r="0" t="0"/>
          <a:stretch/>
        </p:blipFill>
        <p:spPr>
          <a:xfrm>
            <a:off x="0" y="-2225"/>
            <a:ext cx="9144003" cy="514794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network pattern, white">
  <p:cSld name="CUSTOM_8_1_2_1_1_1">
    <p:bg>
      <p:bgPr>
        <a:solidFill>
          <a:schemeClr val="lt1"/>
        </a:solidFill>
      </p:bgPr>
    </p:bg>
    <p:spTree>
      <p:nvGrpSpPr>
        <p:cNvPr id="54" name="Shape 54"/>
        <p:cNvGrpSpPr/>
        <p:nvPr/>
      </p:nvGrpSpPr>
      <p:grpSpPr>
        <a:xfrm>
          <a:off x="0" y="0"/>
          <a:ext cx="0" cy="0"/>
          <a:chOff x="0" y="0"/>
          <a:chExt cx="0" cy="0"/>
        </a:xfrm>
      </p:grpSpPr>
      <p:pic>
        <p:nvPicPr>
          <p:cNvPr id="55" name="Google Shape;55;p30"/>
          <p:cNvPicPr preferRelativeResize="0"/>
          <p:nvPr/>
        </p:nvPicPr>
        <p:blipFill rotWithShape="1">
          <a:blip r:embed="rId2">
            <a:alphaModFix/>
          </a:blip>
          <a:srcRect b="0" l="29" r="39" t="0"/>
          <a:stretch/>
        </p:blipFill>
        <p:spPr>
          <a:xfrm>
            <a:off x="0" y="-1725"/>
            <a:ext cx="9144003" cy="514694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gold">
  <p:cSld name="CUSTOM_8_1_1">
    <p:bg>
      <p:bgPr>
        <a:solidFill>
          <a:schemeClr val="accent1"/>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Agenda, black">
  <p:cSld name="Custom Layout 1 1_1">
    <p:bg>
      <p:bgPr>
        <a:solidFill>
          <a:schemeClr val="dk1"/>
        </a:solidFill>
      </p:bgPr>
    </p:bg>
    <p:spTree>
      <p:nvGrpSpPr>
        <p:cNvPr id="14" name="Shape 14"/>
        <p:cNvGrpSpPr/>
        <p:nvPr/>
      </p:nvGrpSpPr>
      <p:grpSpPr>
        <a:xfrm>
          <a:off x="0" y="0"/>
          <a:ext cx="0" cy="0"/>
          <a:chOff x="0" y="0"/>
          <a:chExt cx="0" cy="0"/>
        </a:xfrm>
      </p:grpSpPr>
      <p:sp>
        <p:nvSpPr>
          <p:cNvPr id="15" name="Google Shape;15;p14"/>
          <p:cNvSpPr txBox="1"/>
          <p:nvPr>
            <p:ph type="title"/>
          </p:nvPr>
        </p:nvSpPr>
        <p:spPr>
          <a:xfrm>
            <a:off x="565850" y="316875"/>
            <a:ext cx="2675100" cy="4511700"/>
          </a:xfrm>
          <a:prstGeom prst="rect">
            <a:avLst/>
          </a:prstGeom>
          <a:noFill/>
          <a:ln>
            <a:noFill/>
          </a:ln>
        </p:spPr>
        <p:txBody>
          <a:bodyPr anchorCtr="0" anchor="ctr" bIns="0" lIns="0" spcFirstLastPara="1" rIns="0" wrap="square" tIns="0">
            <a:noAutofit/>
          </a:bodyPr>
          <a:lstStyle>
            <a:lvl1pPr lvl="0" marR="0" algn="r">
              <a:lnSpc>
                <a:spcPct val="90000"/>
              </a:lnSpc>
              <a:spcBef>
                <a:spcPts val="0"/>
              </a:spcBef>
              <a:spcAft>
                <a:spcPts val="0"/>
              </a:spcAft>
              <a:buClr>
                <a:srgbClr val="FFFFFF"/>
              </a:buClr>
              <a:buSzPts val="3200"/>
              <a:buFont typeface="Arial"/>
              <a:buNone/>
              <a:defRPr b="1" i="0" sz="3200" u="none" cap="none" strike="noStrike">
                <a:solidFill>
                  <a:srgbClr val="FFFFFF"/>
                </a:solidFill>
                <a:latin typeface="Arial"/>
                <a:ea typeface="Arial"/>
                <a:cs typeface="Arial"/>
                <a:sym typeface="Arial"/>
              </a:defRPr>
            </a:lvl1pPr>
            <a:lvl2pPr lvl="1" algn="r">
              <a:lnSpc>
                <a:spcPct val="90000"/>
              </a:lnSpc>
              <a:spcBef>
                <a:spcPts val="800"/>
              </a:spcBef>
              <a:spcAft>
                <a:spcPts val="0"/>
              </a:spcAft>
              <a:buClr>
                <a:srgbClr val="FFFFFF"/>
              </a:buClr>
              <a:buSzPts val="4800"/>
              <a:buFont typeface="Arial"/>
              <a:buNone/>
              <a:defRPr b="1" sz="4800">
                <a:solidFill>
                  <a:srgbClr val="FFFFFF"/>
                </a:solidFill>
              </a:defRPr>
            </a:lvl2pPr>
            <a:lvl3pPr lvl="2" algn="r">
              <a:lnSpc>
                <a:spcPct val="90000"/>
              </a:lnSpc>
              <a:spcBef>
                <a:spcPts val="0"/>
              </a:spcBef>
              <a:spcAft>
                <a:spcPts val="0"/>
              </a:spcAft>
              <a:buClr>
                <a:srgbClr val="FFFFFF"/>
              </a:buClr>
              <a:buSzPts val="4800"/>
              <a:buFont typeface="Arial"/>
              <a:buNone/>
              <a:defRPr b="1" sz="4800">
                <a:solidFill>
                  <a:srgbClr val="FFFFFF"/>
                </a:solidFill>
              </a:defRPr>
            </a:lvl3pPr>
            <a:lvl4pPr lvl="3" algn="r">
              <a:lnSpc>
                <a:spcPct val="90000"/>
              </a:lnSpc>
              <a:spcBef>
                <a:spcPts val="0"/>
              </a:spcBef>
              <a:spcAft>
                <a:spcPts val="0"/>
              </a:spcAft>
              <a:buClr>
                <a:srgbClr val="FFFFFF"/>
              </a:buClr>
              <a:buSzPts val="4800"/>
              <a:buFont typeface="Arial"/>
              <a:buNone/>
              <a:defRPr b="1" sz="4800">
                <a:solidFill>
                  <a:srgbClr val="FFFFFF"/>
                </a:solidFill>
              </a:defRPr>
            </a:lvl4pPr>
            <a:lvl5pPr lvl="4" algn="r">
              <a:lnSpc>
                <a:spcPct val="90000"/>
              </a:lnSpc>
              <a:spcBef>
                <a:spcPts val="0"/>
              </a:spcBef>
              <a:spcAft>
                <a:spcPts val="0"/>
              </a:spcAft>
              <a:buClr>
                <a:srgbClr val="FFFFFF"/>
              </a:buClr>
              <a:buSzPts val="4800"/>
              <a:buFont typeface="Arial"/>
              <a:buNone/>
              <a:defRPr b="1" sz="4800">
                <a:solidFill>
                  <a:srgbClr val="FFFFFF"/>
                </a:solidFill>
              </a:defRPr>
            </a:lvl5pPr>
            <a:lvl6pPr lvl="5" algn="r">
              <a:lnSpc>
                <a:spcPct val="90000"/>
              </a:lnSpc>
              <a:spcBef>
                <a:spcPts val="0"/>
              </a:spcBef>
              <a:spcAft>
                <a:spcPts val="0"/>
              </a:spcAft>
              <a:buClr>
                <a:srgbClr val="FFFFFF"/>
              </a:buClr>
              <a:buSzPts val="4800"/>
              <a:buFont typeface="Arial"/>
              <a:buNone/>
              <a:defRPr b="1" sz="4800">
                <a:solidFill>
                  <a:srgbClr val="FFFFFF"/>
                </a:solidFill>
              </a:defRPr>
            </a:lvl6pPr>
            <a:lvl7pPr lvl="6" algn="r">
              <a:lnSpc>
                <a:spcPct val="90000"/>
              </a:lnSpc>
              <a:spcBef>
                <a:spcPts val="0"/>
              </a:spcBef>
              <a:spcAft>
                <a:spcPts val="0"/>
              </a:spcAft>
              <a:buClr>
                <a:srgbClr val="FFFFFF"/>
              </a:buClr>
              <a:buSzPts val="4800"/>
              <a:buFont typeface="Arial"/>
              <a:buNone/>
              <a:defRPr b="1" sz="4800">
                <a:solidFill>
                  <a:srgbClr val="FFFFFF"/>
                </a:solidFill>
              </a:defRPr>
            </a:lvl7pPr>
            <a:lvl8pPr lvl="7" algn="r">
              <a:lnSpc>
                <a:spcPct val="90000"/>
              </a:lnSpc>
              <a:spcBef>
                <a:spcPts val="0"/>
              </a:spcBef>
              <a:spcAft>
                <a:spcPts val="0"/>
              </a:spcAft>
              <a:buClr>
                <a:srgbClr val="FFFFFF"/>
              </a:buClr>
              <a:buSzPts val="4800"/>
              <a:buFont typeface="Arial"/>
              <a:buNone/>
              <a:defRPr b="1" sz="4800">
                <a:solidFill>
                  <a:srgbClr val="FFFFFF"/>
                </a:solidFill>
              </a:defRPr>
            </a:lvl8pPr>
            <a:lvl9pPr lvl="8" algn="r">
              <a:lnSpc>
                <a:spcPct val="90000"/>
              </a:lnSpc>
              <a:spcBef>
                <a:spcPts val="0"/>
              </a:spcBef>
              <a:spcAft>
                <a:spcPts val="0"/>
              </a:spcAft>
              <a:buClr>
                <a:srgbClr val="FFFFFF"/>
              </a:buClr>
              <a:buSzPts val="4800"/>
              <a:buFont typeface="Arial"/>
              <a:buNone/>
              <a:defRPr b="1" sz="4800">
                <a:solidFill>
                  <a:srgbClr val="FFFFFF"/>
                </a:solidFill>
              </a:defRPr>
            </a:lvl9pPr>
          </a:lstStyle>
          <a:p/>
        </p:txBody>
      </p:sp>
      <p:sp>
        <p:nvSpPr>
          <p:cNvPr id="16" name="Google Shape;16;p14"/>
          <p:cNvSpPr txBox="1"/>
          <p:nvPr/>
        </p:nvSpPr>
        <p:spPr>
          <a:xfrm>
            <a:off x="3625600" y="1134525"/>
            <a:ext cx="1057200" cy="287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22500"/>
              <a:buFont typeface="Arial"/>
              <a:buNone/>
            </a:pPr>
            <a:r>
              <a:rPr b="0" i="0" lang="en-US"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7" name="Google Shape;17;p14"/>
          <p:cNvSpPr txBox="1"/>
          <p:nvPr>
            <p:ph idx="1" type="subTitle"/>
          </p:nvPr>
        </p:nvSpPr>
        <p:spPr>
          <a:xfrm>
            <a:off x="4931750" y="316875"/>
            <a:ext cx="3737100" cy="45117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600"/>
              <a:buNone/>
              <a:defRPr b="1" sz="2000">
                <a:solidFill>
                  <a:schemeClr val="lt1"/>
                </a:solidFill>
              </a:defRPr>
            </a:lvl1pPr>
            <a:lvl2pPr lvl="1" algn="l">
              <a:lnSpc>
                <a:spcPct val="90000"/>
              </a:lnSpc>
              <a:spcBef>
                <a:spcPts val="0"/>
              </a:spcBef>
              <a:spcAft>
                <a:spcPts val="0"/>
              </a:spcAft>
              <a:buSzPts val="1400"/>
              <a:buNone/>
              <a:defRPr b="1">
                <a:highlight>
                  <a:schemeClr val="lt1"/>
                </a:highlight>
              </a:defRPr>
            </a:lvl2pPr>
            <a:lvl3pPr lvl="2" algn="l">
              <a:lnSpc>
                <a:spcPct val="90000"/>
              </a:lnSpc>
              <a:spcBef>
                <a:spcPts val="0"/>
              </a:spcBef>
              <a:spcAft>
                <a:spcPts val="0"/>
              </a:spcAft>
              <a:buSzPts val="1400"/>
              <a:buNone/>
              <a:defRPr b="1">
                <a:highlight>
                  <a:schemeClr val="lt1"/>
                </a:highlight>
              </a:defRPr>
            </a:lvl3pPr>
            <a:lvl4pPr lvl="3" algn="l">
              <a:lnSpc>
                <a:spcPct val="90000"/>
              </a:lnSpc>
              <a:spcBef>
                <a:spcPts val="0"/>
              </a:spcBef>
              <a:spcAft>
                <a:spcPts val="0"/>
              </a:spcAft>
              <a:buSzPts val="1400"/>
              <a:buNone/>
              <a:defRPr b="1">
                <a:highlight>
                  <a:schemeClr val="lt1"/>
                </a:highlight>
              </a:defRPr>
            </a:lvl4pPr>
            <a:lvl5pPr lvl="4" algn="l">
              <a:lnSpc>
                <a:spcPct val="90000"/>
              </a:lnSpc>
              <a:spcBef>
                <a:spcPts val="0"/>
              </a:spcBef>
              <a:spcAft>
                <a:spcPts val="0"/>
              </a:spcAft>
              <a:buSzPts val="1400"/>
              <a:buNone/>
              <a:defRPr b="1">
                <a:highlight>
                  <a:schemeClr val="lt1"/>
                </a:highlight>
              </a:defRPr>
            </a:lvl5pPr>
            <a:lvl6pPr lvl="5" algn="l">
              <a:lnSpc>
                <a:spcPct val="90000"/>
              </a:lnSpc>
              <a:spcBef>
                <a:spcPts val="0"/>
              </a:spcBef>
              <a:spcAft>
                <a:spcPts val="0"/>
              </a:spcAft>
              <a:buSzPts val="1400"/>
              <a:buNone/>
              <a:defRPr b="1">
                <a:highlight>
                  <a:schemeClr val="lt1"/>
                </a:highlight>
              </a:defRPr>
            </a:lvl6pPr>
            <a:lvl7pPr lvl="6" algn="l">
              <a:lnSpc>
                <a:spcPct val="90000"/>
              </a:lnSpc>
              <a:spcBef>
                <a:spcPts val="0"/>
              </a:spcBef>
              <a:spcAft>
                <a:spcPts val="0"/>
              </a:spcAft>
              <a:buSzPts val="1400"/>
              <a:buNone/>
              <a:defRPr b="1">
                <a:highlight>
                  <a:schemeClr val="lt1"/>
                </a:highlight>
              </a:defRPr>
            </a:lvl7pPr>
            <a:lvl8pPr lvl="7" algn="l">
              <a:lnSpc>
                <a:spcPct val="90000"/>
              </a:lnSpc>
              <a:spcBef>
                <a:spcPts val="0"/>
              </a:spcBef>
              <a:spcAft>
                <a:spcPts val="0"/>
              </a:spcAft>
              <a:buSzPts val="1400"/>
              <a:buNone/>
              <a:defRPr b="1">
                <a:highlight>
                  <a:schemeClr val="lt1"/>
                </a:highlight>
              </a:defRPr>
            </a:lvl8pPr>
            <a:lvl9pPr lvl="8" algn="l">
              <a:lnSpc>
                <a:spcPct val="90000"/>
              </a:lnSpc>
              <a:spcBef>
                <a:spcPts val="0"/>
              </a:spcBef>
              <a:spcAft>
                <a:spcPts val="0"/>
              </a:spcAft>
              <a:buSzPts val="1400"/>
              <a:buNone/>
              <a:defRPr b="1">
                <a:highlight>
                  <a:schemeClr val="lt1"/>
                </a:high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maroon">
  <p:cSld name="CUSTOM_8_1_1_1">
    <p:bg>
      <p:bgPr>
        <a:solidFill>
          <a:schemeClr val="accent2"/>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text, photo — two column">
  <p:cSld name="CUSTOM_5">
    <p:spTree>
      <p:nvGrpSpPr>
        <p:cNvPr id="58" name="Shape 58"/>
        <p:cNvGrpSpPr/>
        <p:nvPr/>
      </p:nvGrpSpPr>
      <p:grpSpPr>
        <a:xfrm>
          <a:off x="0" y="0"/>
          <a:ext cx="0" cy="0"/>
          <a:chOff x="0" y="0"/>
          <a:chExt cx="0" cy="0"/>
        </a:xfrm>
      </p:grpSpPr>
      <p:sp>
        <p:nvSpPr>
          <p:cNvPr id="59" name="Google Shape;59;p33"/>
          <p:cNvSpPr/>
          <p:nvPr>
            <p:ph idx="2" type="pic"/>
          </p:nvPr>
        </p:nvSpPr>
        <p:spPr>
          <a:xfrm>
            <a:off x="5057900" y="-8450"/>
            <a:ext cx="4107600" cy="5143500"/>
          </a:xfrm>
          <a:prstGeom prst="rect">
            <a:avLst/>
          </a:prstGeom>
          <a:noFill/>
          <a:ln>
            <a:noFill/>
          </a:ln>
        </p:spPr>
      </p:sp>
      <p:sp>
        <p:nvSpPr>
          <p:cNvPr id="60" name="Google Shape;60;p33"/>
          <p:cNvSpPr txBox="1"/>
          <p:nvPr>
            <p:ph idx="1" type="body"/>
          </p:nvPr>
        </p:nvSpPr>
        <p:spPr>
          <a:xfrm>
            <a:off x="424925" y="1323300"/>
            <a:ext cx="4510800" cy="35043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1600"/>
              <a:buNone/>
              <a:defRPr sz="1600"/>
            </a:lvl1pPr>
            <a:lvl2pPr indent="-228600" lvl="1" marL="914400" algn="l">
              <a:lnSpc>
                <a:spcPct val="115000"/>
              </a:lnSpc>
              <a:spcBef>
                <a:spcPts val="400"/>
              </a:spcBef>
              <a:spcAft>
                <a:spcPts val="0"/>
              </a:spcAft>
              <a:buSzPts val="1200"/>
              <a:buNone/>
              <a:defRPr sz="1200"/>
            </a:lvl2pPr>
            <a:lvl3pPr indent="-228600" lvl="2" marL="1371600" algn="l">
              <a:lnSpc>
                <a:spcPct val="115000"/>
              </a:lnSpc>
              <a:spcBef>
                <a:spcPts val="400"/>
              </a:spcBef>
              <a:spcAft>
                <a:spcPts val="0"/>
              </a:spcAft>
              <a:buSzPts val="1200"/>
              <a:buNone/>
              <a:defRPr sz="1200"/>
            </a:lvl3pPr>
            <a:lvl4pPr indent="-228600" lvl="3" marL="1828800" algn="l">
              <a:lnSpc>
                <a:spcPct val="115000"/>
              </a:lnSpc>
              <a:spcBef>
                <a:spcPts val="400"/>
              </a:spcBef>
              <a:spcAft>
                <a:spcPts val="0"/>
              </a:spcAft>
              <a:buSzPts val="1200"/>
              <a:buNone/>
              <a:defRPr sz="1200"/>
            </a:lvl4pPr>
            <a:lvl5pPr indent="-228600" lvl="4" marL="2286000" algn="l">
              <a:lnSpc>
                <a:spcPct val="115000"/>
              </a:lnSpc>
              <a:spcBef>
                <a:spcPts val="400"/>
              </a:spcBef>
              <a:spcAft>
                <a:spcPts val="0"/>
              </a:spcAft>
              <a:buSzPts val="1200"/>
              <a:buNone/>
              <a:defRPr sz="1200"/>
            </a:lvl5pPr>
            <a:lvl6pPr indent="-228600" lvl="5" marL="2743200" algn="l">
              <a:lnSpc>
                <a:spcPct val="115000"/>
              </a:lnSpc>
              <a:spcBef>
                <a:spcPts val="400"/>
              </a:spcBef>
              <a:spcAft>
                <a:spcPts val="0"/>
              </a:spcAft>
              <a:buSzPts val="800"/>
              <a:buNone/>
              <a:defRPr sz="800"/>
            </a:lvl6pPr>
            <a:lvl7pPr indent="-228600" lvl="6" marL="3200400" algn="l">
              <a:lnSpc>
                <a:spcPct val="115000"/>
              </a:lnSpc>
              <a:spcBef>
                <a:spcPts val="400"/>
              </a:spcBef>
              <a:spcAft>
                <a:spcPts val="0"/>
              </a:spcAft>
              <a:buSzPts val="800"/>
              <a:buNone/>
              <a:defRPr sz="800"/>
            </a:lvl7pPr>
            <a:lvl8pPr indent="-228600" lvl="7" marL="3657600" algn="l">
              <a:lnSpc>
                <a:spcPct val="115000"/>
              </a:lnSpc>
              <a:spcBef>
                <a:spcPts val="400"/>
              </a:spcBef>
              <a:spcAft>
                <a:spcPts val="0"/>
              </a:spcAft>
              <a:buSzPts val="800"/>
              <a:buNone/>
              <a:defRPr sz="800"/>
            </a:lvl8pPr>
            <a:lvl9pPr indent="-228600" lvl="8" marL="4114800" algn="l">
              <a:lnSpc>
                <a:spcPct val="115000"/>
              </a:lnSpc>
              <a:spcBef>
                <a:spcPts val="400"/>
              </a:spcBef>
              <a:spcAft>
                <a:spcPts val="400"/>
              </a:spcAft>
              <a:buSzPts val="800"/>
              <a:buNone/>
              <a:defRPr sz="800"/>
            </a:lvl9pPr>
          </a:lstStyle>
          <a:p/>
        </p:txBody>
      </p:sp>
      <p:sp>
        <p:nvSpPr>
          <p:cNvPr id="61" name="Google Shape;61;p33"/>
          <p:cNvSpPr txBox="1"/>
          <p:nvPr>
            <p:ph type="title"/>
          </p:nvPr>
        </p:nvSpPr>
        <p:spPr>
          <a:xfrm>
            <a:off x="424925" y="317225"/>
            <a:ext cx="4510800" cy="5727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3100"/>
              <a:buFont typeface="Arial"/>
              <a:buNone/>
              <a:defRPr b="1" i="0" sz="3100" u="none" cap="none" strike="noStrike">
                <a:solidFill>
                  <a:schemeClr val="dk1"/>
                </a:solidFill>
                <a:highlight>
                  <a:schemeClr val="accent1"/>
                </a:highlight>
                <a:latin typeface="Arial"/>
                <a:ea typeface="Arial"/>
                <a:cs typeface="Arial"/>
                <a:sym typeface="Arial"/>
              </a:defRPr>
            </a:lvl1pPr>
            <a:lvl2pPr lvl="1" algn="l">
              <a:lnSpc>
                <a:spcPct val="90000"/>
              </a:lnSpc>
              <a:spcBef>
                <a:spcPts val="800"/>
              </a:spcBef>
              <a:spcAft>
                <a:spcPts val="0"/>
              </a:spcAft>
              <a:buClr>
                <a:schemeClr val="dk1"/>
              </a:buClr>
              <a:buSzPts val="1400"/>
              <a:buFont typeface="Arial"/>
              <a:buNone/>
              <a:defRPr b="1" sz="2800">
                <a:solidFill>
                  <a:schemeClr val="dk1"/>
                </a:solidFill>
              </a:defRPr>
            </a:lvl2pPr>
            <a:lvl3pPr lvl="2" algn="l">
              <a:lnSpc>
                <a:spcPct val="90000"/>
              </a:lnSpc>
              <a:spcBef>
                <a:spcPts val="0"/>
              </a:spcBef>
              <a:spcAft>
                <a:spcPts val="0"/>
              </a:spcAft>
              <a:buClr>
                <a:schemeClr val="dk1"/>
              </a:buClr>
              <a:buSzPts val="1400"/>
              <a:buFont typeface="Arial"/>
              <a:buNone/>
              <a:defRPr b="1" sz="2800">
                <a:solidFill>
                  <a:schemeClr val="dk1"/>
                </a:solidFill>
              </a:defRPr>
            </a:lvl3pPr>
            <a:lvl4pPr lvl="3" algn="l">
              <a:lnSpc>
                <a:spcPct val="90000"/>
              </a:lnSpc>
              <a:spcBef>
                <a:spcPts val="0"/>
              </a:spcBef>
              <a:spcAft>
                <a:spcPts val="0"/>
              </a:spcAft>
              <a:buClr>
                <a:schemeClr val="dk1"/>
              </a:buClr>
              <a:buSzPts val="1400"/>
              <a:buFont typeface="Arial"/>
              <a:buNone/>
              <a:defRPr b="1" sz="2800">
                <a:solidFill>
                  <a:schemeClr val="dk1"/>
                </a:solidFill>
              </a:defRPr>
            </a:lvl4pPr>
            <a:lvl5pPr lvl="4" algn="l">
              <a:lnSpc>
                <a:spcPct val="90000"/>
              </a:lnSpc>
              <a:spcBef>
                <a:spcPts val="0"/>
              </a:spcBef>
              <a:spcAft>
                <a:spcPts val="0"/>
              </a:spcAft>
              <a:buClr>
                <a:schemeClr val="dk1"/>
              </a:buClr>
              <a:buSzPts val="1400"/>
              <a:buFont typeface="Arial"/>
              <a:buNone/>
              <a:defRPr b="1" sz="2800">
                <a:solidFill>
                  <a:schemeClr val="dk1"/>
                </a:solidFill>
              </a:defRPr>
            </a:lvl5pPr>
            <a:lvl6pPr lvl="5" algn="l">
              <a:lnSpc>
                <a:spcPct val="90000"/>
              </a:lnSpc>
              <a:spcBef>
                <a:spcPts val="0"/>
              </a:spcBef>
              <a:spcAft>
                <a:spcPts val="0"/>
              </a:spcAft>
              <a:buClr>
                <a:schemeClr val="dk1"/>
              </a:buClr>
              <a:buSzPts val="1400"/>
              <a:buFont typeface="Arial"/>
              <a:buNone/>
              <a:defRPr b="1" sz="2800">
                <a:solidFill>
                  <a:schemeClr val="dk1"/>
                </a:solidFill>
              </a:defRPr>
            </a:lvl6pPr>
            <a:lvl7pPr lvl="6" algn="l">
              <a:lnSpc>
                <a:spcPct val="90000"/>
              </a:lnSpc>
              <a:spcBef>
                <a:spcPts val="0"/>
              </a:spcBef>
              <a:spcAft>
                <a:spcPts val="0"/>
              </a:spcAft>
              <a:buClr>
                <a:schemeClr val="dk1"/>
              </a:buClr>
              <a:buSzPts val="1400"/>
              <a:buFont typeface="Arial"/>
              <a:buNone/>
              <a:defRPr b="1" sz="2800">
                <a:solidFill>
                  <a:schemeClr val="dk1"/>
                </a:solidFill>
              </a:defRPr>
            </a:lvl7pPr>
            <a:lvl8pPr lvl="7" algn="l">
              <a:lnSpc>
                <a:spcPct val="90000"/>
              </a:lnSpc>
              <a:spcBef>
                <a:spcPts val="0"/>
              </a:spcBef>
              <a:spcAft>
                <a:spcPts val="0"/>
              </a:spcAft>
              <a:buClr>
                <a:schemeClr val="dk1"/>
              </a:buClr>
              <a:buSzPts val="1400"/>
              <a:buFont typeface="Arial"/>
              <a:buNone/>
              <a:defRPr b="1" sz="2800">
                <a:solidFill>
                  <a:schemeClr val="dk1"/>
                </a:solidFill>
              </a:defRPr>
            </a:lvl8pPr>
            <a:lvl9pPr lvl="8" algn="l">
              <a:lnSpc>
                <a:spcPct val="9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text, photo — two column">
  <p:cSld name="CUSTOM_5_1">
    <p:spTree>
      <p:nvGrpSpPr>
        <p:cNvPr id="62" name="Shape 62"/>
        <p:cNvGrpSpPr/>
        <p:nvPr/>
      </p:nvGrpSpPr>
      <p:grpSpPr>
        <a:xfrm>
          <a:off x="0" y="0"/>
          <a:ext cx="0" cy="0"/>
          <a:chOff x="0" y="0"/>
          <a:chExt cx="0" cy="0"/>
        </a:xfrm>
      </p:grpSpPr>
      <p:sp>
        <p:nvSpPr>
          <p:cNvPr id="63" name="Google Shape;63;p34"/>
          <p:cNvSpPr txBox="1"/>
          <p:nvPr>
            <p:ph type="title"/>
          </p:nvPr>
        </p:nvSpPr>
        <p:spPr>
          <a:xfrm>
            <a:off x="419750" y="315325"/>
            <a:ext cx="1980600" cy="5727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2400"/>
              <a:buFont typeface="Arial"/>
              <a:buNone/>
              <a:defRPr b="1" i="0" sz="2400" u="none" cap="none" strike="noStrike">
                <a:solidFill>
                  <a:schemeClr val="dk1"/>
                </a:solidFill>
                <a:highlight>
                  <a:schemeClr val="accent1"/>
                </a:highlight>
                <a:latin typeface="Arial"/>
                <a:ea typeface="Arial"/>
                <a:cs typeface="Arial"/>
                <a:sym typeface="Arial"/>
              </a:defRPr>
            </a:lvl1pPr>
            <a:lvl2pPr lvl="1" algn="l">
              <a:lnSpc>
                <a:spcPct val="90000"/>
              </a:lnSpc>
              <a:spcBef>
                <a:spcPts val="800"/>
              </a:spcBef>
              <a:spcAft>
                <a:spcPts val="0"/>
              </a:spcAft>
              <a:buClr>
                <a:schemeClr val="dk1"/>
              </a:buClr>
              <a:buSzPts val="2400"/>
              <a:buFont typeface="Arial"/>
              <a:buNone/>
              <a:defRPr b="1" sz="2400">
                <a:solidFill>
                  <a:schemeClr val="dk1"/>
                </a:solidFill>
              </a:defRPr>
            </a:lvl2pPr>
            <a:lvl3pPr lvl="2" algn="l">
              <a:lnSpc>
                <a:spcPct val="90000"/>
              </a:lnSpc>
              <a:spcBef>
                <a:spcPts val="0"/>
              </a:spcBef>
              <a:spcAft>
                <a:spcPts val="0"/>
              </a:spcAft>
              <a:buClr>
                <a:schemeClr val="dk1"/>
              </a:buClr>
              <a:buSzPts val="2400"/>
              <a:buFont typeface="Arial"/>
              <a:buNone/>
              <a:defRPr b="1" sz="2400">
                <a:solidFill>
                  <a:schemeClr val="dk1"/>
                </a:solidFill>
              </a:defRPr>
            </a:lvl3pPr>
            <a:lvl4pPr lvl="3" algn="l">
              <a:lnSpc>
                <a:spcPct val="90000"/>
              </a:lnSpc>
              <a:spcBef>
                <a:spcPts val="0"/>
              </a:spcBef>
              <a:spcAft>
                <a:spcPts val="0"/>
              </a:spcAft>
              <a:buClr>
                <a:schemeClr val="dk1"/>
              </a:buClr>
              <a:buSzPts val="2400"/>
              <a:buFont typeface="Arial"/>
              <a:buNone/>
              <a:defRPr b="1" sz="2400">
                <a:solidFill>
                  <a:schemeClr val="dk1"/>
                </a:solidFill>
              </a:defRPr>
            </a:lvl4pPr>
            <a:lvl5pPr lvl="4" algn="l">
              <a:lnSpc>
                <a:spcPct val="90000"/>
              </a:lnSpc>
              <a:spcBef>
                <a:spcPts val="0"/>
              </a:spcBef>
              <a:spcAft>
                <a:spcPts val="0"/>
              </a:spcAft>
              <a:buClr>
                <a:schemeClr val="dk1"/>
              </a:buClr>
              <a:buSzPts val="2400"/>
              <a:buFont typeface="Arial"/>
              <a:buNone/>
              <a:defRPr b="1" sz="2400">
                <a:solidFill>
                  <a:schemeClr val="dk1"/>
                </a:solidFill>
              </a:defRPr>
            </a:lvl5pPr>
            <a:lvl6pPr lvl="5" algn="l">
              <a:lnSpc>
                <a:spcPct val="90000"/>
              </a:lnSpc>
              <a:spcBef>
                <a:spcPts val="0"/>
              </a:spcBef>
              <a:spcAft>
                <a:spcPts val="0"/>
              </a:spcAft>
              <a:buClr>
                <a:schemeClr val="dk1"/>
              </a:buClr>
              <a:buSzPts val="2400"/>
              <a:buFont typeface="Arial"/>
              <a:buNone/>
              <a:defRPr b="1" sz="2400">
                <a:solidFill>
                  <a:schemeClr val="dk1"/>
                </a:solidFill>
              </a:defRPr>
            </a:lvl6pPr>
            <a:lvl7pPr lvl="6" algn="l">
              <a:lnSpc>
                <a:spcPct val="90000"/>
              </a:lnSpc>
              <a:spcBef>
                <a:spcPts val="0"/>
              </a:spcBef>
              <a:spcAft>
                <a:spcPts val="0"/>
              </a:spcAft>
              <a:buClr>
                <a:schemeClr val="dk1"/>
              </a:buClr>
              <a:buSzPts val="2400"/>
              <a:buFont typeface="Arial"/>
              <a:buNone/>
              <a:defRPr b="1" sz="2400">
                <a:solidFill>
                  <a:schemeClr val="dk1"/>
                </a:solidFill>
              </a:defRPr>
            </a:lvl7pPr>
            <a:lvl8pPr lvl="7" algn="l">
              <a:lnSpc>
                <a:spcPct val="90000"/>
              </a:lnSpc>
              <a:spcBef>
                <a:spcPts val="0"/>
              </a:spcBef>
              <a:spcAft>
                <a:spcPts val="0"/>
              </a:spcAft>
              <a:buClr>
                <a:schemeClr val="dk1"/>
              </a:buClr>
              <a:buSzPts val="2400"/>
              <a:buFont typeface="Arial"/>
              <a:buNone/>
              <a:defRPr b="1" sz="2400">
                <a:solidFill>
                  <a:schemeClr val="dk1"/>
                </a:solidFill>
              </a:defRPr>
            </a:lvl8pPr>
            <a:lvl9pPr lvl="8" algn="l">
              <a:lnSpc>
                <a:spcPct val="90000"/>
              </a:lnSpc>
              <a:spcBef>
                <a:spcPts val="0"/>
              </a:spcBef>
              <a:spcAft>
                <a:spcPts val="0"/>
              </a:spcAft>
              <a:buClr>
                <a:schemeClr val="dk1"/>
              </a:buClr>
              <a:buSzPts val="2400"/>
              <a:buFont typeface="Arial"/>
              <a:buNone/>
              <a:defRPr b="1" sz="2400">
                <a:solidFill>
                  <a:schemeClr val="dk1"/>
                </a:solidFill>
              </a:defRPr>
            </a:lvl9pPr>
          </a:lstStyle>
          <a:p/>
        </p:txBody>
      </p:sp>
      <p:sp>
        <p:nvSpPr>
          <p:cNvPr id="64" name="Google Shape;64;p34"/>
          <p:cNvSpPr/>
          <p:nvPr>
            <p:ph idx="2" type="pic"/>
          </p:nvPr>
        </p:nvSpPr>
        <p:spPr>
          <a:xfrm>
            <a:off x="2534550" y="-10600"/>
            <a:ext cx="6609600" cy="5154000"/>
          </a:xfrm>
          <a:prstGeom prst="rect">
            <a:avLst/>
          </a:prstGeom>
          <a:noFill/>
          <a:ln>
            <a:noFill/>
          </a:ln>
        </p:spPr>
      </p:sp>
      <p:sp>
        <p:nvSpPr>
          <p:cNvPr id="65" name="Google Shape;65;p34"/>
          <p:cNvSpPr txBox="1"/>
          <p:nvPr>
            <p:ph idx="1" type="body"/>
          </p:nvPr>
        </p:nvSpPr>
        <p:spPr>
          <a:xfrm>
            <a:off x="419575" y="1403600"/>
            <a:ext cx="1980600" cy="34239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2000"/>
              <a:buNone/>
              <a:defRPr sz="1600"/>
            </a:lvl1pPr>
            <a:lvl2pPr indent="-228600" lvl="1" marL="914400" algn="l">
              <a:lnSpc>
                <a:spcPct val="115000"/>
              </a:lnSpc>
              <a:spcBef>
                <a:spcPts val="400"/>
              </a:spcBef>
              <a:spcAft>
                <a:spcPts val="0"/>
              </a:spcAft>
              <a:buSzPts val="1200"/>
              <a:buNone/>
              <a:defRPr sz="1200"/>
            </a:lvl2pPr>
            <a:lvl3pPr indent="-228600" lvl="2" marL="1371600" algn="l">
              <a:lnSpc>
                <a:spcPct val="115000"/>
              </a:lnSpc>
              <a:spcBef>
                <a:spcPts val="400"/>
              </a:spcBef>
              <a:spcAft>
                <a:spcPts val="0"/>
              </a:spcAft>
              <a:buSzPts val="1200"/>
              <a:buNone/>
              <a:defRPr sz="1200"/>
            </a:lvl3pPr>
            <a:lvl4pPr indent="-228600" lvl="3" marL="1828800" algn="l">
              <a:lnSpc>
                <a:spcPct val="115000"/>
              </a:lnSpc>
              <a:spcBef>
                <a:spcPts val="400"/>
              </a:spcBef>
              <a:spcAft>
                <a:spcPts val="0"/>
              </a:spcAft>
              <a:buSzPts val="1200"/>
              <a:buNone/>
              <a:defRPr/>
            </a:lvl4pPr>
            <a:lvl5pPr indent="-228600" lvl="4" marL="2286000" algn="l">
              <a:lnSpc>
                <a:spcPct val="115000"/>
              </a:lnSpc>
              <a:spcBef>
                <a:spcPts val="400"/>
              </a:spcBef>
              <a:spcAft>
                <a:spcPts val="0"/>
              </a:spcAft>
              <a:buSzPts val="1200"/>
              <a:buNone/>
              <a:defRPr/>
            </a:lvl5pPr>
            <a:lvl6pPr indent="-228600" lvl="5" marL="2743200" algn="l">
              <a:lnSpc>
                <a:spcPct val="115000"/>
              </a:lnSpc>
              <a:spcBef>
                <a:spcPts val="400"/>
              </a:spcBef>
              <a:spcAft>
                <a:spcPts val="0"/>
              </a:spcAft>
              <a:buSzPts val="800"/>
              <a:buNone/>
              <a:defRPr/>
            </a:lvl6pPr>
            <a:lvl7pPr indent="-228600" lvl="6" marL="3200400" algn="l">
              <a:lnSpc>
                <a:spcPct val="115000"/>
              </a:lnSpc>
              <a:spcBef>
                <a:spcPts val="400"/>
              </a:spcBef>
              <a:spcAft>
                <a:spcPts val="0"/>
              </a:spcAft>
              <a:buSzPts val="800"/>
              <a:buNone/>
              <a:defRPr/>
            </a:lvl7pPr>
            <a:lvl8pPr indent="-228600" lvl="7" marL="3657600" algn="l">
              <a:lnSpc>
                <a:spcPct val="115000"/>
              </a:lnSpc>
              <a:spcBef>
                <a:spcPts val="400"/>
              </a:spcBef>
              <a:spcAft>
                <a:spcPts val="0"/>
              </a:spcAft>
              <a:buSzPts val="800"/>
              <a:buNone/>
              <a:defRPr/>
            </a:lvl8pPr>
            <a:lvl9pPr indent="-228600" lvl="8" marL="4114800" algn="l">
              <a:lnSpc>
                <a:spcPct val="115000"/>
              </a:lnSpc>
              <a:spcBef>
                <a:spcPts val="400"/>
              </a:spcBef>
              <a:spcAft>
                <a:spcPts val="400"/>
              </a:spcAft>
              <a:buSzPts val="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text — two column, black">
  <p:cSld name="CUSTOM_5_1_1">
    <p:spTree>
      <p:nvGrpSpPr>
        <p:cNvPr id="66" name="Shape 66"/>
        <p:cNvGrpSpPr/>
        <p:nvPr/>
      </p:nvGrpSpPr>
      <p:grpSpPr>
        <a:xfrm>
          <a:off x="0" y="0"/>
          <a:ext cx="0" cy="0"/>
          <a:chOff x="0" y="0"/>
          <a:chExt cx="0" cy="0"/>
        </a:xfrm>
      </p:grpSpPr>
      <p:sp>
        <p:nvSpPr>
          <p:cNvPr id="67" name="Google Shape;67;p35"/>
          <p:cNvSpPr/>
          <p:nvPr/>
        </p:nvSpPr>
        <p:spPr>
          <a:xfrm>
            <a:off x="2537350" y="-12950"/>
            <a:ext cx="6606600" cy="5186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5"/>
          <p:cNvSpPr txBox="1"/>
          <p:nvPr>
            <p:ph type="title"/>
          </p:nvPr>
        </p:nvSpPr>
        <p:spPr>
          <a:xfrm>
            <a:off x="419750" y="315325"/>
            <a:ext cx="1980600" cy="5727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2400"/>
              <a:buFont typeface="Arial"/>
              <a:buNone/>
              <a:defRPr b="1" i="0" sz="2400" u="none" cap="none" strike="noStrike">
                <a:solidFill>
                  <a:schemeClr val="dk1"/>
                </a:solidFill>
                <a:highlight>
                  <a:schemeClr val="accent1"/>
                </a:highlight>
                <a:latin typeface="Arial"/>
                <a:ea typeface="Arial"/>
                <a:cs typeface="Arial"/>
                <a:sym typeface="Arial"/>
              </a:defRPr>
            </a:lvl1pPr>
            <a:lvl2pPr lvl="1" algn="l">
              <a:lnSpc>
                <a:spcPct val="90000"/>
              </a:lnSpc>
              <a:spcBef>
                <a:spcPts val="800"/>
              </a:spcBef>
              <a:spcAft>
                <a:spcPts val="0"/>
              </a:spcAft>
              <a:buClr>
                <a:schemeClr val="dk1"/>
              </a:buClr>
              <a:buSzPts val="2400"/>
              <a:buFont typeface="Arial"/>
              <a:buNone/>
              <a:defRPr b="1" sz="2400">
                <a:solidFill>
                  <a:schemeClr val="dk1"/>
                </a:solidFill>
              </a:defRPr>
            </a:lvl2pPr>
            <a:lvl3pPr lvl="2" algn="l">
              <a:lnSpc>
                <a:spcPct val="90000"/>
              </a:lnSpc>
              <a:spcBef>
                <a:spcPts val="0"/>
              </a:spcBef>
              <a:spcAft>
                <a:spcPts val="0"/>
              </a:spcAft>
              <a:buClr>
                <a:schemeClr val="dk1"/>
              </a:buClr>
              <a:buSzPts val="2400"/>
              <a:buFont typeface="Arial"/>
              <a:buNone/>
              <a:defRPr b="1" sz="2400">
                <a:solidFill>
                  <a:schemeClr val="dk1"/>
                </a:solidFill>
              </a:defRPr>
            </a:lvl3pPr>
            <a:lvl4pPr lvl="3" algn="l">
              <a:lnSpc>
                <a:spcPct val="90000"/>
              </a:lnSpc>
              <a:spcBef>
                <a:spcPts val="0"/>
              </a:spcBef>
              <a:spcAft>
                <a:spcPts val="0"/>
              </a:spcAft>
              <a:buClr>
                <a:schemeClr val="dk1"/>
              </a:buClr>
              <a:buSzPts val="2400"/>
              <a:buFont typeface="Arial"/>
              <a:buNone/>
              <a:defRPr b="1" sz="2400">
                <a:solidFill>
                  <a:schemeClr val="dk1"/>
                </a:solidFill>
              </a:defRPr>
            </a:lvl4pPr>
            <a:lvl5pPr lvl="4" algn="l">
              <a:lnSpc>
                <a:spcPct val="90000"/>
              </a:lnSpc>
              <a:spcBef>
                <a:spcPts val="0"/>
              </a:spcBef>
              <a:spcAft>
                <a:spcPts val="0"/>
              </a:spcAft>
              <a:buClr>
                <a:schemeClr val="dk1"/>
              </a:buClr>
              <a:buSzPts val="2400"/>
              <a:buFont typeface="Arial"/>
              <a:buNone/>
              <a:defRPr b="1" sz="2400">
                <a:solidFill>
                  <a:schemeClr val="dk1"/>
                </a:solidFill>
              </a:defRPr>
            </a:lvl5pPr>
            <a:lvl6pPr lvl="5" algn="l">
              <a:lnSpc>
                <a:spcPct val="90000"/>
              </a:lnSpc>
              <a:spcBef>
                <a:spcPts val="0"/>
              </a:spcBef>
              <a:spcAft>
                <a:spcPts val="0"/>
              </a:spcAft>
              <a:buClr>
                <a:schemeClr val="dk1"/>
              </a:buClr>
              <a:buSzPts val="2400"/>
              <a:buFont typeface="Arial"/>
              <a:buNone/>
              <a:defRPr b="1" sz="2400">
                <a:solidFill>
                  <a:schemeClr val="dk1"/>
                </a:solidFill>
              </a:defRPr>
            </a:lvl6pPr>
            <a:lvl7pPr lvl="6" algn="l">
              <a:lnSpc>
                <a:spcPct val="90000"/>
              </a:lnSpc>
              <a:spcBef>
                <a:spcPts val="0"/>
              </a:spcBef>
              <a:spcAft>
                <a:spcPts val="0"/>
              </a:spcAft>
              <a:buClr>
                <a:schemeClr val="dk1"/>
              </a:buClr>
              <a:buSzPts val="2400"/>
              <a:buFont typeface="Arial"/>
              <a:buNone/>
              <a:defRPr b="1" sz="2400">
                <a:solidFill>
                  <a:schemeClr val="dk1"/>
                </a:solidFill>
              </a:defRPr>
            </a:lvl7pPr>
            <a:lvl8pPr lvl="7" algn="l">
              <a:lnSpc>
                <a:spcPct val="90000"/>
              </a:lnSpc>
              <a:spcBef>
                <a:spcPts val="0"/>
              </a:spcBef>
              <a:spcAft>
                <a:spcPts val="0"/>
              </a:spcAft>
              <a:buClr>
                <a:schemeClr val="dk1"/>
              </a:buClr>
              <a:buSzPts val="2400"/>
              <a:buFont typeface="Arial"/>
              <a:buNone/>
              <a:defRPr b="1" sz="2400">
                <a:solidFill>
                  <a:schemeClr val="dk1"/>
                </a:solidFill>
              </a:defRPr>
            </a:lvl8pPr>
            <a:lvl9pPr lvl="8" algn="l">
              <a:lnSpc>
                <a:spcPct val="90000"/>
              </a:lnSpc>
              <a:spcBef>
                <a:spcPts val="0"/>
              </a:spcBef>
              <a:spcAft>
                <a:spcPts val="0"/>
              </a:spcAft>
              <a:buClr>
                <a:schemeClr val="dk1"/>
              </a:buClr>
              <a:buSzPts val="2400"/>
              <a:buFont typeface="Arial"/>
              <a:buNone/>
              <a:defRPr b="1" sz="24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text, photo layout, right">
  <p:cSld name="CUSTOM_9_1_1">
    <p:spTree>
      <p:nvGrpSpPr>
        <p:cNvPr id="69" name="Shape 69"/>
        <p:cNvGrpSpPr/>
        <p:nvPr/>
      </p:nvGrpSpPr>
      <p:grpSpPr>
        <a:xfrm>
          <a:off x="0" y="0"/>
          <a:ext cx="0" cy="0"/>
          <a:chOff x="0" y="0"/>
          <a:chExt cx="0" cy="0"/>
        </a:xfrm>
      </p:grpSpPr>
      <p:sp>
        <p:nvSpPr>
          <p:cNvPr id="70" name="Google Shape;70;p36"/>
          <p:cNvSpPr/>
          <p:nvPr/>
        </p:nvSpPr>
        <p:spPr>
          <a:xfrm>
            <a:off x="937452" y="791100"/>
            <a:ext cx="218700" cy="356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6"/>
          <p:cNvSpPr/>
          <p:nvPr/>
        </p:nvSpPr>
        <p:spPr>
          <a:xfrm>
            <a:off x="1161900" y="-16800"/>
            <a:ext cx="4296000" cy="5160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6"/>
          <p:cNvSpPr txBox="1"/>
          <p:nvPr>
            <p:ph type="title"/>
          </p:nvPr>
        </p:nvSpPr>
        <p:spPr>
          <a:xfrm>
            <a:off x="4516200" y="791100"/>
            <a:ext cx="4203000" cy="3561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228600" spcFirstLastPara="1" rIns="228600" wrap="square" tIns="228600">
            <a:noAutofit/>
          </a:bodyPr>
          <a:lstStyle>
            <a:lvl1pPr lvl="0" algn="l">
              <a:lnSpc>
                <a:spcPct val="90000"/>
              </a:lnSpc>
              <a:spcBef>
                <a:spcPts val="0"/>
              </a:spcBef>
              <a:spcAft>
                <a:spcPts val="0"/>
              </a:spcAft>
              <a:buSzPts val="2400"/>
              <a:buNone/>
              <a:defRPr sz="2400">
                <a:highlight>
                  <a:schemeClr val="accent1"/>
                </a:highlight>
              </a:defRPr>
            </a:lvl1pPr>
            <a:lvl2pPr lvl="1" algn="l">
              <a:lnSpc>
                <a:spcPct val="90000"/>
              </a:lnSpc>
              <a:spcBef>
                <a:spcPts val="80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73" name="Google Shape;73;p36"/>
          <p:cNvSpPr txBox="1"/>
          <p:nvPr>
            <p:ph idx="1" type="body"/>
          </p:nvPr>
        </p:nvSpPr>
        <p:spPr>
          <a:xfrm>
            <a:off x="4516200" y="1776100"/>
            <a:ext cx="4203000" cy="2576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228600" spcFirstLastPara="1" rIns="228600" wrap="square" tIns="45700">
            <a:noAutofit/>
          </a:bodyPr>
          <a:lstStyle>
            <a:lvl1pPr indent="-228600" lvl="0" marL="457200" algn="l">
              <a:lnSpc>
                <a:spcPct val="115000"/>
              </a:lnSpc>
              <a:spcBef>
                <a:spcPts val="0"/>
              </a:spcBef>
              <a:spcAft>
                <a:spcPts val="0"/>
              </a:spcAft>
              <a:buSzPts val="1600"/>
              <a:buNone/>
              <a:defRPr sz="1600"/>
            </a:lvl1pPr>
            <a:lvl2pPr indent="-228600" lvl="1" marL="914400" algn="l">
              <a:lnSpc>
                <a:spcPct val="115000"/>
              </a:lnSpc>
              <a:spcBef>
                <a:spcPts val="400"/>
              </a:spcBef>
              <a:spcAft>
                <a:spcPts val="0"/>
              </a:spcAft>
              <a:buSzPts val="1600"/>
              <a:buNone/>
              <a:defRPr/>
            </a:lvl2pPr>
            <a:lvl3pPr indent="-228600" lvl="2" marL="1371600" algn="l">
              <a:lnSpc>
                <a:spcPct val="115000"/>
              </a:lnSpc>
              <a:spcBef>
                <a:spcPts val="400"/>
              </a:spcBef>
              <a:spcAft>
                <a:spcPts val="0"/>
              </a:spcAft>
              <a:buSzPts val="1600"/>
              <a:buNone/>
              <a:defRPr/>
            </a:lvl3pPr>
            <a:lvl4pPr indent="-228600" lvl="3" marL="1828800" algn="l">
              <a:lnSpc>
                <a:spcPct val="115000"/>
              </a:lnSpc>
              <a:spcBef>
                <a:spcPts val="400"/>
              </a:spcBef>
              <a:spcAft>
                <a:spcPts val="0"/>
              </a:spcAft>
              <a:buSzPts val="1600"/>
              <a:buNone/>
              <a:defRPr sz="1600"/>
            </a:lvl4pPr>
            <a:lvl5pPr indent="-228600" lvl="4" marL="2286000" algn="l">
              <a:lnSpc>
                <a:spcPct val="115000"/>
              </a:lnSpc>
              <a:spcBef>
                <a:spcPts val="400"/>
              </a:spcBef>
              <a:spcAft>
                <a:spcPts val="0"/>
              </a:spcAft>
              <a:buSzPts val="1600"/>
              <a:buNone/>
              <a:defRPr sz="1600"/>
            </a:lvl5pPr>
            <a:lvl6pPr indent="-228600" lvl="5" marL="2743200" algn="l">
              <a:lnSpc>
                <a:spcPct val="115000"/>
              </a:lnSpc>
              <a:spcBef>
                <a:spcPts val="400"/>
              </a:spcBef>
              <a:spcAft>
                <a:spcPts val="0"/>
              </a:spcAft>
              <a:buSzPts val="1600"/>
              <a:buNone/>
              <a:defRPr sz="1600"/>
            </a:lvl6pPr>
            <a:lvl7pPr indent="-228600" lvl="6" marL="3200400" algn="l">
              <a:lnSpc>
                <a:spcPct val="115000"/>
              </a:lnSpc>
              <a:spcBef>
                <a:spcPts val="400"/>
              </a:spcBef>
              <a:spcAft>
                <a:spcPts val="0"/>
              </a:spcAft>
              <a:buSzPts val="1600"/>
              <a:buNone/>
              <a:defRPr sz="1600"/>
            </a:lvl7pPr>
            <a:lvl8pPr indent="-228600" lvl="7" marL="3657600" algn="l">
              <a:lnSpc>
                <a:spcPct val="115000"/>
              </a:lnSpc>
              <a:spcBef>
                <a:spcPts val="400"/>
              </a:spcBef>
              <a:spcAft>
                <a:spcPts val="0"/>
              </a:spcAft>
              <a:buSzPts val="1600"/>
              <a:buNone/>
              <a:defRPr sz="1600"/>
            </a:lvl8pPr>
            <a:lvl9pPr indent="-228600" lvl="8" marL="4114800" algn="l">
              <a:lnSpc>
                <a:spcPct val="115000"/>
              </a:lnSpc>
              <a:spcBef>
                <a:spcPts val="400"/>
              </a:spcBef>
              <a:spcAft>
                <a:spcPts val="4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text — one column, black">
  <p:cSld name="1_19 Headline with text 1">
    <p:bg>
      <p:bgPr>
        <a:solidFill>
          <a:schemeClr val="dk1"/>
        </a:solidFill>
      </p:bgPr>
    </p:bg>
    <p:spTree>
      <p:nvGrpSpPr>
        <p:cNvPr id="74" name="Shape 74"/>
        <p:cNvGrpSpPr/>
        <p:nvPr/>
      </p:nvGrpSpPr>
      <p:grpSpPr>
        <a:xfrm>
          <a:off x="0" y="0"/>
          <a:ext cx="0" cy="0"/>
          <a:chOff x="0" y="0"/>
          <a:chExt cx="0" cy="0"/>
        </a:xfrm>
      </p:grpSpPr>
      <p:sp>
        <p:nvSpPr>
          <p:cNvPr id="75" name="Google Shape;75;p37"/>
          <p:cNvSpPr txBox="1"/>
          <p:nvPr>
            <p:ph idx="1" type="body"/>
          </p:nvPr>
        </p:nvSpPr>
        <p:spPr>
          <a:xfrm>
            <a:off x="424925" y="979025"/>
            <a:ext cx="8294100" cy="3848700"/>
          </a:xfrm>
          <a:prstGeom prst="rect">
            <a:avLst/>
          </a:prstGeom>
          <a:noFill/>
          <a:ln>
            <a:noFill/>
          </a:ln>
        </p:spPr>
        <p:txBody>
          <a:bodyPr anchorCtr="0" anchor="t" bIns="0" lIns="0" spcFirstLastPara="1" rIns="0" wrap="square" tIns="0">
            <a:noAutofit/>
          </a:bodyPr>
          <a:lstStyle>
            <a:lvl1pPr indent="-228600" lvl="0" marL="457200" marR="0" algn="l">
              <a:lnSpc>
                <a:spcPct val="115000"/>
              </a:lnSpc>
              <a:spcBef>
                <a:spcPts val="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1pPr>
            <a:lvl2pPr indent="-228600" lvl="1" marL="914400" marR="0" algn="l">
              <a:lnSpc>
                <a:spcPct val="115000"/>
              </a:lnSpc>
              <a:spcBef>
                <a:spcPts val="400"/>
              </a:spcBef>
              <a:spcAft>
                <a:spcPts val="0"/>
              </a:spcAft>
              <a:buClr>
                <a:schemeClr val="lt1"/>
              </a:buClr>
              <a:buSzPts val="1800"/>
              <a:buFont typeface="Arial"/>
              <a:buNone/>
              <a:defRPr b="0" i="0" sz="1600" u="none" cap="none" strike="noStrike">
                <a:solidFill>
                  <a:schemeClr val="lt1"/>
                </a:solidFill>
                <a:latin typeface="Arial"/>
                <a:ea typeface="Arial"/>
                <a:cs typeface="Arial"/>
                <a:sym typeface="Arial"/>
              </a:defRPr>
            </a:lvl2pPr>
            <a:lvl3pPr indent="-228600" lvl="2" marL="1371600" marR="0" algn="l">
              <a:lnSpc>
                <a:spcPct val="115000"/>
              </a:lnSpc>
              <a:spcBef>
                <a:spcPts val="400"/>
              </a:spcBef>
              <a:spcAft>
                <a:spcPts val="0"/>
              </a:spcAft>
              <a:buClr>
                <a:schemeClr val="lt1"/>
              </a:buClr>
              <a:buSzPts val="1800"/>
              <a:buFont typeface="Arial"/>
              <a:buNone/>
              <a:defRPr b="0" i="0" sz="1600" u="none" cap="none" strike="noStrike">
                <a:solidFill>
                  <a:schemeClr val="lt1"/>
                </a:solidFill>
                <a:latin typeface="Arial"/>
                <a:ea typeface="Arial"/>
                <a:cs typeface="Arial"/>
                <a:sym typeface="Arial"/>
              </a:defRPr>
            </a:lvl3pPr>
            <a:lvl4pPr indent="-228600" lvl="3" marL="1828800" marR="0" algn="l">
              <a:lnSpc>
                <a:spcPct val="115000"/>
              </a:lnSpc>
              <a:spcBef>
                <a:spcPts val="400"/>
              </a:spcBef>
              <a:spcAft>
                <a:spcPts val="0"/>
              </a:spcAft>
              <a:buClr>
                <a:schemeClr val="lt1"/>
              </a:buClr>
              <a:buSzPts val="1400"/>
              <a:buFont typeface="Arial"/>
              <a:buNone/>
              <a:defRPr b="0" i="0" sz="1200" u="none" cap="none" strike="noStrike">
                <a:solidFill>
                  <a:schemeClr val="lt1"/>
                </a:solidFill>
                <a:latin typeface="Arial"/>
                <a:ea typeface="Arial"/>
                <a:cs typeface="Arial"/>
                <a:sym typeface="Arial"/>
              </a:defRPr>
            </a:lvl4pPr>
            <a:lvl5pPr indent="-228600" lvl="4" marL="2286000" marR="0" algn="l">
              <a:lnSpc>
                <a:spcPct val="115000"/>
              </a:lnSpc>
              <a:spcBef>
                <a:spcPts val="400"/>
              </a:spcBef>
              <a:spcAft>
                <a:spcPts val="0"/>
              </a:spcAft>
              <a:buClr>
                <a:schemeClr val="lt1"/>
              </a:buClr>
              <a:buSzPts val="1400"/>
              <a:buFont typeface="Arial"/>
              <a:buNone/>
              <a:defRPr b="0" i="0" sz="1200" u="none" cap="none" strike="noStrike">
                <a:solidFill>
                  <a:schemeClr val="lt1"/>
                </a:solidFill>
                <a:latin typeface="Arial"/>
                <a:ea typeface="Arial"/>
                <a:cs typeface="Arial"/>
                <a:sym typeface="Arial"/>
              </a:defRPr>
            </a:lvl5pPr>
            <a:lvl6pPr indent="-228600" lvl="5" marL="2743200" marR="0" algn="l">
              <a:lnSpc>
                <a:spcPct val="115000"/>
              </a:lnSpc>
              <a:spcBef>
                <a:spcPts val="400"/>
              </a:spcBef>
              <a:spcAft>
                <a:spcPts val="0"/>
              </a:spcAft>
              <a:buClr>
                <a:schemeClr val="lt1"/>
              </a:buClr>
              <a:buSzPts val="1000"/>
              <a:buFont typeface="Arial"/>
              <a:buNone/>
              <a:defRPr b="0" i="0" sz="800" u="none" cap="none" strike="noStrike">
                <a:solidFill>
                  <a:schemeClr val="lt1"/>
                </a:solidFill>
                <a:latin typeface="Arial"/>
                <a:ea typeface="Arial"/>
                <a:cs typeface="Arial"/>
                <a:sym typeface="Arial"/>
              </a:defRPr>
            </a:lvl6pPr>
            <a:lvl7pPr indent="-228600" lvl="6" marL="3200400" marR="0" algn="l">
              <a:lnSpc>
                <a:spcPct val="115000"/>
              </a:lnSpc>
              <a:spcBef>
                <a:spcPts val="400"/>
              </a:spcBef>
              <a:spcAft>
                <a:spcPts val="0"/>
              </a:spcAft>
              <a:buClr>
                <a:schemeClr val="lt1"/>
              </a:buClr>
              <a:buSzPts val="1000"/>
              <a:buFont typeface="Arial"/>
              <a:buNone/>
              <a:defRPr b="0" i="0" sz="800" u="none" cap="none" strike="noStrike">
                <a:solidFill>
                  <a:schemeClr val="lt1"/>
                </a:solidFill>
                <a:latin typeface="Arial"/>
                <a:ea typeface="Arial"/>
                <a:cs typeface="Arial"/>
                <a:sym typeface="Arial"/>
              </a:defRPr>
            </a:lvl7pPr>
            <a:lvl8pPr indent="-228600" lvl="7" marL="3657600" marR="0" algn="l">
              <a:lnSpc>
                <a:spcPct val="115000"/>
              </a:lnSpc>
              <a:spcBef>
                <a:spcPts val="400"/>
              </a:spcBef>
              <a:spcAft>
                <a:spcPts val="0"/>
              </a:spcAft>
              <a:buClr>
                <a:schemeClr val="lt1"/>
              </a:buClr>
              <a:buSzPts val="1000"/>
              <a:buFont typeface="Arial"/>
              <a:buNone/>
              <a:defRPr b="0" i="0" sz="800" u="none" cap="none" strike="noStrike">
                <a:solidFill>
                  <a:schemeClr val="lt1"/>
                </a:solidFill>
                <a:latin typeface="Arial"/>
                <a:ea typeface="Arial"/>
                <a:cs typeface="Arial"/>
                <a:sym typeface="Arial"/>
              </a:defRPr>
            </a:lvl8pPr>
            <a:lvl9pPr indent="-228600" lvl="8" marL="4114800" marR="0" algn="l">
              <a:lnSpc>
                <a:spcPct val="115000"/>
              </a:lnSpc>
              <a:spcBef>
                <a:spcPts val="400"/>
              </a:spcBef>
              <a:spcAft>
                <a:spcPts val="400"/>
              </a:spcAft>
              <a:buClr>
                <a:schemeClr val="lt1"/>
              </a:buClr>
              <a:buSzPts val="1000"/>
              <a:buFont typeface="Arial"/>
              <a:buNone/>
              <a:defRPr b="0" i="0" sz="800" u="none" cap="none" strike="noStrike">
                <a:solidFill>
                  <a:schemeClr val="lt1"/>
                </a:solidFill>
                <a:latin typeface="Arial"/>
                <a:ea typeface="Arial"/>
                <a:cs typeface="Arial"/>
                <a:sym typeface="Arial"/>
              </a:defRPr>
            </a:lvl9pPr>
          </a:lstStyle>
          <a:p/>
        </p:txBody>
      </p:sp>
      <p:sp>
        <p:nvSpPr>
          <p:cNvPr id="76" name="Google Shape;76;p37"/>
          <p:cNvSpPr txBox="1"/>
          <p:nvPr>
            <p:ph type="title"/>
          </p:nvPr>
        </p:nvSpPr>
        <p:spPr>
          <a:xfrm>
            <a:off x="417600" y="274925"/>
            <a:ext cx="8308800" cy="5616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3200"/>
              <a:buFont typeface="Arial"/>
              <a:buNone/>
              <a:defRPr b="1" i="0" sz="3200" u="none" cap="none" strike="noStrike">
                <a:solidFill>
                  <a:schemeClr val="accent1"/>
                </a:solidFill>
                <a:latin typeface="Arial"/>
                <a:ea typeface="Arial"/>
                <a:cs typeface="Arial"/>
                <a:sym typeface="Arial"/>
              </a:defRPr>
            </a:lvl1pPr>
            <a:lvl2pPr lvl="1" algn="l">
              <a:lnSpc>
                <a:spcPct val="90000"/>
              </a:lnSpc>
              <a:spcBef>
                <a:spcPts val="800"/>
              </a:spcBef>
              <a:spcAft>
                <a:spcPts val="0"/>
              </a:spcAft>
              <a:buClr>
                <a:schemeClr val="dk1"/>
              </a:buClr>
              <a:buSzPts val="1400"/>
              <a:buFont typeface="Arial"/>
              <a:buNone/>
              <a:defRPr b="1" sz="2800">
                <a:solidFill>
                  <a:schemeClr val="dk1"/>
                </a:solidFill>
              </a:defRPr>
            </a:lvl2pPr>
            <a:lvl3pPr lvl="2" algn="l">
              <a:lnSpc>
                <a:spcPct val="90000"/>
              </a:lnSpc>
              <a:spcBef>
                <a:spcPts val="800"/>
              </a:spcBef>
              <a:spcAft>
                <a:spcPts val="0"/>
              </a:spcAft>
              <a:buClr>
                <a:schemeClr val="dk1"/>
              </a:buClr>
              <a:buSzPts val="1400"/>
              <a:buFont typeface="Arial"/>
              <a:buNone/>
              <a:defRPr b="1" sz="2800">
                <a:solidFill>
                  <a:schemeClr val="dk1"/>
                </a:solidFill>
              </a:defRPr>
            </a:lvl3pPr>
            <a:lvl4pPr lvl="3" algn="l">
              <a:lnSpc>
                <a:spcPct val="90000"/>
              </a:lnSpc>
              <a:spcBef>
                <a:spcPts val="800"/>
              </a:spcBef>
              <a:spcAft>
                <a:spcPts val="0"/>
              </a:spcAft>
              <a:buClr>
                <a:schemeClr val="dk1"/>
              </a:buClr>
              <a:buSzPts val="1400"/>
              <a:buFont typeface="Arial"/>
              <a:buNone/>
              <a:defRPr b="1" sz="2800">
                <a:solidFill>
                  <a:schemeClr val="dk1"/>
                </a:solidFill>
              </a:defRPr>
            </a:lvl4pPr>
            <a:lvl5pPr lvl="4" algn="l">
              <a:lnSpc>
                <a:spcPct val="90000"/>
              </a:lnSpc>
              <a:spcBef>
                <a:spcPts val="800"/>
              </a:spcBef>
              <a:spcAft>
                <a:spcPts val="0"/>
              </a:spcAft>
              <a:buClr>
                <a:schemeClr val="dk1"/>
              </a:buClr>
              <a:buSzPts val="1400"/>
              <a:buFont typeface="Arial"/>
              <a:buNone/>
              <a:defRPr b="1" sz="2800">
                <a:solidFill>
                  <a:schemeClr val="dk1"/>
                </a:solidFill>
              </a:defRPr>
            </a:lvl5pPr>
            <a:lvl6pPr lvl="5" algn="l">
              <a:lnSpc>
                <a:spcPct val="90000"/>
              </a:lnSpc>
              <a:spcBef>
                <a:spcPts val="800"/>
              </a:spcBef>
              <a:spcAft>
                <a:spcPts val="0"/>
              </a:spcAft>
              <a:buClr>
                <a:schemeClr val="dk1"/>
              </a:buClr>
              <a:buSzPts val="1400"/>
              <a:buFont typeface="Arial"/>
              <a:buNone/>
              <a:defRPr b="1" sz="2800">
                <a:solidFill>
                  <a:schemeClr val="dk1"/>
                </a:solidFill>
              </a:defRPr>
            </a:lvl6pPr>
            <a:lvl7pPr lvl="6" algn="l">
              <a:lnSpc>
                <a:spcPct val="90000"/>
              </a:lnSpc>
              <a:spcBef>
                <a:spcPts val="800"/>
              </a:spcBef>
              <a:spcAft>
                <a:spcPts val="0"/>
              </a:spcAft>
              <a:buClr>
                <a:schemeClr val="dk1"/>
              </a:buClr>
              <a:buSzPts val="1400"/>
              <a:buFont typeface="Arial"/>
              <a:buNone/>
              <a:defRPr b="1" sz="2800">
                <a:solidFill>
                  <a:schemeClr val="dk1"/>
                </a:solidFill>
              </a:defRPr>
            </a:lvl7pPr>
            <a:lvl8pPr lvl="7" algn="l">
              <a:lnSpc>
                <a:spcPct val="90000"/>
              </a:lnSpc>
              <a:spcBef>
                <a:spcPts val="800"/>
              </a:spcBef>
              <a:spcAft>
                <a:spcPts val="0"/>
              </a:spcAft>
              <a:buClr>
                <a:schemeClr val="dk1"/>
              </a:buClr>
              <a:buSzPts val="1400"/>
              <a:buFont typeface="Arial"/>
              <a:buNone/>
              <a:defRPr b="1" sz="2800">
                <a:solidFill>
                  <a:schemeClr val="dk1"/>
                </a:solidFill>
              </a:defRPr>
            </a:lvl8pPr>
            <a:lvl9pPr lvl="8" algn="l">
              <a:lnSpc>
                <a:spcPct val="90000"/>
              </a:lnSpc>
              <a:spcBef>
                <a:spcPts val="800"/>
              </a:spcBef>
              <a:spcAft>
                <a:spcPts val="80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text — three column">
  <p:cSld name="1_Title only_1">
    <p:spTree>
      <p:nvGrpSpPr>
        <p:cNvPr id="77" name="Shape 77"/>
        <p:cNvGrpSpPr/>
        <p:nvPr/>
      </p:nvGrpSpPr>
      <p:grpSpPr>
        <a:xfrm>
          <a:off x="0" y="0"/>
          <a:ext cx="0" cy="0"/>
          <a:chOff x="0" y="0"/>
          <a:chExt cx="0" cy="0"/>
        </a:xfrm>
      </p:grpSpPr>
      <p:sp>
        <p:nvSpPr>
          <p:cNvPr id="78" name="Google Shape;78;p38"/>
          <p:cNvSpPr txBox="1"/>
          <p:nvPr>
            <p:ph idx="1" type="body"/>
          </p:nvPr>
        </p:nvSpPr>
        <p:spPr>
          <a:xfrm>
            <a:off x="6305375" y="884250"/>
            <a:ext cx="2500200" cy="3990900"/>
          </a:xfrm>
          <a:prstGeom prst="rect">
            <a:avLst/>
          </a:prstGeom>
          <a:noFill/>
          <a:ln>
            <a:noFill/>
          </a:ln>
        </p:spPr>
        <p:txBody>
          <a:bodyPr anchorCtr="0" anchor="t" bIns="0" lIns="0" spcFirstLastPara="1" rIns="0" wrap="square" tIns="0">
            <a:noAutofit/>
          </a:bodyPr>
          <a:lstStyle>
            <a:lvl1pPr indent="-228600" lvl="0" marL="457200" marR="0" algn="l">
              <a:lnSpc>
                <a:spcPct val="115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228600" lvl="1" marL="914400" marR="0" algn="l">
              <a:lnSpc>
                <a:spcPct val="115000"/>
              </a:lnSpc>
              <a:spcBef>
                <a:spcPts val="400"/>
              </a:spcBef>
              <a:spcAft>
                <a:spcPts val="0"/>
              </a:spcAft>
              <a:buClr>
                <a:srgbClr val="000000"/>
              </a:buClr>
              <a:buSzPts val="1600"/>
              <a:buFont typeface="Arial"/>
              <a:buNone/>
              <a:defRPr b="0" i="0" u="none" cap="none" strike="noStrike">
                <a:solidFill>
                  <a:srgbClr val="000000"/>
                </a:solidFill>
                <a:latin typeface="Arial"/>
                <a:ea typeface="Arial"/>
                <a:cs typeface="Arial"/>
                <a:sym typeface="Arial"/>
              </a:defRPr>
            </a:lvl2pPr>
            <a:lvl3pPr indent="-228600" lvl="2" marL="1371600" marR="0" algn="l">
              <a:lnSpc>
                <a:spcPct val="115000"/>
              </a:lnSpc>
              <a:spcBef>
                <a:spcPts val="400"/>
              </a:spcBef>
              <a:spcAft>
                <a:spcPts val="0"/>
              </a:spcAft>
              <a:buClr>
                <a:srgbClr val="000000"/>
              </a:buClr>
              <a:buSzPts val="1600"/>
              <a:buFont typeface="Arial"/>
              <a:buNone/>
              <a:defRPr b="0" i="0" u="none" cap="none" strike="noStrike">
                <a:solidFill>
                  <a:srgbClr val="000000"/>
                </a:solidFill>
                <a:latin typeface="Arial"/>
                <a:ea typeface="Arial"/>
                <a:cs typeface="Arial"/>
                <a:sym typeface="Arial"/>
              </a:defRPr>
            </a:lvl3pPr>
            <a:lvl4pPr indent="-228600" lvl="3" marL="1828800" marR="0" algn="l">
              <a:lnSpc>
                <a:spcPct val="115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algn="l">
              <a:lnSpc>
                <a:spcPct val="115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6pPr>
            <a:lvl7pPr indent="-228600" lvl="6" marL="32004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7pPr>
            <a:lvl8pPr indent="-228600" lvl="7" marL="36576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8pPr>
            <a:lvl9pPr indent="-228600" lvl="8" marL="4114800" marR="0" algn="l">
              <a:lnSpc>
                <a:spcPct val="115000"/>
              </a:lnSpc>
              <a:spcBef>
                <a:spcPts val="400"/>
              </a:spcBef>
              <a:spcAft>
                <a:spcPts val="400"/>
              </a:spcAft>
              <a:buClr>
                <a:srgbClr val="000000"/>
              </a:buClr>
              <a:buSzPts val="1000"/>
              <a:buFont typeface="Arial"/>
              <a:buNone/>
              <a:defRPr b="0" i="0" sz="800" u="none" cap="none" strike="noStrike">
                <a:solidFill>
                  <a:srgbClr val="000000"/>
                </a:solidFill>
                <a:latin typeface="Arial"/>
                <a:ea typeface="Arial"/>
                <a:cs typeface="Arial"/>
                <a:sym typeface="Arial"/>
              </a:defRPr>
            </a:lvl9pPr>
          </a:lstStyle>
          <a:p/>
        </p:txBody>
      </p:sp>
      <p:sp>
        <p:nvSpPr>
          <p:cNvPr id="79" name="Google Shape;79;p38"/>
          <p:cNvSpPr txBox="1"/>
          <p:nvPr>
            <p:ph idx="2" type="body"/>
          </p:nvPr>
        </p:nvSpPr>
        <p:spPr>
          <a:xfrm>
            <a:off x="3367550" y="882800"/>
            <a:ext cx="2829300" cy="4017600"/>
          </a:xfrm>
          <a:prstGeom prst="rect">
            <a:avLst/>
          </a:prstGeom>
          <a:noFill/>
          <a:ln>
            <a:noFill/>
          </a:ln>
        </p:spPr>
        <p:txBody>
          <a:bodyPr anchorCtr="0" anchor="t" bIns="0" lIns="0" spcFirstLastPara="1" rIns="0" wrap="square" tIns="0">
            <a:noAutofit/>
          </a:bodyPr>
          <a:lstStyle>
            <a:lvl1pPr indent="-228600" lvl="0" marL="457200" marR="0" algn="l">
              <a:lnSpc>
                <a:spcPct val="115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228600" lvl="1" marL="914400" marR="0" algn="l">
              <a:lnSpc>
                <a:spcPct val="115000"/>
              </a:lnSpc>
              <a:spcBef>
                <a:spcPts val="400"/>
              </a:spcBef>
              <a:spcAft>
                <a:spcPts val="0"/>
              </a:spcAft>
              <a:buClr>
                <a:srgbClr val="000000"/>
              </a:buClr>
              <a:buSzPts val="1600"/>
              <a:buFont typeface="Arial"/>
              <a:buNone/>
              <a:defRPr b="0" i="0" u="none" cap="none" strike="noStrike">
                <a:solidFill>
                  <a:srgbClr val="000000"/>
                </a:solidFill>
                <a:latin typeface="Arial"/>
                <a:ea typeface="Arial"/>
                <a:cs typeface="Arial"/>
                <a:sym typeface="Arial"/>
              </a:defRPr>
            </a:lvl2pPr>
            <a:lvl3pPr indent="-228600" lvl="2" marL="1371600" marR="0" algn="l">
              <a:lnSpc>
                <a:spcPct val="115000"/>
              </a:lnSpc>
              <a:spcBef>
                <a:spcPts val="400"/>
              </a:spcBef>
              <a:spcAft>
                <a:spcPts val="0"/>
              </a:spcAft>
              <a:buClr>
                <a:srgbClr val="000000"/>
              </a:buClr>
              <a:buSzPts val="1600"/>
              <a:buFont typeface="Arial"/>
              <a:buNone/>
              <a:defRPr b="0" i="0" u="none" cap="none" strike="noStrike">
                <a:solidFill>
                  <a:srgbClr val="000000"/>
                </a:solidFill>
                <a:latin typeface="Arial"/>
                <a:ea typeface="Arial"/>
                <a:cs typeface="Arial"/>
                <a:sym typeface="Arial"/>
              </a:defRPr>
            </a:lvl3pPr>
            <a:lvl4pPr indent="-228600" lvl="3" marL="1828800" marR="0" algn="l">
              <a:lnSpc>
                <a:spcPct val="115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algn="l">
              <a:lnSpc>
                <a:spcPct val="115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6pPr>
            <a:lvl7pPr indent="-228600" lvl="6" marL="32004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7pPr>
            <a:lvl8pPr indent="-228600" lvl="7" marL="36576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8pPr>
            <a:lvl9pPr indent="-228600" lvl="8" marL="4114800" marR="0" algn="l">
              <a:lnSpc>
                <a:spcPct val="115000"/>
              </a:lnSpc>
              <a:spcBef>
                <a:spcPts val="400"/>
              </a:spcBef>
              <a:spcAft>
                <a:spcPts val="400"/>
              </a:spcAft>
              <a:buClr>
                <a:srgbClr val="000000"/>
              </a:buClr>
              <a:buSzPts val="1000"/>
              <a:buFont typeface="Arial"/>
              <a:buNone/>
              <a:defRPr b="0" i="0" sz="800" u="none" cap="none" strike="noStrike">
                <a:solidFill>
                  <a:srgbClr val="000000"/>
                </a:solidFill>
                <a:latin typeface="Arial"/>
                <a:ea typeface="Arial"/>
                <a:cs typeface="Arial"/>
                <a:sym typeface="Arial"/>
              </a:defRPr>
            </a:lvl9pPr>
          </a:lstStyle>
          <a:p/>
        </p:txBody>
      </p:sp>
      <p:sp>
        <p:nvSpPr>
          <p:cNvPr id="80" name="Google Shape;80;p38"/>
          <p:cNvSpPr txBox="1"/>
          <p:nvPr>
            <p:ph idx="3" type="body"/>
          </p:nvPr>
        </p:nvSpPr>
        <p:spPr>
          <a:xfrm>
            <a:off x="424100" y="882800"/>
            <a:ext cx="2816700" cy="4041000"/>
          </a:xfrm>
          <a:prstGeom prst="rect">
            <a:avLst/>
          </a:prstGeom>
          <a:noFill/>
          <a:ln>
            <a:noFill/>
          </a:ln>
        </p:spPr>
        <p:txBody>
          <a:bodyPr anchorCtr="0" anchor="t" bIns="0" lIns="0" spcFirstLastPara="1" rIns="0" wrap="square" tIns="0">
            <a:noAutofit/>
          </a:bodyPr>
          <a:lstStyle>
            <a:lvl1pPr indent="-228600" lvl="0" marL="457200" marR="0" algn="l">
              <a:lnSpc>
                <a:spcPct val="115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228600" lvl="1" marL="914400" marR="0" algn="l">
              <a:lnSpc>
                <a:spcPct val="115000"/>
              </a:lnSpc>
              <a:spcBef>
                <a:spcPts val="400"/>
              </a:spcBef>
              <a:spcAft>
                <a:spcPts val="0"/>
              </a:spcAft>
              <a:buClr>
                <a:srgbClr val="000000"/>
              </a:buClr>
              <a:buSzPts val="1600"/>
              <a:buFont typeface="Arial"/>
              <a:buNone/>
              <a:defRPr b="0" i="0" u="none" cap="none" strike="noStrike">
                <a:solidFill>
                  <a:srgbClr val="000000"/>
                </a:solidFill>
                <a:latin typeface="Arial"/>
                <a:ea typeface="Arial"/>
                <a:cs typeface="Arial"/>
                <a:sym typeface="Arial"/>
              </a:defRPr>
            </a:lvl2pPr>
            <a:lvl3pPr indent="-228600" lvl="2" marL="1371600" marR="0" algn="l">
              <a:lnSpc>
                <a:spcPct val="115000"/>
              </a:lnSpc>
              <a:spcBef>
                <a:spcPts val="400"/>
              </a:spcBef>
              <a:spcAft>
                <a:spcPts val="0"/>
              </a:spcAft>
              <a:buClr>
                <a:srgbClr val="000000"/>
              </a:buClr>
              <a:buSzPts val="1600"/>
              <a:buFont typeface="Arial"/>
              <a:buNone/>
              <a:defRPr b="0" i="0" u="none" cap="none" strike="noStrike">
                <a:solidFill>
                  <a:srgbClr val="000000"/>
                </a:solidFill>
                <a:latin typeface="Arial"/>
                <a:ea typeface="Arial"/>
                <a:cs typeface="Arial"/>
                <a:sym typeface="Arial"/>
              </a:defRPr>
            </a:lvl3pPr>
            <a:lvl4pPr indent="-228600" lvl="3" marL="1828800" marR="0" algn="l">
              <a:lnSpc>
                <a:spcPct val="115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algn="l">
              <a:lnSpc>
                <a:spcPct val="115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6pPr>
            <a:lvl7pPr indent="-228600" lvl="6" marL="32004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7pPr>
            <a:lvl8pPr indent="-228600" lvl="7" marL="3657600" marR="0" algn="l">
              <a:lnSpc>
                <a:spcPct val="115000"/>
              </a:lnSpc>
              <a:spcBef>
                <a:spcPts val="400"/>
              </a:spcBef>
              <a:spcAft>
                <a:spcPts val="0"/>
              </a:spcAft>
              <a:buClr>
                <a:srgbClr val="000000"/>
              </a:buClr>
              <a:buSzPts val="1000"/>
              <a:buFont typeface="Arial"/>
              <a:buNone/>
              <a:defRPr b="0" i="0" sz="800" u="none" cap="none" strike="noStrike">
                <a:solidFill>
                  <a:srgbClr val="000000"/>
                </a:solidFill>
                <a:latin typeface="Arial"/>
                <a:ea typeface="Arial"/>
                <a:cs typeface="Arial"/>
                <a:sym typeface="Arial"/>
              </a:defRPr>
            </a:lvl8pPr>
            <a:lvl9pPr indent="-228600" lvl="8" marL="4114800" marR="0" algn="l">
              <a:lnSpc>
                <a:spcPct val="115000"/>
              </a:lnSpc>
              <a:spcBef>
                <a:spcPts val="400"/>
              </a:spcBef>
              <a:spcAft>
                <a:spcPts val="400"/>
              </a:spcAft>
              <a:buClr>
                <a:srgbClr val="000000"/>
              </a:buClr>
              <a:buSzPts val="1000"/>
              <a:buFont typeface="Arial"/>
              <a:buNone/>
              <a:defRPr b="0" i="0" sz="800" u="none" cap="none" strike="noStrike">
                <a:solidFill>
                  <a:srgbClr val="000000"/>
                </a:solidFill>
                <a:latin typeface="Arial"/>
                <a:ea typeface="Arial"/>
                <a:cs typeface="Arial"/>
                <a:sym typeface="Arial"/>
              </a:defRPr>
            </a:lvl9pPr>
          </a:lstStyle>
          <a:p/>
        </p:txBody>
      </p:sp>
      <p:sp>
        <p:nvSpPr>
          <p:cNvPr id="81" name="Google Shape;81;p38"/>
          <p:cNvSpPr txBox="1"/>
          <p:nvPr>
            <p:ph type="title"/>
          </p:nvPr>
        </p:nvSpPr>
        <p:spPr>
          <a:xfrm>
            <a:off x="424100" y="310100"/>
            <a:ext cx="8295000" cy="5727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3200"/>
              <a:buFont typeface="Arial"/>
              <a:buNone/>
              <a:defRPr b="1" i="0" sz="3200" u="none" cap="none" strike="noStrike">
                <a:solidFill>
                  <a:schemeClr val="dk1"/>
                </a:solidFill>
                <a:highlight>
                  <a:schemeClr val="accent1"/>
                </a:highlight>
                <a:latin typeface="Arial"/>
                <a:ea typeface="Arial"/>
                <a:cs typeface="Arial"/>
                <a:sym typeface="Arial"/>
              </a:defRPr>
            </a:lvl1pPr>
            <a:lvl2pPr lvl="1" algn="l">
              <a:lnSpc>
                <a:spcPct val="90000"/>
              </a:lnSpc>
              <a:spcBef>
                <a:spcPts val="800"/>
              </a:spcBef>
              <a:spcAft>
                <a:spcPts val="0"/>
              </a:spcAft>
              <a:buClr>
                <a:schemeClr val="dk1"/>
              </a:buClr>
              <a:buSzPts val="3200"/>
              <a:buFont typeface="Arial"/>
              <a:buNone/>
              <a:defRPr b="1" sz="3200">
                <a:solidFill>
                  <a:schemeClr val="dk1"/>
                </a:solidFill>
              </a:defRPr>
            </a:lvl2pPr>
            <a:lvl3pPr lvl="2" algn="l">
              <a:lnSpc>
                <a:spcPct val="90000"/>
              </a:lnSpc>
              <a:spcBef>
                <a:spcPts val="800"/>
              </a:spcBef>
              <a:spcAft>
                <a:spcPts val="0"/>
              </a:spcAft>
              <a:buClr>
                <a:schemeClr val="dk1"/>
              </a:buClr>
              <a:buSzPts val="3200"/>
              <a:buFont typeface="Arial"/>
              <a:buNone/>
              <a:defRPr b="1" sz="3200">
                <a:solidFill>
                  <a:schemeClr val="dk1"/>
                </a:solidFill>
              </a:defRPr>
            </a:lvl3pPr>
            <a:lvl4pPr lvl="3" algn="l">
              <a:lnSpc>
                <a:spcPct val="90000"/>
              </a:lnSpc>
              <a:spcBef>
                <a:spcPts val="800"/>
              </a:spcBef>
              <a:spcAft>
                <a:spcPts val="0"/>
              </a:spcAft>
              <a:buClr>
                <a:schemeClr val="dk1"/>
              </a:buClr>
              <a:buSzPts val="3200"/>
              <a:buFont typeface="Arial"/>
              <a:buNone/>
              <a:defRPr b="1" sz="3200">
                <a:solidFill>
                  <a:schemeClr val="dk1"/>
                </a:solidFill>
              </a:defRPr>
            </a:lvl4pPr>
            <a:lvl5pPr lvl="4" algn="l">
              <a:lnSpc>
                <a:spcPct val="90000"/>
              </a:lnSpc>
              <a:spcBef>
                <a:spcPts val="800"/>
              </a:spcBef>
              <a:spcAft>
                <a:spcPts val="0"/>
              </a:spcAft>
              <a:buClr>
                <a:schemeClr val="dk1"/>
              </a:buClr>
              <a:buSzPts val="3200"/>
              <a:buFont typeface="Arial"/>
              <a:buNone/>
              <a:defRPr b="1" sz="3200">
                <a:solidFill>
                  <a:schemeClr val="dk1"/>
                </a:solidFill>
              </a:defRPr>
            </a:lvl5pPr>
            <a:lvl6pPr lvl="5" algn="l">
              <a:lnSpc>
                <a:spcPct val="90000"/>
              </a:lnSpc>
              <a:spcBef>
                <a:spcPts val="800"/>
              </a:spcBef>
              <a:spcAft>
                <a:spcPts val="0"/>
              </a:spcAft>
              <a:buClr>
                <a:schemeClr val="dk1"/>
              </a:buClr>
              <a:buSzPts val="3200"/>
              <a:buFont typeface="Arial"/>
              <a:buNone/>
              <a:defRPr b="1" sz="3200">
                <a:solidFill>
                  <a:schemeClr val="dk1"/>
                </a:solidFill>
              </a:defRPr>
            </a:lvl6pPr>
            <a:lvl7pPr lvl="6" algn="l">
              <a:lnSpc>
                <a:spcPct val="90000"/>
              </a:lnSpc>
              <a:spcBef>
                <a:spcPts val="800"/>
              </a:spcBef>
              <a:spcAft>
                <a:spcPts val="0"/>
              </a:spcAft>
              <a:buClr>
                <a:schemeClr val="dk1"/>
              </a:buClr>
              <a:buSzPts val="3200"/>
              <a:buFont typeface="Arial"/>
              <a:buNone/>
              <a:defRPr b="1" sz="3200">
                <a:solidFill>
                  <a:schemeClr val="dk1"/>
                </a:solidFill>
              </a:defRPr>
            </a:lvl7pPr>
            <a:lvl8pPr lvl="7" algn="l">
              <a:lnSpc>
                <a:spcPct val="90000"/>
              </a:lnSpc>
              <a:spcBef>
                <a:spcPts val="800"/>
              </a:spcBef>
              <a:spcAft>
                <a:spcPts val="0"/>
              </a:spcAft>
              <a:buClr>
                <a:schemeClr val="dk1"/>
              </a:buClr>
              <a:buSzPts val="3200"/>
              <a:buFont typeface="Arial"/>
              <a:buNone/>
              <a:defRPr b="1" sz="3200">
                <a:solidFill>
                  <a:schemeClr val="dk1"/>
                </a:solidFill>
              </a:defRPr>
            </a:lvl8pPr>
            <a:lvl9pPr lvl="8" algn="l">
              <a:lnSpc>
                <a:spcPct val="90000"/>
              </a:lnSpc>
              <a:spcBef>
                <a:spcPts val="800"/>
              </a:spcBef>
              <a:spcAft>
                <a:spcPts val="800"/>
              </a:spcAft>
              <a:buClr>
                <a:schemeClr val="dk1"/>
              </a:buClr>
              <a:buSzPts val="3200"/>
              <a:buFont typeface="Arial"/>
              <a:buNone/>
              <a:defRPr b="1" sz="32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Chapter break with preheader, gold">
  <p:cSld name="Gold chapter break or bold statement gold_2">
    <p:bg>
      <p:bgPr>
        <a:solidFill>
          <a:schemeClr val="accent1"/>
        </a:solidFill>
      </p:bgPr>
    </p:bg>
    <p:spTree>
      <p:nvGrpSpPr>
        <p:cNvPr id="82" name="Shape 82"/>
        <p:cNvGrpSpPr/>
        <p:nvPr/>
      </p:nvGrpSpPr>
      <p:grpSpPr>
        <a:xfrm>
          <a:off x="0" y="0"/>
          <a:ext cx="0" cy="0"/>
          <a:chOff x="0" y="0"/>
          <a:chExt cx="0" cy="0"/>
        </a:xfrm>
      </p:grpSpPr>
      <p:sp>
        <p:nvSpPr>
          <p:cNvPr id="83" name="Google Shape;83;p39"/>
          <p:cNvSpPr txBox="1"/>
          <p:nvPr>
            <p:ph idx="1" type="subTitle"/>
          </p:nvPr>
        </p:nvSpPr>
        <p:spPr>
          <a:xfrm>
            <a:off x="419775" y="882950"/>
            <a:ext cx="8299200" cy="2148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lt1"/>
                </a:highlight>
                <a:latin typeface="Arial"/>
                <a:ea typeface="Arial"/>
                <a:cs typeface="Arial"/>
                <a:sym typeface="Arial"/>
              </a:defRPr>
            </a:lvl1pPr>
            <a:lvl2pPr lvl="1"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2pPr>
            <a:lvl3pPr lvl="2"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3pPr>
            <a:lvl4pPr lvl="3"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4pPr>
            <a:lvl5pPr lvl="4"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5pPr>
            <a:lvl6pPr lvl="5"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6pPr>
            <a:lvl7pPr lvl="6"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7pPr>
            <a:lvl8pPr lvl="7"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8pPr>
            <a:lvl9pPr lvl="8"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9pPr>
          </a:lstStyle>
          <a:p/>
        </p:txBody>
      </p:sp>
      <p:sp>
        <p:nvSpPr>
          <p:cNvPr id="84" name="Google Shape;84;p39"/>
          <p:cNvSpPr txBox="1"/>
          <p:nvPr>
            <p:ph type="title"/>
          </p:nvPr>
        </p:nvSpPr>
        <p:spPr>
          <a:xfrm>
            <a:off x="419800" y="1136400"/>
            <a:ext cx="8299200" cy="369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6000"/>
              <a:buNone/>
              <a:defRPr sz="6000"/>
            </a:lvl1pPr>
            <a:lvl2pPr lvl="1" algn="l">
              <a:lnSpc>
                <a:spcPct val="100000"/>
              </a:lnSpc>
              <a:spcBef>
                <a:spcPts val="8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Chapter break with preheader, white">
  <p:cSld name="CUSTOM">
    <p:spTree>
      <p:nvGrpSpPr>
        <p:cNvPr id="85" name="Shape 85"/>
        <p:cNvGrpSpPr/>
        <p:nvPr/>
      </p:nvGrpSpPr>
      <p:grpSpPr>
        <a:xfrm>
          <a:off x="0" y="0"/>
          <a:ext cx="0" cy="0"/>
          <a:chOff x="0" y="0"/>
          <a:chExt cx="0" cy="0"/>
        </a:xfrm>
      </p:grpSpPr>
      <p:sp>
        <p:nvSpPr>
          <p:cNvPr id="86" name="Google Shape;86;p40"/>
          <p:cNvSpPr txBox="1"/>
          <p:nvPr>
            <p:ph idx="1" type="subTitle"/>
          </p:nvPr>
        </p:nvSpPr>
        <p:spPr>
          <a:xfrm>
            <a:off x="419775" y="882950"/>
            <a:ext cx="8299200" cy="2148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1pPr>
            <a:lvl2pPr lvl="1"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2pPr>
            <a:lvl3pPr lvl="2"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3pPr>
            <a:lvl4pPr lvl="3"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4pPr>
            <a:lvl5pPr lvl="4"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5pPr>
            <a:lvl6pPr lvl="5"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6pPr>
            <a:lvl7pPr lvl="6"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7pPr>
            <a:lvl8pPr lvl="7"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8pPr>
            <a:lvl9pPr lvl="8"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9pPr>
          </a:lstStyle>
          <a:p/>
        </p:txBody>
      </p:sp>
      <p:sp>
        <p:nvSpPr>
          <p:cNvPr id="87" name="Google Shape;87;p40"/>
          <p:cNvSpPr txBox="1"/>
          <p:nvPr>
            <p:ph type="title"/>
          </p:nvPr>
        </p:nvSpPr>
        <p:spPr>
          <a:xfrm>
            <a:off x="419800" y="1136400"/>
            <a:ext cx="8299200" cy="369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6000"/>
              <a:buNone/>
              <a:defRPr sz="6000"/>
            </a:lvl1pPr>
            <a:lvl2pPr lvl="1" algn="l">
              <a:lnSpc>
                <a:spcPct val="100000"/>
              </a:lnSpc>
              <a:spcBef>
                <a:spcPts val="8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Chapter break with preheader, black">
  <p:cSld name="CUSTOM_11">
    <p:bg>
      <p:bgPr>
        <a:solidFill>
          <a:schemeClr val="dk1"/>
        </a:solidFill>
      </p:bgPr>
    </p:bg>
    <p:spTree>
      <p:nvGrpSpPr>
        <p:cNvPr id="88" name="Shape 88"/>
        <p:cNvGrpSpPr/>
        <p:nvPr/>
      </p:nvGrpSpPr>
      <p:grpSpPr>
        <a:xfrm>
          <a:off x="0" y="0"/>
          <a:ext cx="0" cy="0"/>
          <a:chOff x="0" y="0"/>
          <a:chExt cx="0" cy="0"/>
        </a:xfrm>
      </p:grpSpPr>
      <p:sp>
        <p:nvSpPr>
          <p:cNvPr id="89" name="Google Shape;89;p41"/>
          <p:cNvSpPr txBox="1"/>
          <p:nvPr>
            <p:ph idx="1" type="subTitle"/>
          </p:nvPr>
        </p:nvSpPr>
        <p:spPr>
          <a:xfrm>
            <a:off x="419775" y="882950"/>
            <a:ext cx="8299200" cy="2148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1pPr>
            <a:lvl2pPr lvl="1" marR="0" algn="l">
              <a:lnSpc>
                <a:spcPct val="90000"/>
              </a:lnSpc>
              <a:spcBef>
                <a:spcPts val="40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2pPr>
            <a:lvl3pPr lvl="2"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3pPr>
            <a:lvl4pPr lvl="3"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4pPr>
            <a:lvl5pPr lvl="4"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5pPr>
            <a:lvl6pPr lvl="5"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6pPr>
            <a:lvl7pPr lvl="6"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7pPr>
            <a:lvl8pPr lvl="7"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8pPr>
            <a:lvl9pPr lvl="8"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9pPr>
          </a:lstStyle>
          <a:p/>
        </p:txBody>
      </p:sp>
      <p:sp>
        <p:nvSpPr>
          <p:cNvPr id="90" name="Google Shape;90;p41"/>
          <p:cNvSpPr txBox="1"/>
          <p:nvPr>
            <p:ph type="title"/>
          </p:nvPr>
        </p:nvSpPr>
        <p:spPr>
          <a:xfrm>
            <a:off x="419800" y="1136400"/>
            <a:ext cx="8299200" cy="369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6000"/>
              <a:buNone/>
              <a:defRPr sz="6000">
                <a:solidFill>
                  <a:schemeClr val="lt1"/>
                </a:solidFill>
              </a:defRPr>
            </a:lvl1pPr>
            <a:lvl2pPr lvl="1" algn="l">
              <a:lnSpc>
                <a:spcPct val="100000"/>
              </a:lnSpc>
              <a:spcBef>
                <a:spcPts val="8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Agenda, white">
  <p:cSld name="CUSTOM_3_1">
    <p:spTree>
      <p:nvGrpSpPr>
        <p:cNvPr id="18" name="Shape 18"/>
        <p:cNvGrpSpPr/>
        <p:nvPr/>
      </p:nvGrpSpPr>
      <p:grpSpPr>
        <a:xfrm>
          <a:off x="0" y="0"/>
          <a:ext cx="0" cy="0"/>
          <a:chOff x="0" y="0"/>
          <a:chExt cx="0" cy="0"/>
        </a:xfrm>
      </p:grpSpPr>
      <p:sp>
        <p:nvSpPr>
          <p:cNvPr id="19" name="Google Shape;19;p15"/>
          <p:cNvSpPr txBox="1"/>
          <p:nvPr>
            <p:ph type="title"/>
          </p:nvPr>
        </p:nvSpPr>
        <p:spPr>
          <a:xfrm>
            <a:off x="421925" y="315900"/>
            <a:ext cx="2945700" cy="4511700"/>
          </a:xfrm>
          <a:prstGeom prst="rect">
            <a:avLst/>
          </a:prstGeom>
          <a:noFill/>
          <a:ln>
            <a:noFill/>
          </a:ln>
        </p:spPr>
        <p:txBody>
          <a:bodyPr anchorCtr="0" anchor="ctr" bIns="0" lIns="0" spcFirstLastPara="1" rIns="0" wrap="square" tIns="0">
            <a:noAutofit/>
          </a:bodyPr>
          <a:lstStyle>
            <a:lvl1pPr lvl="0" algn="r">
              <a:lnSpc>
                <a:spcPct val="90000"/>
              </a:lnSpc>
              <a:spcBef>
                <a:spcPts val="0"/>
              </a:spcBef>
              <a:spcAft>
                <a:spcPts val="0"/>
              </a:spcAft>
              <a:buSzPts val="1600"/>
              <a:buNone/>
              <a:defRPr sz="3200">
                <a:highlight>
                  <a:schemeClr val="accent1"/>
                </a:highlight>
              </a:defRPr>
            </a:lvl1pPr>
            <a:lvl2pPr lvl="1" algn="r">
              <a:lnSpc>
                <a:spcPct val="100000"/>
              </a:lnSpc>
              <a:spcBef>
                <a:spcPts val="80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0" name="Google Shape;20;p15"/>
          <p:cNvSpPr txBox="1"/>
          <p:nvPr>
            <p:ph idx="1" type="body"/>
          </p:nvPr>
        </p:nvSpPr>
        <p:spPr>
          <a:xfrm>
            <a:off x="4208300" y="315900"/>
            <a:ext cx="4510800" cy="4511700"/>
          </a:xfrm>
          <a:prstGeom prst="rect">
            <a:avLst/>
          </a:prstGeom>
          <a:noFill/>
          <a:ln>
            <a:noFill/>
          </a:ln>
        </p:spPr>
        <p:txBody>
          <a:bodyPr anchorCtr="0" anchor="ctr" bIns="0" lIns="0" spcFirstLastPara="1" rIns="91425" wrap="square" tIns="0">
            <a:noAutofit/>
          </a:bodyPr>
          <a:lstStyle>
            <a:lvl1pPr indent="-228600" lvl="0" marL="457200" algn="l">
              <a:lnSpc>
                <a:spcPct val="115000"/>
              </a:lnSpc>
              <a:spcBef>
                <a:spcPts val="0"/>
              </a:spcBef>
              <a:spcAft>
                <a:spcPts val="0"/>
              </a:spcAft>
              <a:buSzPts val="1600"/>
              <a:buNone/>
              <a:defRPr sz="1600"/>
            </a:lvl1pPr>
            <a:lvl2pPr indent="-228600" lvl="1" marL="914400" algn="l">
              <a:lnSpc>
                <a:spcPct val="115000"/>
              </a:lnSpc>
              <a:spcBef>
                <a:spcPts val="400"/>
              </a:spcBef>
              <a:spcAft>
                <a:spcPts val="0"/>
              </a:spcAft>
              <a:buSzPts val="1200"/>
              <a:buNone/>
              <a:defRPr sz="1200"/>
            </a:lvl2pPr>
            <a:lvl3pPr indent="-228600" lvl="2" marL="1371600" algn="l">
              <a:lnSpc>
                <a:spcPct val="115000"/>
              </a:lnSpc>
              <a:spcBef>
                <a:spcPts val="400"/>
              </a:spcBef>
              <a:spcAft>
                <a:spcPts val="0"/>
              </a:spcAft>
              <a:buSzPts val="1200"/>
              <a:buNone/>
              <a:defRPr sz="1200"/>
            </a:lvl3pPr>
            <a:lvl4pPr indent="-228600" lvl="3" marL="1828800" algn="l">
              <a:lnSpc>
                <a:spcPct val="115000"/>
              </a:lnSpc>
              <a:spcBef>
                <a:spcPts val="400"/>
              </a:spcBef>
              <a:spcAft>
                <a:spcPts val="0"/>
              </a:spcAft>
              <a:buSzPts val="1200"/>
              <a:buNone/>
              <a:defRPr sz="1200"/>
            </a:lvl4pPr>
            <a:lvl5pPr indent="-228600" lvl="4" marL="2286000" algn="l">
              <a:lnSpc>
                <a:spcPct val="115000"/>
              </a:lnSpc>
              <a:spcBef>
                <a:spcPts val="400"/>
              </a:spcBef>
              <a:spcAft>
                <a:spcPts val="0"/>
              </a:spcAft>
              <a:buSzPts val="1200"/>
              <a:buNone/>
              <a:defRPr sz="1200"/>
            </a:lvl5pPr>
            <a:lvl6pPr indent="-228600" lvl="5" marL="2743200" algn="l">
              <a:lnSpc>
                <a:spcPct val="115000"/>
              </a:lnSpc>
              <a:spcBef>
                <a:spcPts val="400"/>
              </a:spcBef>
              <a:spcAft>
                <a:spcPts val="0"/>
              </a:spcAft>
              <a:buSzPts val="800"/>
              <a:buNone/>
              <a:defRPr sz="800"/>
            </a:lvl6pPr>
            <a:lvl7pPr indent="-228600" lvl="6" marL="3200400" algn="l">
              <a:lnSpc>
                <a:spcPct val="115000"/>
              </a:lnSpc>
              <a:spcBef>
                <a:spcPts val="400"/>
              </a:spcBef>
              <a:spcAft>
                <a:spcPts val="0"/>
              </a:spcAft>
              <a:buSzPts val="800"/>
              <a:buNone/>
              <a:defRPr sz="800"/>
            </a:lvl7pPr>
            <a:lvl8pPr indent="-228600" lvl="7" marL="3657600" algn="l">
              <a:lnSpc>
                <a:spcPct val="115000"/>
              </a:lnSpc>
              <a:spcBef>
                <a:spcPts val="400"/>
              </a:spcBef>
              <a:spcAft>
                <a:spcPts val="0"/>
              </a:spcAft>
              <a:buSzPts val="800"/>
              <a:buNone/>
              <a:defRPr sz="800"/>
            </a:lvl8pPr>
            <a:lvl9pPr indent="-228600" lvl="8" marL="4114800" algn="l">
              <a:lnSpc>
                <a:spcPct val="115000"/>
              </a:lnSpc>
              <a:spcBef>
                <a:spcPts val="400"/>
              </a:spcBef>
              <a:spcAft>
                <a:spcPts val="400"/>
              </a:spcAft>
              <a:buSzPts val="800"/>
              <a:buNone/>
              <a:defRPr sz="800"/>
            </a:lvl9pPr>
          </a:lstStyle>
          <a:p/>
        </p:txBody>
      </p:sp>
      <p:cxnSp>
        <p:nvCxnSpPr>
          <p:cNvPr id="21" name="Google Shape;21;p15"/>
          <p:cNvCxnSpPr/>
          <p:nvPr/>
        </p:nvCxnSpPr>
        <p:spPr>
          <a:xfrm>
            <a:off x="3723680" y="1876175"/>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Chapter break with preheader, maroon">
  <p:cSld name="Gold chapter break or bold statement gold_2_1">
    <p:bg>
      <p:bgPr>
        <a:solidFill>
          <a:schemeClr val="accent2"/>
        </a:solidFill>
      </p:bgPr>
    </p:bg>
    <p:spTree>
      <p:nvGrpSpPr>
        <p:cNvPr id="91" name="Shape 91"/>
        <p:cNvGrpSpPr/>
        <p:nvPr/>
      </p:nvGrpSpPr>
      <p:grpSpPr>
        <a:xfrm>
          <a:off x="0" y="0"/>
          <a:ext cx="0" cy="0"/>
          <a:chOff x="0" y="0"/>
          <a:chExt cx="0" cy="0"/>
        </a:xfrm>
      </p:grpSpPr>
      <p:sp>
        <p:nvSpPr>
          <p:cNvPr id="92" name="Google Shape;92;p42"/>
          <p:cNvSpPr txBox="1"/>
          <p:nvPr>
            <p:ph idx="1" type="subTitle"/>
          </p:nvPr>
        </p:nvSpPr>
        <p:spPr>
          <a:xfrm>
            <a:off x="419775" y="882950"/>
            <a:ext cx="8299200" cy="2148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lt1"/>
                </a:highlight>
                <a:latin typeface="Arial"/>
                <a:ea typeface="Arial"/>
                <a:cs typeface="Arial"/>
                <a:sym typeface="Arial"/>
              </a:defRPr>
            </a:lvl1pPr>
            <a:lvl2pPr lvl="1"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2pPr>
            <a:lvl3pPr lvl="2"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3pPr>
            <a:lvl4pPr lvl="3"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4pPr>
            <a:lvl5pPr lvl="4"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5pPr>
            <a:lvl6pPr lvl="5"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6pPr>
            <a:lvl7pPr lvl="6"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7pPr>
            <a:lvl8pPr lvl="7"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8pPr>
            <a:lvl9pPr lvl="8" marR="0" algn="l">
              <a:lnSpc>
                <a:spcPct val="90000"/>
              </a:lnSpc>
              <a:spcBef>
                <a:spcPts val="0"/>
              </a:spcBef>
              <a:spcAft>
                <a:spcPts val="0"/>
              </a:spcAft>
              <a:buClr>
                <a:srgbClr val="000000"/>
              </a:buClr>
              <a:buSzPts val="1600"/>
              <a:buFont typeface="Arial"/>
              <a:buNone/>
              <a:defRPr b="1" i="0" sz="1600" u="none" cap="none" strike="noStrike">
                <a:solidFill>
                  <a:srgbClr val="000000"/>
                </a:solidFill>
                <a:highlight>
                  <a:schemeClr val="accent1"/>
                </a:highlight>
                <a:latin typeface="Arial"/>
                <a:ea typeface="Arial"/>
                <a:cs typeface="Arial"/>
                <a:sym typeface="Arial"/>
              </a:defRPr>
            </a:lvl9pPr>
          </a:lstStyle>
          <a:p/>
        </p:txBody>
      </p:sp>
      <p:sp>
        <p:nvSpPr>
          <p:cNvPr id="93" name="Google Shape;93;p42"/>
          <p:cNvSpPr txBox="1"/>
          <p:nvPr>
            <p:ph type="title"/>
          </p:nvPr>
        </p:nvSpPr>
        <p:spPr>
          <a:xfrm>
            <a:off x="419800" y="1136400"/>
            <a:ext cx="8299200" cy="369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6000"/>
              <a:buNone/>
              <a:defRPr sz="6000">
                <a:solidFill>
                  <a:schemeClr val="lt1"/>
                </a:solidFill>
              </a:defRPr>
            </a:lvl1pPr>
            <a:lvl2pPr lvl="1" algn="l">
              <a:lnSpc>
                <a:spcPct val="100000"/>
              </a:lnSpc>
              <a:spcBef>
                <a:spcPts val="8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image — 2 column, left">
  <p:cSld name="Call out plus image_1">
    <p:spTree>
      <p:nvGrpSpPr>
        <p:cNvPr id="94" name="Shape 94"/>
        <p:cNvGrpSpPr/>
        <p:nvPr/>
      </p:nvGrpSpPr>
      <p:grpSpPr>
        <a:xfrm>
          <a:off x="0" y="0"/>
          <a:ext cx="0" cy="0"/>
          <a:chOff x="0" y="0"/>
          <a:chExt cx="0" cy="0"/>
        </a:xfrm>
      </p:grpSpPr>
      <p:sp>
        <p:nvSpPr>
          <p:cNvPr id="95" name="Google Shape;95;p43"/>
          <p:cNvSpPr txBox="1"/>
          <p:nvPr>
            <p:ph type="title"/>
          </p:nvPr>
        </p:nvSpPr>
        <p:spPr>
          <a:xfrm>
            <a:off x="424925" y="220000"/>
            <a:ext cx="1975500" cy="6642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3000"/>
              <a:buFont typeface="Arial"/>
              <a:buNone/>
              <a:defRPr b="1">
                <a:solidFill>
                  <a:schemeClr val="dk1"/>
                </a:solidFill>
              </a:defRPr>
            </a:lvl2pPr>
            <a:lvl3pPr lvl="2" algn="l">
              <a:lnSpc>
                <a:spcPct val="100000"/>
              </a:lnSpc>
              <a:spcBef>
                <a:spcPts val="0"/>
              </a:spcBef>
              <a:spcAft>
                <a:spcPts val="0"/>
              </a:spcAft>
              <a:buClr>
                <a:schemeClr val="dk1"/>
              </a:buClr>
              <a:buSzPts val="3000"/>
              <a:buFont typeface="Arial"/>
              <a:buNone/>
              <a:defRPr b="1">
                <a:solidFill>
                  <a:schemeClr val="dk1"/>
                </a:solidFill>
              </a:defRPr>
            </a:lvl3pPr>
            <a:lvl4pPr lvl="3" algn="l">
              <a:lnSpc>
                <a:spcPct val="100000"/>
              </a:lnSpc>
              <a:spcBef>
                <a:spcPts val="0"/>
              </a:spcBef>
              <a:spcAft>
                <a:spcPts val="0"/>
              </a:spcAft>
              <a:buClr>
                <a:schemeClr val="dk1"/>
              </a:buClr>
              <a:buSzPts val="3000"/>
              <a:buFont typeface="Arial"/>
              <a:buNone/>
              <a:defRPr b="1">
                <a:solidFill>
                  <a:schemeClr val="dk1"/>
                </a:solidFill>
              </a:defRPr>
            </a:lvl4pPr>
            <a:lvl5pPr lvl="4" algn="l">
              <a:lnSpc>
                <a:spcPct val="100000"/>
              </a:lnSpc>
              <a:spcBef>
                <a:spcPts val="0"/>
              </a:spcBef>
              <a:spcAft>
                <a:spcPts val="0"/>
              </a:spcAft>
              <a:buClr>
                <a:schemeClr val="dk1"/>
              </a:buClr>
              <a:buSzPts val="3000"/>
              <a:buFont typeface="Arial"/>
              <a:buNone/>
              <a:defRPr b="1">
                <a:solidFill>
                  <a:schemeClr val="dk1"/>
                </a:solidFill>
              </a:defRPr>
            </a:lvl5pPr>
            <a:lvl6pPr lvl="5" algn="l">
              <a:lnSpc>
                <a:spcPct val="100000"/>
              </a:lnSpc>
              <a:spcBef>
                <a:spcPts val="0"/>
              </a:spcBef>
              <a:spcAft>
                <a:spcPts val="0"/>
              </a:spcAft>
              <a:buClr>
                <a:schemeClr val="dk1"/>
              </a:buClr>
              <a:buSzPts val="3000"/>
              <a:buFont typeface="Arial"/>
              <a:buNone/>
              <a:defRPr b="1">
                <a:solidFill>
                  <a:schemeClr val="dk1"/>
                </a:solidFill>
              </a:defRPr>
            </a:lvl6pPr>
            <a:lvl7pPr lvl="6" algn="l">
              <a:lnSpc>
                <a:spcPct val="100000"/>
              </a:lnSpc>
              <a:spcBef>
                <a:spcPts val="0"/>
              </a:spcBef>
              <a:spcAft>
                <a:spcPts val="0"/>
              </a:spcAft>
              <a:buClr>
                <a:schemeClr val="dk1"/>
              </a:buClr>
              <a:buSzPts val="3000"/>
              <a:buFont typeface="Arial"/>
              <a:buNone/>
              <a:defRPr b="1">
                <a:solidFill>
                  <a:schemeClr val="dk1"/>
                </a:solidFill>
              </a:defRPr>
            </a:lvl7pPr>
            <a:lvl8pPr lvl="7" algn="l">
              <a:lnSpc>
                <a:spcPct val="100000"/>
              </a:lnSpc>
              <a:spcBef>
                <a:spcPts val="0"/>
              </a:spcBef>
              <a:spcAft>
                <a:spcPts val="0"/>
              </a:spcAft>
              <a:buClr>
                <a:schemeClr val="dk1"/>
              </a:buClr>
              <a:buSzPts val="3000"/>
              <a:buFont typeface="Arial"/>
              <a:buNone/>
              <a:defRPr b="1">
                <a:solidFill>
                  <a:schemeClr val="dk1"/>
                </a:solidFill>
              </a:defRPr>
            </a:lvl8pPr>
            <a:lvl9pPr lvl="8" algn="l">
              <a:lnSpc>
                <a:spcPct val="100000"/>
              </a:lnSpc>
              <a:spcBef>
                <a:spcPts val="0"/>
              </a:spcBef>
              <a:spcAft>
                <a:spcPts val="0"/>
              </a:spcAft>
              <a:buClr>
                <a:schemeClr val="dk1"/>
              </a:buClr>
              <a:buSzPts val="3000"/>
              <a:buFont typeface="Arial"/>
              <a:buNone/>
              <a:defRPr b="1">
                <a:solidFill>
                  <a:schemeClr val="dk1"/>
                </a:solidFill>
              </a:defRPr>
            </a:lvl9pPr>
          </a:lstStyle>
          <a:p/>
        </p:txBody>
      </p:sp>
      <p:sp>
        <p:nvSpPr>
          <p:cNvPr id="96" name="Google Shape;96;p43"/>
          <p:cNvSpPr/>
          <p:nvPr>
            <p:ph idx="2" type="pic"/>
          </p:nvPr>
        </p:nvSpPr>
        <p:spPr>
          <a:xfrm>
            <a:off x="2531850" y="-3000"/>
            <a:ext cx="6612300" cy="51465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text, two column, black">
  <p:cSld name="Section title and description_1">
    <p:spTree>
      <p:nvGrpSpPr>
        <p:cNvPr id="97" name="Shape 97"/>
        <p:cNvGrpSpPr/>
        <p:nvPr/>
      </p:nvGrpSpPr>
      <p:grpSpPr>
        <a:xfrm>
          <a:off x="0" y="0"/>
          <a:ext cx="0" cy="0"/>
          <a:chOff x="0" y="0"/>
          <a:chExt cx="0" cy="0"/>
        </a:xfrm>
      </p:grpSpPr>
      <p:sp>
        <p:nvSpPr>
          <p:cNvPr id="98" name="Google Shape;98;p44"/>
          <p:cNvSpPr/>
          <p:nvPr/>
        </p:nvSpPr>
        <p:spPr>
          <a:xfrm>
            <a:off x="4630550" y="0"/>
            <a:ext cx="45135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4"/>
          <p:cNvSpPr txBox="1"/>
          <p:nvPr>
            <p:ph idx="1" type="body"/>
          </p:nvPr>
        </p:nvSpPr>
        <p:spPr>
          <a:xfrm>
            <a:off x="5052900" y="315900"/>
            <a:ext cx="3666300" cy="4511700"/>
          </a:xfrm>
          <a:prstGeom prst="rect">
            <a:avLst/>
          </a:prstGeom>
          <a:noFill/>
          <a:ln>
            <a:noFill/>
          </a:ln>
        </p:spPr>
        <p:txBody>
          <a:bodyPr anchorCtr="0" anchor="t" bIns="0" lIns="0" spcFirstLastPara="1" rIns="0" wrap="square" tIns="0">
            <a:noAutofit/>
          </a:bodyPr>
          <a:lstStyle>
            <a:lvl1pPr indent="-228600" lvl="0" marL="457200" marR="0" algn="l">
              <a:lnSpc>
                <a:spcPct val="115000"/>
              </a:lnSpc>
              <a:spcBef>
                <a:spcPts val="0"/>
              </a:spcBef>
              <a:spcAft>
                <a:spcPts val="0"/>
              </a:spcAft>
              <a:buClr>
                <a:schemeClr val="lt1"/>
              </a:buClr>
              <a:buSzPts val="1600"/>
              <a:buFont typeface="Arial"/>
              <a:buNone/>
              <a:defRPr b="0" i="0" sz="2000" u="none" cap="none" strike="noStrike">
                <a:solidFill>
                  <a:schemeClr val="lt1"/>
                </a:solidFill>
                <a:latin typeface="Arial"/>
                <a:ea typeface="Arial"/>
                <a:cs typeface="Arial"/>
                <a:sym typeface="Arial"/>
              </a:defRPr>
            </a:lvl1pPr>
            <a:lvl2pPr indent="-228600" lvl="1" marL="914400" marR="0" algn="l">
              <a:lnSpc>
                <a:spcPct val="115000"/>
              </a:lnSpc>
              <a:spcBef>
                <a:spcPts val="4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indent="-228600" lvl="2" marL="1371600" marR="0" algn="l">
              <a:lnSpc>
                <a:spcPct val="115000"/>
              </a:lnSpc>
              <a:spcBef>
                <a:spcPts val="4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algn="l">
              <a:lnSpc>
                <a:spcPct val="115000"/>
              </a:lnSpc>
              <a:spcBef>
                <a:spcPts val="4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algn="l">
              <a:lnSpc>
                <a:spcPct val="115000"/>
              </a:lnSpc>
              <a:spcBef>
                <a:spcPts val="4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algn="l">
              <a:lnSpc>
                <a:spcPct val="115000"/>
              </a:lnSpc>
              <a:spcBef>
                <a:spcPts val="40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6pPr>
            <a:lvl7pPr indent="-228600" lvl="6" marL="3200400" marR="0" algn="l">
              <a:lnSpc>
                <a:spcPct val="115000"/>
              </a:lnSpc>
              <a:spcBef>
                <a:spcPts val="40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7pPr>
            <a:lvl8pPr indent="-228600" lvl="7" marL="3657600" marR="0" algn="l">
              <a:lnSpc>
                <a:spcPct val="115000"/>
              </a:lnSpc>
              <a:spcBef>
                <a:spcPts val="40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8pPr>
            <a:lvl9pPr indent="-228600" lvl="8" marL="4114800" marR="0" algn="l">
              <a:lnSpc>
                <a:spcPct val="115000"/>
              </a:lnSpc>
              <a:spcBef>
                <a:spcPts val="400"/>
              </a:spcBef>
              <a:spcAft>
                <a:spcPts val="400"/>
              </a:spcAft>
              <a:buClr>
                <a:schemeClr val="lt1"/>
              </a:buClr>
              <a:buSzPts val="800"/>
              <a:buFont typeface="Arial"/>
              <a:buNone/>
              <a:defRPr b="0" i="0" sz="800" u="none" cap="none" strike="noStrike">
                <a:solidFill>
                  <a:schemeClr val="lt1"/>
                </a:solidFill>
                <a:latin typeface="Arial"/>
                <a:ea typeface="Arial"/>
                <a:cs typeface="Arial"/>
                <a:sym typeface="Arial"/>
              </a:defRPr>
            </a:lvl9pPr>
          </a:lstStyle>
          <a:p/>
        </p:txBody>
      </p:sp>
      <p:sp>
        <p:nvSpPr>
          <p:cNvPr id="100" name="Google Shape;100;p44"/>
          <p:cNvSpPr txBox="1"/>
          <p:nvPr/>
        </p:nvSpPr>
        <p:spPr>
          <a:xfrm>
            <a:off x="440550" y="1519975"/>
            <a:ext cx="37677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80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01" name="Google Shape;101;p44"/>
          <p:cNvSpPr txBox="1"/>
          <p:nvPr>
            <p:ph type="title"/>
          </p:nvPr>
        </p:nvSpPr>
        <p:spPr>
          <a:xfrm>
            <a:off x="424100" y="310100"/>
            <a:ext cx="4092000" cy="5727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3200"/>
              <a:buFont typeface="Arial"/>
              <a:buNone/>
              <a:defRPr b="1" i="0" sz="3200" u="none" cap="none" strike="noStrike">
                <a:solidFill>
                  <a:schemeClr val="dk1"/>
                </a:solidFill>
                <a:highlight>
                  <a:schemeClr val="accent1"/>
                </a:highlight>
                <a:latin typeface="Arial"/>
                <a:ea typeface="Arial"/>
                <a:cs typeface="Arial"/>
                <a:sym typeface="Arial"/>
              </a:defRPr>
            </a:lvl1pPr>
            <a:lvl2pPr lvl="1" algn="l">
              <a:lnSpc>
                <a:spcPct val="90000"/>
              </a:lnSpc>
              <a:spcBef>
                <a:spcPts val="800"/>
              </a:spcBef>
              <a:spcAft>
                <a:spcPts val="0"/>
              </a:spcAft>
              <a:buClr>
                <a:schemeClr val="dk1"/>
              </a:buClr>
              <a:buSzPts val="3200"/>
              <a:buFont typeface="Arial"/>
              <a:buNone/>
              <a:defRPr b="1" sz="3200">
                <a:solidFill>
                  <a:schemeClr val="dk1"/>
                </a:solidFill>
              </a:defRPr>
            </a:lvl2pPr>
            <a:lvl3pPr lvl="2" algn="l">
              <a:lnSpc>
                <a:spcPct val="90000"/>
              </a:lnSpc>
              <a:spcBef>
                <a:spcPts val="800"/>
              </a:spcBef>
              <a:spcAft>
                <a:spcPts val="0"/>
              </a:spcAft>
              <a:buClr>
                <a:schemeClr val="dk1"/>
              </a:buClr>
              <a:buSzPts val="3200"/>
              <a:buFont typeface="Arial"/>
              <a:buNone/>
              <a:defRPr b="1" sz="3200">
                <a:solidFill>
                  <a:schemeClr val="dk1"/>
                </a:solidFill>
              </a:defRPr>
            </a:lvl3pPr>
            <a:lvl4pPr lvl="3" algn="l">
              <a:lnSpc>
                <a:spcPct val="90000"/>
              </a:lnSpc>
              <a:spcBef>
                <a:spcPts val="800"/>
              </a:spcBef>
              <a:spcAft>
                <a:spcPts val="0"/>
              </a:spcAft>
              <a:buClr>
                <a:schemeClr val="dk1"/>
              </a:buClr>
              <a:buSzPts val="3200"/>
              <a:buFont typeface="Arial"/>
              <a:buNone/>
              <a:defRPr b="1" sz="3200">
                <a:solidFill>
                  <a:schemeClr val="dk1"/>
                </a:solidFill>
              </a:defRPr>
            </a:lvl4pPr>
            <a:lvl5pPr lvl="4" algn="l">
              <a:lnSpc>
                <a:spcPct val="90000"/>
              </a:lnSpc>
              <a:spcBef>
                <a:spcPts val="800"/>
              </a:spcBef>
              <a:spcAft>
                <a:spcPts val="0"/>
              </a:spcAft>
              <a:buClr>
                <a:schemeClr val="dk1"/>
              </a:buClr>
              <a:buSzPts val="3200"/>
              <a:buFont typeface="Arial"/>
              <a:buNone/>
              <a:defRPr b="1" sz="3200">
                <a:solidFill>
                  <a:schemeClr val="dk1"/>
                </a:solidFill>
              </a:defRPr>
            </a:lvl5pPr>
            <a:lvl6pPr lvl="5" algn="l">
              <a:lnSpc>
                <a:spcPct val="90000"/>
              </a:lnSpc>
              <a:spcBef>
                <a:spcPts val="800"/>
              </a:spcBef>
              <a:spcAft>
                <a:spcPts val="0"/>
              </a:spcAft>
              <a:buClr>
                <a:schemeClr val="dk1"/>
              </a:buClr>
              <a:buSzPts val="3200"/>
              <a:buFont typeface="Arial"/>
              <a:buNone/>
              <a:defRPr b="1" sz="3200">
                <a:solidFill>
                  <a:schemeClr val="dk1"/>
                </a:solidFill>
              </a:defRPr>
            </a:lvl6pPr>
            <a:lvl7pPr lvl="6" algn="l">
              <a:lnSpc>
                <a:spcPct val="90000"/>
              </a:lnSpc>
              <a:spcBef>
                <a:spcPts val="800"/>
              </a:spcBef>
              <a:spcAft>
                <a:spcPts val="0"/>
              </a:spcAft>
              <a:buClr>
                <a:schemeClr val="dk1"/>
              </a:buClr>
              <a:buSzPts val="3200"/>
              <a:buFont typeface="Arial"/>
              <a:buNone/>
              <a:defRPr b="1" sz="3200">
                <a:solidFill>
                  <a:schemeClr val="dk1"/>
                </a:solidFill>
              </a:defRPr>
            </a:lvl7pPr>
            <a:lvl8pPr lvl="7" algn="l">
              <a:lnSpc>
                <a:spcPct val="90000"/>
              </a:lnSpc>
              <a:spcBef>
                <a:spcPts val="800"/>
              </a:spcBef>
              <a:spcAft>
                <a:spcPts val="0"/>
              </a:spcAft>
              <a:buClr>
                <a:schemeClr val="dk1"/>
              </a:buClr>
              <a:buSzPts val="3200"/>
              <a:buFont typeface="Arial"/>
              <a:buNone/>
              <a:defRPr b="1" sz="3200">
                <a:solidFill>
                  <a:schemeClr val="dk1"/>
                </a:solidFill>
              </a:defRPr>
            </a:lvl8pPr>
            <a:lvl9pPr lvl="8" algn="l">
              <a:lnSpc>
                <a:spcPct val="90000"/>
              </a:lnSpc>
              <a:spcBef>
                <a:spcPts val="800"/>
              </a:spcBef>
              <a:spcAft>
                <a:spcPts val="800"/>
              </a:spcAft>
              <a:buClr>
                <a:schemeClr val="dk1"/>
              </a:buClr>
              <a:buSzPts val="3200"/>
              <a:buFont typeface="Arial"/>
              <a:buNone/>
              <a:defRPr b="1" sz="32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text — one column, default">
  <p:cSld name="TITLE_ONLY_1">
    <p:spTree>
      <p:nvGrpSpPr>
        <p:cNvPr id="22" name="Shape 22"/>
        <p:cNvGrpSpPr/>
        <p:nvPr/>
      </p:nvGrpSpPr>
      <p:grpSpPr>
        <a:xfrm>
          <a:off x="0" y="0"/>
          <a:ext cx="0" cy="0"/>
          <a:chOff x="0" y="0"/>
          <a:chExt cx="0" cy="0"/>
        </a:xfrm>
      </p:grpSpPr>
      <p:sp>
        <p:nvSpPr>
          <p:cNvPr id="23" name="Google Shape;23;p16"/>
          <p:cNvSpPr txBox="1"/>
          <p:nvPr>
            <p:ph idx="1" type="body"/>
          </p:nvPr>
        </p:nvSpPr>
        <p:spPr>
          <a:xfrm>
            <a:off x="429875" y="884250"/>
            <a:ext cx="8289300" cy="3943200"/>
          </a:xfrm>
          <a:prstGeom prst="rect">
            <a:avLst/>
          </a:prstGeom>
          <a:noFill/>
          <a:ln>
            <a:noFill/>
          </a:ln>
        </p:spPr>
        <p:txBody>
          <a:bodyPr anchorCtr="0" anchor="t" bIns="0" lIns="0" spcFirstLastPara="1" rIns="0" wrap="square" tIns="0">
            <a:noAutofit/>
          </a:bodyPr>
          <a:lstStyle>
            <a:lvl1pPr indent="-228600" lvl="0" marL="457200" marR="0" algn="l">
              <a:lnSpc>
                <a:spcPct val="115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228600" lvl="1" marL="914400" marR="0" algn="l">
              <a:lnSpc>
                <a:spcPct val="115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algn="l">
              <a:lnSpc>
                <a:spcPct val="115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algn="l">
              <a:lnSpc>
                <a:spcPct val="115000"/>
              </a:lnSpc>
              <a:spcBef>
                <a:spcPts val="40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228600" lvl="4" marL="2286000" marR="0" algn="l">
              <a:lnSpc>
                <a:spcPct val="115000"/>
              </a:lnSpc>
              <a:spcBef>
                <a:spcPts val="40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228600" lvl="5" marL="2743200" marR="0" algn="l">
              <a:lnSpc>
                <a:spcPct val="115000"/>
              </a:lnSpc>
              <a:spcBef>
                <a:spcPts val="40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228600" lvl="6" marL="3200400" marR="0" algn="l">
              <a:lnSpc>
                <a:spcPct val="115000"/>
              </a:lnSpc>
              <a:spcBef>
                <a:spcPts val="40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228600" lvl="7" marL="3657600" marR="0" algn="l">
              <a:lnSpc>
                <a:spcPct val="115000"/>
              </a:lnSpc>
              <a:spcBef>
                <a:spcPts val="40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228600" lvl="8" marL="4114800" marR="0" algn="l">
              <a:lnSpc>
                <a:spcPct val="115000"/>
              </a:lnSpc>
              <a:spcBef>
                <a:spcPts val="400"/>
              </a:spcBef>
              <a:spcAft>
                <a:spcPts val="40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p:txBody>
      </p:sp>
      <p:sp>
        <p:nvSpPr>
          <p:cNvPr id="24" name="Google Shape;24;p16"/>
          <p:cNvSpPr txBox="1"/>
          <p:nvPr>
            <p:ph type="title"/>
          </p:nvPr>
        </p:nvSpPr>
        <p:spPr>
          <a:xfrm>
            <a:off x="424925" y="315900"/>
            <a:ext cx="8294400" cy="5682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3200"/>
              <a:buFont typeface="Arial"/>
              <a:buNone/>
              <a:defRPr b="1" i="0" sz="3200" u="none" cap="none" strike="noStrike">
                <a:solidFill>
                  <a:schemeClr val="dk1"/>
                </a:solidFill>
                <a:highlight>
                  <a:schemeClr val="accent1"/>
                </a:highlight>
                <a:latin typeface="Arial"/>
                <a:ea typeface="Arial"/>
                <a:cs typeface="Arial"/>
                <a:sym typeface="Arial"/>
              </a:defRPr>
            </a:lvl1pPr>
            <a:lvl2pPr lvl="1" algn="l">
              <a:lnSpc>
                <a:spcPct val="100000"/>
              </a:lnSpc>
              <a:spcBef>
                <a:spcPts val="800"/>
              </a:spcBef>
              <a:spcAft>
                <a:spcPts val="0"/>
              </a:spcAft>
              <a:buClr>
                <a:schemeClr val="dk1"/>
              </a:buClr>
              <a:buSzPts val="1400"/>
              <a:buFont typeface="Arial"/>
              <a:buNone/>
              <a:defRPr b="1" sz="2800">
                <a:solidFill>
                  <a:schemeClr val="dk1"/>
                </a:solidFill>
              </a:defRPr>
            </a:lvl2pPr>
            <a:lvl3pPr lvl="2" algn="l">
              <a:lnSpc>
                <a:spcPct val="100000"/>
              </a:lnSpc>
              <a:spcBef>
                <a:spcPts val="0"/>
              </a:spcBef>
              <a:spcAft>
                <a:spcPts val="0"/>
              </a:spcAft>
              <a:buClr>
                <a:schemeClr val="dk1"/>
              </a:buClr>
              <a:buSzPts val="1400"/>
              <a:buFont typeface="Arial"/>
              <a:buNone/>
              <a:defRPr b="1" sz="2800">
                <a:solidFill>
                  <a:schemeClr val="dk1"/>
                </a:solidFill>
              </a:defRPr>
            </a:lvl3pPr>
            <a:lvl4pPr lvl="3" algn="l">
              <a:lnSpc>
                <a:spcPct val="100000"/>
              </a:lnSpc>
              <a:spcBef>
                <a:spcPts val="0"/>
              </a:spcBef>
              <a:spcAft>
                <a:spcPts val="0"/>
              </a:spcAft>
              <a:buClr>
                <a:schemeClr val="dk1"/>
              </a:buClr>
              <a:buSzPts val="1400"/>
              <a:buFont typeface="Arial"/>
              <a:buNone/>
              <a:defRPr b="1" sz="2800">
                <a:solidFill>
                  <a:schemeClr val="dk1"/>
                </a:solidFill>
              </a:defRPr>
            </a:lvl4pPr>
            <a:lvl5pPr lvl="4" algn="l">
              <a:lnSpc>
                <a:spcPct val="100000"/>
              </a:lnSpc>
              <a:spcBef>
                <a:spcPts val="0"/>
              </a:spcBef>
              <a:spcAft>
                <a:spcPts val="0"/>
              </a:spcAft>
              <a:buClr>
                <a:schemeClr val="dk1"/>
              </a:buClr>
              <a:buSzPts val="1400"/>
              <a:buFont typeface="Arial"/>
              <a:buNone/>
              <a:defRPr b="1" sz="2800">
                <a:solidFill>
                  <a:schemeClr val="dk1"/>
                </a:solidFill>
              </a:defRPr>
            </a:lvl5pPr>
            <a:lvl6pPr lvl="5" algn="l">
              <a:lnSpc>
                <a:spcPct val="100000"/>
              </a:lnSpc>
              <a:spcBef>
                <a:spcPts val="0"/>
              </a:spcBef>
              <a:spcAft>
                <a:spcPts val="0"/>
              </a:spcAft>
              <a:buClr>
                <a:schemeClr val="dk1"/>
              </a:buClr>
              <a:buSzPts val="1400"/>
              <a:buFont typeface="Arial"/>
              <a:buNone/>
              <a:defRPr b="1" sz="2800">
                <a:solidFill>
                  <a:schemeClr val="dk1"/>
                </a:solidFill>
              </a:defRPr>
            </a:lvl6pPr>
            <a:lvl7pPr lvl="6" algn="l">
              <a:lnSpc>
                <a:spcPct val="100000"/>
              </a:lnSpc>
              <a:spcBef>
                <a:spcPts val="0"/>
              </a:spcBef>
              <a:spcAft>
                <a:spcPts val="0"/>
              </a:spcAft>
              <a:buClr>
                <a:schemeClr val="dk1"/>
              </a:buClr>
              <a:buSzPts val="1400"/>
              <a:buFont typeface="Arial"/>
              <a:buNone/>
              <a:defRPr b="1" sz="2800">
                <a:solidFill>
                  <a:schemeClr val="dk1"/>
                </a:solidFill>
              </a:defRPr>
            </a:lvl7pPr>
            <a:lvl8pPr lvl="7" algn="l">
              <a:lnSpc>
                <a:spcPct val="100000"/>
              </a:lnSpc>
              <a:spcBef>
                <a:spcPts val="0"/>
              </a:spcBef>
              <a:spcAft>
                <a:spcPts val="0"/>
              </a:spcAft>
              <a:buClr>
                <a:schemeClr val="dk1"/>
              </a:buClr>
              <a:buSzPts val="1400"/>
              <a:buFont typeface="Arial"/>
              <a:buNone/>
              <a:defRPr b="1" sz="2800">
                <a:solidFill>
                  <a:schemeClr val="dk1"/>
                </a:solidFill>
              </a:defRPr>
            </a:lvl8pPr>
            <a:lvl9pPr lvl="8"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Chapter break middle, gold">
  <p:cSld name="Chapter break bar">
    <p:spTree>
      <p:nvGrpSpPr>
        <p:cNvPr id="25" name="Shape 25"/>
        <p:cNvGrpSpPr/>
        <p:nvPr/>
      </p:nvGrpSpPr>
      <p:grpSpPr>
        <a:xfrm>
          <a:off x="0" y="0"/>
          <a:ext cx="0" cy="0"/>
          <a:chOff x="0" y="0"/>
          <a:chExt cx="0" cy="0"/>
        </a:xfrm>
      </p:grpSpPr>
      <p:sp>
        <p:nvSpPr>
          <p:cNvPr id="26" name="Google Shape;26;p17"/>
          <p:cNvSpPr/>
          <p:nvPr/>
        </p:nvSpPr>
        <p:spPr>
          <a:xfrm>
            <a:off x="0" y="1803750"/>
            <a:ext cx="9144000" cy="15432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pic>
        <p:nvPicPr>
          <p:cNvPr descr="ASU_Horiz_RGB_Digital_MaroonGold.png" id="27" name="Google Shape;27;p17"/>
          <p:cNvPicPr preferRelativeResize="0"/>
          <p:nvPr/>
        </p:nvPicPr>
        <p:blipFill rotWithShape="1">
          <a:blip r:embed="rId2">
            <a:alphaModFix/>
          </a:blip>
          <a:srcRect b="0" l="0" r="57818" t="0"/>
          <a:stretch/>
        </p:blipFill>
        <p:spPr>
          <a:xfrm>
            <a:off x="7867711" y="4336142"/>
            <a:ext cx="989550" cy="651102"/>
          </a:xfrm>
          <a:prstGeom prst="rect">
            <a:avLst/>
          </a:prstGeom>
          <a:noFill/>
          <a:ln>
            <a:noFill/>
          </a:ln>
        </p:spPr>
      </p:pic>
      <p:sp>
        <p:nvSpPr>
          <p:cNvPr id="28" name="Google Shape;28;p17"/>
          <p:cNvSpPr txBox="1"/>
          <p:nvPr>
            <p:ph type="title"/>
          </p:nvPr>
        </p:nvSpPr>
        <p:spPr>
          <a:xfrm>
            <a:off x="431125" y="2064600"/>
            <a:ext cx="8288100" cy="1021500"/>
          </a:xfrm>
          <a:prstGeom prst="rect">
            <a:avLst/>
          </a:prstGeom>
          <a:noFill/>
          <a:ln>
            <a:noFill/>
          </a:ln>
        </p:spPr>
        <p:txBody>
          <a:bodyPr anchorCtr="0" anchor="ctr" bIns="0" lIns="0" spcFirstLastPara="1" rIns="0" wrap="square" tIns="0">
            <a:noAutofit/>
          </a:bodyPr>
          <a:lstStyle>
            <a:lvl1pPr lvl="0" marR="0" algn="l">
              <a:lnSpc>
                <a:spcPct val="90000"/>
              </a:lnSpc>
              <a:spcBef>
                <a:spcPts val="0"/>
              </a:spcBef>
              <a:spcAft>
                <a:spcPts val="0"/>
              </a:spcAft>
              <a:buSzPts val="3200"/>
              <a:buFont typeface="Arial"/>
              <a:buNone/>
              <a:defRPr b="1" i="0" sz="3200" u="none" cap="none" strike="noStrike">
                <a:latin typeface="Arial"/>
                <a:ea typeface="Arial"/>
                <a:cs typeface="Arial"/>
                <a:sym typeface="Arial"/>
              </a:defRPr>
            </a:lvl1pPr>
            <a:lvl2pPr lvl="1" marR="0" algn="l">
              <a:lnSpc>
                <a:spcPct val="100000"/>
              </a:lnSpc>
              <a:spcBef>
                <a:spcPts val="800"/>
              </a:spcBef>
              <a:spcAft>
                <a:spcPts val="0"/>
              </a:spcAft>
              <a:buSzPts val="3000"/>
              <a:buFont typeface="Arial"/>
              <a:buNone/>
              <a:defRPr b="1"/>
            </a:lvl2pPr>
            <a:lvl3pPr lvl="2" marR="0" algn="l">
              <a:lnSpc>
                <a:spcPct val="100000"/>
              </a:lnSpc>
              <a:spcBef>
                <a:spcPts val="0"/>
              </a:spcBef>
              <a:spcAft>
                <a:spcPts val="0"/>
              </a:spcAft>
              <a:buSzPts val="3000"/>
              <a:buFont typeface="Arial"/>
              <a:buNone/>
              <a:defRPr b="1"/>
            </a:lvl3pPr>
            <a:lvl4pPr lvl="3" marR="0" algn="l">
              <a:lnSpc>
                <a:spcPct val="100000"/>
              </a:lnSpc>
              <a:spcBef>
                <a:spcPts val="0"/>
              </a:spcBef>
              <a:spcAft>
                <a:spcPts val="0"/>
              </a:spcAft>
              <a:buSzPts val="3000"/>
              <a:buFont typeface="Arial"/>
              <a:buNone/>
              <a:defRPr b="1"/>
            </a:lvl4pPr>
            <a:lvl5pPr lvl="4" marR="0" algn="l">
              <a:lnSpc>
                <a:spcPct val="100000"/>
              </a:lnSpc>
              <a:spcBef>
                <a:spcPts val="0"/>
              </a:spcBef>
              <a:spcAft>
                <a:spcPts val="0"/>
              </a:spcAft>
              <a:buSzPts val="3000"/>
              <a:buFont typeface="Arial"/>
              <a:buNone/>
              <a:defRPr b="1"/>
            </a:lvl5pPr>
            <a:lvl6pPr lvl="5" marR="0" algn="l">
              <a:lnSpc>
                <a:spcPct val="100000"/>
              </a:lnSpc>
              <a:spcBef>
                <a:spcPts val="0"/>
              </a:spcBef>
              <a:spcAft>
                <a:spcPts val="0"/>
              </a:spcAft>
              <a:buSzPts val="3000"/>
              <a:buFont typeface="Arial"/>
              <a:buNone/>
              <a:defRPr b="1"/>
            </a:lvl6pPr>
            <a:lvl7pPr lvl="6" marR="0" algn="l">
              <a:lnSpc>
                <a:spcPct val="100000"/>
              </a:lnSpc>
              <a:spcBef>
                <a:spcPts val="0"/>
              </a:spcBef>
              <a:spcAft>
                <a:spcPts val="0"/>
              </a:spcAft>
              <a:buSzPts val="3000"/>
              <a:buFont typeface="Arial"/>
              <a:buNone/>
              <a:defRPr b="1"/>
            </a:lvl7pPr>
            <a:lvl8pPr lvl="7" marR="0" algn="l">
              <a:lnSpc>
                <a:spcPct val="100000"/>
              </a:lnSpc>
              <a:spcBef>
                <a:spcPts val="0"/>
              </a:spcBef>
              <a:spcAft>
                <a:spcPts val="0"/>
              </a:spcAft>
              <a:buSzPts val="3000"/>
              <a:buFont typeface="Arial"/>
              <a:buNone/>
              <a:defRPr b="1"/>
            </a:lvl8pPr>
            <a:lvl9pPr lvl="8" marR="0" algn="l">
              <a:lnSpc>
                <a:spcPct val="100000"/>
              </a:lnSpc>
              <a:spcBef>
                <a:spcPts val="0"/>
              </a:spcBef>
              <a:spcAft>
                <a:spcPts val="0"/>
              </a:spcAft>
              <a:buSzPts val="3000"/>
              <a:buFont typeface="Arial"/>
              <a:buNone/>
              <a:defRPr b="1"/>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Section intro title, black">
  <p:cSld name="Gold chapter break or bold statement gold_3">
    <p:bg>
      <p:bgPr>
        <a:solidFill>
          <a:schemeClr val="dk1"/>
        </a:solidFill>
      </p:bgPr>
    </p:bg>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b="0" l="0" r="0" t="0"/>
          <a:stretch/>
        </p:blipFill>
        <p:spPr>
          <a:xfrm>
            <a:off x="7888939" y="4346254"/>
            <a:ext cx="1068775" cy="627807"/>
          </a:xfrm>
          <a:prstGeom prst="rect">
            <a:avLst/>
          </a:prstGeom>
          <a:noFill/>
          <a:ln>
            <a:noFill/>
          </a:ln>
        </p:spPr>
      </p:pic>
      <p:sp>
        <p:nvSpPr>
          <p:cNvPr id="31" name="Google Shape;31;p18"/>
          <p:cNvSpPr txBox="1"/>
          <p:nvPr>
            <p:ph type="title"/>
          </p:nvPr>
        </p:nvSpPr>
        <p:spPr>
          <a:xfrm>
            <a:off x="424925" y="315900"/>
            <a:ext cx="8294400" cy="4512000"/>
          </a:xfrm>
          <a:prstGeom prst="rect">
            <a:avLst/>
          </a:prstGeom>
          <a:noFill/>
          <a:ln>
            <a:noFill/>
          </a:ln>
        </p:spPr>
        <p:txBody>
          <a:bodyPr anchorCtr="0" anchor="ctr" bIns="0" lIns="0" spcFirstLastPara="1" rIns="0" wrap="square" tIns="0">
            <a:noAutofit/>
          </a:bodyPr>
          <a:lstStyle>
            <a:lvl1pPr lvl="0" marR="0" algn="l">
              <a:lnSpc>
                <a:spcPct val="90000"/>
              </a:lnSpc>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1pPr>
            <a:lvl2pPr lvl="1" algn="l">
              <a:lnSpc>
                <a:spcPct val="100000"/>
              </a:lnSpc>
              <a:spcBef>
                <a:spcPts val="800"/>
              </a:spcBef>
              <a:spcAft>
                <a:spcPts val="0"/>
              </a:spcAft>
              <a:buClr>
                <a:schemeClr val="dk1"/>
              </a:buClr>
              <a:buSzPts val="4800"/>
              <a:buFont typeface="Arial"/>
              <a:buNone/>
              <a:defRPr b="1" sz="4800">
                <a:solidFill>
                  <a:schemeClr val="dk1"/>
                </a:solidFill>
              </a:defRPr>
            </a:lvl2pPr>
            <a:lvl3pPr lvl="2" algn="l">
              <a:lnSpc>
                <a:spcPct val="100000"/>
              </a:lnSpc>
              <a:spcBef>
                <a:spcPts val="0"/>
              </a:spcBef>
              <a:spcAft>
                <a:spcPts val="0"/>
              </a:spcAft>
              <a:buClr>
                <a:schemeClr val="dk1"/>
              </a:buClr>
              <a:buSzPts val="4800"/>
              <a:buFont typeface="Arial"/>
              <a:buNone/>
              <a:defRPr b="1" sz="4800">
                <a:solidFill>
                  <a:schemeClr val="dk1"/>
                </a:solidFill>
              </a:defRPr>
            </a:lvl3pPr>
            <a:lvl4pPr lvl="3" algn="l">
              <a:lnSpc>
                <a:spcPct val="100000"/>
              </a:lnSpc>
              <a:spcBef>
                <a:spcPts val="0"/>
              </a:spcBef>
              <a:spcAft>
                <a:spcPts val="0"/>
              </a:spcAft>
              <a:buClr>
                <a:schemeClr val="dk1"/>
              </a:buClr>
              <a:buSzPts val="4800"/>
              <a:buFont typeface="Arial"/>
              <a:buNone/>
              <a:defRPr b="1" sz="4800">
                <a:solidFill>
                  <a:schemeClr val="dk1"/>
                </a:solidFill>
              </a:defRPr>
            </a:lvl4pPr>
            <a:lvl5pPr lvl="4" algn="l">
              <a:lnSpc>
                <a:spcPct val="100000"/>
              </a:lnSpc>
              <a:spcBef>
                <a:spcPts val="0"/>
              </a:spcBef>
              <a:spcAft>
                <a:spcPts val="0"/>
              </a:spcAft>
              <a:buClr>
                <a:schemeClr val="dk1"/>
              </a:buClr>
              <a:buSzPts val="4800"/>
              <a:buFont typeface="Arial"/>
              <a:buNone/>
              <a:defRPr b="1" sz="4800">
                <a:solidFill>
                  <a:schemeClr val="dk1"/>
                </a:solidFill>
              </a:defRPr>
            </a:lvl5pPr>
            <a:lvl6pPr lvl="5" algn="l">
              <a:lnSpc>
                <a:spcPct val="100000"/>
              </a:lnSpc>
              <a:spcBef>
                <a:spcPts val="0"/>
              </a:spcBef>
              <a:spcAft>
                <a:spcPts val="0"/>
              </a:spcAft>
              <a:buClr>
                <a:schemeClr val="dk1"/>
              </a:buClr>
              <a:buSzPts val="4800"/>
              <a:buFont typeface="Arial"/>
              <a:buNone/>
              <a:defRPr b="1" sz="4800">
                <a:solidFill>
                  <a:schemeClr val="dk1"/>
                </a:solidFill>
              </a:defRPr>
            </a:lvl6pPr>
            <a:lvl7pPr lvl="6" algn="l">
              <a:lnSpc>
                <a:spcPct val="100000"/>
              </a:lnSpc>
              <a:spcBef>
                <a:spcPts val="0"/>
              </a:spcBef>
              <a:spcAft>
                <a:spcPts val="0"/>
              </a:spcAft>
              <a:buClr>
                <a:schemeClr val="dk1"/>
              </a:buClr>
              <a:buSzPts val="4800"/>
              <a:buFont typeface="Arial"/>
              <a:buNone/>
              <a:defRPr b="1" sz="4800">
                <a:solidFill>
                  <a:schemeClr val="dk1"/>
                </a:solidFill>
              </a:defRPr>
            </a:lvl7pPr>
            <a:lvl8pPr lvl="7" algn="l">
              <a:lnSpc>
                <a:spcPct val="100000"/>
              </a:lnSpc>
              <a:spcBef>
                <a:spcPts val="0"/>
              </a:spcBef>
              <a:spcAft>
                <a:spcPts val="0"/>
              </a:spcAft>
              <a:buClr>
                <a:schemeClr val="dk1"/>
              </a:buClr>
              <a:buSzPts val="4800"/>
              <a:buFont typeface="Arial"/>
              <a:buNone/>
              <a:defRPr b="1" sz="4800">
                <a:solidFill>
                  <a:schemeClr val="dk1"/>
                </a:solidFill>
              </a:defRPr>
            </a:lvl8pPr>
            <a:lvl9pPr lvl="8" algn="l">
              <a:lnSpc>
                <a:spcPct val="100000"/>
              </a:lnSpc>
              <a:spcBef>
                <a:spcPts val="0"/>
              </a:spcBef>
              <a:spcAft>
                <a:spcPts val="0"/>
              </a:spcAft>
              <a:buClr>
                <a:schemeClr val="dk1"/>
              </a:buClr>
              <a:buSzPts val="4800"/>
              <a:buFont typeface="Arial"/>
              <a:buNone/>
              <a:defRPr b="1" sz="4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Section intro title, maroon">
  <p:cSld name="Gold chapter break or bold statement gold_3_1">
    <p:bg>
      <p:bgPr>
        <a:solidFill>
          <a:schemeClr val="accent2"/>
        </a:solidFill>
      </p:bgPr>
    </p:bg>
    <p:spTree>
      <p:nvGrpSpPr>
        <p:cNvPr id="32" name="Shape 32"/>
        <p:cNvGrpSpPr/>
        <p:nvPr/>
      </p:nvGrpSpPr>
      <p:grpSpPr>
        <a:xfrm>
          <a:off x="0" y="0"/>
          <a:ext cx="0" cy="0"/>
          <a:chOff x="0" y="0"/>
          <a:chExt cx="0" cy="0"/>
        </a:xfrm>
      </p:grpSpPr>
      <p:pic>
        <p:nvPicPr>
          <p:cNvPr id="33" name="Google Shape;33;p19"/>
          <p:cNvPicPr preferRelativeResize="0"/>
          <p:nvPr/>
        </p:nvPicPr>
        <p:blipFill rotWithShape="1">
          <a:blip r:embed="rId2">
            <a:alphaModFix/>
          </a:blip>
          <a:srcRect b="0" l="0" r="0" t="0"/>
          <a:stretch/>
        </p:blipFill>
        <p:spPr>
          <a:xfrm>
            <a:off x="7888939" y="4346254"/>
            <a:ext cx="1068775" cy="627807"/>
          </a:xfrm>
          <a:prstGeom prst="rect">
            <a:avLst/>
          </a:prstGeom>
          <a:noFill/>
          <a:ln>
            <a:noFill/>
          </a:ln>
        </p:spPr>
      </p:pic>
      <p:sp>
        <p:nvSpPr>
          <p:cNvPr id="34" name="Google Shape;34;p19"/>
          <p:cNvSpPr txBox="1"/>
          <p:nvPr>
            <p:ph type="title"/>
          </p:nvPr>
        </p:nvSpPr>
        <p:spPr>
          <a:xfrm>
            <a:off x="424925" y="315900"/>
            <a:ext cx="8294400" cy="4512000"/>
          </a:xfrm>
          <a:prstGeom prst="rect">
            <a:avLst/>
          </a:prstGeom>
          <a:noFill/>
          <a:ln>
            <a:noFill/>
          </a:ln>
        </p:spPr>
        <p:txBody>
          <a:bodyPr anchorCtr="0" anchor="ctr" bIns="0" lIns="0" spcFirstLastPara="1" rIns="0" wrap="square" tIns="0">
            <a:noAutofit/>
          </a:bodyPr>
          <a:lstStyle>
            <a:lvl1pPr lvl="0" marR="0" algn="l">
              <a:lnSpc>
                <a:spcPct val="9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algn="l">
              <a:lnSpc>
                <a:spcPct val="100000"/>
              </a:lnSpc>
              <a:spcBef>
                <a:spcPts val="800"/>
              </a:spcBef>
              <a:spcAft>
                <a:spcPts val="0"/>
              </a:spcAft>
              <a:buClr>
                <a:schemeClr val="dk1"/>
              </a:buClr>
              <a:buSzPts val="4800"/>
              <a:buFont typeface="Arial"/>
              <a:buNone/>
              <a:defRPr b="1" sz="4800">
                <a:solidFill>
                  <a:schemeClr val="dk1"/>
                </a:solidFill>
              </a:defRPr>
            </a:lvl2pPr>
            <a:lvl3pPr lvl="2" algn="l">
              <a:lnSpc>
                <a:spcPct val="100000"/>
              </a:lnSpc>
              <a:spcBef>
                <a:spcPts val="0"/>
              </a:spcBef>
              <a:spcAft>
                <a:spcPts val="0"/>
              </a:spcAft>
              <a:buClr>
                <a:schemeClr val="dk1"/>
              </a:buClr>
              <a:buSzPts val="4800"/>
              <a:buFont typeface="Arial"/>
              <a:buNone/>
              <a:defRPr b="1" sz="4800">
                <a:solidFill>
                  <a:schemeClr val="dk1"/>
                </a:solidFill>
              </a:defRPr>
            </a:lvl3pPr>
            <a:lvl4pPr lvl="3" algn="l">
              <a:lnSpc>
                <a:spcPct val="100000"/>
              </a:lnSpc>
              <a:spcBef>
                <a:spcPts val="0"/>
              </a:spcBef>
              <a:spcAft>
                <a:spcPts val="0"/>
              </a:spcAft>
              <a:buClr>
                <a:schemeClr val="dk1"/>
              </a:buClr>
              <a:buSzPts val="4800"/>
              <a:buFont typeface="Arial"/>
              <a:buNone/>
              <a:defRPr b="1" sz="4800">
                <a:solidFill>
                  <a:schemeClr val="dk1"/>
                </a:solidFill>
              </a:defRPr>
            </a:lvl4pPr>
            <a:lvl5pPr lvl="4" algn="l">
              <a:lnSpc>
                <a:spcPct val="100000"/>
              </a:lnSpc>
              <a:spcBef>
                <a:spcPts val="0"/>
              </a:spcBef>
              <a:spcAft>
                <a:spcPts val="0"/>
              </a:spcAft>
              <a:buClr>
                <a:schemeClr val="dk1"/>
              </a:buClr>
              <a:buSzPts val="4800"/>
              <a:buFont typeface="Arial"/>
              <a:buNone/>
              <a:defRPr b="1" sz="4800">
                <a:solidFill>
                  <a:schemeClr val="dk1"/>
                </a:solidFill>
              </a:defRPr>
            </a:lvl5pPr>
            <a:lvl6pPr lvl="5" algn="l">
              <a:lnSpc>
                <a:spcPct val="100000"/>
              </a:lnSpc>
              <a:spcBef>
                <a:spcPts val="0"/>
              </a:spcBef>
              <a:spcAft>
                <a:spcPts val="0"/>
              </a:spcAft>
              <a:buClr>
                <a:schemeClr val="dk1"/>
              </a:buClr>
              <a:buSzPts val="4800"/>
              <a:buFont typeface="Arial"/>
              <a:buNone/>
              <a:defRPr b="1" sz="4800">
                <a:solidFill>
                  <a:schemeClr val="dk1"/>
                </a:solidFill>
              </a:defRPr>
            </a:lvl6pPr>
            <a:lvl7pPr lvl="6" algn="l">
              <a:lnSpc>
                <a:spcPct val="100000"/>
              </a:lnSpc>
              <a:spcBef>
                <a:spcPts val="0"/>
              </a:spcBef>
              <a:spcAft>
                <a:spcPts val="0"/>
              </a:spcAft>
              <a:buClr>
                <a:schemeClr val="dk1"/>
              </a:buClr>
              <a:buSzPts val="4800"/>
              <a:buFont typeface="Arial"/>
              <a:buNone/>
              <a:defRPr b="1" sz="4800">
                <a:solidFill>
                  <a:schemeClr val="dk1"/>
                </a:solidFill>
              </a:defRPr>
            </a:lvl7pPr>
            <a:lvl8pPr lvl="7" algn="l">
              <a:lnSpc>
                <a:spcPct val="100000"/>
              </a:lnSpc>
              <a:spcBef>
                <a:spcPts val="0"/>
              </a:spcBef>
              <a:spcAft>
                <a:spcPts val="0"/>
              </a:spcAft>
              <a:buClr>
                <a:schemeClr val="dk1"/>
              </a:buClr>
              <a:buSzPts val="4800"/>
              <a:buFont typeface="Arial"/>
              <a:buNone/>
              <a:defRPr b="1" sz="4800">
                <a:solidFill>
                  <a:schemeClr val="dk1"/>
                </a:solidFill>
              </a:defRPr>
            </a:lvl8pPr>
            <a:lvl9pPr lvl="8" algn="l">
              <a:lnSpc>
                <a:spcPct val="100000"/>
              </a:lnSpc>
              <a:spcBef>
                <a:spcPts val="0"/>
              </a:spcBef>
              <a:spcAft>
                <a:spcPts val="0"/>
              </a:spcAft>
              <a:buClr>
                <a:schemeClr val="dk1"/>
              </a:buClr>
              <a:buSzPts val="4800"/>
              <a:buFont typeface="Arial"/>
              <a:buNone/>
              <a:defRPr b="1" sz="4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logo, white">
  <p:cSld name="TITLE_3">
    <p:bg>
      <p:bgPr>
        <a:noFill/>
      </p:bgPr>
    </p:bg>
    <p:spTree>
      <p:nvGrpSpPr>
        <p:cNvPr id="35" name="Shape 35"/>
        <p:cNvGrpSpPr/>
        <p:nvPr/>
      </p:nvGrpSpPr>
      <p:grpSpPr>
        <a:xfrm>
          <a:off x="0" y="0"/>
          <a:ext cx="0" cy="0"/>
          <a:chOff x="0" y="0"/>
          <a:chExt cx="0" cy="0"/>
        </a:xfrm>
      </p:grpSpPr>
      <p:pic>
        <p:nvPicPr>
          <p:cNvPr descr="ASU_Horiz_RGB_Digital_MaroonGold.png" id="36" name="Google Shape;36;p20"/>
          <p:cNvPicPr preferRelativeResize="0"/>
          <p:nvPr/>
        </p:nvPicPr>
        <p:blipFill rotWithShape="1">
          <a:blip r:embed="rId2">
            <a:alphaModFix/>
          </a:blip>
          <a:srcRect b="0" l="0" r="57818" t="0"/>
          <a:stretch/>
        </p:blipFill>
        <p:spPr>
          <a:xfrm>
            <a:off x="7867711" y="4336142"/>
            <a:ext cx="989550" cy="6511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logo, gold">
  <p:cSld name="TITLE_2">
    <p:bg>
      <p:bgPr>
        <a:solidFill>
          <a:schemeClr val="accent1"/>
        </a:solidFill>
      </p:bgPr>
    </p:bg>
    <p:spTree>
      <p:nvGrpSpPr>
        <p:cNvPr id="37" name="Shape 37"/>
        <p:cNvGrpSpPr/>
        <p:nvPr/>
      </p:nvGrpSpPr>
      <p:grpSpPr>
        <a:xfrm>
          <a:off x="0" y="0"/>
          <a:ext cx="0" cy="0"/>
          <a:chOff x="0" y="0"/>
          <a:chExt cx="0" cy="0"/>
        </a:xfrm>
      </p:grpSpPr>
      <p:pic>
        <p:nvPicPr>
          <p:cNvPr descr="ASU_Horiz_RGB_Digital_MaroonGold.png" id="38" name="Google Shape;38;p21"/>
          <p:cNvPicPr preferRelativeResize="0"/>
          <p:nvPr/>
        </p:nvPicPr>
        <p:blipFill rotWithShape="1">
          <a:blip r:embed="rId2">
            <a:alphaModFix/>
          </a:blip>
          <a:srcRect b="0" l="0" r="57818" t="0"/>
          <a:stretch/>
        </p:blipFill>
        <p:spPr>
          <a:xfrm>
            <a:off x="7867711" y="4336142"/>
            <a:ext cx="989550" cy="6511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20688" y="263844"/>
            <a:ext cx="8308800" cy="6255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15000"/>
              </a:lnSpc>
              <a:spcBef>
                <a:spcPts val="80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2pPr>
            <a:lvl3pPr lvl="2" marR="0" rtl="0" algn="l">
              <a:lnSpc>
                <a:spcPct val="115000"/>
              </a:lnSpc>
              <a:spcBef>
                <a:spcPts val="80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3pPr>
            <a:lvl4pPr lvl="3" marR="0" rtl="0" algn="l">
              <a:lnSpc>
                <a:spcPct val="115000"/>
              </a:lnSpc>
              <a:spcBef>
                <a:spcPts val="80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4pPr>
            <a:lvl5pPr lvl="4" marR="0" rtl="0" algn="l">
              <a:lnSpc>
                <a:spcPct val="115000"/>
              </a:lnSpc>
              <a:spcBef>
                <a:spcPts val="80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5pPr>
            <a:lvl6pPr lvl="5" marR="0" rtl="0" algn="l">
              <a:lnSpc>
                <a:spcPct val="115000"/>
              </a:lnSpc>
              <a:spcBef>
                <a:spcPts val="80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6pPr>
            <a:lvl7pPr lvl="6" marR="0" rtl="0" algn="l">
              <a:lnSpc>
                <a:spcPct val="115000"/>
              </a:lnSpc>
              <a:spcBef>
                <a:spcPts val="80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7pPr>
            <a:lvl8pPr lvl="7" marR="0" rtl="0" algn="l">
              <a:lnSpc>
                <a:spcPct val="115000"/>
              </a:lnSpc>
              <a:spcBef>
                <a:spcPts val="80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8pPr>
            <a:lvl9pPr lvl="8" marR="0" rtl="0" algn="l">
              <a:lnSpc>
                <a:spcPct val="115000"/>
              </a:lnSpc>
              <a:spcBef>
                <a:spcPts val="800"/>
              </a:spcBef>
              <a:spcAft>
                <a:spcPts val="800"/>
              </a:spcAft>
              <a:buClr>
                <a:schemeClr val="dk1"/>
              </a:buClr>
              <a:buSzPts val="3000"/>
              <a:buFont typeface="Arial"/>
              <a:buNone/>
              <a:defRPr b="1" i="0" sz="30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424925" y="884250"/>
            <a:ext cx="8294400" cy="3943200"/>
          </a:xfrm>
          <a:prstGeom prst="rect">
            <a:avLst/>
          </a:prstGeom>
          <a:noFill/>
          <a:ln>
            <a:noFill/>
          </a:ln>
        </p:spPr>
        <p:txBody>
          <a:bodyPr anchorCtr="0" anchor="t" bIns="0" lIns="0" spcFirstLastPara="1" rIns="0" wrap="square" tIns="0">
            <a:noAutofit/>
          </a:bodyPr>
          <a:lstStyle>
            <a:lvl1pPr indent="-228600" lvl="0" marL="457200" marR="0" rtl="0" algn="l">
              <a:lnSpc>
                <a:spcPct val="115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1pPr>
            <a:lvl2pPr indent="-228600" lvl="1" marL="914400" marR="0" rtl="0" algn="l">
              <a:lnSpc>
                <a:spcPct val="115000"/>
              </a:lnSpc>
              <a:spcBef>
                <a:spcPts val="4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15000"/>
              </a:lnSpc>
              <a:spcBef>
                <a:spcPts val="4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15000"/>
              </a:lnSpc>
              <a:spcBef>
                <a:spcPts val="40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40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40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228600" lvl="6" marL="3200400" marR="0" rtl="0" algn="l">
              <a:lnSpc>
                <a:spcPct val="115000"/>
              </a:lnSpc>
              <a:spcBef>
                <a:spcPts val="40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228600" lvl="7" marL="3657600" marR="0" rtl="0" algn="l">
              <a:lnSpc>
                <a:spcPct val="115000"/>
              </a:lnSpc>
              <a:spcBef>
                <a:spcPts val="40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228600" lvl="8" marL="4114800" marR="0" rtl="0" algn="l">
              <a:lnSpc>
                <a:spcPct val="115000"/>
              </a:lnSpc>
              <a:spcBef>
                <a:spcPts val="400"/>
              </a:spcBef>
              <a:spcAft>
                <a:spcPts val="40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p:txBody>
      </p:sp>
      <p:sp>
        <p:nvSpPr>
          <p:cNvPr id="8" name="Google Shape;8;p12"/>
          <p:cNvSpPr txBox="1"/>
          <p:nvPr/>
        </p:nvSpPr>
        <p:spPr>
          <a:xfrm>
            <a:off x="7465849" y="4935583"/>
            <a:ext cx="1428000" cy="228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400"/>
              <a:buFont typeface="Arial"/>
              <a:buNone/>
            </a:pPr>
            <a:r>
              <a:rPr b="0" i="0" lang="en-US" sz="400" u="none" cap="none" strike="noStrike">
                <a:solidFill>
                  <a:srgbClr val="B7B7B7"/>
                </a:solidFill>
                <a:latin typeface="Arial"/>
                <a:ea typeface="Arial"/>
                <a:cs typeface="Arial"/>
                <a:sym typeface="Arial"/>
              </a:rPr>
              <a:t>Copyright © 2022 Arizona Board of Regents</a:t>
            </a:r>
            <a:endParaRPr b="0" i="0" sz="400" u="none" cap="none" strike="noStrike">
              <a:solidFill>
                <a:srgbClr val="B7B7B7"/>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60">
          <p15:clr>
            <a:srgbClr val="FF00FF"/>
          </p15:clr>
        </p15:guide>
        <p15:guide id="2" orient="horz" pos="3041">
          <p15:clr>
            <a:srgbClr val="FF00FF"/>
          </p15:clr>
        </p15:guide>
        <p15:guide id="3" orient="horz" pos="199">
          <p15:clr>
            <a:srgbClr val="FF00FF"/>
          </p15:clr>
        </p15:guide>
        <p15:guide id="4" pos="265">
          <p15:clr>
            <a:srgbClr val="FF00FF"/>
          </p15:clr>
        </p15:guide>
        <p15:guide id="5" pos="5480">
          <p15:clr>
            <a:srgbClr val="FF00FF"/>
          </p15:clr>
        </p15:guide>
        <p15:guide id="6" pos="2911">
          <p15:clr>
            <a:srgbClr val="FF00FF"/>
          </p15:clr>
        </p15:guide>
        <p15:guide id="7" orient="horz" pos="1620">
          <p15:clr>
            <a:srgbClr val="00FFFF"/>
          </p15:clr>
        </p15:guide>
        <p15:guide id="8" pos="5544">
          <p15:clr>
            <a:srgbClr val="FF00FF"/>
          </p15:clr>
        </p15:guide>
        <p15:guide id="9" pos="204">
          <p15:clr>
            <a:srgbClr val="FF00FF"/>
          </p15:clr>
        </p15:guide>
        <p15:guide id="10" pos="466">
          <p15:clr>
            <a:srgbClr val="FF00FF"/>
          </p15:clr>
        </p15:guide>
        <p15:guide id="11" pos="531">
          <p15:clr>
            <a:srgbClr val="FF00FF"/>
          </p15:clr>
        </p15:guide>
        <p15:guide id="12" pos="731">
          <p15:clr>
            <a:srgbClr val="FF00FF"/>
          </p15:clr>
        </p15:guide>
        <p15:guide id="13" pos="792">
          <p15:clr>
            <a:srgbClr val="FF00FF"/>
          </p15:clr>
        </p15:guide>
        <p15:guide id="14" pos="993">
          <p15:clr>
            <a:srgbClr val="FF00FF"/>
          </p15:clr>
        </p15:guide>
        <p15:guide id="15" pos="1059">
          <p15:clr>
            <a:srgbClr val="FF00FF"/>
          </p15:clr>
        </p15:guide>
        <p15:guide id="16" pos="1259">
          <p15:clr>
            <a:srgbClr val="FF00FF"/>
          </p15:clr>
        </p15:guide>
        <p15:guide id="17" pos="1319">
          <p15:clr>
            <a:srgbClr val="FF00FF"/>
          </p15:clr>
        </p15:guide>
        <p15:guide id="18" pos="1519">
          <p15:clr>
            <a:srgbClr val="FF00FF"/>
          </p15:clr>
        </p15:guide>
        <p15:guide id="19" pos="1584">
          <p15:clr>
            <a:srgbClr val="FF00FF"/>
          </p15:clr>
        </p15:guide>
        <p15:guide id="20" pos="1786">
          <p15:clr>
            <a:srgbClr val="FF00FF"/>
          </p15:clr>
        </p15:guide>
        <p15:guide id="21" pos="1849">
          <p15:clr>
            <a:srgbClr val="FF00FF"/>
          </p15:clr>
        </p15:guide>
        <p15:guide id="22" pos="2052">
          <p15:clr>
            <a:srgbClr val="FF00FF"/>
          </p15:clr>
        </p15:guide>
        <p15:guide id="23" pos="2114">
          <p15:clr>
            <a:srgbClr val="FF00FF"/>
          </p15:clr>
        </p15:guide>
        <p15:guide id="24" pos="2314">
          <p15:clr>
            <a:srgbClr val="FF00FF"/>
          </p15:clr>
        </p15:guide>
        <p15:guide id="25" pos="2379">
          <p15:clr>
            <a:srgbClr val="FF00FF"/>
          </p15:clr>
        </p15:guide>
        <p15:guide id="26" pos="2576">
          <p15:clr>
            <a:srgbClr val="FF00FF"/>
          </p15:clr>
        </p15:guide>
        <p15:guide id="27" pos="2644">
          <p15:clr>
            <a:srgbClr val="FF00FF"/>
          </p15:clr>
        </p15:guide>
        <p15:guide id="28" pos="2849">
          <p15:clr>
            <a:srgbClr val="FF00FF"/>
          </p15:clr>
        </p15:guide>
        <p15:guide id="29" pos="3113">
          <p15:clr>
            <a:srgbClr val="FF00FF"/>
          </p15:clr>
        </p15:guide>
        <p15:guide id="30" pos="3174">
          <p15:clr>
            <a:srgbClr val="FF00FF"/>
          </p15:clr>
        </p15:guide>
        <p15:guide id="31" pos="3377">
          <p15:clr>
            <a:srgbClr val="FF00FF"/>
          </p15:clr>
        </p15:guide>
        <p15:guide id="32" pos="3437">
          <p15:clr>
            <a:srgbClr val="FF00FF"/>
          </p15:clr>
        </p15:guide>
        <p15:guide id="33" pos="3641">
          <p15:clr>
            <a:srgbClr val="FF00FF"/>
          </p15:clr>
        </p15:guide>
        <p15:guide id="34" pos="3700">
          <p15:clr>
            <a:srgbClr val="FF00FF"/>
          </p15:clr>
        </p15:guide>
        <p15:guide id="35" pos="3904">
          <p15:clr>
            <a:srgbClr val="FF00FF"/>
          </p15:clr>
        </p15:guide>
        <p15:guide id="36" pos="3963">
          <p15:clr>
            <a:srgbClr val="FF00FF"/>
          </p15:clr>
        </p15:guide>
        <p15:guide id="37" pos="4162">
          <p15:clr>
            <a:srgbClr val="FF00FF"/>
          </p15:clr>
        </p15:guide>
        <p15:guide id="38" pos="4230">
          <p15:clr>
            <a:srgbClr val="FF00FF"/>
          </p15:clr>
        </p15:guide>
        <p15:guide id="39" pos="4429">
          <p15:clr>
            <a:srgbClr val="FF00FF"/>
          </p15:clr>
        </p15:guide>
        <p15:guide id="40" pos="4490">
          <p15:clr>
            <a:srgbClr val="FF00FF"/>
          </p15:clr>
        </p15:guide>
        <p15:guide id="41" pos="4695">
          <p15:clr>
            <a:srgbClr val="FF00FF"/>
          </p15:clr>
        </p15:guide>
        <p15:guide id="42" pos="4754">
          <p15:clr>
            <a:srgbClr val="FF00FF"/>
          </p15:clr>
        </p15:guide>
        <p15:guide id="43" pos="4953">
          <p15:clr>
            <a:srgbClr val="FF00FF"/>
          </p15:clr>
        </p15:guide>
        <p15:guide id="44" pos="5017">
          <p15:clr>
            <a:srgbClr val="FF00FF"/>
          </p15:clr>
        </p15:guide>
        <p15:guide id="45" pos="5220">
          <p15:clr>
            <a:srgbClr val="FF00FF"/>
          </p15:clr>
        </p15:guide>
        <p15:guide id="46" pos="5286">
          <p15:clr>
            <a:srgbClr val="FF00FF"/>
          </p15:clr>
        </p15:guide>
        <p15:guide id="47" pos="2880">
          <p15:clr>
            <a:srgbClr val="00FFF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p:nvPr/>
        </p:nvSpPr>
        <p:spPr>
          <a:xfrm>
            <a:off x="0" y="0"/>
            <a:ext cx="9144000" cy="4042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7" name="Google Shape;107;p1"/>
          <p:cNvPicPr preferRelativeResize="0"/>
          <p:nvPr/>
        </p:nvPicPr>
        <p:blipFill rotWithShape="1">
          <a:blip r:embed="rId3">
            <a:alphaModFix/>
          </a:blip>
          <a:srcRect b="21402" l="0" r="0" t="0"/>
          <a:stretch/>
        </p:blipFill>
        <p:spPr>
          <a:xfrm>
            <a:off x="0" y="0"/>
            <a:ext cx="9144000" cy="4042651"/>
          </a:xfrm>
          <a:prstGeom prst="rect">
            <a:avLst/>
          </a:prstGeom>
          <a:noFill/>
          <a:ln>
            <a:noFill/>
          </a:ln>
        </p:spPr>
      </p:pic>
      <p:sp>
        <p:nvSpPr>
          <p:cNvPr id="108" name="Google Shape;108;p1"/>
          <p:cNvSpPr txBox="1"/>
          <p:nvPr>
            <p:ph idx="1" type="body"/>
          </p:nvPr>
        </p:nvSpPr>
        <p:spPr>
          <a:xfrm>
            <a:off x="4091093" y="4230610"/>
            <a:ext cx="4883574" cy="442990"/>
          </a:xfrm>
          <a:prstGeom prst="rect">
            <a:avLst/>
          </a:prstGeom>
          <a:noFill/>
          <a:ln>
            <a:noFill/>
          </a:ln>
        </p:spPr>
        <p:txBody>
          <a:bodyPr anchorCtr="0" anchor="t" bIns="91425" lIns="0" spcFirstLastPara="1" rIns="0" wrap="square" tIns="0">
            <a:noAutofit/>
          </a:bodyPr>
          <a:lstStyle/>
          <a:p>
            <a:pPr indent="0" lvl="0" marL="0" rtl="0" algn="l">
              <a:lnSpc>
                <a:spcPct val="100000"/>
              </a:lnSpc>
              <a:spcBef>
                <a:spcPts val="0"/>
              </a:spcBef>
              <a:spcAft>
                <a:spcPts val="0"/>
              </a:spcAft>
              <a:buSzPts val="1200"/>
              <a:buNone/>
            </a:pPr>
            <a:r>
              <a:rPr lang="en-US" sz="1300"/>
              <a:t>Nishad Kale</a:t>
            </a:r>
            <a:endParaRPr/>
          </a:p>
          <a:p>
            <a:pPr indent="0" lvl="0" marL="0" rtl="0" algn="l">
              <a:lnSpc>
                <a:spcPct val="100000"/>
              </a:lnSpc>
              <a:spcBef>
                <a:spcPts val="0"/>
              </a:spcBef>
              <a:spcAft>
                <a:spcPts val="0"/>
              </a:spcAft>
              <a:buSzPts val="1200"/>
              <a:buNone/>
            </a:pPr>
            <a:r>
              <a:rPr lang="en-US" sz="1300"/>
              <a:t>Rahil Hastu</a:t>
            </a:r>
            <a:endParaRPr/>
          </a:p>
          <a:p>
            <a:pPr indent="0" lvl="0" marL="0" rtl="0" algn="l">
              <a:lnSpc>
                <a:spcPct val="100000"/>
              </a:lnSpc>
              <a:spcBef>
                <a:spcPts val="0"/>
              </a:spcBef>
              <a:spcAft>
                <a:spcPts val="0"/>
              </a:spcAft>
              <a:buSzPts val="1200"/>
              <a:buNone/>
            </a:pPr>
            <a:r>
              <a:rPr b="0" lang="en-US"/>
              <a:t>AME 598 – Programming with Internet Of Things	</a:t>
            </a:r>
            <a:endParaRPr/>
          </a:p>
          <a:p>
            <a:pPr indent="0" lvl="0" marL="0" rtl="0" algn="l">
              <a:lnSpc>
                <a:spcPct val="100000"/>
              </a:lnSpc>
              <a:spcBef>
                <a:spcPts val="0"/>
              </a:spcBef>
              <a:spcAft>
                <a:spcPts val="0"/>
              </a:spcAft>
              <a:buSzPts val="1200"/>
              <a:buNone/>
            </a:pPr>
            <a:r>
              <a:rPr b="0" lang="en-US"/>
              <a:t>October 31, 2023</a:t>
            </a:r>
            <a:endParaRPr/>
          </a:p>
          <a:p>
            <a:pPr indent="0" lvl="0" marL="0" rtl="0" algn="l">
              <a:lnSpc>
                <a:spcPct val="100000"/>
              </a:lnSpc>
              <a:spcBef>
                <a:spcPts val="0"/>
              </a:spcBef>
              <a:spcAft>
                <a:spcPts val="0"/>
              </a:spcAft>
              <a:buSzPts val="1200"/>
              <a:buNone/>
            </a:pPr>
            <a:r>
              <a:t/>
            </a:r>
            <a:endParaRPr b="0"/>
          </a:p>
          <a:p>
            <a:pPr indent="0" lvl="0" marL="0" rtl="0" algn="l">
              <a:lnSpc>
                <a:spcPct val="100000"/>
              </a:lnSpc>
              <a:spcBef>
                <a:spcPts val="0"/>
              </a:spcBef>
              <a:spcAft>
                <a:spcPts val="0"/>
              </a:spcAft>
              <a:buSzPts val="1200"/>
              <a:buNone/>
            </a:pPr>
            <a:r>
              <a:t/>
            </a:r>
            <a:endParaRPr b="0"/>
          </a:p>
        </p:txBody>
      </p:sp>
      <p:sp>
        <p:nvSpPr>
          <p:cNvPr id="109" name="Google Shape;109;p1"/>
          <p:cNvSpPr txBox="1"/>
          <p:nvPr>
            <p:ph type="ctrTitle"/>
          </p:nvPr>
        </p:nvSpPr>
        <p:spPr>
          <a:xfrm>
            <a:off x="424925" y="1362325"/>
            <a:ext cx="8294100" cy="2052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US"/>
              <a:t>Smart Ambient Lighting and Motion-Activated System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424925" y="315900"/>
            <a:ext cx="8294400" cy="56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None/>
            </a:pPr>
            <a:r>
              <a:rPr lang="en-US"/>
              <a:t>Timeline </a:t>
            </a:r>
            <a:endParaRPr/>
          </a:p>
        </p:txBody>
      </p:sp>
      <p:graphicFrame>
        <p:nvGraphicFramePr>
          <p:cNvPr id="163" name="Google Shape;163;p10"/>
          <p:cNvGraphicFramePr/>
          <p:nvPr/>
        </p:nvGraphicFramePr>
        <p:xfrm>
          <a:off x="961814" y="1437216"/>
          <a:ext cx="3000000" cy="3000000"/>
        </p:xfrm>
        <a:graphic>
          <a:graphicData uri="http://schemas.openxmlformats.org/drawingml/2006/table">
            <a:tbl>
              <a:tblPr bandRow="1" firstRow="1">
                <a:noFill/>
                <a:tableStyleId>{24595A5F-639F-4381-91A3-E591FE25CDFC}</a:tableStyleId>
              </a:tblPr>
              <a:tblGrid>
                <a:gridCol w="3610175"/>
                <a:gridCol w="3610175"/>
              </a:tblGrid>
              <a:tr h="567275">
                <a:tc>
                  <a:txBody>
                    <a:bodyPr/>
                    <a:lstStyle/>
                    <a:p>
                      <a:pPr indent="0" lvl="0" marL="0" marR="0" rtl="0" algn="l">
                        <a:lnSpc>
                          <a:spcPct val="100000"/>
                        </a:lnSpc>
                        <a:spcBef>
                          <a:spcPts val="0"/>
                        </a:spcBef>
                        <a:spcAft>
                          <a:spcPts val="0"/>
                        </a:spcAft>
                        <a:buNone/>
                      </a:pPr>
                      <a:r>
                        <a:rPr lang="en-US" sz="1400" u="none" cap="none" strike="noStrike"/>
                        <a:t>Week 1</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Researching and gathering relevant information in order to execute the project.</a:t>
                      </a:r>
                      <a:endParaRPr/>
                    </a:p>
                  </a:txBody>
                  <a:tcPr marT="45725" marB="45725" marR="91450" marL="91450"/>
                </a:tc>
              </a:tr>
              <a:tr h="567275">
                <a:tc>
                  <a:txBody>
                    <a:bodyPr/>
                    <a:lstStyle/>
                    <a:p>
                      <a:pPr indent="0" lvl="0" marL="0" marR="0" rtl="0" algn="l">
                        <a:lnSpc>
                          <a:spcPct val="100000"/>
                        </a:lnSpc>
                        <a:spcBef>
                          <a:spcPts val="0"/>
                        </a:spcBef>
                        <a:spcAft>
                          <a:spcPts val="0"/>
                        </a:spcAft>
                        <a:buNone/>
                      </a:pPr>
                      <a:r>
                        <a:rPr lang="en-US" sz="1400" u="none" cap="none" strike="noStrike"/>
                        <a:t>Week 2</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Create an algorithm for detecting motion.</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567275">
                <a:tc>
                  <a:txBody>
                    <a:bodyPr/>
                    <a:lstStyle/>
                    <a:p>
                      <a:pPr indent="0" lvl="0" marL="0" marR="0" rtl="0" algn="l">
                        <a:lnSpc>
                          <a:spcPct val="100000"/>
                        </a:lnSpc>
                        <a:spcBef>
                          <a:spcPts val="0"/>
                        </a:spcBef>
                        <a:spcAft>
                          <a:spcPts val="0"/>
                        </a:spcAft>
                        <a:buNone/>
                      </a:pPr>
                      <a:r>
                        <a:rPr lang="en-US" sz="1400" u="none" cap="none" strike="noStrike"/>
                        <a:t>Week 3</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Dashboard for showing up the logs for website.	</a:t>
                      </a:r>
                      <a:endParaRPr/>
                    </a:p>
                  </a:txBody>
                  <a:tcPr marT="45725" marB="45725" marR="91450" marL="91450"/>
                </a:tc>
              </a:tr>
              <a:tr h="567275">
                <a:tc>
                  <a:txBody>
                    <a:bodyPr/>
                    <a:lstStyle/>
                    <a:p>
                      <a:pPr indent="0" lvl="0" marL="0" marR="0" rtl="0" algn="l">
                        <a:lnSpc>
                          <a:spcPct val="100000"/>
                        </a:lnSpc>
                        <a:spcBef>
                          <a:spcPts val="0"/>
                        </a:spcBef>
                        <a:spcAft>
                          <a:spcPts val="0"/>
                        </a:spcAft>
                        <a:buNone/>
                      </a:pPr>
                      <a:r>
                        <a:rPr lang="en-US" sz="1400" u="none" cap="none" strike="noStrike"/>
                        <a:t>Week 4</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Deployment on the EC2 instance and testing and validation.</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431125" y="2064600"/>
            <a:ext cx="8288100" cy="1021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800"/>
              </a:spcAft>
              <a:buSzPts val="3200"/>
              <a:buNone/>
            </a:pPr>
            <a:r>
              <a:rPr lang="en-US"/>
              <a:t>Thank You!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
          <p:cNvSpPr txBox="1"/>
          <p:nvPr>
            <p:ph type="title"/>
          </p:nvPr>
        </p:nvSpPr>
        <p:spPr>
          <a:xfrm>
            <a:off x="565850" y="316875"/>
            <a:ext cx="2675100" cy="4511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US" sz="3000"/>
              <a:t>Contents</a:t>
            </a:r>
            <a:endParaRPr sz="3000"/>
          </a:p>
        </p:txBody>
      </p:sp>
      <p:sp>
        <p:nvSpPr>
          <p:cNvPr id="115" name="Google Shape;115;p2"/>
          <p:cNvSpPr txBox="1"/>
          <p:nvPr>
            <p:ph idx="1" type="subTitle"/>
          </p:nvPr>
        </p:nvSpPr>
        <p:spPr>
          <a:xfrm>
            <a:off x="4931750" y="315900"/>
            <a:ext cx="3737100" cy="4511700"/>
          </a:xfrm>
          <a:prstGeom prst="rect">
            <a:avLst/>
          </a:prstGeom>
          <a:noFill/>
          <a:ln>
            <a:noFill/>
          </a:ln>
        </p:spPr>
        <p:txBody>
          <a:bodyPr anchorCtr="0" anchor="ctr" bIns="91425" lIns="91425" spcFirstLastPara="1" rIns="91425" wrap="square" tIns="91425">
            <a:noAutofit/>
          </a:bodyPr>
          <a:lstStyle/>
          <a:p>
            <a:pPr indent="-228600" lvl="0" marL="457200" rtl="0" algn="l">
              <a:lnSpc>
                <a:spcPct val="90000"/>
              </a:lnSpc>
              <a:spcBef>
                <a:spcPts val="0"/>
              </a:spcBef>
              <a:spcAft>
                <a:spcPts val="0"/>
              </a:spcAft>
              <a:buSzPts val="1600"/>
              <a:buFont typeface="Arial"/>
              <a:buChar char="•"/>
            </a:pPr>
            <a:r>
              <a:rPr b="0" i="0" lang="en-US" sz="1400">
                <a:solidFill>
                  <a:schemeClr val="lt1"/>
                </a:solidFill>
                <a:latin typeface="Arial"/>
                <a:ea typeface="Arial"/>
                <a:cs typeface="Arial"/>
                <a:sym typeface="Arial"/>
              </a:rPr>
              <a:t>What is the task/problem you are trying to solve?</a:t>
            </a:r>
            <a:endParaRPr/>
          </a:p>
          <a:p>
            <a:pPr indent="-127000" lvl="0" marL="457200" rtl="0" algn="l">
              <a:lnSpc>
                <a:spcPct val="90000"/>
              </a:lnSpc>
              <a:spcBef>
                <a:spcPts val="0"/>
              </a:spcBef>
              <a:spcAft>
                <a:spcPts val="0"/>
              </a:spcAft>
              <a:buSzPts val="1600"/>
              <a:buFont typeface="Arial"/>
              <a:buNone/>
            </a:pPr>
            <a:r>
              <a:t/>
            </a:r>
            <a:endParaRPr b="0" sz="1400">
              <a:solidFill>
                <a:schemeClr val="lt1"/>
              </a:solidFill>
              <a:latin typeface="Arial"/>
              <a:ea typeface="Arial"/>
              <a:cs typeface="Arial"/>
              <a:sym typeface="Arial"/>
            </a:endParaRPr>
          </a:p>
          <a:p>
            <a:pPr indent="-228600" lvl="0" marL="457200" rtl="0" algn="l">
              <a:lnSpc>
                <a:spcPct val="90000"/>
              </a:lnSpc>
              <a:spcBef>
                <a:spcPts val="0"/>
              </a:spcBef>
              <a:spcAft>
                <a:spcPts val="0"/>
              </a:spcAft>
              <a:buSzPts val="1600"/>
              <a:buFont typeface="Arial"/>
              <a:buChar char="•"/>
            </a:pPr>
            <a:r>
              <a:rPr b="0" i="0" lang="en-US" sz="1400">
                <a:solidFill>
                  <a:schemeClr val="lt1"/>
                </a:solidFill>
                <a:latin typeface="Arial"/>
                <a:ea typeface="Arial"/>
                <a:cs typeface="Arial"/>
                <a:sym typeface="Arial"/>
              </a:rPr>
              <a:t>Overview</a:t>
            </a:r>
            <a:endParaRPr/>
          </a:p>
          <a:p>
            <a:pPr indent="-127000" lvl="0" marL="457200" rtl="0" algn="l">
              <a:lnSpc>
                <a:spcPct val="90000"/>
              </a:lnSpc>
              <a:spcBef>
                <a:spcPts val="0"/>
              </a:spcBef>
              <a:spcAft>
                <a:spcPts val="0"/>
              </a:spcAft>
              <a:buSzPts val="1600"/>
              <a:buFont typeface="Arial"/>
              <a:buNone/>
            </a:pPr>
            <a:r>
              <a:t/>
            </a:r>
            <a:endParaRPr b="0" i="0" sz="1400">
              <a:solidFill>
                <a:schemeClr val="lt1"/>
              </a:solidFill>
              <a:latin typeface="Arial"/>
              <a:ea typeface="Arial"/>
              <a:cs typeface="Arial"/>
              <a:sym typeface="Arial"/>
            </a:endParaRPr>
          </a:p>
          <a:p>
            <a:pPr indent="-228600" lvl="0" marL="457200" rtl="0" algn="l">
              <a:lnSpc>
                <a:spcPct val="90000"/>
              </a:lnSpc>
              <a:spcBef>
                <a:spcPts val="0"/>
              </a:spcBef>
              <a:spcAft>
                <a:spcPts val="0"/>
              </a:spcAft>
              <a:buSzPts val="1600"/>
              <a:buFont typeface="Arial"/>
              <a:buChar char="•"/>
            </a:pPr>
            <a:r>
              <a:rPr b="0" i="0" lang="en-US" sz="1400">
                <a:solidFill>
                  <a:schemeClr val="lt1"/>
                </a:solidFill>
                <a:latin typeface="Arial"/>
                <a:ea typeface="Arial"/>
                <a:cs typeface="Arial"/>
                <a:sym typeface="Arial"/>
              </a:rPr>
              <a:t>What are the components of your system?</a:t>
            </a:r>
            <a:endParaRPr/>
          </a:p>
          <a:p>
            <a:pPr indent="-127000" lvl="0" marL="457200" rtl="0" algn="l">
              <a:lnSpc>
                <a:spcPct val="90000"/>
              </a:lnSpc>
              <a:spcBef>
                <a:spcPts val="0"/>
              </a:spcBef>
              <a:spcAft>
                <a:spcPts val="0"/>
              </a:spcAft>
              <a:buSzPts val="1600"/>
              <a:buFont typeface="Arial"/>
              <a:buNone/>
            </a:pPr>
            <a:r>
              <a:t/>
            </a:r>
            <a:endParaRPr b="0" i="0" sz="1400">
              <a:solidFill>
                <a:schemeClr val="lt1"/>
              </a:solidFill>
              <a:latin typeface="Arial"/>
              <a:ea typeface="Arial"/>
              <a:cs typeface="Arial"/>
              <a:sym typeface="Arial"/>
            </a:endParaRPr>
          </a:p>
          <a:p>
            <a:pPr indent="-228600" lvl="0" marL="457200" rtl="0" algn="l">
              <a:lnSpc>
                <a:spcPct val="90000"/>
              </a:lnSpc>
              <a:spcBef>
                <a:spcPts val="0"/>
              </a:spcBef>
              <a:spcAft>
                <a:spcPts val="0"/>
              </a:spcAft>
              <a:buSzPts val="1600"/>
              <a:buFont typeface="Arial"/>
              <a:buChar char="•"/>
            </a:pPr>
            <a:r>
              <a:rPr b="0" i="0" lang="en-US" sz="1400">
                <a:solidFill>
                  <a:schemeClr val="lt1"/>
                </a:solidFill>
                <a:latin typeface="Arial"/>
                <a:ea typeface="Arial"/>
                <a:cs typeface="Arial"/>
                <a:sym typeface="Arial"/>
              </a:rPr>
              <a:t>How do they interact with each other?</a:t>
            </a:r>
            <a:endParaRPr/>
          </a:p>
          <a:p>
            <a:pPr indent="-127000" lvl="0" marL="457200" rtl="0" algn="l">
              <a:lnSpc>
                <a:spcPct val="90000"/>
              </a:lnSpc>
              <a:spcBef>
                <a:spcPts val="0"/>
              </a:spcBef>
              <a:spcAft>
                <a:spcPts val="0"/>
              </a:spcAft>
              <a:buSzPts val="1600"/>
              <a:buFont typeface="Arial"/>
              <a:buNone/>
            </a:pPr>
            <a:r>
              <a:t/>
            </a:r>
            <a:endParaRPr b="0" i="0" sz="1400">
              <a:solidFill>
                <a:schemeClr val="lt1"/>
              </a:solidFill>
              <a:latin typeface="Arial"/>
              <a:ea typeface="Arial"/>
              <a:cs typeface="Arial"/>
              <a:sym typeface="Arial"/>
            </a:endParaRPr>
          </a:p>
          <a:p>
            <a:pPr indent="-228600" lvl="0" marL="457200" rtl="0" algn="l">
              <a:lnSpc>
                <a:spcPct val="90000"/>
              </a:lnSpc>
              <a:spcBef>
                <a:spcPts val="0"/>
              </a:spcBef>
              <a:spcAft>
                <a:spcPts val="0"/>
              </a:spcAft>
              <a:buSzPts val="1600"/>
              <a:buFont typeface="Arial"/>
              <a:buChar char="•"/>
            </a:pPr>
            <a:r>
              <a:rPr b="0" i="0" lang="en-US" sz="1400">
                <a:solidFill>
                  <a:schemeClr val="lt1"/>
                </a:solidFill>
                <a:latin typeface="Arial"/>
                <a:ea typeface="Arial"/>
                <a:cs typeface="Arial"/>
                <a:sym typeface="Arial"/>
              </a:rPr>
              <a:t>What are the tradeoffs you have made in your design?</a:t>
            </a:r>
            <a:endParaRPr/>
          </a:p>
          <a:p>
            <a:pPr indent="-127000" lvl="0" marL="457200" rtl="0" algn="l">
              <a:lnSpc>
                <a:spcPct val="90000"/>
              </a:lnSpc>
              <a:spcBef>
                <a:spcPts val="0"/>
              </a:spcBef>
              <a:spcAft>
                <a:spcPts val="0"/>
              </a:spcAft>
              <a:buSzPts val="1600"/>
              <a:buFont typeface="Arial"/>
              <a:buNone/>
            </a:pPr>
            <a:r>
              <a:t/>
            </a:r>
            <a:endParaRPr b="0" i="0" sz="1400">
              <a:solidFill>
                <a:schemeClr val="lt1"/>
              </a:solidFill>
              <a:latin typeface="Arial"/>
              <a:ea typeface="Arial"/>
              <a:cs typeface="Arial"/>
              <a:sym typeface="Arial"/>
            </a:endParaRPr>
          </a:p>
          <a:p>
            <a:pPr indent="-228600" lvl="0" marL="457200" rtl="0" algn="l">
              <a:lnSpc>
                <a:spcPct val="90000"/>
              </a:lnSpc>
              <a:spcBef>
                <a:spcPts val="0"/>
              </a:spcBef>
              <a:spcAft>
                <a:spcPts val="0"/>
              </a:spcAft>
              <a:buSzPts val="1600"/>
              <a:buFont typeface="Arial"/>
              <a:buChar char="•"/>
            </a:pPr>
            <a:r>
              <a:rPr b="0" i="0" lang="en-US" sz="1400">
                <a:solidFill>
                  <a:schemeClr val="lt1"/>
                </a:solidFill>
                <a:latin typeface="Arial"/>
                <a:ea typeface="Arial"/>
                <a:cs typeface="Arial"/>
                <a:sym typeface="Arial"/>
              </a:rPr>
              <a:t>What is the tech stack you are using?</a:t>
            </a:r>
            <a:endParaRPr/>
          </a:p>
          <a:p>
            <a:pPr indent="-127000" lvl="0" marL="457200" rtl="0" algn="l">
              <a:lnSpc>
                <a:spcPct val="90000"/>
              </a:lnSpc>
              <a:spcBef>
                <a:spcPts val="0"/>
              </a:spcBef>
              <a:spcAft>
                <a:spcPts val="0"/>
              </a:spcAft>
              <a:buSzPts val="1600"/>
              <a:buFont typeface="Arial"/>
              <a:buNone/>
            </a:pPr>
            <a:r>
              <a:t/>
            </a:r>
            <a:endParaRPr b="0" i="0" sz="1400">
              <a:solidFill>
                <a:schemeClr val="lt1"/>
              </a:solidFill>
              <a:latin typeface="Arial"/>
              <a:ea typeface="Arial"/>
              <a:cs typeface="Arial"/>
              <a:sym typeface="Arial"/>
            </a:endParaRPr>
          </a:p>
          <a:p>
            <a:pPr indent="-228600" lvl="0" marL="457200" rtl="0" algn="l">
              <a:lnSpc>
                <a:spcPct val="90000"/>
              </a:lnSpc>
              <a:spcBef>
                <a:spcPts val="0"/>
              </a:spcBef>
              <a:spcAft>
                <a:spcPts val="0"/>
              </a:spcAft>
              <a:buSzPts val="1600"/>
              <a:buFont typeface="Arial"/>
              <a:buChar char="•"/>
            </a:pPr>
            <a:r>
              <a:rPr b="0" i="0" lang="en-US" sz="1400">
                <a:solidFill>
                  <a:schemeClr val="lt1"/>
                </a:solidFill>
                <a:latin typeface="Arial"/>
                <a:ea typeface="Arial"/>
                <a:cs typeface="Arial"/>
                <a:sym typeface="Arial"/>
              </a:rPr>
              <a:t>What are the challenges you expect to face?</a:t>
            </a:r>
            <a:endParaRPr/>
          </a:p>
          <a:p>
            <a:pPr indent="-127000" lvl="0" marL="457200" rtl="0" algn="l">
              <a:lnSpc>
                <a:spcPct val="90000"/>
              </a:lnSpc>
              <a:spcBef>
                <a:spcPts val="0"/>
              </a:spcBef>
              <a:spcAft>
                <a:spcPts val="0"/>
              </a:spcAft>
              <a:buSzPts val="1600"/>
              <a:buFont typeface="Arial"/>
              <a:buNone/>
            </a:pPr>
            <a:r>
              <a:t/>
            </a:r>
            <a:endParaRPr b="0" i="0" sz="1400">
              <a:solidFill>
                <a:schemeClr val="lt1"/>
              </a:solidFill>
              <a:latin typeface="Arial"/>
              <a:ea typeface="Arial"/>
              <a:cs typeface="Arial"/>
              <a:sym typeface="Arial"/>
            </a:endParaRPr>
          </a:p>
          <a:p>
            <a:pPr indent="-228600" lvl="0" marL="457200" rtl="0" algn="l">
              <a:lnSpc>
                <a:spcPct val="90000"/>
              </a:lnSpc>
              <a:spcBef>
                <a:spcPts val="0"/>
              </a:spcBef>
              <a:spcAft>
                <a:spcPts val="0"/>
              </a:spcAft>
              <a:buSzPts val="1600"/>
              <a:buFont typeface="Arial"/>
              <a:buChar char="•"/>
            </a:pPr>
            <a:r>
              <a:rPr b="0" i="0" lang="en-US" sz="1400">
                <a:solidFill>
                  <a:schemeClr val="lt1"/>
                </a:solidFill>
                <a:latin typeface="Arial"/>
                <a:ea typeface="Arial"/>
                <a:cs typeface="Arial"/>
                <a:sym typeface="Arial"/>
              </a:rPr>
              <a:t>Timeline</a:t>
            </a:r>
            <a:endParaRPr/>
          </a:p>
          <a:p>
            <a:pPr indent="0" lvl="0" marL="0" rtl="0" algn="l">
              <a:lnSpc>
                <a:spcPct val="90000"/>
              </a:lnSpc>
              <a:spcBef>
                <a:spcPts val="0"/>
              </a:spcBef>
              <a:spcAft>
                <a:spcPts val="0"/>
              </a:spcAft>
              <a:buSzPts val="1400"/>
              <a:buNone/>
            </a:pPr>
            <a:r>
              <a:t/>
            </a:r>
            <a:endParaRPr b="0" sz="1400">
              <a:solidFill>
                <a:schemeClr val="lt1"/>
              </a:solidFil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421925" y="315900"/>
            <a:ext cx="2945700" cy="4511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US"/>
              <a:t>What is the task/problem you are trying to solve?</a:t>
            </a:r>
            <a:endParaRPr/>
          </a:p>
        </p:txBody>
      </p:sp>
      <p:sp>
        <p:nvSpPr>
          <p:cNvPr id="121" name="Google Shape;121;p3"/>
          <p:cNvSpPr txBox="1"/>
          <p:nvPr>
            <p:ph idx="1" type="body"/>
          </p:nvPr>
        </p:nvSpPr>
        <p:spPr>
          <a:xfrm>
            <a:off x="4208300" y="315900"/>
            <a:ext cx="4510800" cy="4511700"/>
          </a:xfrm>
          <a:prstGeom prst="rect">
            <a:avLst/>
          </a:prstGeom>
          <a:noFill/>
          <a:ln>
            <a:noFill/>
          </a:ln>
        </p:spPr>
        <p:txBody>
          <a:bodyPr anchorCtr="0" anchor="ctr" bIns="91425" lIns="91425" spcFirstLastPara="1" rIns="91425" wrap="square" tIns="91425">
            <a:noAutofit/>
          </a:bodyPr>
          <a:lstStyle/>
          <a:p>
            <a:pPr indent="0" lvl="0" marL="0" rtl="0" algn="just">
              <a:lnSpc>
                <a:spcPct val="90000"/>
              </a:lnSpc>
              <a:spcBef>
                <a:spcPts val="0"/>
              </a:spcBef>
              <a:spcAft>
                <a:spcPts val="0"/>
              </a:spcAft>
              <a:buSzPts val="1200"/>
              <a:buNone/>
            </a:pPr>
            <a:r>
              <a:t/>
            </a:r>
            <a:endParaRPr b="1" sz="1800">
              <a:solidFill>
                <a:schemeClr val="dk1"/>
              </a:solidFill>
              <a:latin typeface="Arial"/>
              <a:ea typeface="Arial"/>
              <a:cs typeface="Arial"/>
              <a:sym typeface="Arial"/>
            </a:endParaRPr>
          </a:p>
          <a:p>
            <a:pPr indent="0" lvl="0" marL="0" rtl="0" algn="just">
              <a:lnSpc>
                <a:spcPct val="90000"/>
              </a:lnSpc>
              <a:spcBef>
                <a:spcPts val="0"/>
              </a:spcBef>
              <a:spcAft>
                <a:spcPts val="0"/>
              </a:spcAft>
              <a:buSzPts val="1200"/>
              <a:buNone/>
            </a:pPr>
            <a:r>
              <a:rPr b="0" i="0" lang="en-US" sz="1800">
                <a:solidFill>
                  <a:schemeClr val="dk1"/>
                </a:solidFill>
                <a:latin typeface="Arial"/>
                <a:ea typeface="Arial"/>
                <a:cs typeface="Arial"/>
                <a:sym typeface="Arial"/>
              </a:rPr>
              <a:t>Simplify the control of lighting and other home devices by automating them based on motion detection, and user preferences.</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421925" y="315900"/>
            <a:ext cx="2945700" cy="4511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US"/>
              <a:t>Overview</a:t>
            </a:r>
            <a:endParaRPr/>
          </a:p>
        </p:txBody>
      </p:sp>
      <p:sp>
        <p:nvSpPr>
          <p:cNvPr id="127" name="Google Shape;127;p4"/>
          <p:cNvSpPr txBox="1"/>
          <p:nvPr>
            <p:ph idx="1" type="body"/>
          </p:nvPr>
        </p:nvSpPr>
        <p:spPr>
          <a:xfrm>
            <a:off x="4208300" y="315900"/>
            <a:ext cx="4510800" cy="4511700"/>
          </a:xfrm>
          <a:prstGeom prst="rect">
            <a:avLst/>
          </a:prstGeom>
          <a:noFill/>
          <a:ln>
            <a:noFill/>
          </a:ln>
        </p:spPr>
        <p:txBody>
          <a:bodyPr anchorCtr="0" anchor="ctr" bIns="91425" lIns="91425" spcFirstLastPara="1" rIns="91425" wrap="square" tIns="91425">
            <a:noAutofit/>
          </a:bodyPr>
          <a:lstStyle/>
          <a:p>
            <a:pPr indent="0" lvl="0" marL="0" rtl="0" algn="just">
              <a:lnSpc>
                <a:spcPct val="90000"/>
              </a:lnSpc>
              <a:spcBef>
                <a:spcPts val="0"/>
              </a:spcBef>
              <a:spcAft>
                <a:spcPts val="0"/>
              </a:spcAft>
              <a:buSzPts val="1200"/>
              <a:buNone/>
            </a:pPr>
            <a:r>
              <a:t/>
            </a:r>
            <a:endParaRPr>
              <a:solidFill>
                <a:schemeClr val="dk1"/>
              </a:solidFill>
              <a:latin typeface="Arial"/>
              <a:ea typeface="Arial"/>
              <a:cs typeface="Arial"/>
              <a:sym typeface="Arial"/>
            </a:endParaRPr>
          </a:p>
          <a:p>
            <a:pPr indent="0" lvl="0" marL="0" rtl="0" algn="just">
              <a:lnSpc>
                <a:spcPct val="90000"/>
              </a:lnSpc>
              <a:spcBef>
                <a:spcPts val="0"/>
              </a:spcBef>
              <a:spcAft>
                <a:spcPts val="0"/>
              </a:spcAft>
              <a:buSzPts val="1200"/>
              <a:buNone/>
            </a:pPr>
            <a:r>
              <a:t/>
            </a:r>
            <a:endParaRPr b="1">
              <a:solidFill>
                <a:schemeClr val="dk1"/>
              </a:solidFill>
              <a:latin typeface="Arial"/>
              <a:ea typeface="Arial"/>
              <a:cs typeface="Arial"/>
              <a:sym typeface="Arial"/>
            </a:endParaRPr>
          </a:p>
          <a:p>
            <a:pPr indent="-342900" lvl="0" marL="457200" rtl="0" algn="just">
              <a:lnSpc>
                <a:spcPct val="90000"/>
              </a:lnSpc>
              <a:spcBef>
                <a:spcPts val="0"/>
              </a:spcBef>
              <a:spcAft>
                <a:spcPts val="0"/>
              </a:spcAft>
              <a:buSzPts val="1800"/>
              <a:buChar char="●"/>
            </a:pPr>
            <a:r>
              <a:rPr b="0" i="0" lang="en-US">
                <a:solidFill>
                  <a:schemeClr val="dk1"/>
                </a:solidFill>
                <a:latin typeface="Arial"/>
                <a:ea typeface="Arial"/>
                <a:cs typeface="Arial"/>
                <a:sym typeface="Arial"/>
              </a:rPr>
              <a:t>This IoT project combines a Passive Infrared (PIR) sensor for motion detection and a WS2812 RGB LED for visual feedback and ambient lighting control using an ESP32 microcontroller.</a:t>
            </a:r>
            <a:endParaRPr/>
          </a:p>
          <a:p>
            <a:pPr indent="0" lvl="0" marL="114300" rtl="0" algn="just">
              <a:lnSpc>
                <a:spcPct val="90000"/>
              </a:lnSpc>
              <a:spcBef>
                <a:spcPts val="0"/>
              </a:spcBef>
              <a:spcAft>
                <a:spcPts val="0"/>
              </a:spcAft>
              <a:buSzPts val="1800"/>
              <a:buNone/>
            </a:pPr>
            <a:r>
              <a:t/>
            </a:r>
            <a:endParaRPr>
              <a:solidFill>
                <a:schemeClr val="dk1"/>
              </a:solidFill>
              <a:latin typeface="Arial"/>
              <a:ea typeface="Arial"/>
              <a:cs typeface="Arial"/>
              <a:sym typeface="Arial"/>
            </a:endParaRPr>
          </a:p>
          <a:p>
            <a:pPr indent="-342900" lvl="0" marL="457200" rtl="0" algn="just">
              <a:lnSpc>
                <a:spcPct val="90000"/>
              </a:lnSpc>
              <a:spcBef>
                <a:spcPts val="0"/>
              </a:spcBef>
              <a:spcAft>
                <a:spcPts val="0"/>
              </a:spcAft>
              <a:buSzPts val="1800"/>
              <a:buChar char="●"/>
            </a:pPr>
            <a:r>
              <a:rPr b="0" i="0" lang="en-US">
                <a:solidFill>
                  <a:schemeClr val="dk1"/>
                </a:solidFill>
                <a:latin typeface="Arial"/>
                <a:ea typeface="Arial"/>
                <a:cs typeface="Arial"/>
                <a:sym typeface="Arial"/>
              </a:rPr>
              <a:t>The system detects motion and responds by activating lighting, providing visual cues, and creating dynamic ambient lighting scenarios, making it a versatile and interactive addition to home automation, security, or environmental control applications.</a:t>
            </a: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just">
              <a:lnSpc>
                <a:spcPct val="90000"/>
              </a:lnSpc>
              <a:spcBef>
                <a:spcPts val="0"/>
              </a:spcBef>
              <a:spcAft>
                <a:spcPts val="0"/>
              </a:spcAft>
              <a:buSzPts val="1200"/>
              <a:buNone/>
            </a:pPr>
            <a:r>
              <a:t/>
            </a:r>
            <a:endParaRPr>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421925" y="315900"/>
            <a:ext cx="2945700" cy="4511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US" sz="2400"/>
              <a:t>What are the components of your system?</a:t>
            </a:r>
            <a:endParaRPr/>
          </a:p>
        </p:txBody>
      </p:sp>
      <p:sp>
        <p:nvSpPr>
          <p:cNvPr id="133" name="Google Shape;133;p5"/>
          <p:cNvSpPr txBox="1"/>
          <p:nvPr>
            <p:ph idx="1" type="body"/>
          </p:nvPr>
        </p:nvSpPr>
        <p:spPr>
          <a:xfrm>
            <a:off x="4208300" y="315900"/>
            <a:ext cx="4510800" cy="4511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200"/>
              <a:buNone/>
            </a:pPr>
            <a:r>
              <a:rPr b="1" i="0" lang="en-US" sz="1300">
                <a:solidFill>
                  <a:schemeClr val="dk1"/>
                </a:solidFill>
                <a:latin typeface="Arial"/>
                <a:ea typeface="Arial"/>
                <a:cs typeface="Arial"/>
                <a:sym typeface="Arial"/>
              </a:rPr>
              <a:t>PIR Sensor for Motion Detection:</a:t>
            </a:r>
            <a:r>
              <a:rPr b="0" i="0" lang="en-US" sz="1300">
                <a:solidFill>
                  <a:schemeClr val="dk1"/>
                </a:solidFill>
                <a:latin typeface="Arial"/>
                <a:ea typeface="Arial"/>
                <a:cs typeface="Arial"/>
                <a:sym typeface="Arial"/>
              </a:rPr>
              <a:t> The PIR sensor serves as the eyes of the system, detecting any movement within its range. </a:t>
            </a:r>
            <a:endParaRPr/>
          </a:p>
          <a:p>
            <a:pPr indent="0" lvl="0" marL="0" rtl="0" algn="l">
              <a:lnSpc>
                <a:spcPct val="90000"/>
              </a:lnSpc>
              <a:spcBef>
                <a:spcPts val="0"/>
              </a:spcBef>
              <a:spcAft>
                <a:spcPts val="0"/>
              </a:spcAft>
              <a:buSzPts val="1200"/>
              <a:buNone/>
            </a:pPr>
            <a:r>
              <a:rPr b="0" i="0" lang="en-US" sz="1300" u="none" strike="noStrike">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0" rtl="0" algn="l">
              <a:lnSpc>
                <a:spcPct val="90000"/>
              </a:lnSpc>
              <a:spcBef>
                <a:spcPts val="0"/>
              </a:spcBef>
              <a:spcAft>
                <a:spcPts val="0"/>
              </a:spcAft>
              <a:buSzPts val="1200"/>
              <a:buNone/>
            </a:pPr>
            <a:r>
              <a:rPr b="1" i="0" lang="en-US" sz="1300">
                <a:solidFill>
                  <a:schemeClr val="dk1"/>
                </a:solidFill>
                <a:latin typeface="Arial"/>
                <a:ea typeface="Arial"/>
                <a:cs typeface="Arial"/>
                <a:sym typeface="Arial"/>
              </a:rPr>
              <a:t>RGB Sensor (WS2812_RGB) for Environmental Awareness:</a:t>
            </a:r>
            <a:r>
              <a:rPr lang="en-US" sz="1300">
                <a:solidFill>
                  <a:schemeClr val="dk1"/>
                </a:solidFill>
                <a:latin typeface="Arial"/>
                <a:ea typeface="Arial"/>
                <a:cs typeface="Arial"/>
                <a:sym typeface="Arial"/>
              </a:rPr>
              <a:t> </a:t>
            </a:r>
            <a:r>
              <a:rPr b="0" i="0" lang="en-US" sz="1300">
                <a:solidFill>
                  <a:schemeClr val="dk1"/>
                </a:solidFill>
                <a:latin typeface="Arial"/>
                <a:ea typeface="Arial"/>
                <a:cs typeface="Arial"/>
                <a:sym typeface="Arial"/>
              </a:rPr>
              <a:t>It measures light and color, providing valuable data for creating dynamic lighting scenarios that match your preferences or environmental changes. The RGB sensor adds a layer of intelligence to our system, making it more adaptable to various situations.</a:t>
            </a:r>
            <a:endParaRPr b="0" i="0" sz="1300" u="none" strike="noStrike">
              <a:solidFill>
                <a:schemeClr val="dk1"/>
              </a:solidFill>
              <a:latin typeface="Arial"/>
              <a:ea typeface="Arial"/>
              <a:cs typeface="Arial"/>
              <a:sym typeface="Arial"/>
            </a:endParaRPr>
          </a:p>
          <a:p>
            <a:pPr indent="0" lvl="0" marL="0" rtl="0" algn="l">
              <a:lnSpc>
                <a:spcPct val="90000"/>
              </a:lnSpc>
              <a:spcBef>
                <a:spcPts val="0"/>
              </a:spcBef>
              <a:spcAft>
                <a:spcPts val="0"/>
              </a:spcAft>
              <a:buSzPts val="1200"/>
              <a:buNone/>
            </a:pPr>
            <a:r>
              <a:t/>
            </a:r>
            <a:endParaRPr sz="1300">
              <a:solidFill>
                <a:schemeClr val="dk1"/>
              </a:solidFill>
              <a:latin typeface="Arial"/>
              <a:ea typeface="Arial"/>
              <a:cs typeface="Arial"/>
              <a:sym typeface="Arial"/>
            </a:endParaRPr>
          </a:p>
          <a:p>
            <a:pPr indent="0" lvl="0" marL="0" rtl="0" algn="l">
              <a:lnSpc>
                <a:spcPct val="90000"/>
              </a:lnSpc>
              <a:spcBef>
                <a:spcPts val="0"/>
              </a:spcBef>
              <a:spcAft>
                <a:spcPts val="0"/>
              </a:spcAft>
              <a:buSzPts val="1200"/>
              <a:buNone/>
            </a:pPr>
            <a:r>
              <a:rPr b="1" lang="en-US" sz="1300">
                <a:solidFill>
                  <a:schemeClr val="dk1"/>
                </a:solidFill>
                <a:latin typeface="Arial"/>
                <a:ea typeface="Arial"/>
                <a:cs typeface="Arial"/>
                <a:sym typeface="Arial"/>
              </a:rPr>
              <a:t>ESP32 Microcontroller: </a:t>
            </a:r>
            <a:r>
              <a:rPr b="0" i="0" lang="en-US" sz="1300">
                <a:solidFill>
                  <a:schemeClr val="dk1"/>
                </a:solidFill>
                <a:latin typeface="Arial"/>
                <a:ea typeface="Arial"/>
                <a:cs typeface="Arial"/>
                <a:sym typeface="Arial"/>
              </a:rPr>
              <a:t>The ESP32 microcontroller acts as the central control unit, connecting and processing data from the PIR and RGB sensors.</a:t>
            </a:r>
            <a:endParaRPr/>
          </a:p>
          <a:p>
            <a:pPr indent="0" lvl="0" marL="0" rtl="0" algn="l">
              <a:lnSpc>
                <a:spcPct val="90000"/>
              </a:lnSpc>
              <a:spcBef>
                <a:spcPts val="0"/>
              </a:spcBef>
              <a:spcAft>
                <a:spcPts val="0"/>
              </a:spcAft>
              <a:buSzPts val="1200"/>
              <a:buNone/>
            </a:pPr>
            <a:r>
              <a:t/>
            </a:r>
            <a:endParaRPr sz="1300">
              <a:solidFill>
                <a:schemeClr val="dk1"/>
              </a:solidFill>
              <a:latin typeface="Arial"/>
              <a:ea typeface="Arial"/>
              <a:cs typeface="Arial"/>
              <a:sym typeface="Arial"/>
            </a:endParaRPr>
          </a:p>
          <a:p>
            <a:pPr indent="0" lvl="0" marL="0" rtl="0" algn="l">
              <a:lnSpc>
                <a:spcPct val="90000"/>
              </a:lnSpc>
              <a:spcBef>
                <a:spcPts val="0"/>
              </a:spcBef>
              <a:spcAft>
                <a:spcPts val="0"/>
              </a:spcAft>
              <a:buSzPts val="1200"/>
              <a:buNone/>
            </a:pPr>
            <a:r>
              <a:rPr b="1" i="0" lang="en-US" sz="1300">
                <a:solidFill>
                  <a:schemeClr val="dk1"/>
                </a:solidFill>
                <a:latin typeface="Arial"/>
                <a:ea typeface="Arial"/>
                <a:cs typeface="Arial"/>
                <a:sym typeface="Arial"/>
              </a:rPr>
              <a:t>AWS EC2 Instance: </a:t>
            </a:r>
            <a:r>
              <a:rPr b="0" i="0" lang="en-US" sz="1300">
                <a:solidFill>
                  <a:schemeClr val="dk1"/>
                </a:solidFill>
                <a:latin typeface="Arial"/>
                <a:ea typeface="Arial"/>
                <a:cs typeface="Arial"/>
                <a:sym typeface="Arial"/>
              </a:rPr>
              <a:t>This allows you to control and monitor your home automation system remotely. Whether you want to check the status of your home, activate specific actions, or analyze data, the EC2 instance ensures your system is accessible from anywhere.</a:t>
            </a:r>
            <a:endParaRPr/>
          </a:p>
          <a:p>
            <a:pPr indent="0" lvl="0" marL="0" rtl="0" algn="l">
              <a:lnSpc>
                <a:spcPct val="90000"/>
              </a:lnSpc>
              <a:spcBef>
                <a:spcPts val="0"/>
              </a:spcBef>
              <a:spcAft>
                <a:spcPts val="0"/>
              </a:spcAft>
              <a:buSzPts val="1200"/>
              <a:buNone/>
            </a:pPr>
            <a:r>
              <a:t/>
            </a:r>
            <a:endParaRPr sz="1300">
              <a:solidFill>
                <a:schemeClr val="dk1"/>
              </a:solidFill>
              <a:latin typeface="Arial"/>
              <a:ea typeface="Arial"/>
              <a:cs typeface="Arial"/>
              <a:sym typeface="Arial"/>
            </a:endParaRPr>
          </a:p>
          <a:p>
            <a:pPr indent="0" lvl="0" marL="0" rtl="0" algn="l">
              <a:lnSpc>
                <a:spcPct val="90000"/>
              </a:lnSpc>
              <a:spcBef>
                <a:spcPts val="0"/>
              </a:spcBef>
              <a:spcAft>
                <a:spcPts val="0"/>
              </a:spcAft>
              <a:buSzPts val="1200"/>
              <a:buNone/>
            </a:pPr>
            <a:r>
              <a:rPr b="1" i="0" lang="en-US" sz="1300">
                <a:solidFill>
                  <a:schemeClr val="dk1"/>
                </a:solidFill>
                <a:latin typeface="Arial"/>
                <a:ea typeface="Arial"/>
                <a:cs typeface="Arial"/>
                <a:sym typeface="Arial"/>
              </a:rPr>
              <a:t>MongoDB Database: </a:t>
            </a:r>
            <a:r>
              <a:rPr b="0" i="0" lang="en-US" sz="1300">
                <a:solidFill>
                  <a:schemeClr val="dk1"/>
                </a:solidFill>
                <a:latin typeface="Arial"/>
                <a:ea typeface="Arial"/>
                <a:cs typeface="Arial"/>
                <a:sym typeface="Arial"/>
              </a:rPr>
              <a:t>It records every event, such as motion detection and lighting changes, providing you with historical data for analysis, security auditing, and usage statistics. </a:t>
            </a:r>
            <a:endParaRPr sz="1300">
              <a:solidFill>
                <a:schemeClr val="dk1"/>
              </a:solidFill>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idx="1" type="body"/>
          </p:nvPr>
        </p:nvSpPr>
        <p:spPr>
          <a:xfrm>
            <a:off x="424925" y="1439664"/>
            <a:ext cx="8289300" cy="3943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400"/>
              </a:spcAft>
              <a:buSzPts val="1600"/>
              <a:buNone/>
            </a:pPr>
            <a:r>
              <a:rPr b="0" i="0" lang="en-US">
                <a:solidFill>
                  <a:schemeClr val="dk1"/>
                </a:solidFill>
                <a:latin typeface="Arial"/>
                <a:ea typeface="Arial"/>
                <a:cs typeface="Arial"/>
                <a:sym typeface="Arial"/>
              </a:rPr>
              <a:t>The PIR sensor continuously monitors for motion in its designated area. When it detects motion, it sends a signal to the ESP32 microcontroller. </a:t>
            </a:r>
            <a:br>
              <a:rPr lang="en-US">
                <a:solidFill>
                  <a:schemeClr val="dk1"/>
                </a:solidFill>
                <a:latin typeface="Arial"/>
                <a:ea typeface="Arial"/>
                <a:cs typeface="Arial"/>
                <a:sym typeface="Arial"/>
              </a:rPr>
            </a:br>
            <a:r>
              <a:rPr b="0" i="0" lang="en-US">
                <a:solidFill>
                  <a:schemeClr val="dk1"/>
                </a:solidFill>
                <a:latin typeface="Arial"/>
                <a:ea typeface="Arial"/>
                <a:cs typeface="Arial"/>
                <a:sym typeface="Arial"/>
              </a:rPr>
              <a:t>The ESP32 processes the incoming information and, in accordance with predefined configuration settings, commands the RGB Sensor to emit specific lighting patterns or colors. Additionally, the system can be controlled and monitored remotely through the AWS EC2 instance (secondary task), while all activity data is logged in a MongoDB database for later analysis. 	</a:t>
            </a:r>
            <a:endParaRPr>
              <a:solidFill>
                <a:schemeClr val="dk1"/>
              </a:solidFill>
              <a:latin typeface="Arial"/>
              <a:ea typeface="Arial"/>
              <a:cs typeface="Arial"/>
              <a:sym typeface="Arial"/>
            </a:endParaRPr>
          </a:p>
        </p:txBody>
      </p:sp>
      <p:sp>
        <p:nvSpPr>
          <p:cNvPr id="139" name="Google Shape;139;p6"/>
          <p:cNvSpPr txBox="1"/>
          <p:nvPr>
            <p:ph type="title"/>
          </p:nvPr>
        </p:nvSpPr>
        <p:spPr>
          <a:xfrm>
            <a:off x="424925" y="315900"/>
            <a:ext cx="8294400" cy="56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800"/>
              </a:spcAft>
              <a:buSzPts val="3200"/>
              <a:buNone/>
            </a:pPr>
            <a:r>
              <a:rPr lang="en-US"/>
              <a:t>How do they interact with each other?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idx="1" type="body"/>
          </p:nvPr>
        </p:nvSpPr>
        <p:spPr>
          <a:xfrm>
            <a:off x="424925" y="1439664"/>
            <a:ext cx="8289300" cy="3943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br>
              <a:rPr lang="en-US"/>
            </a:br>
            <a:r>
              <a:rPr b="1" i="0" lang="en-US">
                <a:solidFill>
                  <a:schemeClr val="dk1"/>
                </a:solidFill>
                <a:latin typeface="Arial"/>
                <a:ea typeface="Arial"/>
                <a:cs typeface="Arial"/>
                <a:sym typeface="Arial"/>
              </a:rPr>
              <a:t>Precision</a:t>
            </a:r>
            <a:r>
              <a:rPr b="0" i="0" lang="en-US">
                <a:solidFill>
                  <a:schemeClr val="dk1"/>
                </a:solidFill>
                <a:latin typeface="Arial"/>
                <a:ea typeface="Arial"/>
                <a:cs typeface="Arial"/>
                <a:sym typeface="Arial"/>
              </a:rPr>
              <a:t>: The motion detection algorithm's ability to accurately identify atypical activities may not be comprehensive, potentially resulting in incorrect detections, either by falsely identifying such activities or by failing to detect them.</a:t>
            </a:r>
            <a:endParaRPr/>
          </a:p>
          <a:p>
            <a:pPr indent="0" lvl="0" marL="0" rtl="0" algn="l">
              <a:lnSpc>
                <a:spcPct val="115000"/>
              </a:lnSpc>
              <a:spcBef>
                <a:spcPts val="400"/>
              </a:spcBef>
              <a:spcAft>
                <a:spcPts val="0"/>
              </a:spcAft>
              <a:buSzPts val="1600"/>
              <a:buNone/>
            </a:pPr>
            <a:r>
              <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SzPts val="1600"/>
              <a:buNone/>
            </a:pPr>
            <a:r>
              <a:rPr b="1" i="0" lang="en-US">
                <a:solidFill>
                  <a:schemeClr val="dk1"/>
                </a:solidFill>
                <a:latin typeface="Arial"/>
                <a:ea typeface="Arial"/>
                <a:cs typeface="Arial"/>
                <a:sym typeface="Arial"/>
              </a:rPr>
              <a:t>Limited Multidetection Capability:</a:t>
            </a:r>
            <a:r>
              <a:rPr b="0" i="0" lang="en-US">
                <a:solidFill>
                  <a:schemeClr val="dk1"/>
                </a:solidFill>
                <a:latin typeface="Arial"/>
                <a:ea typeface="Arial"/>
                <a:cs typeface="Arial"/>
                <a:sym typeface="Arial"/>
              </a:rPr>
              <a:t> The PIR sensor exhibits constraints in simultaneously identifying multiple individuals, which hinders the application of distinct lighting conditions for different individuals in the area.</a:t>
            </a:r>
            <a:endParaRPr/>
          </a:p>
          <a:p>
            <a:pPr indent="0" lvl="0" marL="0" rtl="0" algn="l">
              <a:lnSpc>
                <a:spcPct val="115000"/>
              </a:lnSpc>
              <a:spcBef>
                <a:spcPts val="400"/>
              </a:spcBef>
              <a:spcAft>
                <a:spcPts val="0"/>
              </a:spcAft>
              <a:buSzPts val="1600"/>
              <a:buNone/>
            </a:pPr>
            <a:r>
              <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SzPts val="1600"/>
              <a:buNone/>
            </a:pPr>
            <a:r>
              <a:rPr b="1" i="0" lang="en-US">
                <a:solidFill>
                  <a:schemeClr val="dk1"/>
                </a:solidFill>
                <a:latin typeface="Arial"/>
                <a:ea typeface="Arial"/>
                <a:cs typeface="Arial"/>
                <a:sym typeface="Arial"/>
              </a:rPr>
              <a:t>Untimely Lighting Disruption:</a:t>
            </a:r>
            <a:r>
              <a:rPr b="0" i="0" lang="en-US">
                <a:solidFill>
                  <a:schemeClr val="dk1"/>
                </a:solidFill>
                <a:latin typeface="Arial"/>
                <a:ea typeface="Arial"/>
                <a:cs typeface="Arial"/>
                <a:sym typeface="Arial"/>
              </a:rPr>
              <a:t> The challenge arises where the system might deactivate the lighting due to a lack of physical activity, even when individuals remain present within the monitored area.</a:t>
            </a:r>
            <a:endParaRPr/>
          </a:p>
          <a:p>
            <a:pPr indent="0" lvl="0" marL="0" rtl="0" algn="l">
              <a:lnSpc>
                <a:spcPct val="115000"/>
              </a:lnSpc>
              <a:spcBef>
                <a:spcPts val="400"/>
              </a:spcBef>
              <a:spcAft>
                <a:spcPts val="0"/>
              </a:spcAft>
              <a:buSzPts val="1600"/>
              <a:buNone/>
            </a:pPr>
            <a:r>
              <a:t/>
            </a:r>
            <a:endParaRPr>
              <a:solidFill>
                <a:srgbClr val="D1D5DB"/>
              </a:solidFill>
              <a:latin typeface="Arial"/>
              <a:ea typeface="Arial"/>
              <a:cs typeface="Arial"/>
              <a:sym typeface="Arial"/>
            </a:endParaRPr>
          </a:p>
          <a:p>
            <a:pPr indent="0" lvl="0" marL="0" rtl="0" algn="l">
              <a:lnSpc>
                <a:spcPct val="115000"/>
              </a:lnSpc>
              <a:spcBef>
                <a:spcPts val="400"/>
              </a:spcBef>
              <a:spcAft>
                <a:spcPts val="400"/>
              </a:spcAft>
              <a:buSzPts val="1600"/>
              <a:buNone/>
            </a:pPr>
            <a:r>
              <a:t/>
            </a:r>
            <a:endParaRPr>
              <a:solidFill>
                <a:schemeClr val="dk1"/>
              </a:solidFill>
              <a:latin typeface="Arial"/>
              <a:ea typeface="Arial"/>
              <a:cs typeface="Arial"/>
              <a:sym typeface="Arial"/>
            </a:endParaRPr>
          </a:p>
        </p:txBody>
      </p:sp>
      <p:sp>
        <p:nvSpPr>
          <p:cNvPr id="145" name="Google Shape;145;p7"/>
          <p:cNvSpPr txBox="1"/>
          <p:nvPr>
            <p:ph type="title"/>
          </p:nvPr>
        </p:nvSpPr>
        <p:spPr>
          <a:xfrm>
            <a:off x="424925" y="315900"/>
            <a:ext cx="8294400" cy="56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None/>
            </a:pPr>
            <a:r>
              <a:rPr lang="en-US"/>
              <a:t>What are the tradeoffs you have made in your design?</a:t>
            </a:r>
            <a:br>
              <a:rPr b="0" i="0" lang="en-US">
                <a:solidFill>
                  <a:srgbClr val="1F2328"/>
                </a:solidFill>
                <a:latin typeface="Arial"/>
                <a:ea typeface="Arial"/>
                <a:cs typeface="Arial"/>
                <a:sym typeface="Arial"/>
              </a:rPr>
            </a:b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idx="1" type="body"/>
          </p:nvPr>
        </p:nvSpPr>
        <p:spPr>
          <a:xfrm>
            <a:off x="424925" y="1439664"/>
            <a:ext cx="8289300" cy="3943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lang="en-US" sz="2000"/>
              <a:t>● Assembly of PIR Motion Sensor </a:t>
            </a:r>
            <a:endParaRPr/>
          </a:p>
          <a:p>
            <a:pPr indent="0" lvl="0" marL="0" rtl="0" algn="l">
              <a:lnSpc>
                <a:spcPct val="115000"/>
              </a:lnSpc>
              <a:spcBef>
                <a:spcPts val="400"/>
              </a:spcBef>
              <a:spcAft>
                <a:spcPts val="0"/>
              </a:spcAft>
              <a:buSzPts val="1600"/>
              <a:buNone/>
            </a:pPr>
            <a:r>
              <a:rPr lang="en-US" sz="2000"/>
              <a:t>● Detection of Movement </a:t>
            </a:r>
            <a:endParaRPr/>
          </a:p>
          <a:p>
            <a:pPr indent="0" lvl="0" marL="0" rtl="0" algn="l">
              <a:lnSpc>
                <a:spcPct val="115000"/>
              </a:lnSpc>
              <a:spcBef>
                <a:spcPts val="400"/>
              </a:spcBef>
              <a:spcAft>
                <a:spcPts val="0"/>
              </a:spcAft>
              <a:buSzPts val="1600"/>
              <a:buNone/>
            </a:pPr>
            <a:r>
              <a:rPr lang="en-US" sz="2000"/>
              <a:t>● Writing the client code (ArduinoIDE) and testing locally </a:t>
            </a:r>
            <a:endParaRPr/>
          </a:p>
          <a:p>
            <a:pPr indent="0" lvl="0" marL="0" rtl="0" algn="l">
              <a:lnSpc>
                <a:spcPct val="115000"/>
              </a:lnSpc>
              <a:spcBef>
                <a:spcPts val="400"/>
              </a:spcBef>
              <a:spcAft>
                <a:spcPts val="400"/>
              </a:spcAft>
              <a:buSzPts val="1600"/>
              <a:buNone/>
            </a:pPr>
            <a:r>
              <a:rPr lang="en-US" sz="2000"/>
              <a:t>● Creating a web server using NodeJS on an EC2 instance to store logs in a database (MongoDB)</a:t>
            </a:r>
            <a:endParaRPr sz="2000">
              <a:solidFill>
                <a:schemeClr val="dk1"/>
              </a:solidFill>
              <a:latin typeface="Arial"/>
              <a:ea typeface="Arial"/>
              <a:cs typeface="Arial"/>
              <a:sym typeface="Arial"/>
            </a:endParaRPr>
          </a:p>
        </p:txBody>
      </p:sp>
      <p:sp>
        <p:nvSpPr>
          <p:cNvPr id="151" name="Google Shape;151;p8"/>
          <p:cNvSpPr txBox="1"/>
          <p:nvPr>
            <p:ph type="title"/>
          </p:nvPr>
        </p:nvSpPr>
        <p:spPr>
          <a:xfrm>
            <a:off x="424925" y="315900"/>
            <a:ext cx="8294400" cy="56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None/>
            </a:pPr>
            <a:r>
              <a:rPr lang="en-US"/>
              <a:t>What is the tech stack you are using?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idx="1" type="body"/>
          </p:nvPr>
        </p:nvSpPr>
        <p:spPr>
          <a:xfrm>
            <a:off x="424925" y="1439664"/>
            <a:ext cx="8289300" cy="394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Seamless Hardware Fusion:</a:t>
            </a:r>
            <a:r>
              <a:rPr b="0" i="0" lang="en-US" sz="1600" u="none" cap="none" strike="noStrike">
                <a:solidFill>
                  <a:schemeClr val="dk1"/>
                </a:solidFill>
                <a:latin typeface="Arial"/>
                <a:ea typeface="Arial"/>
                <a:cs typeface="Arial"/>
                <a:sym typeface="Arial"/>
              </a:rPr>
              <a:t> Achieving the harmonious amalgamation of ESP32 microcontroller and PIR motion sensor, ensuring they collaborate flawlessly in the system.</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None/>
            </a:pPr>
            <a:r>
              <a:rPr b="1" i="0" lang="en-US" sz="1600" u="none" cap="none" strike="noStrike">
                <a:solidFill>
                  <a:schemeClr val="dk1"/>
                </a:solidFill>
                <a:latin typeface="Arial"/>
                <a:ea typeface="Arial"/>
                <a:cs typeface="Arial"/>
                <a:sym typeface="Arial"/>
              </a:rPr>
              <a:t>AWS Integration and Secure Hosting:</a:t>
            </a:r>
            <a:r>
              <a:rPr b="0" i="0" lang="en-US" sz="1600" u="none" cap="none" strike="noStrike">
                <a:solidFill>
                  <a:schemeClr val="dk1"/>
                </a:solidFill>
                <a:latin typeface="Arial"/>
                <a:ea typeface="Arial"/>
                <a:cs typeface="Arial"/>
                <a:sym typeface="Arial"/>
              </a:rPr>
              <a:t> The intricate setup of AWS to facilitate secure data logging and access represents a nuanced task that demands careful configuration and management.</a:t>
            </a:r>
            <a:endParaRPr/>
          </a:p>
          <a:p>
            <a:pPr indent="0" lvl="0" marL="0" marR="0" rtl="0" algn="l">
              <a:lnSpc>
                <a:spcPct val="100000"/>
              </a:lnSpc>
              <a:spcBef>
                <a:spcPts val="0"/>
              </a:spcBef>
              <a:spcAft>
                <a:spcPts val="0"/>
              </a:spcAft>
              <a:buClr>
                <a:srgbClr val="000000"/>
              </a:buClr>
              <a:buSzPts val="1600"/>
              <a:buFont typeface="Arial"/>
              <a:buNone/>
            </a:pPr>
            <a:r>
              <a:t/>
            </a:r>
            <a:endParaRPr>
              <a:solidFill>
                <a:schemeClr val="dk1"/>
              </a:solidFill>
              <a:latin typeface="Arial"/>
              <a:ea typeface="Arial"/>
              <a:cs typeface="Arial"/>
              <a:sym typeface="Arial"/>
            </a:endParaRPr>
          </a:p>
          <a:p>
            <a:pPr indent="0" lvl="0" marL="0" rtl="0" algn="l">
              <a:lnSpc>
                <a:spcPct val="115000"/>
              </a:lnSpc>
              <a:spcBef>
                <a:spcPts val="0"/>
              </a:spcBef>
              <a:spcAft>
                <a:spcPts val="400"/>
              </a:spcAft>
              <a:buSzPts val="1600"/>
              <a:buNone/>
            </a:pPr>
            <a:r>
              <a:rPr b="1" i="0" lang="en-US">
                <a:solidFill>
                  <a:schemeClr val="dk1"/>
                </a:solidFill>
                <a:latin typeface="Arial"/>
                <a:ea typeface="Arial"/>
                <a:cs typeface="Arial"/>
                <a:sym typeface="Arial"/>
              </a:rPr>
              <a:t>Data Management:</a:t>
            </a:r>
            <a:r>
              <a:rPr b="0" i="0" lang="en-US">
                <a:solidFill>
                  <a:schemeClr val="dk1"/>
                </a:solidFill>
                <a:latin typeface="Arial"/>
                <a:ea typeface="Arial"/>
                <a:cs typeface="Arial"/>
                <a:sym typeface="Arial"/>
              </a:rPr>
              <a:t> Handling and storing a substantial amount of data generated by the sensors in the MongoDB database necessitates careful data management and long-term storage considerations</a:t>
            </a:r>
            <a:endParaRPr>
              <a:solidFill>
                <a:schemeClr val="dk1"/>
              </a:solidFill>
              <a:latin typeface="Arial"/>
              <a:ea typeface="Arial"/>
              <a:cs typeface="Arial"/>
              <a:sym typeface="Arial"/>
            </a:endParaRPr>
          </a:p>
        </p:txBody>
      </p:sp>
      <p:sp>
        <p:nvSpPr>
          <p:cNvPr id="157" name="Google Shape;157;p9"/>
          <p:cNvSpPr txBox="1"/>
          <p:nvPr>
            <p:ph type="title"/>
          </p:nvPr>
        </p:nvSpPr>
        <p:spPr>
          <a:xfrm>
            <a:off x="424925" y="315900"/>
            <a:ext cx="8294400" cy="56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None/>
            </a:pPr>
            <a:r>
              <a:rPr lang="en-US"/>
              <a:t>What are the challenges you are expected to face?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022 ASU Template Master (Official from the Hub)">
  <a:themeElements>
    <a:clrScheme name="ASU 2021 Color">
      <a:dk1>
        <a:srgbClr val="191919"/>
      </a:dk1>
      <a:lt1>
        <a:srgbClr val="FFFFFF"/>
      </a:lt1>
      <a:dk2>
        <a:srgbClr val="747474"/>
      </a:dk2>
      <a:lt2>
        <a:srgbClr val="E8E8E8"/>
      </a:lt2>
      <a:accent1>
        <a:srgbClr val="FFC627"/>
      </a:accent1>
      <a:accent2>
        <a:srgbClr val="8C1D40"/>
      </a:accent2>
      <a:accent3>
        <a:srgbClr val="78BE20"/>
      </a:accent3>
      <a:accent4>
        <a:srgbClr val="FF7F32"/>
      </a:accent4>
      <a:accent5>
        <a:srgbClr val="00A3E0"/>
      </a:accent5>
      <a:accent6>
        <a:srgbClr val="CC2F2F"/>
      </a:accent6>
      <a:hlink>
        <a:srgbClr val="8C1D40"/>
      </a:hlink>
      <a:folHlink>
        <a:srgbClr val="7474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2022-10-19T15:34:52Z</dcterms:created>
  <dc:creator>Thomas Starr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0x01010035FA7EEA12B22F46B96933B18674BD7A</vt:lpwstr>
  </property>
</Properties>
</file>