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6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2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99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50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5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93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4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3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0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1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8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4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9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19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1EEF9-E616-452E-9E14-DCFD300D75C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BB39EB-4EE6-4AFB-B204-0884DD61F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297577"/>
            <a:ext cx="6815669" cy="224680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TWO WHEELER SERVICE CENTER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D</a:t>
            </a:r>
            <a:r>
              <a:rPr lang="en-US" sz="2000" dirty="0" smtClean="0"/>
              <a:t>eveloped by: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Nishad</a:t>
            </a:r>
            <a:r>
              <a:rPr lang="en-US" sz="2200" dirty="0" smtClean="0"/>
              <a:t> </a:t>
            </a:r>
            <a:r>
              <a:rPr lang="en-US" sz="2200" dirty="0" err="1" smtClean="0"/>
              <a:t>Kanago</a:t>
            </a:r>
            <a:r>
              <a:rPr lang="en-US" sz="2200" dirty="0" smtClean="0"/>
              <a:t> : 112003063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SY </a:t>
            </a:r>
            <a:r>
              <a:rPr lang="en-US" sz="2200" dirty="0" smtClean="0"/>
              <a:t>Comp </a:t>
            </a:r>
            <a:r>
              <a:rPr lang="en-US" sz="2200" dirty="0" err="1" smtClean="0"/>
              <a:t>Div</a:t>
            </a:r>
            <a:r>
              <a:rPr lang="en-US" sz="2200" dirty="0" smtClean="0"/>
              <a:t> 1 Batch S4</a:t>
            </a:r>
            <a:br>
              <a:rPr lang="en-US" sz="2200" dirty="0" smtClean="0"/>
            </a:br>
            <a:r>
              <a:rPr lang="en-US" sz="2200" dirty="0" smtClean="0"/>
              <a:t>Guided by : </a:t>
            </a:r>
            <a:r>
              <a:rPr lang="en-US" sz="2200" dirty="0" err="1" smtClean="0"/>
              <a:t>Khushal</a:t>
            </a:r>
            <a:r>
              <a:rPr lang="en-US" sz="2200" dirty="0" smtClean="0"/>
              <a:t> </a:t>
            </a:r>
            <a:r>
              <a:rPr lang="en-US" sz="2200" dirty="0" err="1" smtClean="0"/>
              <a:t>Khairnar</a:t>
            </a:r>
            <a:r>
              <a:rPr lang="en-US" sz="2200" dirty="0" smtClean="0"/>
              <a:t> sir</a:t>
            </a:r>
            <a:endParaRPr lang="en-IN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 statement :</a:t>
            </a:r>
          </a:p>
          <a:p>
            <a:r>
              <a:rPr lang="en-US" dirty="0" smtClean="0"/>
              <a:t>The project is about two wheeler service center.</a:t>
            </a:r>
          </a:p>
          <a:p>
            <a:r>
              <a:rPr lang="en-US" dirty="0" smtClean="0"/>
              <a:t>It contains the details of the customer and the type of service selected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46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417" y="1898469"/>
            <a:ext cx="9292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tools used are:</a:t>
            </a:r>
          </a:p>
          <a:p>
            <a:r>
              <a:rPr lang="en-IN" sz="2400" dirty="0" err="1" smtClean="0"/>
              <a:t>Tkinter</a:t>
            </a:r>
            <a:r>
              <a:rPr lang="en-IN" sz="2400" dirty="0" smtClean="0"/>
              <a:t> : For developing GUI</a:t>
            </a:r>
          </a:p>
          <a:p>
            <a:r>
              <a:rPr lang="en-IN" sz="2400" dirty="0" smtClean="0"/>
              <a:t>SMTPLIB : For sending mails</a:t>
            </a:r>
          </a:p>
          <a:p>
            <a:r>
              <a:rPr lang="en-IN" sz="2400" dirty="0" smtClean="0"/>
              <a:t>Pandas : For generating csv, </a:t>
            </a:r>
            <a:r>
              <a:rPr lang="en-IN" sz="2400" dirty="0" err="1" smtClean="0"/>
              <a:t>xlsx</a:t>
            </a:r>
            <a:r>
              <a:rPr lang="en-IN" sz="2400" dirty="0" smtClean="0"/>
              <a:t> files </a:t>
            </a:r>
          </a:p>
          <a:p>
            <a:r>
              <a:rPr lang="en-IN" sz="2400" dirty="0" smtClean="0"/>
              <a:t>Win32com : For generating pdf files</a:t>
            </a:r>
          </a:p>
          <a:p>
            <a:r>
              <a:rPr lang="en-IN" sz="2400" dirty="0" smtClean="0"/>
              <a:t>For storing the customers details </a:t>
            </a:r>
            <a:r>
              <a:rPr lang="en-IN" sz="2400" dirty="0" err="1" smtClean="0"/>
              <a:t>mysql</a:t>
            </a:r>
            <a:r>
              <a:rPr lang="en-IN" sz="2400" dirty="0" smtClean="0"/>
              <a:t> database is used.</a:t>
            </a:r>
          </a:p>
          <a:p>
            <a:r>
              <a:rPr lang="en-IN" sz="2400" dirty="0" err="1" smtClean="0"/>
              <a:t>Mysql.connector</a:t>
            </a:r>
            <a:r>
              <a:rPr lang="en-IN" sz="2400" dirty="0" smtClean="0"/>
              <a:t> : To connect python and </a:t>
            </a:r>
            <a:r>
              <a:rPr lang="en-IN" sz="2400" dirty="0" err="1" smtClean="0"/>
              <a:t>mysql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887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>
          <a:xfrm>
            <a:off x="496388" y="487681"/>
            <a:ext cx="11207931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1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7"/>
          <a:stretch/>
        </p:blipFill>
        <p:spPr>
          <a:xfrm>
            <a:off x="566057" y="566058"/>
            <a:ext cx="11277599" cy="57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2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8"/>
          <a:stretch/>
        </p:blipFill>
        <p:spPr>
          <a:xfrm>
            <a:off x="618309" y="513806"/>
            <a:ext cx="11025051" cy="545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074" y="836024"/>
            <a:ext cx="99800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slide is WELCOME slide </a:t>
            </a:r>
          </a:p>
          <a:p>
            <a:r>
              <a:rPr lang="en-US" sz="2400" dirty="0" smtClean="0"/>
              <a:t>Second slide is all about the customer details whose records gets stored in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</a:t>
            </a:r>
          </a:p>
          <a:p>
            <a:r>
              <a:rPr lang="en-US" sz="2400" dirty="0" smtClean="0"/>
              <a:t>The third slide contains the service form.</a:t>
            </a:r>
          </a:p>
          <a:p>
            <a:r>
              <a:rPr lang="en-US" sz="2400" dirty="0" smtClean="0"/>
              <a:t>The cost of a particular service gets displayed next to its label when clicked on it.</a:t>
            </a:r>
          </a:p>
          <a:p>
            <a:r>
              <a:rPr lang="en-US" sz="2400" dirty="0" smtClean="0"/>
              <a:t>The total button calculates the total cost along with tax.</a:t>
            </a:r>
          </a:p>
          <a:p>
            <a:r>
              <a:rPr lang="en-US" sz="2400" dirty="0" smtClean="0"/>
              <a:t>Receipt button generates a receipt in the right text box</a:t>
            </a:r>
          </a:p>
          <a:p>
            <a:r>
              <a:rPr lang="en-US" sz="2400" dirty="0" smtClean="0"/>
              <a:t>Print button generates info.txt files containing the information and total cost of selected services.</a:t>
            </a:r>
          </a:p>
          <a:p>
            <a:r>
              <a:rPr lang="en-US" sz="2400" dirty="0" smtClean="0"/>
              <a:t>The submit button generates a customer.pdf file</a:t>
            </a:r>
          </a:p>
          <a:p>
            <a:r>
              <a:rPr lang="en-US" sz="2400" dirty="0" smtClean="0"/>
              <a:t>The Send mail button sends a mail to the user attached with txt files describing the </a:t>
            </a:r>
          </a:p>
          <a:p>
            <a:r>
              <a:rPr lang="en-US" sz="2400" dirty="0" smtClean="0"/>
              <a:t>Selected services and their respective cost.</a:t>
            </a:r>
          </a:p>
          <a:p>
            <a:r>
              <a:rPr lang="en-US" sz="2400" dirty="0" smtClean="0"/>
              <a:t>		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Thank You !!</a:t>
            </a:r>
          </a:p>
        </p:txBody>
      </p:sp>
    </p:spTree>
    <p:extLst>
      <p:ext uri="{BB962C8B-B14F-4D97-AF65-F5344CB8AC3E}">
        <p14:creationId xmlns:p14="http://schemas.microsoft.com/office/powerpoint/2010/main" val="85137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186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TWO WHEELER SERVICE CENTER Developed by: Nishad Kanago : 112003063 SY Comp Div 1 Batch S4 Guided by : Khushal Khairnar sir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 Nishad Kanago : 112003063 Akhilesh Karoshi : 112003064</dc:title>
  <dc:creator>HP</dc:creator>
  <cp:lastModifiedBy>HP</cp:lastModifiedBy>
  <cp:revision>10</cp:revision>
  <dcterms:created xsi:type="dcterms:W3CDTF">2022-06-09T03:19:41Z</dcterms:created>
  <dcterms:modified xsi:type="dcterms:W3CDTF">2022-08-11T12:00:45Z</dcterms:modified>
</cp:coreProperties>
</file>