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37"/>
  </p:notesMasterIdLst>
  <p:sldIdLst>
    <p:sldId id="256" r:id="rId3"/>
    <p:sldId id="257" r:id="rId4"/>
    <p:sldId id="258" r:id="rId5"/>
    <p:sldId id="259" r:id="rId6"/>
    <p:sldId id="260" r:id="rId7"/>
    <p:sldId id="303" r:id="rId8"/>
    <p:sldId id="262" r:id="rId9"/>
    <p:sldId id="266" r:id="rId10"/>
    <p:sldId id="267" r:id="rId11"/>
    <p:sldId id="268" r:id="rId12"/>
    <p:sldId id="269" r:id="rId13"/>
    <p:sldId id="270" r:id="rId14"/>
    <p:sldId id="271" r:id="rId15"/>
    <p:sldId id="272" r:id="rId16"/>
    <p:sldId id="273" r:id="rId17"/>
    <p:sldId id="278" r:id="rId18"/>
    <p:sldId id="280" r:id="rId19"/>
    <p:sldId id="281" r:id="rId20"/>
    <p:sldId id="282" r:id="rId21"/>
    <p:sldId id="283" r:id="rId22"/>
    <p:sldId id="284" r:id="rId23"/>
    <p:sldId id="285" r:id="rId24"/>
    <p:sldId id="286" r:id="rId25"/>
    <p:sldId id="287" r:id="rId26"/>
    <p:sldId id="304" r:id="rId27"/>
    <p:sldId id="297" r:id="rId28"/>
    <p:sldId id="298" r:id="rId29"/>
    <p:sldId id="301" r:id="rId30"/>
    <p:sldId id="291" r:id="rId31"/>
    <p:sldId id="292" r:id="rId32"/>
    <p:sldId id="293" r:id="rId33"/>
    <p:sldId id="294" r:id="rId34"/>
    <p:sldId id="295" r:id="rId35"/>
    <p:sldId id="296" r:id="rId36"/>
  </p:sldIdLst>
  <p:sldSz cx="9144000" cy="5143500" type="screen16x9"/>
  <p:notesSz cx="6858000" cy="9144000"/>
  <p:embeddedFontLst>
    <p:embeddedFont>
      <p:font typeface="Calibri" panose="020F0502020204030204" pitchFamily="34" charset="0"/>
      <p:regular r:id="rId38"/>
      <p:bold r:id="rId39"/>
      <p:italic r:id="rId40"/>
      <p:boldItalic r:id="rId41"/>
    </p:embeddedFont>
    <p:embeddedFont>
      <p:font typeface="Noto Sans Symbols" panose="020B0604020202020204" pitchFamily="34" charset="0"/>
      <p:regular r:id="rId42"/>
    </p:embeddedFont>
    <p:embeddedFont>
      <p:font typeface="NTR" panose="020B0604020202020204" pitchFamily="34"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5" roundtripDataSignature="AMtx7mgOcLUYjBCgH8N9wYbQan7Limog8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ayne Eckerson" initials="" lastIdx="2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C13C9E-E440-4600-94C4-3A747C8F1960}">
  <a:tblStyle styleId="{65C13C9E-E440-4600-94C4-3A747C8F1960}"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B126986A-D8A0-49F6-BD54-9EC59F518647}"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514EC0D-7674-4181-877F-ECE4D5ABA999}" styleName="Table_2">
    <a:wholeTbl>
      <a:tcTxStyle b="off" i="off">
        <a:font>
          <a:latin typeface="Arial"/>
          <a:ea typeface="Arial"/>
          <a:cs typeface="Arial"/>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b="off" i="off"/>
      <a:tcStyle>
        <a:tcBdr/>
        <a:fill>
          <a:solidFill>
            <a:srgbClr val="E8ECF4"/>
          </a:solidFill>
        </a:fill>
      </a:tcStyle>
    </a:band1H>
    <a:band2H>
      <a:tcTxStyle b="off" i="off"/>
      <a:tcStyle>
        <a:tcBdr/>
      </a:tcStyle>
    </a:band2H>
    <a:band1V>
      <a:tcTxStyle b="off" i="off"/>
      <a:tcStyle>
        <a:tcBdr/>
        <a:fill>
          <a:solidFill>
            <a:srgbClr val="E8ECF4"/>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chemeClr val="l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fill>
          <a:solidFill>
            <a:schemeClr val="accent1"/>
          </a:solidFill>
        </a:fill>
      </a:tcStyle>
    </a:firstRow>
    <a:neCell>
      <a:tcTxStyle b="off" i="off"/>
      <a:tcStyle>
        <a:tcBdr/>
      </a:tcStyle>
    </a:neCell>
    <a:nwCell>
      <a:tcTxStyle b="off" i="off"/>
      <a:tcStyle>
        <a:tcBdr/>
      </a:tcStyle>
    </a:nwCell>
  </a:tblStyle>
  <a:tblStyle styleId="{929D5134-57DB-4448-B555-F57F790B1E0E}" styleName="Table_3">
    <a:wholeTbl>
      <a:tcTxStyle b="off" i="off">
        <a:font>
          <a:latin typeface="Arial"/>
          <a:ea typeface="Arial"/>
          <a:cs typeface="Arial"/>
        </a:font>
        <a:schemeClr val="dk1"/>
      </a:tcTxStyle>
      <a:tcStyle>
        <a:tcBdr>
          <a:left>
            <a:ln w="9525" cap="flat" cmpd="sng">
              <a:solidFill>
                <a:schemeClr val="dk1"/>
              </a:solidFill>
              <a:prstDash val="solid"/>
              <a:round/>
              <a:headEnd type="none" w="sm" len="sm"/>
              <a:tailEnd type="none" w="sm" len="sm"/>
            </a:ln>
          </a:left>
          <a:right>
            <a:ln w="9525" cap="flat" cmpd="sng">
              <a:solidFill>
                <a:schemeClr val="dk1"/>
              </a:solidFill>
              <a:prstDash val="solid"/>
              <a:round/>
              <a:headEnd type="none" w="sm" len="sm"/>
              <a:tailEnd type="none" w="sm" len="sm"/>
            </a:ln>
          </a:right>
          <a:top>
            <a:ln w="9525" cap="flat" cmpd="sng">
              <a:solidFill>
                <a:schemeClr val="dk1"/>
              </a:solidFill>
              <a:prstDash val="solid"/>
              <a:round/>
              <a:headEnd type="none" w="sm" len="sm"/>
              <a:tailEnd type="none" w="sm" len="sm"/>
            </a:ln>
          </a:top>
          <a:bottom>
            <a:ln w="9525"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op>
            <a:ln w="9525" cap="flat" cmpd="sng">
              <a:solidFill>
                <a:schemeClr val="dk1"/>
              </a:solidFill>
              <a:prstDash val="solid"/>
              <a:round/>
              <a:headEnd type="none" w="sm" len="sm"/>
              <a:tailEnd type="none" w="sm" len="sm"/>
            </a:ln>
          </a:top>
          <a:bottom>
            <a:ln w="9525" cap="flat" cmpd="sng">
              <a:solidFill>
                <a:schemeClr val="dk1"/>
              </a:solidFill>
              <a:prstDash val="solid"/>
              <a:round/>
              <a:headEnd type="none" w="sm" len="sm"/>
              <a:tailEnd type="none" w="sm" len="sm"/>
            </a:ln>
          </a:bottom>
        </a:tcBdr>
      </a:tcStyle>
    </a:band1H>
    <a:band2H>
      <a:tcTxStyle b="off" i="off"/>
      <a:tcStyle>
        <a:tcBdr/>
      </a:tcStyle>
    </a:band2H>
    <a:band1V>
      <a:tcTxStyle b="off" i="off"/>
      <a:tcStyle>
        <a:tcBdr>
          <a:left>
            <a:ln w="9525" cap="flat" cmpd="sng">
              <a:solidFill>
                <a:schemeClr val="dk1"/>
              </a:solidFill>
              <a:prstDash val="solid"/>
              <a:round/>
              <a:headEnd type="none" w="sm" len="sm"/>
              <a:tailEnd type="none" w="sm" len="sm"/>
            </a:ln>
          </a:left>
          <a:right>
            <a:ln w="9525" cap="flat" cmpd="sng">
              <a:solidFill>
                <a:schemeClr val="dk1"/>
              </a:solidFill>
              <a:prstDash val="solid"/>
              <a:round/>
              <a:headEnd type="none" w="sm" len="sm"/>
              <a:tailEnd type="none" w="sm" len="sm"/>
            </a:ln>
          </a:right>
        </a:tcBdr>
      </a:tcStyle>
    </a:band1V>
    <a:band2V>
      <a:tcTxStyle b="off" i="off"/>
      <a:tcStyle>
        <a:tcBdr>
          <a:left>
            <a:ln w="9525" cap="flat" cmpd="sng">
              <a:solidFill>
                <a:schemeClr val="dk1"/>
              </a:solidFill>
              <a:prstDash val="solid"/>
              <a:round/>
              <a:headEnd type="none" w="sm" len="sm"/>
              <a:tailEnd type="none" w="sm" len="sm"/>
            </a:ln>
          </a:left>
          <a:right>
            <a:ln w="9525" cap="flat" cmpd="sng">
              <a:solidFill>
                <a:schemeClr val="dk1"/>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fill>
          <a:solidFill>
            <a:schemeClr val="dk1"/>
          </a:solidFill>
        </a:fill>
      </a:tcStyle>
    </a:firstRow>
    <a:neCell>
      <a:tcTxStyle b="off" i="off"/>
      <a:tcStyle>
        <a:tcBdr/>
      </a:tcStyle>
    </a:neCell>
    <a:nwCell>
      <a:tcTxStyle b="off" i="off"/>
      <a:tcStyle>
        <a:tcBdr/>
      </a:tcStyle>
    </a:nwCell>
  </a:tblStyle>
  <a:tblStyle styleId="{64025134-0A07-475F-AFAB-F691777CE043}" styleName="Table_4">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32" autoAdjust="0"/>
    <p:restoredTop sz="91549" autoAdjust="0"/>
  </p:normalViewPr>
  <p:slideViewPr>
    <p:cSldViewPr snapToGrid="0">
      <p:cViewPr varScale="1">
        <p:scale>
          <a:sx n="144" d="100"/>
          <a:sy n="144" d="100"/>
        </p:scale>
        <p:origin x="904" y="19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2.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5.fntdata"/><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font" Target="fonts/font3.fntdata"/><Relationship Id="rId66"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65"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6.fntdata"/><Relationship Id="rId69"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1.fntdata"/><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font" Target="fonts/font4.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9F4090-143A-584F-9414-8FE6C1F3F469}" type="doc">
      <dgm:prSet loTypeId="urn:microsoft.com/office/officeart/2005/8/layout/orgChart1" loCatId="" qsTypeId="urn:microsoft.com/office/officeart/2005/8/quickstyle/simple1" qsCatId="simple" csTypeId="urn:microsoft.com/office/officeart/2005/8/colors/accent0_2" csCatId="mainScheme" phldr="1"/>
      <dgm:spPr/>
      <dgm:t>
        <a:bodyPr/>
        <a:lstStyle/>
        <a:p>
          <a:endParaRPr lang="en-US"/>
        </a:p>
      </dgm:t>
    </dgm:pt>
    <dgm:pt modelId="{26EA909E-4B80-064B-A1CD-D715EFAEF55E}">
      <dgm:prSet phldrT="[Text]" custT="1"/>
      <dgm:spPr/>
      <dgm:t>
        <a:bodyPr/>
        <a:lstStyle/>
        <a:p>
          <a:r>
            <a:rPr lang="en-US" sz="800" b="0" dirty="0"/>
            <a:t>SVP (1)</a:t>
          </a:r>
        </a:p>
      </dgm:t>
    </dgm:pt>
    <dgm:pt modelId="{270DEF4F-4CEE-3144-8016-D89A44896D88}" type="parTrans" cxnId="{7EBCC4EA-4D14-414A-A485-6462CE9156F0}">
      <dgm:prSet/>
      <dgm:spPr/>
      <dgm:t>
        <a:bodyPr/>
        <a:lstStyle/>
        <a:p>
          <a:endParaRPr lang="en-US" sz="1200"/>
        </a:p>
      </dgm:t>
    </dgm:pt>
    <dgm:pt modelId="{0634200D-DCA8-AE4E-9C52-523446EF5A7B}" type="sibTrans" cxnId="{7EBCC4EA-4D14-414A-A485-6462CE9156F0}">
      <dgm:prSet/>
      <dgm:spPr/>
      <dgm:t>
        <a:bodyPr/>
        <a:lstStyle/>
        <a:p>
          <a:endParaRPr lang="en-US" sz="1200"/>
        </a:p>
      </dgm:t>
    </dgm:pt>
    <dgm:pt modelId="{DA9D362B-05BD-FD4A-9BB1-C2027595BD6C}">
      <dgm:prSet phldrT="[Text]" custT="1"/>
      <dgm:spPr/>
      <dgm:t>
        <a:bodyPr/>
        <a:lstStyle/>
        <a:p>
          <a:r>
            <a:rPr lang="en-US" sz="800" b="0" dirty="0"/>
            <a:t>Data Strategy</a:t>
          </a:r>
        </a:p>
      </dgm:t>
    </dgm:pt>
    <dgm:pt modelId="{F9E60C8F-BE7E-CD46-B1DE-297D129D41D1}" type="parTrans" cxnId="{06E39940-CB55-5741-B436-659331E5E0BB}">
      <dgm:prSet/>
      <dgm:spPr/>
      <dgm:t>
        <a:bodyPr/>
        <a:lstStyle/>
        <a:p>
          <a:endParaRPr lang="en-US" sz="1200"/>
        </a:p>
      </dgm:t>
    </dgm:pt>
    <dgm:pt modelId="{2CF56C6C-B659-9A46-BADE-30918026DC24}" type="sibTrans" cxnId="{06E39940-CB55-5741-B436-659331E5E0BB}">
      <dgm:prSet/>
      <dgm:spPr/>
      <dgm:t>
        <a:bodyPr/>
        <a:lstStyle/>
        <a:p>
          <a:endParaRPr lang="en-US" sz="1200"/>
        </a:p>
      </dgm:t>
    </dgm:pt>
    <dgm:pt modelId="{D554806A-7DCA-8843-A062-E39AFC1B77DB}">
      <dgm:prSet phldrT="[Text]" custT="1"/>
      <dgm:spPr/>
      <dgm:t>
        <a:bodyPr/>
        <a:lstStyle/>
        <a:p>
          <a:r>
            <a:rPr lang="en-US" sz="800" b="0" dirty="0"/>
            <a:t>Data Governance</a:t>
          </a:r>
        </a:p>
      </dgm:t>
    </dgm:pt>
    <dgm:pt modelId="{529C4CD3-64DB-8F4A-AD7F-E5ED56697905}" type="parTrans" cxnId="{5B5AEB50-061A-534C-8F72-301955E3C7AB}">
      <dgm:prSet/>
      <dgm:spPr/>
      <dgm:t>
        <a:bodyPr/>
        <a:lstStyle/>
        <a:p>
          <a:endParaRPr lang="en-US" sz="1200"/>
        </a:p>
      </dgm:t>
    </dgm:pt>
    <dgm:pt modelId="{CA57ED10-E11F-7848-8425-9CD7D8BA3A72}" type="sibTrans" cxnId="{5B5AEB50-061A-534C-8F72-301955E3C7AB}">
      <dgm:prSet/>
      <dgm:spPr/>
      <dgm:t>
        <a:bodyPr/>
        <a:lstStyle/>
        <a:p>
          <a:endParaRPr lang="en-US" sz="1200"/>
        </a:p>
      </dgm:t>
    </dgm:pt>
    <dgm:pt modelId="{5BD4C626-DAD6-2B48-974C-0FC5F8D69D12}">
      <dgm:prSet phldrT="[Text]" custT="1"/>
      <dgm:spPr/>
      <dgm:t>
        <a:bodyPr/>
        <a:lstStyle/>
        <a:p>
          <a:r>
            <a:rPr lang="en-US" sz="800" b="0" dirty="0"/>
            <a:t>VP Data Mgmt. (1)</a:t>
          </a:r>
        </a:p>
      </dgm:t>
    </dgm:pt>
    <dgm:pt modelId="{EF903CF1-7A72-3047-968E-3EC13B92A0B0}" type="parTrans" cxnId="{B52BB1A1-0D68-064E-A9D4-3943CE3A15BA}">
      <dgm:prSet/>
      <dgm:spPr/>
      <dgm:t>
        <a:bodyPr/>
        <a:lstStyle/>
        <a:p>
          <a:endParaRPr lang="en-US"/>
        </a:p>
      </dgm:t>
    </dgm:pt>
    <dgm:pt modelId="{5CD7270F-5AFF-C84B-92E5-0224A5899405}" type="sibTrans" cxnId="{B52BB1A1-0D68-064E-A9D4-3943CE3A15BA}">
      <dgm:prSet/>
      <dgm:spPr/>
      <dgm:t>
        <a:bodyPr/>
        <a:lstStyle/>
        <a:p>
          <a:endParaRPr lang="en-US"/>
        </a:p>
      </dgm:t>
    </dgm:pt>
    <dgm:pt modelId="{885133AC-FAB8-424A-B0F4-83D23E8FBEAE}">
      <dgm:prSet phldrT="[Text]" custT="1"/>
      <dgm:spPr/>
      <dgm:t>
        <a:bodyPr/>
        <a:lstStyle/>
        <a:p>
          <a:r>
            <a:rPr lang="en-US" sz="800" b="0" dirty="0"/>
            <a:t>Data Architects (3)</a:t>
          </a:r>
        </a:p>
      </dgm:t>
    </dgm:pt>
    <dgm:pt modelId="{B943DBF3-823F-B148-9BEC-80375A0E623A}" type="parTrans" cxnId="{DC52DDA2-5B6C-6246-BCC2-C9A1D5BDE3F1}">
      <dgm:prSet/>
      <dgm:spPr/>
      <dgm:t>
        <a:bodyPr/>
        <a:lstStyle/>
        <a:p>
          <a:endParaRPr lang="en-US"/>
        </a:p>
      </dgm:t>
    </dgm:pt>
    <dgm:pt modelId="{5C9275D6-0528-064F-B645-94CE4E94D424}" type="sibTrans" cxnId="{DC52DDA2-5B6C-6246-BCC2-C9A1D5BDE3F1}">
      <dgm:prSet/>
      <dgm:spPr/>
      <dgm:t>
        <a:bodyPr/>
        <a:lstStyle/>
        <a:p>
          <a:endParaRPr lang="en-US"/>
        </a:p>
      </dgm:t>
    </dgm:pt>
    <dgm:pt modelId="{EB5EE109-5EE7-5143-B291-4E273CF61278}">
      <dgm:prSet phldrT="[Text]" custT="1"/>
      <dgm:spPr/>
      <dgm:t>
        <a:bodyPr/>
        <a:lstStyle/>
        <a:p>
          <a:r>
            <a:rPr lang="en-US" sz="800" b="0" dirty="0"/>
            <a:t>Data Engineers (6)</a:t>
          </a:r>
        </a:p>
      </dgm:t>
    </dgm:pt>
    <dgm:pt modelId="{7CA40E06-E00A-1740-8626-3CDCC5F39E0D}" type="parTrans" cxnId="{E5AD6C61-26F4-2946-A3EE-9B80BBC7E1B6}">
      <dgm:prSet/>
      <dgm:spPr/>
      <dgm:t>
        <a:bodyPr/>
        <a:lstStyle/>
        <a:p>
          <a:endParaRPr lang="en-US"/>
        </a:p>
      </dgm:t>
    </dgm:pt>
    <dgm:pt modelId="{2A827A88-8277-FC4C-90E2-E5C0F38AEE77}" type="sibTrans" cxnId="{E5AD6C61-26F4-2946-A3EE-9B80BBC7E1B6}">
      <dgm:prSet/>
      <dgm:spPr/>
      <dgm:t>
        <a:bodyPr/>
        <a:lstStyle/>
        <a:p>
          <a:endParaRPr lang="en-US"/>
        </a:p>
      </dgm:t>
    </dgm:pt>
    <dgm:pt modelId="{B057094C-85A0-BD4D-B5BD-A0F16784478F}">
      <dgm:prSet phldrT="[Text]" custT="1"/>
      <dgm:spPr/>
      <dgm:t>
        <a:bodyPr/>
        <a:lstStyle/>
        <a:p>
          <a:r>
            <a:rPr lang="en-US" sz="800" b="0" dirty="0"/>
            <a:t>Analysts (4)</a:t>
          </a:r>
        </a:p>
      </dgm:t>
    </dgm:pt>
    <dgm:pt modelId="{1F932ABD-B4BE-EE42-9A2B-F83E3510E330}" type="parTrans" cxnId="{83965DDD-D259-E64D-822F-6B8FFA0FDCD3}">
      <dgm:prSet/>
      <dgm:spPr/>
      <dgm:t>
        <a:bodyPr/>
        <a:lstStyle/>
        <a:p>
          <a:endParaRPr lang="en-US"/>
        </a:p>
      </dgm:t>
    </dgm:pt>
    <dgm:pt modelId="{0C449FA4-1166-7F4F-B467-CA14E14D8AD7}" type="sibTrans" cxnId="{83965DDD-D259-E64D-822F-6B8FFA0FDCD3}">
      <dgm:prSet/>
      <dgm:spPr/>
      <dgm:t>
        <a:bodyPr/>
        <a:lstStyle/>
        <a:p>
          <a:endParaRPr lang="en-US"/>
        </a:p>
      </dgm:t>
    </dgm:pt>
    <dgm:pt modelId="{FC00C7FC-1843-4346-8E6C-01C9CB461C85}">
      <dgm:prSet phldrT="[Text]" custT="1"/>
      <dgm:spPr/>
      <dgm:t>
        <a:bodyPr/>
        <a:lstStyle/>
        <a:p>
          <a:r>
            <a:rPr lang="en-US" sz="800" b="0" dirty="0"/>
            <a:t>ETL Developers (6)</a:t>
          </a:r>
        </a:p>
      </dgm:t>
    </dgm:pt>
    <dgm:pt modelId="{813C5C86-4849-5241-89B1-6D036E069175}" type="parTrans" cxnId="{BAA9592E-7501-0F4B-A6F4-BE5D23C7BE44}">
      <dgm:prSet/>
      <dgm:spPr/>
      <dgm:t>
        <a:bodyPr/>
        <a:lstStyle/>
        <a:p>
          <a:endParaRPr lang="en-US"/>
        </a:p>
      </dgm:t>
    </dgm:pt>
    <dgm:pt modelId="{F8A6B507-1F04-5149-BE72-7E8F0C1E07BC}" type="sibTrans" cxnId="{BAA9592E-7501-0F4B-A6F4-BE5D23C7BE44}">
      <dgm:prSet/>
      <dgm:spPr/>
      <dgm:t>
        <a:bodyPr/>
        <a:lstStyle/>
        <a:p>
          <a:endParaRPr lang="en-US"/>
        </a:p>
      </dgm:t>
    </dgm:pt>
    <dgm:pt modelId="{6D682A01-BBD6-154B-99D0-AF634CE50806}">
      <dgm:prSet phldrT="[Text]" custT="1"/>
      <dgm:spPr/>
      <dgm:t>
        <a:bodyPr/>
        <a:lstStyle/>
        <a:p>
          <a:r>
            <a:rPr lang="en-US" sz="800" b="0" dirty="0"/>
            <a:t>Analyst (1)</a:t>
          </a:r>
        </a:p>
      </dgm:t>
    </dgm:pt>
    <dgm:pt modelId="{5EEE35E5-B32E-AF4E-B8BC-29C86C1B24DA}" type="parTrans" cxnId="{24821B6F-89B5-2243-A978-91070F6042BF}">
      <dgm:prSet/>
      <dgm:spPr/>
      <dgm:t>
        <a:bodyPr/>
        <a:lstStyle/>
        <a:p>
          <a:endParaRPr lang="en-US"/>
        </a:p>
      </dgm:t>
    </dgm:pt>
    <dgm:pt modelId="{85884A38-8C8F-0A40-AC4A-9AEA74CA4E1D}" type="sibTrans" cxnId="{24821B6F-89B5-2243-A978-91070F6042BF}">
      <dgm:prSet/>
      <dgm:spPr/>
      <dgm:t>
        <a:bodyPr/>
        <a:lstStyle/>
        <a:p>
          <a:endParaRPr lang="en-US"/>
        </a:p>
      </dgm:t>
    </dgm:pt>
    <dgm:pt modelId="{29CE16E6-3E80-4FD8-9522-83FD9822F9B1}">
      <dgm:prSet phldrT="[Text]" custT="1"/>
      <dgm:spPr/>
      <dgm:t>
        <a:bodyPr/>
        <a:lstStyle/>
        <a:p>
          <a:r>
            <a:rPr lang="en-US" sz="800" b="0" dirty="0"/>
            <a:t>Data Delivery</a:t>
          </a:r>
        </a:p>
      </dgm:t>
    </dgm:pt>
    <dgm:pt modelId="{53E8B634-5629-4D33-92DB-3ECEFBCB486A}" type="parTrans" cxnId="{34E9457E-CF91-4D1C-ABE9-76AB800A7684}">
      <dgm:prSet/>
      <dgm:spPr/>
      <dgm:t>
        <a:bodyPr/>
        <a:lstStyle/>
        <a:p>
          <a:endParaRPr lang="en-US"/>
        </a:p>
      </dgm:t>
    </dgm:pt>
    <dgm:pt modelId="{22C40088-89E0-4A9A-8B41-BF348C852F52}" type="sibTrans" cxnId="{34E9457E-CF91-4D1C-ABE9-76AB800A7684}">
      <dgm:prSet/>
      <dgm:spPr/>
      <dgm:t>
        <a:bodyPr/>
        <a:lstStyle/>
        <a:p>
          <a:endParaRPr lang="en-US"/>
        </a:p>
      </dgm:t>
    </dgm:pt>
    <dgm:pt modelId="{39469AE6-15DD-4718-BF02-12E9D6B295C4}">
      <dgm:prSet phldrT="[Text]" custT="1"/>
      <dgm:spPr/>
      <dgm:t>
        <a:bodyPr/>
        <a:lstStyle/>
        <a:p>
          <a:r>
            <a:rPr lang="en-US" sz="800" b="0" dirty="0"/>
            <a:t>Manager (1)</a:t>
          </a:r>
        </a:p>
      </dgm:t>
    </dgm:pt>
    <dgm:pt modelId="{4CCA44E3-4C10-4DC2-BA48-4326EEF7F507}" type="parTrans" cxnId="{06F78CB5-05CD-4EEF-BB18-18A1A15D4C80}">
      <dgm:prSet/>
      <dgm:spPr/>
      <dgm:t>
        <a:bodyPr/>
        <a:lstStyle/>
        <a:p>
          <a:endParaRPr lang="en-US"/>
        </a:p>
      </dgm:t>
    </dgm:pt>
    <dgm:pt modelId="{F3D1240B-A201-4002-BFF6-3CACE423DBFC}" type="sibTrans" cxnId="{06F78CB5-05CD-4EEF-BB18-18A1A15D4C80}">
      <dgm:prSet/>
      <dgm:spPr/>
      <dgm:t>
        <a:bodyPr/>
        <a:lstStyle/>
        <a:p>
          <a:endParaRPr lang="en-US"/>
        </a:p>
      </dgm:t>
    </dgm:pt>
    <dgm:pt modelId="{4A9749EA-84B0-4733-9171-A64210BAC936}">
      <dgm:prSet phldrT="[Text]" custT="1"/>
      <dgm:spPr/>
      <dgm:t>
        <a:bodyPr/>
        <a:lstStyle/>
        <a:p>
          <a:r>
            <a:rPr lang="en-US" sz="800" b="0" dirty="0"/>
            <a:t>Director (1)</a:t>
          </a:r>
        </a:p>
      </dgm:t>
    </dgm:pt>
    <dgm:pt modelId="{605DFBC6-1389-48C2-B8A2-0B91510A6004}" type="parTrans" cxnId="{AB734DBD-BA93-45FE-B906-CDFC576804B3}">
      <dgm:prSet/>
      <dgm:spPr/>
      <dgm:t>
        <a:bodyPr/>
        <a:lstStyle/>
        <a:p>
          <a:endParaRPr lang="en-US"/>
        </a:p>
      </dgm:t>
    </dgm:pt>
    <dgm:pt modelId="{168FD931-ADDB-429F-BB61-0EB078F6E0F0}" type="sibTrans" cxnId="{AB734DBD-BA93-45FE-B906-CDFC576804B3}">
      <dgm:prSet/>
      <dgm:spPr/>
      <dgm:t>
        <a:bodyPr/>
        <a:lstStyle/>
        <a:p>
          <a:endParaRPr lang="en-US"/>
        </a:p>
      </dgm:t>
    </dgm:pt>
    <dgm:pt modelId="{F4A8AC56-75F2-4F21-8840-8CB04D472510}">
      <dgm:prSet phldrT="[Text]" custT="1"/>
      <dgm:spPr/>
      <dgm:t>
        <a:bodyPr/>
        <a:lstStyle/>
        <a:p>
          <a:r>
            <a:rPr lang="en-US" sz="800" b="0" dirty="0"/>
            <a:t>Director (1)</a:t>
          </a:r>
        </a:p>
      </dgm:t>
    </dgm:pt>
    <dgm:pt modelId="{9CE57767-69CF-45E9-B56A-A0045962B214}" type="parTrans" cxnId="{7BF8F0BE-CF1A-4607-BA62-05FFF7B9D6FB}">
      <dgm:prSet/>
      <dgm:spPr/>
      <dgm:t>
        <a:bodyPr/>
        <a:lstStyle/>
        <a:p>
          <a:endParaRPr lang="en-US"/>
        </a:p>
      </dgm:t>
    </dgm:pt>
    <dgm:pt modelId="{89784BC2-F85F-473A-BA00-1201969CE58F}" type="sibTrans" cxnId="{7BF8F0BE-CF1A-4607-BA62-05FFF7B9D6FB}">
      <dgm:prSet/>
      <dgm:spPr/>
      <dgm:t>
        <a:bodyPr/>
        <a:lstStyle/>
        <a:p>
          <a:endParaRPr lang="en-US"/>
        </a:p>
      </dgm:t>
    </dgm:pt>
    <dgm:pt modelId="{E0899444-50D0-45AE-9C16-BF9B0C9ACC31}">
      <dgm:prSet phldrT="[Text]" custT="1"/>
      <dgm:spPr/>
      <dgm:t>
        <a:bodyPr/>
        <a:lstStyle/>
        <a:p>
          <a:r>
            <a:rPr lang="en-US" sz="800" b="0" dirty="0"/>
            <a:t>Director (1)</a:t>
          </a:r>
        </a:p>
      </dgm:t>
    </dgm:pt>
    <dgm:pt modelId="{6098E32D-F548-4831-8EE0-B924C7A602D3}" type="parTrans" cxnId="{FD48C2B7-B0FE-49C4-B804-46D75A3D8590}">
      <dgm:prSet/>
      <dgm:spPr/>
      <dgm:t>
        <a:bodyPr/>
        <a:lstStyle/>
        <a:p>
          <a:endParaRPr lang="en-US"/>
        </a:p>
      </dgm:t>
    </dgm:pt>
    <dgm:pt modelId="{754C90F3-3B74-40EA-BF8C-86A603A81054}" type="sibTrans" cxnId="{FD48C2B7-B0FE-49C4-B804-46D75A3D8590}">
      <dgm:prSet/>
      <dgm:spPr/>
      <dgm:t>
        <a:bodyPr/>
        <a:lstStyle/>
        <a:p>
          <a:endParaRPr lang="en-US"/>
        </a:p>
      </dgm:t>
    </dgm:pt>
    <dgm:pt modelId="{4351C954-2F54-451F-9B55-FB6A5E7AB520}">
      <dgm:prSet phldrT="[Text]" custT="1"/>
      <dgm:spPr/>
      <dgm:t>
        <a:bodyPr/>
        <a:lstStyle/>
        <a:p>
          <a:r>
            <a:rPr lang="en-US" sz="800" b="0" dirty="0"/>
            <a:t>Managers (2)</a:t>
          </a:r>
        </a:p>
      </dgm:t>
    </dgm:pt>
    <dgm:pt modelId="{5DB83873-7EB7-4E5E-9D00-77C6A45DA7DE}" type="parTrans" cxnId="{438F0755-FFF8-4037-BA3A-0E1E65A7CF55}">
      <dgm:prSet/>
      <dgm:spPr/>
      <dgm:t>
        <a:bodyPr/>
        <a:lstStyle/>
        <a:p>
          <a:endParaRPr lang="en-US"/>
        </a:p>
      </dgm:t>
    </dgm:pt>
    <dgm:pt modelId="{F1B68EF7-180A-4AB6-8C5C-BCE7E4A72D89}" type="sibTrans" cxnId="{438F0755-FFF8-4037-BA3A-0E1E65A7CF55}">
      <dgm:prSet/>
      <dgm:spPr/>
      <dgm:t>
        <a:bodyPr/>
        <a:lstStyle/>
        <a:p>
          <a:endParaRPr lang="en-US"/>
        </a:p>
      </dgm:t>
    </dgm:pt>
    <dgm:pt modelId="{4EC197DD-B65C-4A7F-B89B-4BF5A7998E17}">
      <dgm:prSet phldrT="[Text]" custT="1"/>
      <dgm:spPr/>
      <dgm:t>
        <a:bodyPr/>
        <a:lstStyle/>
        <a:p>
          <a:r>
            <a:rPr lang="en-US" sz="800" b="0" dirty="0"/>
            <a:t>VP Analytics (1)</a:t>
          </a:r>
        </a:p>
      </dgm:t>
    </dgm:pt>
    <dgm:pt modelId="{51792AF1-847D-4579-A877-E9820E7ADE05}" type="parTrans" cxnId="{13C881D1-1CD0-4FFD-B2A2-38F0C7C2D2EE}">
      <dgm:prSet/>
      <dgm:spPr/>
      <dgm:t>
        <a:bodyPr/>
        <a:lstStyle/>
        <a:p>
          <a:endParaRPr lang="en-US"/>
        </a:p>
      </dgm:t>
    </dgm:pt>
    <dgm:pt modelId="{6FC04510-1F12-44EF-A3D7-258C3439C6EE}" type="sibTrans" cxnId="{13C881D1-1CD0-4FFD-B2A2-38F0C7C2D2EE}">
      <dgm:prSet/>
      <dgm:spPr/>
      <dgm:t>
        <a:bodyPr/>
        <a:lstStyle/>
        <a:p>
          <a:endParaRPr lang="en-US"/>
        </a:p>
      </dgm:t>
    </dgm:pt>
    <dgm:pt modelId="{C793C3E7-A64D-4B52-806C-1A76F1C1D5A0}">
      <dgm:prSet phldrT="[Text]" custT="1"/>
      <dgm:spPr/>
      <dgm:t>
        <a:bodyPr/>
        <a:lstStyle/>
        <a:p>
          <a:r>
            <a:rPr lang="en-US" sz="800" b="0" dirty="0"/>
            <a:t>Director DS (1)</a:t>
          </a:r>
        </a:p>
      </dgm:t>
    </dgm:pt>
    <dgm:pt modelId="{440F97EA-9953-4197-9906-5C89E0649C59}" type="parTrans" cxnId="{B086A40F-7762-4F68-8BCB-EBF7D25A48AC}">
      <dgm:prSet/>
      <dgm:spPr/>
      <dgm:t>
        <a:bodyPr/>
        <a:lstStyle/>
        <a:p>
          <a:endParaRPr lang="en-US"/>
        </a:p>
      </dgm:t>
    </dgm:pt>
    <dgm:pt modelId="{61319BE6-D1FB-4923-B8A8-CAACE4B3F16B}" type="sibTrans" cxnId="{B086A40F-7762-4F68-8BCB-EBF7D25A48AC}">
      <dgm:prSet/>
      <dgm:spPr/>
      <dgm:t>
        <a:bodyPr/>
        <a:lstStyle/>
        <a:p>
          <a:endParaRPr lang="en-US"/>
        </a:p>
      </dgm:t>
    </dgm:pt>
    <dgm:pt modelId="{6B4218FA-5C47-4753-93BC-E952253753DF}">
      <dgm:prSet phldrT="[Text]" custT="1"/>
      <dgm:spPr/>
      <dgm:t>
        <a:bodyPr/>
        <a:lstStyle/>
        <a:p>
          <a:r>
            <a:rPr lang="en-US" sz="800" b="0" dirty="0"/>
            <a:t>Healthcare Economics</a:t>
          </a:r>
        </a:p>
      </dgm:t>
    </dgm:pt>
    <dgm:pt modelId="{023B5660-E0FC-4BBB-B596-7D08C7D43802}" type="parTrans" cxnId="{8396E02D-35F1-4ECB-879A-7B3547FC7AA4}">
      <dgm:prSet/>
      <dgm:spPr/>
      <dgm:t>
        <a:bodyPr/>
        <a:lstStyle/>
        <a:p>
          <a:endParaRPr lang="en-US"/>
        </a:p>
      </dgm:t>
    </dgm:pt>
    <dgm:pt modelId="{520C483B-1DE8-467E-ADBC-A8297094699D}" type="sibTrans" cxnId="{8396E02D-35F1-4ECB-879A-7B3547FC7AA4}">
      <dgm:prSet/>
      <dgm:spPr/>
      <dgm:t>
        <a:bodyPr/>
        <a:lstStyle/>
        <a:p>
          <a:endParaRPr lang="en-US"/>
        </a:p>
      </dgm:t>
    </dgm:pt>
    <dgm:pt modelId="{3F8F9337-DE50-49ED-91A2-03142E1B5A23}">
      <dgm:prSet phldrT="[Text]" custT="1"/>
      <dgm:spPr/>
      <dgm:t>
        <a:bodyPr/>
        <a:lstStyle/>
        <a:p>
          <a:r>
            <a:rPr lang="en-US" sz="800" b="0" dirty="0"/>
            <a:t>Healthcare Analytics</a:t>
          </a:r>
        </a:p>
      </dgm:t>
    </dgm:pt>
    <dgm:pt modelId="{8165D27E-3F62-4F6C-8DDB-4E5A8293DA84}" type="parTrans" cxnId="{16A60A2F-49E7-4683-92D8-2A3644F52904}">
      <dgm:prSet/>
      <dgm:spPr/>
      <dgm:t>
        <a:bodyPr/>
        <a:lstStyle/>
        <a:p>
          <a:endParaRPr lang="en-US"/>
        </a:p>
      </dgm:t>
    </dgm:pt>
    <dgm:pt modelId="{12B6026A-53F9-45B4-B64A-B250417F0862}" type="sibTrans" cxnId="{16A60A2F-49E7-4683-92D8-2A3644F52904}">
      <dgm:prSet/>
      <dgm:spPr/>
      <dgm:t>
        <a:bodyPr/>
        <a:lstStyle/>
        <a:p>
          <a:endParaRPr lang="en-US"/>
        </a:p>
      </dgm:t>
    </dgm:pt>
    <dgm:pt modelId="{CAA572C9-509D-44C7-9C38-D5330A929D6E}">
      <dgm:prSet phldrT="[Text]" custT="1"/>
      <dgm:spPr/>
      <dgm:t>
        <a:bodyPr/>
        <a:lstStyle/>
        <a:p>
          <a:r>
            <a:rPr lang="en-US" sz="800" b="0" dirty="0"/>
            <a:t>BI</a:t>
          </a:r>
        </a:p>
      </dgm:t>
    </dgm:pt>
    <dgm:pt modelId="{102EEC89-66CA-4188-B190-9F42B7144E33}" type="parTrans" cxnId="{6F9896D3-019B-43A5-A75A-220648CF882B}">
      <dgm:prSet/>
      <dgm:spPr/>
      <dgm:t>
        <a:bodyPr/>
        <a:lstStyle/>
        <a:p>
          <a:endParaRPr lang="en-US"/>
        </a:p>
      </dgm:t>
    </dgm:pt>
    <dgm:pt modelId="{BD13AD71-6F08-46E4-BC5A-170C4BE97712}" type="sibTrans" cxnId="{6F9896D3-019B-43A5-A75A-220648CF882B}">
      <dgm:prSet/>
      <dgm:spPr/>
      <dgm:t>
        <a:bodyPr/>
        <a:lstStyle/>
        <a:p>
          <a:endParaRPr lang="en-US"/>
        </a:p>
      </dgm:t>
    </dgm:pt>
    <dgm:pt modelId="{0BEE8E35-10EC-4A65-A85D-1196A57126E0}">
      <dgm:prSet phldrT="[Text]" custT="1"/>
      <dgm:spPr/>
      <dgm:t>
        <a:bodyPr/>
        <a:lstStyle/>
        <a:p>
          <a:r>
            <a:rPr lang="en-US" sz="800" b="0" dirty="0"/>
            <a:t>Director (1)</a:t>
          </a:r>
        </a:p>
      </dgm:t>
    </dgm:pt>
    <dgm:pt modelId="{4AF701B8-1B7A-4942-9379-7D142913E3FD}" type="parTrans" cxnId="{349CD2CC-298D-41E0-B7F2-9310DED2599D}">
      <dgm:prSet/>
      <dgm:spPr/>
      <dgm:t>
        <a:bodyPr/>
        <a:lstStyle/>
        <a:p>
          <a:endParaRPr lang="en-US"/>
        </a:p>
      </dgm:t>
    </dgm:pt>
    <dgm:pt modelId="{E8329632-0B93-4C4F-BFF5-08FA1474E462}" type="sibTrans" cxnId="{349CD2CC-298D-41E0-B7F2-9310DED2599D}">
      <dgm:prSet/>
      <dgm:spPr/>
      <dgm:t>
        <a:bodyPr/>
        <a:lstStyle/>
        <a:p>
          <a:endParaRPr lang="en-US"/>
        </a:p>
      </dgm:t>
    </dgm:pt>
    <dgm:pt modelId="{013D5742-4BE7-48D1-B625-DFF06137DD08}">
      <dgm:prSet phldrT="[Text]" custT="1"/>
      <dgm:spPr/>
      <dgm:t>
        <a:bodyPr/>
        <a:lstStyle/>
        <a:p>
          <a:r>
            <a:rPr lang="en-US" sz="800" b="0" dirty="0"/>
            <a:t>Informatics Analysts (7)</a:t>
          </a:r>
        </a:p>
      </dgm:t>
    </dgm:pt>
    <dgm:pt modelId="{8C281EB1-C640-4667-837A-57AD58FEC0E2}" type="parTrans" cxnId="{81F47084-2576-4163-84E9-0500C850018C}">
      <dgm:prSet/>
      <dgm:spPr/>
      <dgm:t>
        <a:bodyPr/>
        <a:lstStyle/>
        <a:p>
          <a:endParaRPr lang="en-US"/>
        </a:p>
      </dgm:t>
    </dgm:pt>
    <dgm:pt modelId="{E486C48B-3A54-4D4A-9569-E1C0CC254B7A}" type="sibTrans" cxnId="{81F47084-2576-4163-84E9-0500C850018C}">
      <dgm:prSet/>
      <dgm:spPr/>
      <dgm:t>
        <a:bodyPr/>
        <a:lstStyle/>
        <a:p>
          <a:endParaRPr lang="en-US"/>
        </a:p>
      </dgm:t>
    </dgm:pt>
    <dgm:pt modelId="{47C3F0C5-C8A4-4171-AFB7-31E5E43DEE8E}">
      <dgm:prSet phldrT="[Text]" custT="1"/>
      <dgm:spPr/>
      <dgm:t>
        <a:bodyPr/>
        <a:lstStyle/>
        <a:p>
          <a:r>
            <a:rPr lang="en-US" sz="800" b="0" dirty="0"/>
            <a:t>Sr Statistician (1)</a:t>
          </a:r>
        </a:p>
      </dgm:t>
    </dgm:pt>
    <dgm:pt modelId="{AAC76672-C240-4DF7-B8E3-21CA05222E63}" type="parTrans" cxnId="{2D69FB7D-7D22-4340-9748-A482FA20D89A}">
      <dgm:prSet/>
      <dgm:spPr/>
      <dgm:t>
        <a:bodyPr/>
        <a:lstStyle/>
        <a:p>
          <a:endParaRPr lang="en-US"/>
        </a:p>
      </dgm:t>
    </dgm:pt>
    <dgm:pt modelId="{0966FCC3-078B-4F6B-B496-A9D2CFAB1F0E}" type="sibTrans" cxnId="{2D69FB7D-7D22-4340-9748-A482FA20D89A}">
      <dgm:prSet/>
      <dgm:spPr/>
      <dgm:t>
        <a:bodyPr/>
        <a:lstStyle/>
        <a:p>
          <a:endParaRPr lang="en-US"/>
        </a:p>
      </dgm:t>
    </dgm:pt>
    <dgm:pt modelId="{2B969FB8-D301-43D3-9FCE-52B26ADC347E}">
      <dgm:prSet phldrT="[Text]" custT="1"/>
      <dgm:spPr/>
      <dgm:t>
        <a:bodyPr/>
        <a:lstStyle/>
        <a:p>
          <a:r>
            <a:rPr lang="en-US" sz="800" b="0" dirty="0"/>
            <a:t>Data Scientist (1)</a:t>
          </a:r>
        </a:p>
      </dgm:t>
    </dgm:pt>
    <dgm:pt modelId="{A9EC5229-E202-4E20-AAEA-9327CE12DF29}" type="parTrans" cxnId="{E696B14E-0362-432B-9E49-366CF7D882EE}">
      <dgm:prSet/>
      <dgm:spPr/>
      <dgm:t>
        <a:bodyPr/>
        <a:lstStyle/>
        <a:p>
          <a:endParaRPr lang="en-US"/>
        </a:p>
      </dgm:t>
    </dgm:pt>
    <dgm:pt modelId="{05615C7B-1E63-4FF4-B8C7-19B88F15E77F}" type="sibTrans" cxnId="{E696B14E-0362-432B-9E49-366CF7D882EE}">
      <dgm:prSet/>
      <dgm:spPr/>
      <dgm:t>
        <a:bodyPr/>
        <a:lstStyle/>
        <a:p>
          <a:endParaRPr lang="en-US"/>
        </a:p>
      </dgm:t>
    </dgm:pt>
    <dgm:pt modelId="{5CD6501F-38D5-42EF-A675-61BA6F8ABE6A}">
      <dgm:prSet phldrT="[Text]" custT="1"/>
      <dgm:spPr/>
      <dgm:t>
        <a:bodyPr/>
        <a:lstStyle/>
        <a:p>
          <a:r>
            <a:rPr lang="en-US" sz="800" b="0" dirty="0"/>
            <a:t>Principal Statistician (1)</a:t>
          </a:r>
        </a:p>
      </dgm:t>
    </dgm:pt>
    <dgm:pt modelId="{DC29739F-7FF6-4E89-8B7A-791299DF46E6}" type="parTrans" cxnId="{49C272A2-41BC-47B6-B90C-6095A172EC2A}">
      <dgm:prSet/>
      <dgm:spPr/>
      <dgm:t>
        <a:bodyPr/>
        <a:lstStyle/>
        <a:p>
          <a:endParaRPr lang="en-US"/>
        </a:p>
      </dgm:t>
    </dgm:pt>
    <dgm:pt modelId="{846EF6BE-F4B2-4E14-98E1-DCA4CFED54BC}" type="sibTrans" cxnId="{49C272A2-41BC-47B6-B90C-6095A172EC2A}">
      <dgm:prSet/>
      <dgm:spPr/>
      <dgm:t>
        <a:bodyPr/>
        <a:lstStyle/>
        <a:p>
          <a:endParaRPr lang="en-US"/>
        </a:p>
      </dgm:t>
    </dgm:pt>
    <dgm:pt modelId="{CCE95338-293A-4B89-BA80-1B7A1CFC8AD6}">
      <dgm:prSet phldrT="[Text]" custT="1"/>
      <dgm:spPr/>
      <dgm:t>
        <a:bodyPr/>
        <a:lstStyle/>
        <a:p>
          <a:r>
            <a:rPr lang="en-US" sz="800" b="0" dirty="0"/>
            <a:t>Sr Statistician (2)</a:t>
          </a:r>
        </a:p>
      </dgm:t>
    </dgm:pt>
    <dgm:pt modelId="{B2D733CA-06E4-4969-AF74-F1FEDD9C07E5}" type="parTrans" cxnId="{B36AA80B-8D7D-453F-A8E5-76FC5CCAF348}">
      <dgm:prSet/>
      <dgm:spPr/>
      <dgm:t>
        <a:bodyPr/>
        <a:lstStyle/>
        <a:p>
          <a:endParaRPr lang="en-US"/>
        </a:p>
      </dgm:t>
    </dgm:pt>
    <dgm:pt modelId="{B0A5FD52-A6B4-4D48-8ABA-995F37EF4EB4}" type="sibTrans" cxnId="{B36AA80B-8D7D-453F-A8E5-76FC5CCAF348}">
      <dgm:prSet/>
      <dgm:spPr/>
      <dgm:t>
        <a:bodyPr/>
        <a:lstStyle/>
        <a:p>
          <a:endParaRPr lang="en-US"/>
        </a:p>
      </dgm:t>
    </dgm:pt>
    <dgm:pt modelId="{F7FBD049-7831-49D2-BC6D-3DC2948C8EBF}">
      <dgm:prSet phldrT="[Text]" custT="1"/>
      <dgm:spPr/>
      <dgm:t>
        <a:bodyPr/>
        <a:lstStyle/>
        <a:p>
          <a:r>
            <a:rPr lang="en-US" sz="800" b="0" dirty="0"/>
            <a:t>Data Scientist (2)</a:t>
          </a:r>
        </a:p>
      </dgm:t>
    </dgm:pt>
    <dgm:pt modelId="{EB07B64C-81F0-4ED5-BF37-BF53CBD20E2A}" type="parTrans" cxnId="{4924820B-71DC-45E5-ADB1-51613E53B245}">
      <dgm:prSet/>
      <dgm:spPr/>
      <dgm:t>
        <a:bodyPr/>
        <a:lstStyle/>
        <a:p>
          <a:endParaRPr lang="en-US"/>
        </a:p>
      </dgm:t>
    </dgm:pt>
    <dgm:pt modelId="{3A019957-797D-496B-9F75-EE86443C5285}" type="sibTrans" cxnId="{4924820B-71DC-45E5-ADB1-51613E53B245}">
      <dgm:prSet/>
      <dgm:spPr/>
      <dgm:t>
        <a:bodyPr/>
        <a:lstStyle/>
        <a:p>
          <a:endParaRPr lang="en-US"/>
        </a:p>
      </dgm:t>
    </dgm:pt>
    <dgm:pt modelId="{F3510F87-E794-4DE9-9577-318C9FE52CDC}">
      <dgm:prSet phldrT="[Text]" custT="1"/>
      <dgm:spPr/>
      <dgm:t>
        <a:bodyPr/>
        <a:lstStyle/>
        <a:p>
          <a:r>
            <a:rPr lang="en-US" sz="800" b="0" dirty="0"/>
            <a:t>Reporting Analyst (1)</a:t>
          </a:r>
        </a:p>
      </dgm:t>
    </dgm:pt>
    <dgm:pt modelId="{EAE09459-9AB5-4A5E-AF61-2272FDDA3C08}" type="parTrans" cxnId="{0CA7EF7F-39C7-494D-A522-A0FCC69B9530}">
      <dgm:prSet/>
      <dgm:spPr/>
      <dgm:t>
        <a:bodyPr/>
        <a:lstStyle/>
        <a:p>
          <a:endParaRPr lang="en-US"/>
        </a:p>
      </dgm:t>
    </dgm:pt>
    <dgm:pt modelId="{A640B56A-7A70-4688-B810-3A623177B955}" type="sibTrans" cxnId="{0CA7EF7F-39C7-494D-A522-A0FCC69B9530}">
      <dgm:prSet/>
      <dgm:spPr/>
      <dgm:t>
        <a:bodyPr/>
        <a:lstStyle/>
        <a:p>
          <a:endParaRPr lang="en-US"/>
        </a:p>
      </dgm:t>
    </dgm:pt>
    <dgm:pt modelId="{F1A2C63E-0483-462A-A015-26B7A976649B}">
      <dgm:prSet phldrT="[Text]" custT="1"/>
      <dgm:spPr/>
      <dgm:t>
        <a:bodyPr/>
        <a:lstStyle/>
        <a:p>
          <a:r>
            <a:rPr lang="en-US" sz="800" b="0" dirty="0"/>
            <a:t>Informatics Analyst (1)</a:t>
          </a:r>
        </a:p>
      </dgm:t>
    </dgm:pt>
    <dgm:pt modelId="{0694E981-89FF-4B69-A5D2-F546093B4E88}" type="parTrans" cxnId="{DE37A952-5403-42F0-B662-915F6672DB17}">
      <dgm:prSet/>
      <dgm:spPr/>
      <dgm:t>
        <a:bodyPr/>
        <a:lstStyle/>
        <a:p>
          <a:endParaRPr lang="en-US"/>
        </a:p>
      </dgm:t>
    </dgm:pt>
    <dgm:pt modelId="{819B5FF3-22B0-4F9C-A4E1-0C9F66E1518B}" type="sibTrans" cxnId="{DE37A952-5403-42F0-B662-915F6672DB17}">
      <dgm:prSet/>
      <dgm:spPr/>
      <dgm:t>
        <a:bodyPr/>
        <a:lstStyle/>
        <a:p>
          <a:endParaRPr lang="en-US"/>
        </a:p>
      </dgm:t>
    </dgm:pt>
    <dgm:pt modelId="{1ADD43C1-43AB-4EDB-9740-72A1374AA9E4}">
      <dgm:prSet phldrT="[Text]" custT="1"/>
      <dgm:spPr/>
      <dgm:t>
        <a:bodyPr/>
        <a:lstStyle/>
        <a:p>
          <a:r>
            <a:rPr lang="en-US" sz="800" b="0" dirty="0"/>
            <a:t>BI Lead (1)</a:t>
          </a:r>
        </a:p>
      </dgm:t>
    </dgm:pt>
    <dgm:pt modelId="{0A7D7A5C-3A2D-4DC7-B01A-0B7D4005F5DF}" type="parTrans" cxnId="{3934ADC5-760B-48E1-AE76-3528C78540AF}">
      <dgm:prSet/>
      <dgm:spPr/>
      <dgm:t>
        <a:bodyPr/>
        <a:lstStyle/>
        <a:p>
          <a:endParaRPr lang="en-US"/>
        </a:p>
      </dgm:t>
    </dgm:pt>
    <dgm:pt modelId="{F158D5C6-DD15-4B87-80C3-F96C2F41E7BB}" type="sibTrans" cxnId="{3934ADC5-760B-48E1-AE76-3528C78540AF}">
      <dgm:prSet/>
      <dgm:spPr/>
      <dgm:t>
        <a:bodyPr/>
        <a:lstStyle/>
        <a:p>
          <a:endParaRPr lang="en-US"/>
        </a:p>
      </dgm:t>
    </dgm:pt>
    <dgm:pt modelId="{C68B0A7A-6A00-42D9-B891-295BDD6C420E}">
      <dgm:prSet phldrT="[Text]" custT="1"/>
      <dgm:spPr/>
      <dgm:t>
        <a:bodyPr/>
        <a:lstStyle/>
        <a:p>
          <a:r>
            <a:rPr lang="en-US" sz="800" b="0" dirty="0"/>
            <a:t>Program Manager (1)</a:t>
          </a:r>
        </a:p>
      </dgm:t>
    </dgm:pt>
    <dgm:pt modelId="{65BCAEBB-DA13-4D99-858D-4263B016E2DB}" type="parTrans" cxnId="{9ED39F7C-D75F-4B71-AB6D-D72F7ADC9F30}">
      <dgm:prSet/>
      <dgm:spPr/>
      <dgm:t>
        <a:bodyPr/>
        <a:lstStyle/>
        <a:p>
          <a:endParaRPr lang="en-US"/>
        </a:p>
      </dgm:t>
    </dgm:pt>
    <dgm:pt modelId="{DE22AF3E-C07E-46B8-A731-662F67D85A06}" type="sibTrans" cxnId="{9ED39F7C-D75F-4B71-AB6D-D72F7ADC9F30}">
      <dgm:prSet/>
      <dgm:spPr/>
      <dgm:t>
        <a:bodyPr/>
        <a:lstStyle/>
        <a:p>
          <a:endParaRPr lang="en-US"/>
        </a:p>
      </dgm:t>
    </dgm:pt>
    <dgm:pt modelId="{03F01B46-CA23-402C-8DC7-640B3E33EDAF}">
      <dgm:prSet phldrT="[Text]" custT="1"/>
      <dgm:spPr/>
      <dgm:t>
        <a:bodyPr/>
        <a:lstStyle/>
        <a:p>
          <a:r>
            <a:rPr lang="en-US" sz="800" b="0" dirty="0"/>
            <a:t>BI Developer (6)</a:t>
          </a:r>
        </a:p>
      </dgm:t>
    </dgm:pt>
    <dgm:pt modelId="{3C912DB5-1305-48E7-A2C4-58B6FF509CD3}" type="parTrans" cxnId="{0F91B1F2-C15D-4FB2-BD72-B08B360EDDF6}">
      <dgm:prSet/>
      <dgm:spPr/>
      <dgm:t>
        <a:bodyPr/>
        <a:lstStyle/>
        <a:p>
          <a:endParaRPr lang="en-US"/>
        </a:p>
      </dgm:t>
    </dgm:pt>
    <dgm:pt modelId="{A81D0BAE-3B4A-4C82-B029-490A9548F3BB}" type="sibTrans" cxnId="{0F91B1F2-C15D-4FB2-BD72-B08B360EDDF6}">
      <dgm:prSet/>
      <dgm:spPr/>
      <dgm:t>
        <a:bodyPr/>
        <a:lstStyle/>
        <a:p>
          <a:endParaRPr lang="en-US"/>
        </a:p>
      </dgm:t>
    </dgm:pt>
    <dgm:pt modelId="{4E3E4ADB-30EF-4ED1-BFE1-E4ADCFF4D0FC}">
      <dgm:prSet phldrT="[Text]" custT="1"/>
      <dgm:spPr/>
      <dgm:t>
        <a:bodyPr/>
        <a:lstStyle/>
        <a:p>
          <a:r>
            <a:rPr lang="en-US" sz="800" b="0" dirty="0"/>
            <a:t>Data Engineering</a:t>
          </a:r>
        </a:p>
      </dgm:t>
    </dgm:pt>
    <dgm:pt modelId="{F27F36E0-0512-4393-BED3-21E783ACA867}" type="parTrans" cxnId="{17821160-2E16-4BE9-B976-DF7EF16D68CB}">
      <dgm:prSet/>
      <dgm:spPr/>
      <dgm:t>
        <a:bodyPr/>
        <a:lstStyle/>
        <a:p>
          <a:endParaRPr lang="en-US"/>
        </a:p>
      </dgm:t>
    </dgm:pt>
    <dgm:pt modelId="{F7B3C8DD-A9E2-4D07-BDB7-9AA6EE53516C}" type="sibTrans" cxnId="{17821160-2E16-4BE9-B976-DF7EF16D68CB}">
      <dgm:prSet/>
      <dgm:spPr/>
      <dgm:t>
        <a:bodyPr/>
        <a:lstStyle/>
        <a:p>
          <a:endParaRPr lang="en-US"/>
        </a:p>
      </dgm:t>
    </dgm:pt>
    <dgm:pt modelId="{DCA6AF45-4925-4556-A5C0-A0D380A377DA}">
      <dgm:prSet phldrT="[Text]" custT="1"/>
      <dgm:spPr/>
      <dgm:t>
        <a:bodyPr/>
        <a:lstStyle/>
        <a:p>
          <a:r>
            <a:rPr lang="en-US" sz="800" b="0" dirty="0"/>
            <a:t>Manager (1)</a:t>
          </a:r>
        </a:p>
      </dgm:t>
    </dgm:pt>
    <dgm:pt modelId="{3620F71D-B6FD-40B4-8899-2D61BA9D54A2}" type="parTrans" cxnId="{9CBCAF12-BEDB-47AC-98DE-C025832218AB}">
      <dgm:prSet/>
      <dgm:spPr/>
      <dgm:t>
        <a:bodyPr/>
        <a:lstStyle/>
        <a:p>
          <a:endParaRPr lang="en-US"/>
        </a:p>
      </dgm:t>
    </dgm:pt>
    <dgm:pt modelId="{9C4B4471-DA02-4BDA-A1C3-7A1D2C0ACAFE}" type="sibTrans" cxnId="{9CBCAF12-BEDB-47AC-98DE-C025832218AB}">
      <dgm:prSet/>
      <dgm:spPr/>
      <dgm:t>
        <a:bodyPr/>
        <a:lstStyle/>
        <a:p>
          <a:endParaRPr lang="en-US"/>
        </a:p>
      </dgm:t>
    </dgm:pt>
    <dgm:pt modelId="{2C1435CA-EF36-4744-8D1D-453EE6D3DAD6}">
      <dgm:prSet phldrT="[Text]" custT="1"/>
      <dgm:spPr/>
      <dgm:t>
        <a:bodyPr/>
        <a:lstStyle/>
        <a:p>
          <a:r>
            <a:rPr lang="en-US" sz="800" b="0" dirty="0"/>
            <a:t>Data Engineer (2)</a:t>
          </a:r>
        </a:p>
      </dgm:t>
    </dgm:pt>
    <dgm:pt modelId="{35305586-4176-4D10-BA34-6B102DAF1815}" type="parTrans" cxnId="{958706E1-3852-4E49-B25E-2A8C53C0EA15}">
      <dgm:prSet/>
      <dgm:spPr/>
      <dgm:t>
        <a:bodyPr/>
        <a:lstStyle/>
        <a:p>
          <a:endParaRPr lang="en-US"/>
        </a:p>
      </dgm:t>
    </dgm:pt>
    <dgm:pt modelId="{3FBA01FE-E46B-4271-87E1-6C535C30212F}" type="sibTrans" cxnId="{958706E1-3852-4E49-B25E-2A8C53C0EA15}">
      <dgm:prSet/>
      <dgm:spPr/>
      <dgm:t>
        <a:bodyPr/>
        <a:lstStyle/>
        <a:p>
          <a:endParaRPr lang="en-US"/>
        </a:p>
      </dgm:t>
    </dgm:pt>
    <dgm:pt modelId="{D7E59E51-0E17-4F0C-A3B1-A41AF6189B7A}">
      <dgm:prSet phldrT="[Text]" custT="1"/>
      <dgm:spPr/>
      <dgm:t>
        <a:bodyPr/>
        <a:lstStyle/>
        <a:p>
          <a:r>
            <a:rPr lang="en-US" sz="800" b="0" dirty="0"/>
            <a:t>Informatics Analyst (1)</a:t>
          </a:r>
        </a:p>
      </dgm:t>
    </dgm:pt>
    <dgm:pt modelId="{CA090F56-8604-4AF8-BE8D-2E560192929D}" type="parTrans" cxnId="{D73E5287-DEB7-42BA-9658-6F7851B9F8F4}">
      <dgm:prSet/>
      <dgm:spPr/>
      <dgm:t>
        <a:bodyPr/>
        <a:lstStyle/>
        <a:p>
          <a:endParaRPr lang="en-US"/>
        </a:p>
      </dgm:t>
    </dgm:pt>
    <dgm:pt modelId="{21957E2C-AF0B-4862-A816-18869F808AD1}" type="sibTrans" cxnId="{D73E5287-DEB7-42BA-9658-6F7851B9F8F4}">
      <dgm:prSet/>
      <dgm:spPr/>
      <dgm:t>
        <a:bodyPr/>
        <a:lstStyle/>
        <a:p>
          <a:endParaRPr lang="en-US"/>
        </a:p>
      </dgm:t>
    </dgm:pt>
    <dgm:pt modelId="{D026B5CB-5980-4962-A63A-95C272E2E3E8}">
      <dgm:prSet phldrT="[Text]" custT="1"/>
      <dgm:spPr/>
      <dgm:t>
        <a:bodyPr/>
        <a:lstStyle/>
        <a:p>
          <a:r>
            <a:rPr lang="en-US" sz="800" b="0" dirty="0"/>
            <a:t>Reporting Analyst (1)</a:t>
          </a:r>
        </a:p>
      </dgm:t>
    </dgm:pt>
    <dgm:pt modelId="{476FE64B-FE9F-4CAA-AE62-F2D225C5A269}" type="parTrans" cxnId="{F993EC42-8E8E-4909-B4BB-BAA0D5AB4BDD}">
      <dgm:prSet/>
      <dgm:spPr/>
      <dgm:t>
        <a:bodyPr/>
        <a:lstStyle/>
        <a:p>
          <a:endParaRPr lang="en-US"/>
        </a:p>
      </dgm:t>
    </dgm:pt>
    <dgm:pt modelId="{C8E2FEC2-FB6B-46D2-9B6A-40CC2266BD04}" type="sibTrans" cxnId="{F993EC42-8E8E-4909-B4BB-BAA0D5AB4BDD}">
      <dgm:prSet/>
      <dgm:spPr/>
      <dgm:t>
        <a:bodyPr/>
        <a:lstStyle/>
        <a:p>
          <a:endParaRPr lang="en-US"/>
        </a:p>
      </dgm:t>
    </dgm:pt>
    <dgm:pt modelId="{B9AD6D1E-599A-4DB7-813A-FF291E8BB503}">
      <dgm:prSet phldrT="[Text]" custT="1"/>
      <dgm:spPr/>
      <dgm:t>
        <a:bodyPr/>
        <a:lstStyle/>
        <a:p>
          <a:r>
            <a:rPr lang="en-US" sz="800" b="0" dirty="0"/>
            <a:t>Data Scientist (6)</a:t>
          </a:r>
        </a:p>
      </dgm:t>
    </dgm:pt>
    <dgm:pt modelId="{113939FF-A2FF-4302-8D9A-CDC79901CB58}" type="parTrans" cxnId="{E8A14A86-00E5-41A9-B877-205DD242F688}">
      <dgm:prSet/>
      <dgm:spPr/>
      <dgm:t>
        <a:bodyPr/>
        <a:lstStyle/>
        <a:p>
          <a:endParaRPr lang="en-US"/>
        </a:p>
      </dgm:t>
    </dgm:pt>
    <dgm:pt modelId="{82962D1A-F7F4-4BB0-BB22-657DBD19BCA6}" type="sibTrans" cxnId="{E8A14A86-00E5-41A9-B877-205DD242F688}">
      <dgm:prSet/>
      <dgm:spPr/>
      <dgm:t>
        <a:bodyPr/>
        <a:lstStyle/>
        <a:p>
          <a:endParaRPr lang="en-US"/>
        </a:p>
      </dgm:t>
    </dgm:pt>
    <dgm:pt modelId="{7DECE362-42C7-4F52-BFFA-A76732E9FB86}">
      <dgm:prSet phldrT="[Text]" custT="1"/>
      <dgm:spPr/>
      <dgm:t>
        <a:bodyPr/>
        <a:lstStyle/>
        <a:p>
          <a:r>
            <a:rPr lang="en-US" sz="800" b="0" dirty="0"/>
            <a:t>Analysis</a:t>
          </a:r>
        </a:p>
      </dgm:t>
    </dgm:pt>
    <dgm:pt modelId="{976C0EC3-4A18-4396-80E8-0CBF911483BC}" type="parTrans" cxnId="{A9673763-798C-418A-BED7-5E034F61372E}">
      <dgm:prSet/>
      <dgm:spPr/>
      <dgm:t>
        <a:bodyPr/>
        <a:lstStyle/>
        <a:p>
          <a:endParaRPr lang="en-US"/>
        </a:p>
      </dgm:t>
    </dgm:pt>
    <dgm:pt modelId="{86DA150E-F094-42CB-974D-13D4BBA6EE5A}" type="sibTrans" cxnId="{A9673763-798C-418A-BED7-5E034F61372E}">
      <dgm:prSet/>
      <dgm:spPr/>
      <dgm:t>
        <a:bodyPr/>
        <a:lstStyle/>
        <a:p>
          <a:endParaRPr lang="en-US"/>
        </a:p>
      </dgm:t>
    </dgm:pt>
    <dgm:pt modelId="{7ED350A4-A0EC-4FF5-834F-9EFA9B93BB52}">
      <dgm:prSet phldrT="[Text]" custT="1"/>
      <dgm:spPr/>
      <dgm:t>
        <a:bodyPr/>
        <a:lstStyle/>
        <a:p>
          <a:r>
            <a:rPr lang="en-US" sz="800" b="0" dirty="0"/>
            <a:t>Visualization (1)</a:t>
          </a:r>
        </a:p>
      </dgm:t>
    </dgm:pt>
    <dgm:pt modelId="{29356DC3-E0FD-4FEE-A514-87AFE5E640EC}" type="parTrans" cxnId="{637F8BD7-ECE9-4A31-91A7-A6E4023BD612}">
      <dgm:prSet/>
      <dgm:spPr/>
      <dgm:t>
        <a:bodyPr/>
        <a:lstStyle/>
        <a:p>
          <a:endParaRPr lang="en-US"/>
        </a:p>
      </dgm:t>
    </dgm:pt>
    <dgm:pt modelId="{4D118B87-E22E-4B96-A022-862FF57F8FBF}" type="sibTrans" cxnId="{637F8BD7-ECE9-4A31-91A7-A6E4023BD612}">
      <dgm:prSet/>
      <dgm:spPr/>
      <dgm:t>
        <a:bodyPr/>
        <a:lstStyle/>
        <a:p>
          <a:endParaRPr lang="en-US"/>
        </a:p>
      </dgm:t>
    </dgm:pt>
    <dgm:pt modelId="{4F7783A7-0062-402D-9836-64841C98F64C}">
      <dgm:prSet phldrT="[Text]" custT="1"/>
      <dgm:spPr/>
      <dgm:t>
        <a:bodyPr/>
        <a:lstStyle/>
        <a:p>
          <a:r>
            <a:rPr lang="en-US" sz="800" b="0" dirty="0"/>
            <a:t>Sr Developer (1)</a:t>
          </a:r>
        </a:p>
      </dgm:t>
    </dgm:pt>
    <dgm:pt modelId="{AB8D8DDC-0785-4E4C-905E-58FDE2F4034D}" type="parTrans" cxnId="{ABC22EB0-9564-4AE5-B1CA-350064564C57}">
      <dgm:prSet/>
      <dgm:spPr/>
      <dgm:t>
        <a:bodyPr/>
        <a:lstStyle/>
        <a:p>
          <a:endParaRPr lang="en-US"/>
        </a:p>
      </dgm:t>
    </dgm:pt>
    <dgm:pt modelId="{3C0F6E0F-950E-4EAF-8B55-C199698EB653}" type="sibTrans" cxnId="{ABC22EB0-9564-4AE5-B1CA-350064564C57}">
      <dgm:prSet/>
      <dgm:spPr/>
      <dgm:t>
        <a:bodyPr/>
        <a:lstStyle/>
        <a:p>
          <a:endParaRPr lang="en-US"/>
        </a:p>
      </dgm:t>
    </dgm:pt>
    <dgm:pt modelId="{081965F1-ACB9-441E-B99F-59C0CFA83133}">
      <dgm:prSet phldrT="[Text]" custT="1"/>
      <dgm:spPr/>
      <dgm:t>
        <a:bodyPr/>
        <a:lstStyle/>
        <a:p>
          <a:r>
            <a:rPr lang="en-US" sz="800" b="0" dirty="0"/>
            <a:t>Informatics Analyst (1)</a:t>
          </a:r>
        </a:p>
      </dgm:t>
    </dgm:pt>
    <dgm:pt modelId="{1524ECC1-EB9B-421D-AE6C-B2512FE7CE4E}" type="parTrans" cxnId="{C00253FB-D1A3-47F8-A1A8-F59C146C1CD6}">
      <dgm:prSet/>
      <dgm:spPr/>
      <dgm:t>
        <a:bodyPr/>
        <a:lstStyle/>
        <a:p>
          <a:endParaRPr lang="en-US"/>
        </a:p>
      </dgm:t>
    </dgm:pt>
    <dgm:pt modelId="{D3D1DDFB-853A-48AD-92A0-CCE2FDB1C36A}" type="sibTrans" cxnId="{C00253FB-D1A3-47F8-A1A8-F59C146C1CD6}">
      <dgm:prSet/>
      <dgm:spPr/>
      <dgm:t>
        <a:bodyPr/>
        <a:lstStyle/>
        <a:p>
          <a:endParaRPr lang="en-US"/>
        </a:p>
      </dgm:t>
    </dgm:pt>
    <dgm:pt modelId="{DEE300DE-99FA-47C7-951F-6CC10AA178A3}">
      <dgm:prSet phldrT="[Text]" custT="1"/>
      <dgm:spPr/>
      <dgm:t>
        <a:bodyPr/>
        <a:lstStyle/>
        <a:p>
          <a:r>
            <a:rPr lang="en-US" sz="800" b="0" dirty="0"/>
            <a:t>ETL Q/A  (5)</a:t>
          </a:r>
        </a:p>
      </dgm:t>
    </dgm:pt>
    <dgm:pt modelId="{5087F465-5D8F-424B-A3A9-F16B5B9A0228}" type="sibTrans" cxnId="{72F42E1C-D626-4319-9023-65E7DC6E81EF}">
      <dgm:prSet/>
      <dgm:spPr/>
      <dgm:t>
        <a:bodyPr/>
        <a:lstStyle/>
        <a:p>
          <a:endParaRPr lang="en-US"/>
        </a:p>
      </dgm:t>
    </dgm:pt>
    <dgm:pt modelId="{A6BD48D9-58D2-4C28-B467-A72827FDD772}" type="parTrans" cxnId="{72F42E1C-D626-4319-9023-65E7DC6E81EF}">
      <dgm:prSet/>
      <dgm:spPr/>
      <dgm:t>
        <a:bodyPr/>
        <a:lstStyle/>
        <a:p>
          <a:endParaRPr lang="en-US"/>
        </a:p>
      </dgm:t>
    </dgm:pt>
    <dgm:pt modelId="{A088BE92-CD7A-914D-BB0F-F71664CABA53}">
      <dgm:prSet phldrT="[Text]" custT="1"/>
      <dgm:spPr/>
      <dgm:t>
        <a:bodyPr/>
        <a:lstStyle/>
        <a:p>
          <a:r>
            <a:rPr lang="en-US" sz="800" b="0" dirty="0"/>
            <a:t>Systems Admin(3)</a:t>
          </a:r>
        </a:p>
      </dgm:t>
    </dgm:pt>
    <dgm:pt modelId="{5FB35EA8-0E18-8642-92CE-1ABD433C2AED}" type="parTrans" cxnId="{ECDBB8CF-F323-E140-804A-B80E35488F4A}">
      <dgm:prSet/>
      <dgm:spPr/>
      <dgm:t>
        <a:bodyPr/>
        <a:lstStyle/>
        <a:p>
          <a:endParaRPr lang="en-US"/>
        </a:p>
      </dgm:t>
    </dgm:pt>
    <dgm:pt modelId="{76FA522F-DC0B-EB43-BAFE-10A0B70DAEE7}" type="sibTrans" cxnId="{ECDBB8CF-F323-E140-804A-B80E35488F4A}">
      <dgm:prSet/>
      <dgm:spPr/>
      <dgm:t>
        <a:bodyPr/>
        <a:lstStyle/>
        <a:p>
          <a:endParaRPr lang="en-US"/>
        </a:p>
      </dgm:t>
    </dgm:pt>
    <dgm:pt modelId="{17493F81-DCCC-8C47-8F3D-676A1887CB60}">
      <dgm:prSet phldrT="[Text]" custT="1"/>
      <dgm:spPr/>
      <dgm:t>
        <a:bodyPr/>
        <a:lstStyle/>
        <a:p>
          <a:r>
            <a:rPr lang="en-US" sz="800" b="0" dirty="0"/>
            <a:t>Analysts (2)</a:t>
          </a:r>
        </a:p>
      </dgm:t>
    </dgm:pt>
    <dgm:pt modelId="{C405DE49-7460-9D46-8FD0-B1CFE16494B3}" type="parTrans" cxnId="{DBE3043C-AE31-8F42-A2EA-7929995BC439}">
      <dgm:prSet/>
      <dgm:spPr/>
      <dgm:t>
        <a:bodyPr/>
        <a:lstStyle/>
        <a:p>
          <a:endParaRPr lang="en-US"/>
        </a:p>
      </dgm:t>
    </dgm:pt>
    <dgm:pt modelId="{86A88FE2-09E4-A64C-9333-081CCF17086E}" type="sibTrans" cxnId="{DBE3043C-AE31-8F42-A2EA-7929995BC439}">
      <dgm:prSet/>
      <dgm:spPr/>
      <dgm:t>
        <a:bodyPr/>
        <a:lstStyle/>
        <a:p>
          <a:endParaRPr lang="en-US"/>
        </a:p>
      </dgm:t>
    </dgm:pt>
    <dgm:pt modelId="{53548C56-CFFF-6446-B4FB-EF9B8EE0D459}" type="pres">
      <dgm:prSet presAssocID="{AF9F4090-143A-584F-9414-8FE6C1F3F469}" presName="hierChild1" presStyleCnt="0">
        <dgm:presLayoutVars>
          <dgm:orgChart val="1"/>
          <dgm:chPref val="1"/>
          <dgm:dir/>
          <dgm:animOne val="branch"/>
          <dgm:animLvl val="lvl"/>
          <dgm:resizeHandles/>
        </dgm:presLayoutVars>
      </dgm:prSet>
      <dgm:spPr/>
    </dgm:pt>
    <dgm:pt modelId="{1D323912-6054-2946-B1DB-0B9AC5C56BB0}" type="pres">
      <dgm:prSet presAssocID="{26EA909E-4B80-064B-A1CD-D715EFAEF55E}" presName="hierRoot1" presStyleCnt="0">
        <dgm:presLayoutVars>
          <dgm:hierBranch val="init"/>
        </dgm:presLayoutVars>
      </dgm:prSet>
      <dgm:spPr/>
    </dgm:pt>
    <dgm:pt modelId="{23D09D73-3FCA-E746-B91C-FD71538DFC98}" type="pres">
      <dgm:prSet presAssocID="{26EA909E-4B80-064B-A1CD-D715EFAEF55E}" presName="rootComposite1" presStyleCnt="0"/>
      <dgm:spPr/>
    </dgm:pt>
    <dgm:pt modelId="{8338C816-3130-334E-A506-84BCC2BFF05A}" type="pres">
      <dgm:prSet presAssocID="{26EA909E-4B80-064B-A1CD-D715EFAEF55E}" presName="rootText1" presStyleLbl="node0" presStyleIdx="0" presStyleCnt="1" custScaleX="120958">
        <dgm:presLayoutVars>
          <dgm:chPref val="3"/>
        </dgm:presLayoutVars>
      </dgm:prSet>
      <dgm:spPr/>
    </dgm:pt>
    <dgm:pt modelId="{8C06205B-5F16-EB42-B1E2-DF630F53D5B3}" type="pres">
      <dgm:prSet presAssocID="{26EA909E-4B80-064B-A1CD-D715EFAEF55E}" presName="rootConnector1" presStyleLbl="node1" presStyleIdx="0" presStyleCnt="0"/>
      <dgm:spPr/>
    </dgm:pt>
    <dgm:pt modelId="{8A2C32C0-450C-2F41-8297-FCC248437F2D}" type="pres">
      <dgm:prSet presAssocID="{26EA909E-4B80-064B-A1CD-D715EFAEF55E}" presName="hierChild2" presStyleCnt="0"/>
      <dgm:spPr/>
    </dgm:pt>
    <dgm:pt modelId="{D34DCD01-DF9B-AD4D-90CC-786FA6B81936}" type="pres">
      <dgm:prSet presAssocID="{EF903CF1-7A72-3047-968E-3EC13B92A0B0}" presName="Name37" presStyleLbl="parChTrans1D2" presStyleIdx="0" presStyleCnt="3"/>
      <dgm:spPr/>
    </dgm:pt>
    <dgm:pt modelId="{255C9D58-5A56-8F41-A998-3E1656413B8A}" type="pres">
      <dgm:prSet presAssocID="{5BD4C626-DAD6-2B48-974C-0FC5F8D69D12}" presName="hierRoot2" presStyleCnt="0">
        <dgm:presLayoutVars>
          <dgm:hierBranch val="init"/>
        </dgm:presLayoutVars>
      </dgm:prSet>
      <dgm:spPr/>
    </dgm:pt>
    <dgm:pt modelId="{0FBE0354-5896-6E41-88B5-9674A19BA1A8}" type="pres">
      <dgm:prSet presAssocID="{5BD4C626-DAD6-2B48-974C-0FC5F8D69D12}" presName="rootComposite" presStyleCnt="0"/>
      <dgm:spPr/>
    </dgm:pt>
    <dgm:pt modelId="{4B486DA0-F7A1-9245-9B65-BD5BF50ACFDE}" type="pres">
      <dgm:prSet presAssocID="{5BD4C626-DAD6-2B48-974C-0FC5F8D69D12}" presName="rootText" presStyleLbl="node2" presStyleIdx="0" presStyleCnt="3" custScaleX="116171">
        <dgm:presLayoutVars>
          <dgm:chPref val="3"/>
        </dgm:presLayoutVars>
      </dgm:prSet>
      <dgm:spPr/>
    </dgm:pt>
    <dgm:pt modelId="{B14370AE-096A-9348-A05E-CE52B6B25848}" type="pres">
      <dgm:prSet presAssocID="{5BD4C626-DAD6-2B48-974C-0FC5F8D69D12}" presName="rootConnector" presStyleLbl="node2" presStyleIdx="0" presStyleCnt="3"/>
      <dgm:spPr/>
    </dgm:pt>
    <dgm:pt modelId="{0A7A043A-07CE-D04B-9861-B258CCF0DB18}" type="pres">
      <dgm:prSet presAssocID="{5BD4C626-DAD6-2B48-974C-0FC5F8D69D12}" presName="hierChild4" presStyleCnt="0"/>
      <dgm:spPr/>
    </dgm:pt>
    <dgm:pt modelId="{C20DEAF1-1C02-504C-B0A0-B8B0BF0657DD}" type="pres">
      <dgm:prSet presAssocID="{F9E60C8F-BE7E-CD46-B1DE-297D129D41D1}" presName="Name37" presStyleLbl="parChTrans1D3" presStyleIdx="0" presStyleCnt="10"/>
      <dgm:spPr/>
    </dgm:pt>
    <dgm:pt modelId="{3F63DD8B-2C84-9A41-9508-0A6D3BE3A415}" type="pres">
      <dgm:prSet presAssocID="{DA9D362B-05BD-FD4A-9BB1-C2027595BD6C}" presName="hierRoot2" presStyleCnt="0">
        <dgm:presLayoutVars>
          <dgm:hierBranch val="init"/>
        </dgm:presLayoutVars>
      </dgm:prSet>
      <dgm:spPr/>
    </dgm:pt>
    <dgm:pt modelId="{01EE0679-015F-FC4F-8005-7EF2132BEC01}" type="pres">
      <dgm:prSet presAssocID="{DA9D362B-05BD-FD4A-9BB1-C2027595BD6C}" presName="rootComposite" presStyleCnt="0"/>
      <dgm:spPr/>
    </dgm:pt>
    <dgm:pt modelId="{AF3399B2-5971-6D45-9C1A-E50482E8CD2A}" type="pres">
      <dgm:prSet presAssocID="{DA9D362B-05BD-FD4A-9BB1-C2027595BD6C}" presName="rootText" presStyleLbl="node3" presStyleIdx="0" presStyleCnt="10">
        <dgm:presLayoutVars>
          <dgm:chPref val="3"/>
        </dgm:presLayoutVars>
      </dgm:prSet>
      <dgm:spPr/>
    </dgm:pt>
    <dgm:pt modelId="{AFBDE9AF-660A-9042-9E7D-A11FF1EA29A2}" type="pres">
      <dgm:prSet presAssocID="{DA9D362B-05BD-FD4A-9BB1-C2027595BD6C}" presName="rootConnector" presStyleLbl="node3" presStyleIdx="0" presStyleCnt="10"/>
      <dgm:spPr/>
    </dgm:pt>
    <dgm:pt modelId="{6A2F9D36-F1E7-7047-B785-A4B2C366511D}" type="pres">
      <dgm:prSet presAssocID="{DA9D362B-05BD-FD4A-9BB1-C2027595BD6C}" presName="hierChild4" presStyleCnt="0"/>
      <dgm:spPr/>
    </dgm:pt>
    <dgm:pt modelId="{3A16C19D-5B41-4E11-A1E5-9AC15EC9D890}" type="pres">
      <dgm:prSet presAssocID="{605DFBC6-1389-48C2-B8A2-0B91510A6004}" presName="Name37" presStyleLbl="parChTrans1D4" presStyleIdx="0" presStyleCnt="31"/>
      <dgm:spPr/>
    </dgm:pt>
    <dgm:pt modelId="{6838C3E6-A319-4E9F-9284-9E31B0F51560}" type="pres">
      <dgm:prSet presAssocID="{4A9749EA-84B0-4733-9171-A64210BAC936}" presName="hierRoot2" presStyleCnt="0">
        <dgm:presLayoutVars>
          <dgm:hierBranch val="init"/>
        </dgm:presLayoutVars>
      </dgm:prSet>
      <dgm:spPr/>
    </dgm:pt>
    <dgm:pt modelId="{0FBD60BB-007F-46F6-93F9-798C016EC953}" type="pres">
      <dgm:prSet presAssocID="{4A9749EA-84B0-4733-9171-A64210BAC936}" presName="rootComposite" presStyleCnt="0"/>
      <dgm:spPr/>
    </dgm:pt>
    <dgm:pt modelId="{86EF9362-9443-45AD-862D-DD41ED2279ED}" type="pres">
      <dgm:prSet presAssocID="{4A9749EA-84B0-4733-9171-A64210BAC936}" presName="rootText" presStyleLbl="node4" presStyleIdx="0" presStyleCnt="31">
        <dgm:presLayoutVars>
          <dgm:chPref val="3"/>
        </dgm:presLayoutVars>
      </dgm:prSet>
      <dgm:spPr/>
    </dgm:pt>
    <dgm:pt modelId="{715BC55C-C685-404A-9767-F4E40A4BE1E8}" type="pres">
      <dgm:prSet presAssocID="{4A9749EA-84B0-4733-9171-A64210BAC936}" presName="rootConnector" presStyleLbl="node4" presStyleIdx="0" presStyleCnt="31"/>
      <dgm:spPr/>
    </dgm:pt>
    <dgm:pt modelId="{5F0660B4-FFE1-4153-8DCE-40B5E214858D}" type="pres">
      <dgm:prSet presAssocID="{4A9749EA-84B0-4733-9171-A64210BAC936}" presName="hierChild4" presStyleCnt="0"/>
      <dgm:spPr/>
    </dgm:pt>
    <dgm:pt modelId="{1570EB0B-7ACF-46D4-A997-E9C39D1A45D0}" type="pres">
      <dgm:prSet presAssocID="{4A9749EA-84B0-4733-9171-A64210BAC936}" presName="hierChild5" presStyleCnt="0"/>
      <dgm:spPr/>
    </dgm:pt>
    <dgm:pt modelId="{6FC61D33-D31B-402E-88AF-ECED010C3B6A}" type="pres">
      <dgm:prSet presAssocID="{4CCA44E3-4C10-4DC2-BA48-4326EEF7F507}" presName="Name37" presStyleLbl="parChTrans1D4" presStyleIdx="1" presStyleCnt="31"/>
      <dgm:spPr/>
    </dgm:pt>
    <dgm:pt modelId="{796300FE-4FE7-4E1E-A7FD-5807BCB80F38}" type="pres">
      <dgm:prSet presAssocID="{39469AE6-15DD-4718-BF02-12E9D6B295C4}" presName="hierRoot2" presStyleCnt="0">
        <dgm:presLayoutVars>
          <dgm:hierBranch val="init"/>
        </dgm:presLayoutVars>
      </dgm:prSet>
      <dgm:spPr/>
    </dgm:pt>
    <dgm:pt modelId="{34F7C3E5-2B40-4796-A8CD-4A8032C8ADF5}" type="pres">
      <dgm:prSet presAssocID="{39469AE6-15DD-4718-BF02-12E9D6B295C4}" presName="rootComposite" presStyleCnt="0"/>
      <dgm:spPr/>
    </dgm:pt>
    <dgm:pt modelId="{A81B0ABA-D132-4B79-B34A-C19DD14E9147}" type="pres">
      <dgm:prSet presAssocID="{39469AE6-15DD-4718-BF02-12E9D6B295C4}" presName="rootText" presStyleLbl="node4" presStyleIdx="1" presStyleCnt="31">
        <dgm:presLayoutVars>
          <dgm:chPref val="3"/>
        </dgm:presLayoutVars>
      </dgm:prSet>
      <dgm:spPr/>
    </dgm:pt>
    <dgm:pt modelId="{92392E2E-1BB4-49D2-91B7-A21A70E8D79C}" type="pres">
      <dgm:prSet presAssocID="{39469AE6-15DD-4718-BF02-12E9D6B295C4}" presName="rootConnector" presStyleLbl="node4" presStyleIdx="1" presStyleCnt="31"/>
      <dgm:spPr/>
    </dgm:pt>
    <dgm:pt modelId="{7D0AA689-41B6-4501-AF74-7839B47479CF}" type="pres">
      <dgm:prSet presAssocID="{39469AE6-15DD-4718-BF02-12E9D6B295C4}" presName="hierChild4" presStyleCnt="0"/>
      <dgm:spPr/>
    </dgm:pt>
    <dgm:pt modelId="{E849D952-BE33-4B79-B419-B38EC1531ADC}" type="pres">
      <dgm:prSet presAssocID="{39469AE6-15DD-4718-BF02-12E9D6B295C4}" presName="hierChild5" presStyleCnt="0"/>
      <dgm:spPr/>
    </dgm:pt>
    <dgm:pt modelId="{54007525-C1E6-C44B-9504-BC1B13B50E17}" type="pres">
      <dgm:prSet presAssocID="{B943DBF3-823F-B148-9BEC-80375A0E623A}" presName="Name37" presStyleLbl="parChTrans1D4" presStyleIdx="2" presStyleCnt="31"/>
      <dgm:spPr/>
    </dgm:pt>
    <dgm:pt modelId="{B467E37F-E283-7941-B8E3-C7FC5F8D458B}" type="pres">
      <dgm:prSet presAssocID="{885133AC-FAB8-424A-B0F4-83D23E8FBEAE}" presName="hierRoot2" presStyleCnt="0">
        <dgm:presLayoutVars>
          <dgm:hierBranch val="init"/>
        </dgm:presLayoutVars>
      </dgm:prSet>
      <dgm:spPr/>
    </dgm:pt>
    <dgm:pt modelId="{354B6C4E-7AB6-8840-9900-7EAC5841DD91}" type="pres">
      <dgm:prSet presAssocID="{885133AC-FAB8-424A-B0F4-83D23E8FBEAE}" presName="rootComposite" presStyleCnt="0"/>
      <dgm:spPr/>
    </dgm:pt>
    <dgm:pt modelId="{5C0EB75F-B81D-504B-B196-0F4D9830432E}" type="pres">
      <dgm:prSet presAssocID="{885133AC-FAB8-424A-B0F4-83D23E8FBEAE}" presName="rootText" presStyleLbl="node4" presStyleIdx="2" presStyleCnt="31">
        <dgm:presLayoutVars>
          <dgm:chPref val="3"/>
        </dgm:presLayoutVars>
      </dgm:prSet>
      <dgm:spPr/>
    </dgm:pt>
    <dgm:pt modelId="{6A9E08E2-C44D-624D-ADF4-2FA609F1B02F}" type="pres">
      <dgm:prSet presAssocID="{885133AC-FAB8-424A-B0F4-83D23E8FBEAE}" presName="rootConnector" presStyleLbl="node4" presStyleIdx="2" presStyleCnt="31"/>
      <dgm:spPr/>
    </dgm:pt>
    <dgm:pt modelId="{BF1739F9-4206-5743-B24B-9428696CC461}" type="pres">
      <dgm:prSet presAssocID="{885133AC-FAB8-424A-B0F4-83D23E8FBEAE}" presName="hierChild4" presStyleCnt="0"/>
      <dgm:spPr/>
    </dgm:pt>
    <dgm:pt modelId="{1C08A050-316B-2047-9070-F91C82779DC0}" type="pres">
      <dgm:prSet presAssocID="{885133AC-FAB8-424A-B0F4-83D23E8FBEAE}" presName="hierChild5" presStyleCnt="0"/>
      <dgm:spPr/>
    </dgm:pt>
    <dgm:pt modelId="{9DDFE8E1-A0EC-3940-91FC-DF647CC2237E}" type="pres">
      <dgm:prSet presAssocID="{7CA40E06-E00A-1740-8626-3CDCC5F39E0D}" presName="Name37" presStyleLbl="parChTrans1D4" presStyleIdx="3" presStyleCnt="31"/>
      <dgm:spPr/>
    </dgm:pt>
    <dgm:pt modelId="{86A578B0-45D8-4745-869A-CDD6BC118FD6}" type="pres">
      <dgm:prSet presAssocID="{EB5EE109-5EE7-5143-B291-4E273CF61278}" presName="hierRoot2" presStyleCnt="0">
        <dgm:presLayoutVars>
          <dgm:hierBranch val="init"/>
        </dgm:presLayoutVars>
      </dgm:prSet>
      <dgm:spPr/>
    </dgm:pt>
    <dgm:pt modelId="{CD9B83BD-C7C6-5F49-9BC8-3A355A944BF3}" type="pres">
      <dgm:prSet presAssocID="{EB5EE109-5EE7-5143-B291-4E273CF61278}" presName="rootComposite" presStyleCnt="0"/>
      <dgm:spPr/>
    </dgm:pt>
    <dgm:pt modelId="{BA6121E1-A3B1-5740-B182-9EF489DBF111}" type="pres">
      <dgm:prSet presAssocID="{EB5EE109-5EE7-5143-B291-4E273CF61278}" presName="rootText" presStyleLbl="node4" presStyleIdx="3" presStyleCnt="31">
        <dgm:presLayoutVars>
          <dgm:chPref val="3"/>
        </dgm:presLayoutVars>
      </dgm:prSet>
      <dgm:spPr/>
    </dgm:pt>
    <dgm:pt modelId="{76DB8FA1-EF91-7A41-B7AA-0C507664DAE6}" type="pres">
      <dgm:prSet presAssocID="{EB5EE109-5EE7-5143-B291-4E273CF61278}" presName="rootConnector" presStyleLbl="node4" presStyleIdx="3" presStyleCnt="31"/>
      <dgm:spPr/>
    </dgm:pt>
    <dgm:pt modelId="{37D284B5-EFA2-C145-BF5B-304ED13978C0}" type="pres">
      <dgm:prSet presAssocID="{EB5EE109-5EE7-5143-B291-4E273CF61278}" presName="hierChild4" presStyleCnt="0"/>
      <dgm:spPr/>
    </dgm:pt>
    <dgm:pt modelId="{EC82CA51-9BAC-9C44-B462-EC518DCBE0B5}" type="pres">
      <dgm:prSet presAssocID="{EB5EE109-5EE7-5143-B291-4E273CF61278}" presName="hierChild5" presStyleCnt="0"/>
      <dgm:spPr/>
    </dgm:pt>
    <dgm:pt modelId="{74A20E1E-0FD6-0C4C-A0F3-71D5FF30C63D}" type="pres">
      <dgm:prSet presAssocID="{5EEE35E5-B32E-AF4E-B8BC-29C86C1B24DA}" presName="Name37" presStyleLbl="parChTrans1D4" presStyleIdx="4" presStyleCnt="31"/>
      <dgm:spPr/>
    </dgm:pt>
    <dgm:pt modelId="{39281470-5B83-EF43-B596-801343AAD766}" type="pres">
      <dgm:prSet presAssocID="{6D682A01-BBD6-154B-99D0-AF634CE50806}" presName="hierRoot2" presStyleCnt="0">
        <dgm:presLayoutVars>
          <dgm:hierBranch val="init"/>
        </dgm:presLayoutVars>
      </dgm:prSet>
      <dgm:spPr/>
    </dgm:pt>
    <dgm:pt modelId="{283C4373-EA97-D249-BF72-37769362E0E4}" type="pres">
      <dgm:prSet presAssocID="{6D682A01-BBD6-154B-99D0-AF634CE50806}" presName="rootComposite" presStyleCnt="0"/>
      <dgm:spPr/>
    </dgm:pt>
    <dgm:pt modelId="{7A23D7AF-8C10-4A4F-8EC6-5CA2D3107A9A}" type="pres">
      <dgm:prSet presAssocID="{6D682A01-BBD6-154B-99D0-AF634CE50806}" presName="rootText" presStyleLbl="node4" presStyleIdx="4" presStyleCnt="31">
        <dgm:presLayoutVars>
          <dgm:chPref val="3"/>
        </dgm:presLayoutVars>
      </dgm:prSet>
      <dgm:spPr/>
    </dgm:pt>
    <dgm:pt modelId="{ADDA5D0A-3094-5543-A077-169F4EBCB786}" type="pres">
      <dgm:prSet presAssocID="{6D682A01-BBD6-154B-99D0-AF634CE50806}" presName="rootConnector" presStyleLbl="node4" presStyleIdx="4" presStyleCnt="31"/>
      <dgm:spPr/>
    </dgm:pt>
    <dgm:pt modelId="{FE03CA82-E7FB-9340-A230-CB63DA354166}" type="pres">
      <dgm:prSet presAssocID="{6D682A01-BBD6-154B-99D0-AF634CE50806}" presName="hierChild4" presStyleCnt="0"/>
      <dgm:spPr/>
    </dgm:pt>
    <dgm:pt modelId="{98D41CB7-9DB7-844E-87B4-DC88B855EBC7}" type="pres">
      <dgm:prSet presAssocID="{6D682A01-BBD6-154B-99D0-AF634CE50806}" presName="hierChild5" presStyleCnt="0"/>
      <dgm:spPr/>
    </dgm:pt>
    <dgm:pt modelId="{E0DAC2CD-CC59-F64B-A5F6-2DE6ABC51682}" type="pres">
      <dgm:prSet presAssocID="{DA9D362B-05BD-FD4A-9BB1-C2027595BD6C}" presName="hierChild5" presStyleCnt="0"/>
      <dgm:spPr/>
    </dgm:pt>
    <dgm:pt modelId="{3B980621-2C69-0D44-80B7-BBAB06D3A767}" type="pres">
      <dgm:prSet presAssocID="{529C4CD3-64DB-8F4A-AD7F-E5ED56697905}" presName="Name37" presStyleLbl="parChTrans1D3" presStyleIdx="1" presStyleCnt="10"/>
      <dgm:spPr/>
    </dgm:pt>
    <dgm:pt modelId="{104C25B1-89D5-4342-9AFB-256EA8972F34}" type="pres">
      <dgm:prSet presAssocID="{D554806A-7DCA-8843-A062-E39AFC1B77DB}" presName="hierRoot2" presStyleCnt="0">
        <dgm:presLayoutVars>
          <dgm:hierBranch val="init"/>
        </dgm:presLayoutVars>
      </dgm:prSet>
      <dgm:spPr/>
    </dgm:pt>
    <dgm:pt modelId="{EBDB6231-4820-204F-875E-0035849B2DBD}" type="pres">
      <dgm:prSet presAssocID="{D554806A-7DCA-8843-A062-E39AFC1B77DB}" presName="rootComposite" presStyleCnt="0"/>
      <dgm:spPr/>
    </dgm:pt>
    <dgm:pt modelId="{0A50403E-FD68-854D-9F47-03E2C96EB828}" type="pres">
      <dgm:prSet presAssocID="{D554806A-7DCA-8843-A062-E39AFC1B77DB}" presName="rootText" presStyleLbl="node3" presStyleIdx="1" presStyleCnt="10">
        <dgm:presLayoutVars>
          <dgm:chPref val="3"/>
        </dgm:presLayoutVars>
      </dgm:prSet>
      <dgm:spPr/>
    </dgm:pt>
    <dgm:pt modelId="{E32B2812-8642-8C4E-A7CB-C6488E266D93}" type="pres">
      <dgm:prSet presAssocID="{D554806A-7DCA-8843-A062-E39AFC1B77DB}" presName="rootConnector" presStyleLbl="node3" presStyleIdx="1" presStyleCnt="10"/>
      <dgm:spPr/>
    </dgm:pt>
    <dgm:pt modelId="{BCD12F98-24C7-6B48-93F0-6C4E597BE2FF}" type="pres">
      <dgm:prSet presAssocID="{D554806A-7DCA-8843-A062-E39AFC1B77DB}" presName="hierChild4" presStyleCnt="0"/>
      <dgm:spPr/>
    </dgm:pt>
    <dgm:pt modelId="{22CAF7F7-97C2-401F-92E5-2B7D2AF74C5A}" type="pres">
      <dgm:prSet presAssocID="{9CE57767-69CF-45E9-B56A-A0045962B214}" presName="Name37" presStyleLbl="parChTrans1D4" presStyleIdx="5" presStyleCnt="31"/>
      <dgm:spPr/>
    </dgm:pt>
    <dgm:pt modelId="{901778D8-A9C2-473B-8E74-F2AC3E964774}" type="pres">
      <dgm:prSet presAssocID="{F4A8AC56-75F2-4F21-8840-8CB04D472510}" presName="hierRoot2" presStyleCnt="0">
        <dgm:presLayoutVars>
          <dgm:hierBranch val="init"/>
        </dgm:presLayoutVars>
      </dgm:prSet>
      <dgm:spPr/>
    </dgm:pt>
    <dgm:pt modelId="{319BBB2A-349E-4CDE-8F13-3FA8D53EAE4F}" type="pres">
      <dgm:prSet presAssocID="{F4A8AC56-75F2-4F21-8840-8CB04D472510}" presName="rootComposite" presStyleCnt="0"/>
      <dgm:spPr/>
    </dgm:pt>
    <dgm:pt modelId="{74135E4B-59B9-42EF-BA5A-3F3EB7F421FD}" type="pres">
      <dgm:prSet presAssocID="{F4A8AC56-75F2-4F21-8840-8CB04D472510}" presName="rootText" presStyleLbl="node4" presStyleIdx="5" presStyleCnt="31">
        <dgm:presLayoutVars>
          <dgm:chPref val="3"/>
        </dgm:presLayoutVars>
      </dgm:prSet>
      <dgm:spPr/>
    </dgm:pt>
    <dgm:pt modelId="{BE8073C8-D3BA-4D76-B0C4-91BEDF1B4C6A}" type="pres">
      <dgm:prSet presAssocID="{F4A8AC56-75F2-4F21-8840-8CB04D472510}" presName="rootConnector" presStyleLbl="node4" presStyleIdx="5" presStyleCnt="31"/>
      <dgm:spPr/>
    </dgm:pt>
    <dgm:pt modelId="{3186779E-EFE1-464D-B5DA-F9D443744772}" type="pres">
      <dgm:prSet presAssocID="{F4A8AC56-75F2-4F21-8840-8CB04D472510}" presName="hierChild4" presStyleCnt="0"/>
      <dgm:spPr/>
    </dgm:pt>
    <dgm:pt modelId="{B0013EE0-5518-42D0-A80A-3560465C8349}" type="pres">
      <dgm:prSet presAssocID="{F4A8AC56-75F2-4F21-8840-8CB04D472510}" presName="hierChild5" presStyleCnt="0"/>
      <dgm:spPr/>
    </dgm:pt>
    <dgm:pt modelId="{290CFEF5-C154-2845-A34F-2741FCBE11DF}" type="pres">
      <dgm:prSet presAssocID="{C405DE49-7460-9D46-8FD0-B1CFE16494B3}" presName="Name37" presStyleLbl="parChTrans1D4" presStyleIdx="6" presStyleCnt="31"/>
      <dgm:spPr/>
    </dgm:pt>
    <dgm:pt modelId="{86F48290-FCE8-B340-8580-AF3C490CD6EC}" type="pres">
      <dgm:prSet presAssocID="{17493F81-DCCC-8C47-8F3D-676A1887CB60}" presName="hierRoot2" presStyleCnt="0">
        <dgm:presLayoutVars>
          <dgm:hierBranch val="init"/>
        </dgm:presLayoutVars>
      </dgm:prSet>
      <dgm:spPr/>
    </dgm:pt>
    <dgm:pt modelId="{8B7E49AA-4384-5C40-9F75-6D64E74D217B}" type="pres">
      <dgm:prSet presAssocID="{17493F81-DCCC-8C47-8F3D-676A1887CB60}" presName="rootComposite" presStyleCnt="0"/>
      <dgm:spPr/>
    </dgm:pt>
    <dgm:pt modelId="{3E789C91-2992-0F42-8935-B5FCCDE9251F}" type="pres">
      <dgm:prSet presAssocID="{17493F81-DCCC-8C47-8F3D-676A1887CB60}" presName="rootText" presStyleLbl="node4" presStyleIdx="6" presStyleCnt="31">
        <dgm:presLayoutVars>
          <dgm:chPref val="3"/>
        </dgm:presLayoutVars>
      </dgm:prSet>
      <dgm:spPr/>
    </dgm:pt>
    <dgm:pt modelId="{4BAE7EBD-FB2F-1543-B243-DEB3DABD53E5}" type="pres">
      <dgm:prSet presAssocID="{17493F81-DCCC-8C47-8F3D-676A1887CB60}" presName="rootConnector" presStyleLbl="node4" presStyleIdx="6" presStyleCnt="31"/>
      <dgm:spPr/>
    </dgm:pt>
    <dgm:pt modelId="{6CF2A64D-3C9C-3D45-BF86-664053227EFC}" type="pres">
      <dgm:prSet presAssocID="{17493F81-DCCC-8C47-8F3D-676A1887CB60}" presName="hierChild4" presStyleCnt="0"/>
      <dgm:spPr/>
    </dgm:pt>
    <dgm:pt modelId="{9168C371-2CA1-E04F-9369-70C219D0A452}" type="pres">
      <dgm:prSet presAssocID="{17493F81-DCCC-8C47-8F3D-676A1887CB60}" presName="hierChild5" presStyleCnt="0"/>
      <dgm:spPr/>
    </dgm:pt>
    <dgm:pt modelId="{BEBE5C18-E35C-F546-BCE8-304E75C9B1DE}" type="pres">
      <dgm:prSet presAssocID="{D554806A-7DCA-8843-A062-E39AFC1B77DB}" presName="hierChild5" presStyleCnt="0"/>
      <dgm:spPr/>
    </dgm:pt>
    <dgm:pt modelId="{89D3989A-9657-4641-8182-DE1D1BCDD096}" type="pres">
      <dgm:prSet presAssocID="{53E8B634-5629-4D33-92DB-3ECEFBCB486A}" presName="Name37" presStyleLbl="parChTrans1D3" presStyleIdx="2" presStyleCnt="10"/>
      <dgm:spPr/>
    </dgm:pt>
    <dgm:pt modelId="{AC2F332A-AE92-4F96-BBB8-6C9638E7125B}" type="pres">
      <dgm:prSet presAssocID="{29CE16E6-3E80-4FD8-9522-83FD9822F9B1}" presName="hierRoot2" presStyleCnt="0">
        <dgm:presLayoutVars>
          <dgm:hierBranch val="init"/>
        </dgm:presLayoutVars>
      </dgm:prSet>
      <dgm:spPr/>
    </dgm:pt>
    <dgm:pt modelId="{15A1D4F7-DD75-4C57-BA90-CF6F776D487E}" type="pres">
      <dgm:prSet presAssocID="{29CE16E6-3E80-4FD8-9522-83FD9822F9B1}" presName="rootComposite" presStyleCnt="0"/>
      <dgm:spPr/>
    </dgm:pt>
    <dgm:pt modelId="{5486D936-9B2D-43FA-8577-125A81FD98FA}" type="pres">
      <dgm:prSet presAssocID="{29CE16E6-3E80-4FD8-9522-83FD9822F9B1}" presName="rootText" presStyleLbl="node3" presStyleIdx="2" presStyleCnt="10">
        <dgm:presLayoutVars>
          <dgm:chPref val="3"/>
        </dgm:presLayoutVars>
      </dgm:prSet>
      <dgm:spPr/>
    </dgm:pt>
    <dgm:pt modelId="{03E011D5-2500-4E83-8CDE-5C6D1484449D}" type="pres">
      <dgm:prSet presAssocID="{29CE16E6-3E80-4FD8-9522-83FD9822F9B1}" presName="rootConnector" presStyleLbl="node3" presStyleIdx="2" presStyleCnt="10"/>
      <dgm:spPr/>
    </dgm:pt>
    <dgm:pt modelId="{F39E26A5-6471-41EF-AE99-8E5E3141916C}" type="pres">
      <dgm:prSet presAssocID="{29CE16E6-3E80-4FD8-9522-83FD9822F9B1}" presName="hierChild4" presStyleCnt="0"/>
      <dgm:spPr/>
    </dgm:pt>
    <dgm:pt modelId="{B275417A-CEA4-43E4-92AF-7320EDFDFDBA}" type="pres">
      <dgm:prSet presAssocID="{6098E32D-F548-4831-8EE0-B924C7A602D3}" presName="Name37" presStyleLbl="parChTrans1D4" presStyleIdx="7" presStyleCnt="31"/>
      <dgm:spPr/>
    </dgm:pt>
    <dgm:pt modelId="{995325C9-A59A-485D-A48A-97F270974993}" type="pres">
      <dgm:prSet presAssocID="{E0899444-50D0-45AE-9C16-BF9B0C9ACC31}" presName="hierRoot2" presStyleCnt="0">
        <dgm:presLayoutVars>
          <dgm:hierBranch val="init"/>
        </dgm:presLayoutVars>
      </dgm:prSet>
      <dgm:spPr/>
    </dgm:pt>
    <dgm:pt modelId="{5B1CFAAA-4695-48E2-B41D-6B4C3452E173}" type="pres">
      <dgm:prSet presAssocID="{E0899444-50D0-45AE-9C16-BF9B0C9ACC31}" presName="rootComposite" presStyleCnt="0"/>
      <dgm:spPr/>
    </dgm:pt>
    <dgm:pt modelId="{EF388824-0CE9-47A2-9C1F-EF3D1EB33A07}" type="pres">
      <dgm:prSet presAssocID="{E0899444-50D0-45AE-9C16-BF9B0C9ACC31}" presName="rootText" presStyleLbl="node4" presStyleIdx="7" presStyleCnt="31">
        <dgm:presLayoutVars>
          <dgm:chPref val="3"/>
        </dgm:presLayoutVars>
      </dgm:prSet>
      <dgm:spPr/>
    </dgm:pt>
    <dgm:pt modelId="{BAC3AAEC-5E8E-433F-97AB-DB937B039575}" type="pres">
      <dgm:prSet presAssocID="{E0899444-50D0-45AE-9C16-BF9B0C9ACC31}" presName="rootConnector" presStyleLbl="node4" presStyleIdx="7" presStyleCnt="31"/>
      <dgm:spPr/>
    </dgm:pt>
    <dgm:pt modelId="{3444444A-DFA9-47B5-B25D-4B6963C20524}" type="pres">
      <dgm:prSet presAssocID="{E0899444-50D0-45AE-9C16-BF9B0C9ACC31}" presName="hierChild4" presStyleCnt="0"/>
      <dgm:spPr/>
    </dgm:pt>
    <dgm:pt modelId="{9FB54601-A0C3-4B9A-8BEE-0081A58BD96F}" type="pres">
      <dgm:prSet presAssocID="{E0899444-50D0-45AE-9C16-BF9B0C9ACC31}" presName="hierChild5" presStyleCnt="0"/>
      <dgm:spPr/>
    </dgm:pt>
    <dgm:pt modelId="{484ED493-6325-4518-9BF8-B52C53E09E93}" type="pres">
      <dgm:prSet presAssocID="{5DB83873-7EB7-4E5E-9D00-77C6A45DA7DE}" presName="Name37" presStyleLbl="parChTrans1D4" presStyleIdx="8" presStyleCnt="31"/>
      <dgm:spPr/>
    </dgm:pt>
    <dgm:pt modelId="{6F367A1B-8A57-4547-808A-6F95F7818DB1}" type="pres">
      <dgm:prSet presAssocID="{4351C954-2F54-451F-9B55-FB6A5E7AB520}" presName="hierRoot2" presStyleCnt="0">
        <dgm:presLayoutVars>
          <dgm:hierBranch val="init"/>
        </dgm:presLayoutVars>
      </dgm:prSet>
      <dgm:spPr/>
    </dgm:pt>
    <dgm:pt modelId="{972F12DF-509F-4023-92C3-FE1EF5CC38D2}" type="pres">
      <dgm:prSet presAssocID="{4351C954-2F54-451F-9B55-FB6A5E7AB520}" presName="rootComposite" presStyleCnt="0"/>
      <dgm:spPr/>
    </dgm:pt>
    <dgm:pt modelId="{04F0A31B-EAD8-42D2-B236-4761DAEAB0E5}" type="pres">
      <dgm:prSet presAssocID="{4351C954-2F54-451F-9B55-FB6A5E7AB520}" presName="rootText" presStyleLbl="node4" presStyleIdx="8" presStyleCnt="31">
        <dgm:presLayoutVars>
          <dgm:chPref val="3"/>
        </dgm:presLayoutVars>
      </dgm:prSet>
      <dgm:spPr/>
    </dgm:pt>
    <dgm:pt modelId="{28D3E74F-ADDF-49D4-8E59-3300468088A6}" type="pres">
      <dgm:prSet presAssocID="{4351C954-2F54-451F-9B55-FB6A5E7AB520}" presName="rootConnector" presStyleLbl="node4" presStyleIdx="8" presStyleCnt="31"/>
      <dgm:spPr/>
    </dgm:pt>
    <dgm:pt modelId="{D68C2FA3-6B47-4869-980B-3F62CE6F68CA}" type="pres">
      <dgm:prSet presAssocID="{4351C954-2F54-451F-9B55-FB6A5E7AB520}" presName="hierChild4" presStyleCnt="0"/>
      <dgm:spPr/>
    </dgm:pt>
    <dgm:pt modelId="{D62B931C-2AB9-49DF-B647-EFD6D1E2D337}" type="pres">
      <dgm:prSet presAssocID="{4351C954-2F54-451F-9B55-FB6A5E7AB520}" presName="hierChild5" presStyleCnt="0"/>
      <dgm:spPr/>
    </dgm:pt>
    <dgm:pt modelId="{980274BC-77F4-0140-8560-80EA7287EC50}" type="pres">
      <dgm:prSet presAssocID="{1F932ABD-B4BE-EE42-9A2B-F83E3510E330}" presName="Name37" presStyleLbl="parChTrans1D4" presStyleIdx="9" presStyleCnt="31"/>
      <dgm:spPr/>
    </dgm:pt>
    <dgm:pt modelId="{0DAD3B94-45EA-9741-A4F7-1C845AD2F77C}" type="pres">
      <dgm:prSet presAssocID="{B057094C-85A0-BD4D-B5BD-A0F16784478F}" presName="hierRoot2" presStyleCnt="0">
        <dgm:presLayoutVars>
          <dgm:hierBranch val="init"/>
        </dgm:presLayoutVars>
      </dgm:prSet>
      <dgm:spPr/>
    </dgm:pt>
    <dgm:pt modelId="{A76BC787-E9EC-3B4E-8789-B833B15AB35A}" type="pres">
      <dgm:prSet presAssocID="{B057094C-85A0-BD4D-B5BD-A0F16784478F}" presName="rootComposite" presStyleCnt="0"/>
      <dgm:spPr/>
    </dgm:pt>
    <dgm:pt modelId="{1563545C-BD53-8142-8785-D5E1CD85A947}" type="pres">
      <dgm:prSet presAssocID="{B057094C-85A0-BD4D-B5BD-A0F16784478F}" presName="rootText" presStyleLbl="node4" presStyleIdx="9" presStyleCnt="31">
        <dgm:presLayoutVars>
          <dgm:chPref val="3"/>
        </dgm:presLayoutVars>
      </dgm:prSet>
      <dgm:spPr/>
    </dgm:pt>
    <dgm:pt modelId="{AE2AA59B-F00B-AC41-9603-5735F81070E3}" type="pres">
      <dgm:prSet presAssocID="{B057094C-85A0-BD4D-B5BD-A0F16784478F}" presName="rootConnector" presStyleLbl="node4" presStyleIdx="9" presStyleCnt="31"/>
      <dgm:spPr/>
    </dgm:pt>
    <dgm:pt modelId="{98CD7AFA-C201-4B4E-A3B6-1B583A0FB565}" type="pres">
      <dgm:prSet presAssocID="{B057094C-85A0-BD4D-B5BD-A0F16784478F}" presName="hierChild4" presStyleCnt="0"/>
      <dgm:spPr/>
    </dgm:pt>
    <dgm:pt modelId="{ED886047-A5CB-4442-8B73-BDF4F3F21030}" type="pres">
      <dgm:prSet presAssocID="{B057094C-85A0-BD4D-B5BD-A0F16784478F}" presName="hierChild5" presStyleCnt="0"/>
      <dgm:spPr/>
    </dgm:pt>
    <dgm:pt modelId="{83E9E6F0-D1ED-FF4F-97DC-9FA0ADF08F48}" type="pres">
      <dgm:prSet presAssocID="{813C5C86-4849-5241-89B1-6D036E069175}" presName="Name37" presStyleLbl="parChTrans1D4" presStyleIdx="10" presStyleCnt="31"/>
      <dgm:spPr/>
    </dgm:pt>
    <dgm:pt modelId="{BCC72A0A-75F9-2E4C-A2C3-E4CBA00B21FA}" type="pres">
      <dgm:prSet presAssocID="{FC00C7FC-1843-4346-8E6C-01C9CB461C85}" presName="hierRoot2" presStyleCnt="0">
        <dgm:presLayoutVars>
          <dgm:hierBranch val="init"/>
        </dgm:presLayoutVars>
      </dgm:prSet>
      <dgm:spPr/>
    </dgm:pt>
    <dgm:pt modelId="{3065B70C-7573-FD4B-A4D8-4F7300207E35}" type="pres">
      <dgm:prSet presAssocID="{FC00C7FC-1843-4346-8E6C-01C9CB461C85}" presName="rootComposite" presStyleCnt="0"/>
      <dgm:spPr/>
    </dgm:pt>
    <dgm:pt modelId="{B23F5B6E-EDC9-254B-A15B-F54404CD965D}" type="pres">
      <dgm:prSet presAssocID="{FC00C7FC-1843-4346-8E6C-01C9CB461C85}" presName="rootText" presStyleLbl="node4" presStyleIdx="10" presStyleCnt="31">
        <dgm:presLayoutVars>
          <dgm:chPref val="3"/>
        </dgm:presLayoutVars>
      </dgm:prSet>
      <dgm:spPr/>
    </dgm:pt>
    <dgm:pt modelId="{F7D747AD-6D4B-E142-97D8-ACD9FF2DA288}" type="pres">
      <dgm:prSet presAssocID="{FC00C7FC-1843-4346-8E6C-01C9CB461C85}" presName="rootConnector" presStyleLbl="node4" presStyleIdx="10" presStyleCnt="31"/>
      <dgm:spPr/>
    </dgm:pt>
    <dgm:pt modelId="{3EF20DB8-385F-4E40-9D90-4370259768ED}" type="pres">
      <dgm:prSet presAssocID="{FC00C7FC-1843-4346-8E6C-01C9CB461C85}" presName="hierChild4" presStyleCnt="0"/>
      <dgm:spPr/>
    </dgm:pt>
    <dgm:pt modelId="{B4AA53B0-7642-2042-9B39-07E17F459BD4}" type="pres">
      <dgm:prSet presAssocID="{FC00C7FC-1843-4346-8E6C-01C9CB461C85}" presName="hierChild5" presStyleCnt="0"/>
      <dgm:spPr/>
    </dgm:pt>
    <dgm:pt modelId="{93566F6E-70BA-4C0B-95C1-61BE09D57349}" type="pres">
      <dgm:prSet presAssocID="{A6BD48D9-58D2-4C28-B467-A72827FDD772}" presName="Name37" presStyleLbl="parChTrans1D4" presStyleIdx="11" presStyleCnt="31"/>
      <dgm:spPr/>
    </dgm:pt>
    <dgm:pt modelId="{B3CA1578-356E-47E8-B905-4D648493E108}" type="pres">
      <dgm:prSet presAssocID="{DEE300DE-99FA-47C7-951F-6CC10AA178A3}" presName="hierRoot2" presStyleCnt="0">
        <dgm:presLayoutVars>
          <dgm:hierBranch val="init"/>
        </dgm:presLayoutVars>
      </dgm:prSet>
      <dgm:spPr/>
    </dgm:pt>
    <dgm:pt modelId="{F9C9E118-0973-4AFB-80A9-C58652C080BC}" type="pres">
      <dgm:prSet presAssocID="{DEE300DE-99FA-47C7-951F-6CC10AA178A3}" presName="rootComposite" presStyleCnt="0"/>
      <dgm:spPr/>
    </dgm:pt>
    <dgm:pt modelId="{E8E591E8-A8C5-4E3E-8223-97F055488555}" type="pres">
      <dgm:prSet presAssocID="{DEE300DE-99FA-47C7-951F-6CC10AA178A3}" presName="rootText" presStyleLbl="node4" presStyleIdx="11" presStyleCnt="31">
        <dgm:presLayoutVars>
          <dgm:chPref val="3"/>
        </dgm:presLayoutVars>
      </dgm:prSet>
      <dgm:spPr/>
    </dgm:pt>
    <dgm:pt modelId="{8382D693-D820-4DAA-8861-6DADF7F6EA44}" type="pres">
      <dgm:prSet presAssocID="{DEE300DE-99FA-47C7-951F-6CC10AA178A3}" presName="rootConnector" presStyleLbl="node4" presStyleIdx="11" presStyleCnt="31"/>
      <dgm:spPr/>
    </dgm:pt>
    <dgm:pt modelId="{ECF5FCE8-E225-4E6D-AA45-B4885059620E}" type="pres">
      <dgm:prSet presAssocID="{DEE300DE-99FA-47C7-951F-6CC10AA178A3}" presName="hierChild4" presStyleCnt="0"/>
      <dgm:spPr/>
    </dgm:pt>
    <dgm:pt modelId="{B789B80F-9E27-4EC7-A8F9-846E6CAC9953}" type="pres">
      <dgm:prSet presAssocID="{DEE300DE-99FA-47C7-951F-6CC10AA178A3}" presName="hierChild5" presStyleCnt="0"/>
      <dgm:spPr/>
    </dgm:pt>
    <dgm:pt modelId="{B2C123BF-EB5E-FF45-89FB-C9A2528D4E93}" type="pres">
      <dgm:prSet presAssocID="{5FB35EA8-0E18-8642-92CE-1ABD433C2AED}" presName="Name37" presStyleLbl="parChTrans1D4" presStyleIdx="12" presStyleCnt="31"/>
      <dgm:spPr/>
    </dgm:pt>
    <dgm:pt modelId="{91542F62-5D1E-3346-B9C0-98D32942201F}" type="pres">
      <dgm:prSet presAssocID="{A088BE92-CD7A-914D-BB0F-F71664CABA53}" presName="hierRoot2" presStyleCnt="0">
        <dgm:presLayoutVars>
          <dgm:hierBranch val="init"/>
        </dgm:presLayoutVars>
      </dgm:prSet>
      <dgm:spPr/>
    </dgm:pt>
    <dgm:pt modelId="{2E366271-51F9-6A44-94DD-20A6AC037EFF}" type="pres">
      <dgm:prSet presAssocID="{A088BE92-CD7A-914D-BB0F-F71664CABA53}" presName="rootComposite" presStyleCnt="0"/>
      <dgm:spPr/>
    </dgm:pt>
    <dgm:pt modelId="{D5E6F781-448A-BD40-B433-69BD5B316142}" type="pres">
      <dgm:prSet presAssocID="{A088BE92-CD7A-914D-BB0F-F71664CABA53}" presName="rootText" presStyleLbl="node4" presStyleIdx="12" presStyleCnt="31">
        <dgm:presLayoutVars>
          <dgm:chPref val="3"/>
        </dgm:presLayoutVars>
      </dgm:prSet>
      <dgm:spPr/>
    </dgm:pt>
    <dgm:pt modelId="{AAAB4716-C7B6-0144-8229-E7F63E02D859}" type="pres">
      <dgm:prSet presAssocID="{A088BE92-CD7A-914D-BB0F-F71664CABA53}" presName="rootConnector" presStyleLbl="node4" presStyleIdx="12" presStyleCnt="31"/>
      <dgm:spPr/>
    </dgm:pt>
    <dgm:pt modelId="{B6D3C765-33B6-9B4D-A694-03E705F4F201}" type="pres">
      <dgm:prSet presAssocID="{A088BE92-CD7A-914D-BB0F-F71664CABA53}" presName="hierChild4" presStyleCnt="0"/>
      <dgm:spPr/>
    </dgm:pt>
    <dgm:pt modelId="{C2093BF7-6A2F-9E43-8758-39F8B5F4316D}" type="pres">
      <dgm:prSet presAssocID="{A088BE92-CD7A-914D-BB0F-F71664CABA53}" presName="hierChild5" presStyleCnt="0"/>
      <dgm:spPr/>
    </dgm:pt>
    <dgm:pt modelId="{79740619-1BA3-469C-A04B-4792BAD1CBA6}" type="pres">
      <dgm:prSet presAssocID="{29CE16E6-3E80-4FD8-9522-83FD9822F9B1}" presName="hierChild5" presStyleCnt="0"/>
      <dgm:spPr/>
    </dgm:pt>
    <dgm:pt modelId="{17623EA3-B3E6-524F-ADE6-27BC5D8D0F27}" type="pres">
      <dgm:prSet presAssocID="{5BD4C626-DAD6-2B48-974C-0FC5F8D69D12}" presName="hierChild5" presStyleCnt="0"/>
      <dgm:spPr/>
    </dgm:pt>
    <dgm:pt modelId="{DAAF6C0C-774B-42B9-9F5E-38C93C643D90}" type="pres">
      <dgm:prSet presAssocID="{51792AF1-847D-4579-A877-E9820E7ADE05}" presName="Name37" presStyleLbl="parChTrans1D2" presStyleIdx="1" presStyleCnt="3"/>
      <dgm:spPr/>
    </dgm:pt>
    <dgm:pt modelId="{CC05CA17-618F-4F20-BF7A-39FE9939C59D}" type="pres">
      <dgm:prSet presAssocID="{4EC197DD-B65C-4A7F-B89B-4BF5A7998E17}" presName="hierRoot2" presStyleCnt="0">
        <dgm:presLayoutVars>
          <dgm:hierBranch val="init"/>
        </dgm:presLayoutVars>
      </dgm:prSet>
      <dgm:spPr/>
    </dgm:pt>
    <dgm:pt modelId="{156DFDCE-1034-4E4F-AE0E-F664739C7BD8}" type="pres">
      <dgm:prSet presAssocID="{4EC197DD-B65C-4A7F-B89B-4BF5A7998E17}" presName="rootComposite" presStyleCnt="0"/>
      <dgm:spPr/>
    </dgm:pt>
    <dgm:pt modelId="{00218031-21AC-487A-8B58-24E07BB1BCAA}" type="pres">
      <dgm:prSet presAssocID="{4EC197DD-B65C-4A7F-B89B-4BF5A7998E17}" presName="rootText" presStyleLbl="node2" presStyleIdx="1" presStyleCnt="3">
        <dgm:presLayoutVars>
          <dgm:chPref val="3"/>
        </dgm:presLayoutVars>
      </dgm:prSet>
      <dgm:spPr/>
    </dgm:pt>
    <dgm:pt modelId="{3D97DC0A-C9F5-40E4-A287-F654DE177BE2}" type="pres">
      <dgm:prSet presAssocID="{4EC197DD-B65C-4A7F-B89B-4BF5A7998E17}" presName="rootConnector" presStyleLbl="node2" presStyleIdx="1" presStyleCnt="3"/>
      <dgm:spPr/>
    </dgm:pt>
    <dgm:pt modelId="{804D2621-0997-4F0E-B931-41099B73068E}" type="pres">
      <dgm:prSet presAssocID="{4EC197DD-B65C-4A7F-B89B-4BF5A7998E17}" presName="hierChild4" presStyleCnt="0"/>
      <dgm:spPr/>
    </dgm:pt>
    <dgm:pt modelId="{AB4DB924-6415-4D8B-BA77-66E0570329DA}" type="pres">
      <dgm:prSet presAssocID="{DC29739F-7FF6-4E89-8B7A-791299DF46E6}" presName="Name37" presStyleLbl="parChTrans1D3" presStyleIdx="3" presStyleCnt="10"/>
      <dgm:spPr/>
    </dgm:pt>
    <dgm:pt modelId="{39AE9FF1-E9FB-442B-9244-6A906E96A0BF}" type="pres">
      <dgm:prSet presAssocID="{5CD6501F-38D5-42EF-A675-61BA6F8ABE6A}" presName="hierRoot2" presStyleCnt="0">
        <dgm:presLayoutVars>
          <dgm:hierBranch val="init"/>
        </dgm:presLayoutVars>
      </dgm:prSet>
      <dgm:spPr/>
    </dgm:pt>
    <dgm:pt modelId="{A847D5A9-D72F-4B82-9648-54C378FAACAE}" type="pres">
      <dgm:prSet presAssocID="{5CD6501F-38D5-42EF-A675-61BA6F8ABE6A}" presName="rootComposite" presStyleCnt="0"/>
      <dgm:spPr/>
    </dgm:pt>
    <dgm:pt modelId="{AD3193D4-0A42-43BE-BA3D-46921F12243B}" type="pres">
      <dgm:prSet presAssocID="{5CD6501F-38D5-42EF-A675-61BA6F8ABE6A}" presName="rootText" presStyleLbl="node3" presStyleIdx="3" presStyleCnt="10">
        <dgm:presLayoutVars>
          <dgm:chPref val="3"/>
        </dgm:presLayoutVars>
      </dgm:prSet>
      <dgm:spPr/>
    </dgm:pt>
    <dgm:pt modelId="{099456FD-17DA-4E28-82E1-F240C854AC4B}" type="pres">
      <dgm:prSet presAssocID="{5CD6501F-38D5-42EF-A675-61BA6F8ABE6A}" presName="rootConnector" presStyleLbl="node3" presStyleIdx="3" presStyleCnt="10"/>
      <dgm:spPr/>
    </dgm:pt>
    <dgm:pt modelId="{4005CA0A-B2A2-44DC-8618-5879253AF365}" type="pres">
      <dgm:prSet presAssocID="{5CD6501F-38D5-42EF-A675-61BA6F8ABE6A}" presName="hierChild4" presStyleCnt="0"/>
      <dgm:spPr/>
    </dgm:pt>
    <dgm:pt modelId="{EC181715-C82F-49FD-BD3C-BB65D4A282BE}" type="pres">
      <dgm:prSet presAssocID="{5CD6501F-38D5-42EF-A675-61BA6F8ABE6A}" presName="hierChild5" presStyleCnt="0"/>
      <dgm:spPr/>
    </dgm:pt>
    <dgm:pt modelId="{E5ED62F2-BB87-4905-96ED-9FFAB1AB37B4}" type="pres">
      <dgm:prSet presAssocID="{023B5660-E0FC-4BBB-B596-7D08C7D43802}" presName="Name37" presStyleLbl="parChTrans1D3" presStyleIdx="4" presStyleCnt="10"/>
      <dgm:spPr/>
    </dgm:pt>
    <dgm:pt modelId="{4120D83D-8335-4AE8-A1DC-8EF0D6F715C8}" type="pres">
      <dgm:prSet presAssocID="{6B4218FA-5C47-4753-93BC-E952253753DF}" presName="hierRoot2" presStyleCnt="0">
        <dgm:presLayoutVars>
          <dgm:hierBranch val="init"/>
        </dgm:presLayoutVars>
      </dgm:prSet>
      <dgm:spPr/>
    </dgm:pt>
    <dgm:pt modelId="{1CE1EA4E-08D5-4C94-8A8C-973D56CC8C79}" type="pres">
      <dgm:prSet presAssocID="{6B4218FA-5C47-4753-93BC-E952253753DF}" presName="rootComposite" presStyleCnt="0"/>
      <dgm:spPr/>
    </dgm:pt>
    <dgm:pt modelId="{8D6FCDDE-4A76-4B6E-BA88-4AB3EECAC4ED}" type="pres">
      <dgm:prSet presAssocID="{6B4218FA-5C47-4753-93BC-E952253753DF}" presName="rootText" presStyleLbl="node3" presStyleIdx="4" presStyleCnt="10">
        <dgm:presLayoutVars>
          <dgm:chPref val="3"/>
        </dgm:presLayoutVars>
      </dgm:prSet>
      <dgm:spPr/>
    </dgm:pt>
    <dgm:pt modelId="{75239299-2A6A-4E50-BD2A-FC127FD8FDD5}" type="pres">
      <dgm:prSet presAssocID="{6B4218FA-5C47-4753-93BC-E952253753DF}" presName="rootConnector" presStyleLbl="node3" presStyleIdx="4" presStyleCnt="10"/>
      <dgm:spPr/>
    </dgm:pt>
    <dgm:pt modelId="{48424AC7-1457-4AD8-B0CC-1E1478691349}" type="pres">
      <dgm:prSet presAssocID="{6B4218FA-5C47-4753-93BC-E952253753DF}" presName="hierChild4" presStyleCnt="0"/>
      <dgm:spPr/>
    </dgm:pt>
    <dgm:pt modelId="{18D2E48F-653A-4FF2-8FC7-9F144EECE78E}" type="pres">
      <dgm:prSet presAssocID="{4AF701B8-1B7A-4942-9379-7D142913E3FD}" presName="Name37" presStyleLbl="parChTrans1D4" presStyleIdx="13" presStyleCnt="31"/>
      <dgm:spPr/>
    </dgm:pt>
    <dgm:pt modelId="{AF1A2B85-B4DB-4BC8-BC21-6E3DF68B8C21}" type="pres">
      <dgm:prSet presAssocID="{0BEE8E35-10EC-4A65-A85D-1196A57126E0}" presName="hierRoot2" presStyleCnt="0">
        <dgm:presLayoutVars>
          <dgm:hierBranch val="init"/>
        </dgm:presLayoutVars>
      </dgm:prSet>
      <dgm:spPr/>
    </dgm:pt>
    <dgm:pt modelId="{2363315C-7F68-436C-938C-868529DD1D58}" type="pres">
      <dgm:prSet presAssocID="{0BEE8E35-10EC-4A65-A85D-1196A57126E0}" presName="rootComposite" presStyleCnt="0"/>
      <dgm:spPr/>
    </dgm:pt>
    <dgm:pt modelId="{3C28D781-1955-49DB-8D9D-17BC3A85DFFB}" type="pres">
      <dgm:prSet presAssocID="{0BEE8E35-10EC-4A65-A85D-1196A57126E0}" presName="rootText" presStyleLbl="node4" presStyleIdx="13" presStyleCnt="31">
        <dgm:presLayoutVars>
          <dgm:chPref val="3"/>
        </dgm:presLayoutVars>
      </dgm:prSet>
      <dgm:spPr/>
    </dgm:pt>
    <dgm:pt modelId="{6193E977-C080-4B9C-9E52-CE865629BE1C}" type="pres">
      <dgm:prSet presAssocID="{0BEE8E35-10EC-4A65-A85D-1196A57126E0}" presName="rootConnector" presStyleLbl="node4" presStyleIdx="13" presStyleCnt="31"/>
      <dgm:spPr/>
    </dgm:pt>
    <dgm:pt modelId="{3C51740B-5CC8-45E6-9893-8172049875C3}" type="pres">
      <dgm:prSet presAssocID="{0BEE8E35-10EC-4A65-A85D-1196A57126E0}" presName="hierChild4" presStyleCnt="0"/>
      <dgm:spPr/>
    </dgm:pt>
    <dgm:pt modelId="{7B829293-055C-4CE1-9A8E-662D14B71FD0}" type="pres">
      <dgm:prSet presAssocID="{0BEE8E35-10EC-4A65-A85D-1196A57126E0}" presName="hierChild5" presStyleCnt="0"/>
      <dgm:spPr/>
    </dgm:pt>
    <dgm:pt modelId="{79B89860-73AE-4A02-ABCA-5E2A8ACAC134}" type="pres">
      <dgm:prSet presAssocID="{8C281EB1-C640-4667-837A-57AD58FEC0E2}" presName="Name37" presStyleLbl="parChTrans1D4" presStyleIdx="14" presStyleCnt="31"/>
      <dgm:spPr/>
    </dgm:pt>
    <dgm:pt modelId="{7414D7C2-B223-4015-B30F-09030EBCB479}" type="pres">
      <dgm:prSet presAssocID="{013D5742-4BE7-48D1-B625-DFF06137DD08}" presName="hierRoot2" presStyleCnt="0">
        <dgm:presLayoutVars>
          <dgm:hierBranch val="init"/>
        </dgm:presLayoutVars>
      </dgm:prSet>
      <dgm:spPr/>
    </dgm:pt>
    <dgm:pt modelId="{E9EDAA5A-DEAC-4D88-A6B0-3CBD6298DEA6}" type="pres">
      <dgm:prSet presAssocID="{013D5742-4BE7-48D1-B625-DFF06137DD08}" presName="rootComposite" presStyleCnt="0"/>
      <dgm:spPr/>
    </dgm:pt>
    <dgm:pt modelId="{52141B07-D28B-4BE2-8D40-CEDC3DD78E5B}" type="pres">
      <dgm:prSet presAssocID="{013D5742-4BE7-48D1-B625-DFF06137DD08}" presName="rootText" presStyleLbl="node4" presStyleIdx="14" presStyleCnt="31">
        <dgm:presLayoutVars>
          <dgm:chPref val="3"/>
        </dgm:presLayoutVars>
      </dgm:prSet>
      <dgm:spPr/>
    </dgm:pt>
    <dgm:pt modelId="{57473124-F253-46F8-9717-A915A02A19EA}" type="pres">
      <dgm:prSet presAssocID="{013D5742-4BE7-48D1-B625-DFF06137DD08}" presName="rootConnector" presStyleLbl="node4" presStyleIdx="14" presStyleCnt="31"/>
      <dgm:spPr/>
    </dgm:pt>
    <dgm:pt modelId="{F6C16B70-3C0C-497E-AB46-F7524AFA773E}" type="pres">
      <dgm:prSet presAssocID="{013D5742-4BE7-48D1-B625-DFF06137DD08}" presName="hierChild4" presStyleCnt="0"/>
      <dgm:spPr/>
    </dgm:pt>
    <dgm:pt modelId="{B5B24AA7-23CC-4007-AF48-3C873083FDA1}" type="pres">
      <dgm:prSet presAssocID="{013D5742-4BE7-48D1-B625-DFF06137DD08}" presName="hierChild5" presStyleCnt="0"/>
      <dgm:spPr/>
    </dgm:pt>
    <dgm:pt modelId="{5F0270C3-43A4-4C0E-B2FF-66B353259599}" type="pres">
      <dgm:prSet presAssocID="{AAC76672-C240-4DF7-B8E3-21CA05222E63}" presName="Name37" presStyleLbl="parChTrans1D4" presStyleIdx="15" presStyleCnt="31"/>
      <dgm:spPr/>
    </dgm:pt>
    <dgm:pt modelId="{D314CA43-A0AC-4DAD-8A77-B92CB20E04D3}" type="pres">
      <dgm:prSet presAssocID="{47C3F0C5-C8A4-4171-AFB7-31E5E43DEE8E}" presName="hierRoot2" presStyleCnt="0">
        <dgm:presLayoutVars>
          <dgm:hierBranch val="init"/>
        </dgm:presLayoutVars>
      </dgm:prSet>
      <dgm:spPr/>
    </dgm:pt>
    <dgm:pt modelId="{E1FFE4C6-79E6-44B1-A23F-AA929F0F31B4}" type="pres">
      <dgm:prSet presAssocID="{47C3F0C5-C8A4-4171-AFB7-31E5E43DEE8E}" presName="rootComposite" presStyleCnt="0"/>
      <dgm:spPr/>
    </dgm:pt>
    <dgm:pt modelId="{2476BD64-8146-4C4F-9003-E1357B5EFDDE}" type="pres">
      <dgm:prSet presAssocID="{47C3F0C5-C8A4-4171-AFB7-31E5E43DEE8E}" presName="rootText" presStyleLbl="node4" presStyleIdx="15" presStyleCnt="31">
        <dgm:presLayoutVars>
          <dgm:chPref val="3"/>
        </dgm:presLayoutVars>
      </dgm:prSet>
      <dgm:spPr/>
    </dgm:pt>
    <dgm:pt modelId="{DA7F762A-6740-436A-A7D5-359947ABBE54}" type="pres">
      <dgm:prSet presAssocID="{47C3F0C5-C8A4-4171-AFB7-31E5E43DEE8E}" presName="rootConnector" presStyleLbl="node4" presStyleIdx="15" presStyleCnt="31"/>
      <dgm:spPr/>
    </dgm:pt>
    <dgm:pt modelId="{82EEC715-0F59-4300-8FEB-1A461CB86161}" type="pres">
      <dgm:prSet presAssocID="{47C3F0C5-C8A4-4171-AFB7-31E5E43DEE8E}" presName="hierChild4" presStyleCnt="0"/>
      <dgm:spPr/>
    </dgm:pt>
    <dgm:pt modelId="{50359BB2-1130-4E7D-B864-B2DA9AB509C2}" type="pres">
      <dgm:prSet presAssocID="{47C3F0C5-C8A4-4171-AFB7-31E5E43DEE8E}" presName="hierChild5" presStyleCnt="0"/>
      <dgm:spPr/>
    </dgm:pt>
    <dgm:pt modelId="{1196AEB8-145F-46B5-9E65-59671EF39FBB}" type="pres">
      <dgm:prSet presAssocID="{A9EC5229-E202-4E20-AAEA-9327CE12DF29}" presName="Name37" presStyleLbl="parChTrans1D4" presStyleIdx="16" presStyleCnt="31"/>
      <dgm:spPr/>
    </dgm:pt>
    <dgm:pt modelId="{BC4ED51A-426D-48AF-80C6-23D3E9447129}" type="pres">
      <dgm:prSet presAssocID="{2B969FB8-D301-43D3-9FCE-52B26ADC347E}" presName="hierRoot2" presStyleCnt="0">
        <dgm:presLayoutVars>
          <dgm:hierBranch val="init"/>
        </dgm:presLayoutVars>
      </dgm:prSet>
      <dgm:spPr/>
    </dgm:pt>
    <dgm:pt modelId="{0ED15E86-A45F-4880-A873-FA87BA48D1CF}" type="pres">
      <dgm:prSet presAssocID="{2B969FB8-D301-43D3-9FCE-52B26ADC347E}" presName="rootComposite" presStyleCnt="0"/>
      <dgm:spPr/>
    </dgm:pt>
    <dgm:pt modelId="{E627D8D7-D420-4E29-9D9B-3C231224B559}" type="pres">
      <dgm:prSet presAssocID="{2B969FB8-D301-43D3-9FCE-52B26ADC347E}" presName="rootText" presStyleLbl="node4" presStyleIdx="16" presStyleCnt="31">
        <dgm:presLayoutVars>
          <dgm:chPref val="3"/>
        </dgm:presLayoutVars>
      </dgm:prSet>
      <dgm:spPr/>
    </dgm:pt>
    <dgm:pt modelId="{23E3CE5B-E34C-4FF3-865B-D545F2CD0CAE}" type="pres">
      <dgm:prSet presAssocID="{2B969FB8-D301-43D3-9FCE-52B26ADC347E}" presName="rootConnector" presStyleLbl="node4" presStyleIdx="16" presStyleCnt="31"/>
      <dgm:spPr/>
    </dgm:pt>
    <dgm:pt modelId="{2A62D0ED-1E03-4A3A-BDD0-03BE550E0C0B}" type="pres">
      <dgm:prSet presAssocID="{2B969FB8-D301-43D3-9FCE-52B26ADC347E}" presName="hierChild4" presStyleCnt="0"/>
      <dgm:spPr/>
    </dgm:pt>
    <dgm:pt modelId="{61FB5A28-4316-4B97-933C-0C4A9EBE150E}" type="pres">
      <dgm:prSet presAssocID="{2B969FB8-D301-43D3-9FCE-52B26ADC347E}" presName="hierChild5" presStyleCnt="0"/>
      <dgm:spPr/>
    </dgm:pt>
    <dgm:pt modelId="{28F86DA1-3CFC-4016-9184-55530321846A}" type="pres">
      <dgm:prSet presAssocID="{6B4218FA-5C47-4753-93BC-E952253753DF}" presName="hierChild5" presStyleCnt="0"/>
      <dgm:spPr/>
    </dgm:pt>
    <dgm:pt modelId="{F7CB4053-4B17-4B47-8736-BC2D21479496}" type="pres">
      <dgm:prSet presAssocID="{8165D27E-3F62-4F6C-8DDB-4E5A8293DA84}" presName="Name37" presStyleLbl="parChTrans1D3" presStyleIdx="5" presStyleCnt="10"/>
      <dgm:spPr/>
    </dgm:pt>
    <dgm:pt modelId="{546FB876-4C53-4B5F-ABA4-8941FE8F8C5C}" type="pres">
      <dgm:prSet presAssocID="{3F8F9337-DE50-49ED-91A2-03142E1B5A23}" presName="hierRoot2" presStyleCnt="0">
        <dgm:presLayoutVars>
          <dgm:hierBranch val="init"/>
        </dgm:presLayoutVars>
      </dgm:prSet>
      <dgm:spPr/>
    </dgm:pt>
    <dgm:pt modelId="{77146303-CF27-4913-AD0E-276346785AC0}" type="pres">
      <dgm:prSet presAssocID="{3F8F9337-DE50-49ED-91A2-03142E1B5A23}" presName="rootComposite" presStyleCnt="0"/>
      <dgm:spPr/>
    </dgm:pt>
    <dgm:pt modelId="{47322E63-6788-4324-BE3F-1601F14F9042}" type="pres">
      <dgm:prSet presAssocID="{3F8F9337-DE50-49ED-91A2-03142E1B5A23}" presName="rootText" presStyleLbl="node3" presStyleIdx="5" presStyleCnt="10">
        <dgm:presLayoutVars>
          <dgm:chPref val="3"/>
        </dgm:presLayoutVars>
      </dgm:prSet>
      <dgm:spPr/>
    </dgm:pt>
    <dgm:pt modelId="{7C4C55F6-64AF-457D-BF08-2406297DA6C0}" type="pres">
      <dgm:prSet presAssocID="{3F8F9337-DE50-49ED-91A2-03142E1B5A23}" presName="rootConnector" presStyleLbl="node3" presStyleIdx="5" presStyleCnt="10"/>
      <dgm:spPr/>
    </dgm:pt>
    <dgm:pt modelId="{6D634B32-71F2-4B7C-B78D-1A5E0A7860AF}" type="pres">
      <dgm:prSet presAssocID="{3F8F9337-DE50-49ED-91A2-03142E1B5A23}" presName="hierChild4" presStyleCnt="0"/>
      <dgm:spPr/>
    </dgm:pt>
    <dgm:pt modelId="{C59D6803-6EE7-40D0-912D-0CDA8454BC52}" type="pres">
      <dgm:prSet presAssocID="{B2D733CA-06E4-4969-AF74-F1FEDD9C07E5}" presName="Name37" presStyleLbl="parChTrans1D4" presStyleIdx="17" presStyleCnt="31"/>
      <dgm:spPr/>
    </dgm:pt>
    <dgm:pt modelId="{F52FCA56-971F-4F10-BC4D-D9F31D4CE6FF}" type="pres">
      <dgm:prSet presAssocID="{CCE95338-293A-4B89-BA80-1B7A1CFC8AD6}" presName="hierRoot2" presStyleCnt="0">
        <dgm:presLayoutVars>
          <dgm:hierBranch val="init"/>
        </dgm:presLayoutVars>
      </dgm:prSet>
      <dgm:spPr/>
    </dgm:pt>
    <dgm:pt modelId="{9C152BCC-A87A-4DCA-860C-3ED3328EFB76}" type="pres">
      <dgm:prSet presAssocID="{CCE95338-293A-4B89-BA80-1B7A1CFC8AD6}" presName="rootComposite" presStyleCnt="0"/>
      <dgm:spPr/>
    </dgm:pt>
    <dgm:pt modelId="{7B53D70B-4556-4246-964B-7F9E6D1817A1}" type="pres">
      <dgm:prSet presAssocID="{CCE95338-293A-4B89-BA80-1B7A1CFC8AD6}" presName="rootText" presStyleLbl="node4" presStyleIdx="17" presStyleCnt="31">
        <dgm:presLayoutVars>
          <dgm:chPref val="3"/>
        </dgm:presLayoutVars>
      </dgm:prSet>
      <dgm:spPr/>
    </dgm:pt>
    <dgm:pt modelId="{44BCE92D-A313-4F6E-A433-774D99F9B4D5}" type="pres">
      <dgm:prSet presAssocID="{CCE95338-293A-4B89-BA80-1B7A1CFC8AD6}" presName="rootConnector" presStyleLbl="node4" presStyleIdx="17" presStyleCnt="31"/>
      <dgm:spPr/>
    </dgm:pt>
    <dgm:pt modelId="{3339A10F-01C4-4CA9-80F4-82476772E737}" type="pres">
      <dgm:prSet presAssocID="{CCE95338-293A-4B89-BA80-1B7A1CFC8AD6}" presName="hierChild4" presStyleCnt="0"/>
      <dgm:spPr/>
    </dgm:pt>
    <dgm:pt modelId="{C3F410C5-1CC1-4A1D-94E2-EC3A62020A30}" type="pres">
      <dgm:prSet presAssocID="{CCE95338-293A-4B89-BA80-1B7A1CFC8AD6}" presName="hierChild5" presStyleCnt="0"/>
      <dgm:spPr/>
    </dgm:pt>
    <dgm:pt modelId="{9CA382F3-1475-4914-A140-F9DFBCA96814}" type="pres">
      <dgm:prSet presAssocID="{EB07B64C-81F0-4ED5-BF37-BF53CBD20E2A}" presName="Name37" presStyleLbl="parChTrans1D4" presStyleIdx="18" presStyleCnt="31"/>
      <dgm:spPr/>
    </dgm:pt>
    <dgm:pt modelId="{E81EA45F-C465-4366-9FBA-CC8D1A4027DE}" type="pres">
      <dgm:prSet presAssocID="{F7FBD049-7831-49D2-BC6D-3DC2948C8EBF}" presName="hierRoot2" presStyleCnt="0">
        <dgm:presLayoutVars>
          <dgm:hierBranch val="init"/>
        </dgm:presLayoutVars>
      </dgm:prSet>
      <dgm:spPr/>
    </dgm:pt>
    <dgm:pt modelId="{9F692F5B-C77A-4833-8A33-AF09D40D0606}" type="pres">
      <dgm:prSet presAssocID="{F7FBD049-7831-49D2-BC6D-3DC2948C8EBF}" presName="rootComposite" presStyleCnt="0"/>
      <dgm:spPr/>
    </dgm:pt>
    <dgm:pt modelId="{6A3B1D27-0394-4EC7-9AD0-F7CFE4AA8463}" type="pres">
      <dgm:prSet presAssocID="{F7FBD049-7831-49D2-BC6D-3DC2948C8EBF}" presName="rootText" presStyleLbl="node4" presStyleIdx="18" presStyleCnt="31">
        <dgm:presLayoutVars>
          <dgm:chPref val="3"/>
        </dgm:presLayoutVars>
      </dgm:prSet>
      <dgm:spPr/>
    </dgm:pt>
    <dgm:pt modelId="{8D4E8784-B2BF-4762-BD87-C5F5AFC13978}" type="pres">
      <dgm:prSet presAssocID="{F7FBD049-7831-49D2-BC6D-3DC2948C8EBF}" presName="rootConnector" presStyleLbl="node4" presStyleIdx="18" presStyleCnt="31"/>
      <dgm:spPr/>
    </dgm:pt>
    <dgm:pt modelId="{D79CE7E3-5C4F-4138-8A6F-CC10364D0ADF}" type="pres">
      <dgm:prSet presAssocID="{F7FBD049-7831-49D2-BC6D-3DC2948C8EBF}" presName="hierChild4" presStyleCnt="0"/>
      <dgm:spPr/>
    </dgm:pt>
    <dgm:pt modelId="{99106ED5-D9CC-4095-9ED1-8E42A7D633FE}" type="pres">
      <dgm:prSet presAssocID="{F7FBD049-7831-49D2-BC6D-3DC2948C8EBF}" presName="hierChild5" presStyleCnt="0"/>
      <dgm:spPr/>
    </dgm:pt>
    <dgm:pt modelId="{8BD5D2A1-408F-4841-BBC6-17EB38F618C5}" type="pres">
      <dgm:prSet presAssocID="{EAE09459-9AB5-4A5E-AF61-2272FDDA3C08}" presName="Name37" presStyleLbl="parChTrans1D4" presStyleIdx="19" presStyleCnt="31"/>
      <dgm:spPr/>
    </dgm:pt>
    <dgm:pt modelId="{9B963BEA-A616-4E1C-AD51-EBA04A67CD5E}" type="pres">
      <dgm:prSet presAssocID="{F3510F87-E794-4DE9-9577-318C9FE52CDC}" presName="hierRoot2" presStyleCnt="0">
        <dgm:presLayoutVars>
          <dgm:hierBranch val="init"/>
        </dgm:presLayoutVars>
      </dgm:prSet>
      <dgm:spPr/>
    </dgm:pt>
    <dgm:pt modelId="{7AA960B7-2F4F-4F5D-A153-82B03714A628}" type="pres">
      <dgm:prSet presAssocID="{F3510F87-E794-4DE9-9577-318C9FE52CDC}" presName="rootComposite" presStyleCnt="0"/>
      <dgm:spPr/>
    </dgm:pt>
    <dgm:pt modelId="{844AA6A7-4644-4CBA-A596-DF535DA68FE4}" type="pres">
      <dgm:prSet presAssocID="{F3510F87-E794-4DE9-9577-318C9FE52CDC}" presName="rootText" presStyleLbl="node4" presStyleIdx="19" presStyleCnt="31">
        <dgm:presLayoutVars>
          <dgm:chPref val="3"/>
        </dgm:presLayoutVars>
      </dgm:prSet>
      <dgm:spPr/>
    </dgm:pt>
    <dgm:pt modelId="{B36B3052-72EA-4D03-AA68-F33F6824D958}" type="pres">
      <dgm:prSet presAssocID="{F3510F87-E794-4DE9-9577-318C9FE52CDC}" presName="rootConnector" presStyleLbl="node4" presStyleIdx="19" presStyleCnt="31"/>
      <dgm:spPr/>
    </dgm:pt>
    <dgm:pt modelId="{B1DAF78C-7717-41C0-85F2-23AF3D61B375}" type="pres">
      <dgm:prSet presAssocID="{F3510F87-E794-4DE9-9577-318C9FE52CDC}" presName="hierChild4" presStyleCnt="0"/>
      <dgm:spPr/>
    </dgm:pt>
    <dgm:pt modelId="{2A5AC9BF-AEE2-4A9E-9135-4DC3F4CB5C83}" type="pres">
      <dgm:prSet presAssocID="{F3510F87-E794-4DE9-9577-318C9FE52CDC}" presName="hierChild5" presStyleCnt="0"/>
      <dgm:spPr/>
    </dgm:pt>
    <dgm:pt modelId="{75B76B7A-44E4-413D-864C-56082EFE1FB2}" type="pres">
      <dgm:prSet presAssocID="{0694E981-89FF-4B69-A5D2-F546093B4E88}" presName="Name37" presStyleLbl="parChTrans1D4" presStyleIdx="20" presStyleCnt="31"/>
      <dgm:spPr/>
    </dgm:pt>
    <dgm:pt modelId="{FEE4A6B2-1D2F-4428-823C-7F584A8CA3AE}" type="pres">
      <dgm:prSet presAssocID="{F1A2C63E-0483-462A-A015-26B7A976649B}" presName="hierRoot2" presStyleCnt="0">
        <dgm:presLayoutVars>
          <dgm:hierBranch val="init"/>
        </dgm:presLayoutVars>
      </dgm:prSet>
      <dgm:spPr/>
    </dgm:pt>
    <dgm:pt modelId="{F0F40143-D3F4-4100-A008-A47518A6A3A5}" type="pres">
      <dgm:prSet presAssocID="{F1A2C63E-0483-462A-A015-26B7A976649B}" presName="rootComposite" presStyleCnt="0"/>
      <dgm:spPr/>
    </dgm:pt>
    <dgm:pt modelId="{4C969AA0-D527-4B01-A5C7-48BCD86146A6}" type="pres">
      <dgm:prSet presAssocID="{F1A2C63E-0483-462A-A015-26B7A976649B}" presName="rootText" presStyleLbl="node4" presStyleIdx="20" presStyleCnt="31">
        <dgm:presLayoutVars>
          <dgm:chPref val="3"/>
        </dgm:presLayoutVars>
      </dgm:prSet>
      <dgm:spPr/>
    </dgm:pt>
    <dgm:pt modelId="{95136F7C-AFA3-4B99-90B8-50F31459F16A}" type="pres">
      <dgm:prSet presAssocID="{F1A2C63E-0483-462A-A015-26B7A976649B}" presName="rootConnector" presStyleLbl="node4" presStyleIdx="20" presStyleCnt="31"/>
      <dgm:spPr/>
    </dgm:pt>
    <dgm:pt modelId="{7672D070-07DC-4641-8932-4F4262B536FF}" type="pres">
      <dgm:prSet presAssocID="{F1A2C63E-0483-462A-A015-26B7A976649B}" presName="hierChild4" presStyleCnt="0"/>
      <dgm:spPr/>
    </dgm:pt>
    <dgm:pt modelId="{495F74DB-AC14-4212-8A27-AC34EB8A2F73}" type="pres">
      <dgm:prSet presAssocID="{F1A2C63E-0483-462A-A015-26B7A976649B}" presName="hierChild5" presStyleCnt="0"/>
      <dgm:spPr/>
    </dgm:pt>
    <dgm:pt modelId="{5C1BC8FA-F793-418D-A9B2-AF434B3BF751}" type="pres">
      <dgm:prSet presAssocID="{3F8F9337-DE50-49ED-91A2-03142E1B5A23}" presName="hierChild5" presStyleCnt="0"/>
      <dgm:spPr/>
    </dgm:pt>
    <dgm:pt modelId="{E1F79987-5A9F-4AB0-AD8F-5B7451D525E8}" type="pres">
      <dgm:prSet presAssocID="{102EEC89-66CA-4188-B190-9F42B7144E33}" presName="Name37" presStyleLbl="parChTrans1D3" presStyleIdx="6" presStyleCnt="10"/>
      <dgm:spPr/>
    </dgm:pt>
    <dgm:pt modelId="{DD1C7A85-B8D9-4009-B77E-552E76EE1E0A}" type="pres">
      <dgm:prSet presAssocID="{CAA572C9-509D-44C7-9C38-D5330A929D6E}" presName="hierRoot2" presStyleCnt="0">
        <dgm:presLayoutVars>
          <dgm:hierBranch val="init"/>
        </dgm:presLayoutVars>
      </dgm:prSet>
      <dgm:spPr/>
    </dgm:pt>
    <dgm:pt modelId="{4598F032-5ADC-42CD-B2F1-E248E1EC9F05}" type="pres">
      <dgm:prSet presAssocID="{CAA572C9-509D-44C7-9C38-D5330A929D6E}" presName="rootComposite" presStyleCnt="0"/>
      <dgm:spPr/>
    </dgm:pt>
    <dgm:pt modelId="{6D9FC2EC-CF53-420D-BD3B-F7510A526D0C}" type="pres">
      <dgm:prSet presAssocID="{CAA572C9-509D-44C7-9C38-D5330A929D6E}" presName="rootText" presStyleLbl="node3" presStyleIdx="6" presStyleCnt="10">
        <dgm:presLayoutVars>
          <dgm:chPref val="3"/>
        </dgm:presLayoutVars>
      </dgm:prSet>
      <dgm:spPr/>
    </dgm:pt>
    <dgm:pt modelId="{1A9E6488-3321-4BEA-906E-E1AE401AA3F3}" type="pres">
      <dgm:prSet presAssocID="{CAA572C9-509D-44C7-9C38-D5330A929D6E}" presName="rootConnector" presStyleLbl="node3" presStyleIdx="6" presStyleCnt="10"/>
      <dgm:spPr/>
    </dgm:pt>
    <dgm:pt modelId="{0181E4DA-0BFC-4B1C-B11D-C3CFFA0D428A}" type="pres">
      <dgm:prSet presAssocID="{CAA572C9-509D-44C7-9C38-D5330A929D6E}" presName="hierChild4" presStyleCnt="0"/>
      <dgm:spPr/>
    </dgm:pt>
    <dgm:pt modelId="{6B7579C8-E692-4556-96B7-0BB9C5A8039C}" type="pres">
      <dgm:prSet presAssocID="{0A7D7A5C-3A2D-4DC7-B01A-0B7D4005F5DF}" presName="Name37" presStyleLbl="parChTrans1D4" presStyleIdx="21" presStyleCnt="31"/>
      <dgm:spPr/>
    </dgm:pt>
    <dgm:pt modelId="{2AC998A6-86C4-4013-AEE4-E196EE5D072C}" type="pres">
      <dgm:prSet presAssocID="{1ADD43C1-43AB-4EDB-9740-72A1374AA9E4}" presName="hierRoot2" presStyleCnt="0">
        <dgm:presLayoutVars>
          <dgm:hierBranch val="init"/>
        </dgm:presLayoutVars>
      </dgm:prSet>
      <dgm:spPr/>
    </dgm:pt>
    <dgm:pt modelId="{02FB5AC1-275D-4543-8A2E-3EC5EB7EAE4A}" type="pres">
      <dgm:prSet presAssocID="{1ADD43C1-43AB-4EDB-9740-72A1374AA9E4}" presName="rootComposite" presStyleCnt="0"/>
      <dgm:spPr/>
    </dgm:pt>
    <dgm:pt modelId="{6D7FC6B4-5397-45AE-815B-ABB2160C71F1}" type="pres">
      <dgm:prSet presAssocID="{1ADD43C1-43AB-4EDB-9740-72A1374AA9E4}" presName="rootText" presStyleLbl="node4" presStyleIdx="21" presStyleCnt="31">
        <dgm:presLayoutVars>
          <dgm:chPref val="3"/>
        </dgm:presLayoutVars>
      </dgm:prSet>
      <dgm:spPr/>
    </dgm:pt>
    <dgm:pt modelId="{A3645C77-092E-4A91-857F-83605712F008}" type="pres">
      <dgm:prSet presAssocID="{1ADD43C1-43AB-4EDB-9740-72A1374AA9E4}" presName="rootConnector" presStyleLbl="node4" presStyleIdx="21" presStyleCnt="31"/>
      <dgm:spPr/>
    </dgm:pt>
    <dgm:pt modelId="{C2130469-E2C8-41F6-9F6F-52119563116D}" type="pres">
      <dgm:prSet presAssocID="{1ADD43C1-43AB-4EDB-9740-72A1374AA9E4}" presName="hierChild4" presStyleCnt="0"/>
      <dgm:spPr/>
    </dgm:pt>
    <dgm:pt modelId="{3CB1C116-4390-41BB-BD74-53E6509FDD96}" type="pres">
      <dgm:prSet presAssocID="{1ADD43C1-43AB-4EDB-9740-72A1374AA9E4}" presName="hierChild5" presStyleCnt="0"/>
      <dgm:spPr/>
    </dgm:pt>
    <dgm:pt modelId="{467F4ADF-AB6C-446D-831D-7C6DB4C992C6}" type="pres">
      <dgm:prSet presAssocID="{65BCAEBB-DA13-4D99-858D-4263B016E2DB}" presName="Name37" presStyleLbl="parChTrans1D4" presStyleIdx="22" presStyleCnt="31"/>
      <dgm:spPr/>
    </dgm:pt>
    <dgm:pt modelId="{0B37F6BD-6480-4640-9547-CFEAAEB18878}" type="pres">
      <dgm:prSet presAssocID="{C68B0A7A-6A00-42D9-B891-295BDD6C420E}" presName="hierRoot2" presStyleCnt="0">
        <dgm:presLayoutVars>
          <dgm:hierBranch val="init"/>
        </dgm:presLayoutVars>
      </dgm:prSet>
      <dgm:spPr/>
    </dgm:pt>
    <dgm:pt modelId="{1669C39B-9BA7-4C6F-B02A-E844CFE6FF79}" type="pres">
      <dgm:prSet presAssocID="{C68B0A7A-6A00-42D9-B891-295BDD6C420E}" presName="rootComposite" presStyleCnt="0"/>
      <dgm:spPr/>
    </dgm:pt>
    <dgm:pt modelId="{71CAED9F-F491-408D-A84D-FA6F94CA3E79}" type="pres">
      <dgm:prSet presAssocID="{C68B0A7A-6A00-42D9-B891-295BDD6C420E}" presName="rootText" presStyleLbl="node4" presStyleIdx="22" presStyleCnt="31">
        <dgm:presLayoutVars>
          <dgm:chPref val="3"/>
        </dgm:presLayoutVars>
      </dgm:prSet>
      <dgm:spPr/>
    </dgm:pt>
    <dgm:pt modelId="{906486F7-FC85-4845-B35D-22124AB5C653}" type="pres">
      <dgm:prSet presAssocID="{C68B0A7A-6A00-42D9-B891-295BDD6C420E}" presName="rootConnector" presStyleLbl="node4" presStyleIdx="22" presStyleCnt="31"/>
      <dgm:spPr/>
    </dgm:pt>
    <dgm:pt modelId="{5D3C6AD4-AA3B-46DB-8A24-0BC1A13D0DC1}" type="pres">
      <dgm:prSet presAssocID="{C68B0A7A-6A00-42D9-B891-295BDD6C420E}" presName="hierChild4" presStyleCnt="0"/>
      <dgm:spPr/>
    </dgm:pt>
    <dgm:pt modelId="{5BC96C9B-8579-4ABC-8F9A-1F5DFC743947}" type="pres">
      <dgm:prSet presAssocID="{C68B0A7A-6A00-42D9-B891-295BDD6C420E}" presName="hierChild5" presStyleCnt="0"/>
      <dgm:spPr/>
    </dgm:pt>
    <dgm:pt modelId="{F8B2D561-647B-4DA4-AFF2-7547B9C221C0}" type="pres">
      <dgm:prSet presAssocID="{3C912DB5-1305-48E7-A2C4-58B6FF509CD3}" presName="Name37" presStyleLbl="parChTrans1D4" presStyleIdx="23" presStyleCnt="31"/>
      <dgm:spPr/>
    </dgm:pt>
    <dgm:pt modelId="{E281BF79-2D17-4E60-B911-B4193FB80798}" type="pres">
      <dgm:prSet presAssocID="{03F01B46-CA23-402C-8DC7-640B3E33EDAF}" presName="hierRoot2" presStyleCnt="0">
        <dgm:presLayoutVars>
          <dgm:hierBranch val="init"/>
        </dgm:presLayoutVars>
      </dgm:prSet>
      <dgm:spPr/>
    </dgm:pt>
    <dgm:pt modelId="{63FE2ECA-8594-4BE2-9BF9-399EA7D63C82}" type="pres">
      <dgm:prSet presAssocID="{03F01B46-CA23-402C-8DC7-640B3E33EDAF}" presName="rootComposite" presStyleCnt="0"/>
      <dgm:spPr/>
    </dgm:pt>
    <dgm:pt modelId="{FF66B490-BF3B-45B5-85BF-AF5F7C1BEA72}" type="pres">
      <dgm:prSet presAssocID="{03F01B46-CA23-402C-8DC7-640B3E33EDAF}" presName="rootText" presStyleLbl="node4" presStyleIdx="23" presStyleCnt="31">
        <dgm:presLayoutVars>
          <dgm:chPref val="3"/>
        </dgm:presLayoutVars>
      </dgm:prSet>
      <dgm:spPr/>
    </dgm:pt>
    <dgm:pt modelId="{72505151-D92D-40EF-90CA-C991CC825565}" type="pres">
      <dgm:prSet presAssocID="{03F01B46-CA23-402C-8DC7-640B3E33EDAF}" presName="rootConnector" presStyleLbl="node4" presStyleIdx="23" presStyleCnt="31"/>
      <dgm:spPr/>
    </dgm:pt>
    <dgm:pt modelId="{CE6127E0-4609-4A98-B6FB-C1F839A66C55}" type="pres">
      <dgm:prSet presAssocID="{03F01B46-CA23-402C-8DC7-640B3E33EDAF}" presName="hierChild4" presStyleCnt="0"/>
      <dgm:spPr/>
    </dgm:pt>
    <dgm:pt modelId="{B805C786-8AA1-4827-98B1-9FF25D04C855}" type="pres">
      <dgm:prSet presAssocID="{03F01B46-CA23-402C-8DC7-640B3E33EDAF}" presName="hierChild5" presStyleCnt="0"/>
      <dgm:spPr/>
    </dgm:pt>
    <dgm:pt modelId="{CD70C615-589C-4E66-B2DB-F44C86042885}" type="pres">
      <dgm:prSet presAssocID="{CAA572C9-509D-44C7-9C38-D5330A929D6E}" presName="hierChild5" presStyleCnt="0"/>
      <dgm:spPr/>
    </dgm:pt>
    <dgm:pt modelId="{84E019A0-C949-4ECA-8201-D4C3875EE75D}" type="pres">
      <dgm:prSet presAssocID="{4EC197DD-B65C-4A7F-B89B-4BF5A7998E17}" presName="hierChild5" presStyleCnt="0"/>
      <dgm:spPr/>
    </dgm:pt>
    <dgm:pt modelId="{E80A30A9-BF7B-43B8-8148-D386E8C9B7CD}" type="pres">
      <dgm:prSet presAssocID="{440F97EA-9953-4197-9906-5C89E0649C59}" presName="Name37" presStyleLbl="parChTrans1D2" presStyleIdx="2" presStyleCnt="3"/>
      <dgm:spPr/>
    </dgm:pt>
    <dgm:pt modelId="{26214B65-1CA9-43E1-BC69-75023F8F0451}" type="pres">
      <dgm:prSet presAssocID="{C793C3E7-A64D-4B52-806C-1A76F1C1D5A0}" presName="hierRoot2" presStyleCnt="0">
        <dgm:presLayoutVars>
          <dgm:hierBranch val="init"/>
        </dgm:presLayoutVars>
      </dgm:prSet>
      <dgm:spPr/>
    </dgm:pt>
    <dgm:pt modelId="{355D8190-7E00-4BE7-A4CC-107CF3288A8E}" type="pres">
      <dgm:prSet presAssocID="{C793C3E7-A64D-4B52-806C-1A76F1C1D5A0}" presName="rootComposite" presStyleCnt="0"/>
      <dgm:spPr/>
    </dgm:pt>
    <dgm:pt modelId="{05CD60D0-B6E2-4E74-AFA3-5656BBF6C5B5}" type="pres">
      <dgm:prSet presAssocID="{C793C3E7-A64D-4B52-806C-1A76F1C1D5A0}" presName="rootText" presStyleLbl="node2" presStyleIdx="2" presStyleCnt="3">
        <dgm:presLayoutVars>
          <dgm:chPref val="3"/>
        </dgm:presLayoutVars>
      </dgm:prSet>
      <dgm:spPr/>
    </dgm:pt>
    <dgm:pt modelId="{B5B3F76E-39E4-4931-AF8E-207D1CDDB555}" type="pres">
      <dgm:prSet presAssocID="{C793C3E7-A64D-4B52-806C-1A76F1C1D5A0}" presName="rootConnector" presStyleLbl="node2" presStyleIdx="2" presStyleCnt="3"/>
      <dgm:spPr/>
    </dgm:pt>
    <dgm:pt modelId="{442840D9-F7BF-4A3F-9970-8E9BBA0E0200}" type="pres">
      <dgm:prSet presAssocID="{C793C3E7-A64D-4B52-806C-1A76F1C1D5A0}" presName="hierChild4" presStyleCnt="0"/>
      <dgm:spPr/>
    </dgm:pt>
    <dgm:pt modelId="{8E2B593B-7365-48CE-A8C7-C24A04DAACD1}" type="pres">
      <dgm:prSet presAssocID="{F27F36E0-0512-4393-BED3-21E783ACA867}" presName="Name37" presStyleLbl="parChTrans1D3" presStyleIdx="7" presStyleCnt="10"/>
      <dgm:spPr/>
    </dgm:pt>
    <dgm:pt modelId="{A05028E6-55A9-4484-A1F3-CA29F7F90200}" type="pres">
      <dgm:prSet presAssocID="{4E3E4ADB-30EF-4ED1-BFE1-E4ADCFF4D0FC}" presName="hierRoot2" presStyleCnt="0">
        <dgm:presLayoutVars>
          <dgm:hierBranch val="init"/>
        </dgm:presLayoutVars>
      </dgm:prSet>
      <dgm:spPr/>
    </dgm:pt>
    <dgm:pt modelId="{6B7F5244-8CD1-476E-965E-FF86ACB3EC9B}" type="pres">
      <dgm:prSet presAssocID="{4E3E4ADB-30EF-4ED1-BFE1-E4ADCFF4D0FC}" presName="rootComposite" presStyleCnt="0"/>
      <dgm:spPr/>
    </dgm:pt>
    <dgm:pt modelId="{6D3EB3E9-2307-40C6-B07C-0489AFA910EA}" type="pres">
      <dgm:prSet presAssocID="{4E3E4ADB-30EF-4ED1-BFE1-E4ADCFF4D0FC}" presName="rootText" presStyleLbl="node3" presStyleIdx="7" presStyleCnt="10">
        <dgm:presLayoutVars>
          <dgm:chPref val="3"/>
        </dgm:presLayoutVars>
      </dgm:prSet>
      <dgm:spPr/>
    </dgm:pt>
    <dgm:pt modelId="{827A8657-7223-4FC5-8B85-B151E7DD01CB}" type="pres">
      <dgm:prSet presAssocID="{4E3E4ADB-30EF-4ED1-BFE1-E4ADCFF4D0FC}" presName="rootConnector" presStyleLbl="node3" presStyleIdx="7" presStyleCnt="10"/>
      <dgm:spPr/>
    </dgm:pt>
    <dgm:pt modelId="{1EA69221-6FFC-407A-90EE-15D2A13C0460}" type="pres">
      <dgm:prSet presAssocID="{4E3E4ADB-30EF-4ED1-BFE1-E4ADCFF4D0FC}" presName="hierChild4" presStyleCnt="0"/>
      <dgm:spPr/>
    </dgm:pt>
    <dgm:pt modelId="{00BC6301-95E2-493A-8473-F0FCDDF78BE2}" type="pres">
      <dgm:prSet presAssocID="{3620F71D-B6FD-40B4-8899-2D61BA9D54A2}" presName="Name37" presStyleLbl="parChTrans1D4" presStyleIdx="24" presStyleCnt="31"/>
      <dgm:spPr/>
    </dgm:pt>
    <dgm:pt modelId="{71675FD6-576E-4E27-97FD-F873A30C404E}" type="pres">
      <dgm:prSet presAssocID="{DCA6AF45-4925-4556-A5C0-A0D380A377DA}" presName="hierRoot2" presStyleCnt="0">
        <dgm:presLayoutVars>
          <dgm:hierBranch val="init"/>
        </dgm:presLayoutVars>
      </dgm:prSet>
      <dgm:spPr/>
    </dgm:pt>
    <dgm:pt modelId="{F4ECA365-B0F5-464A-9FCC-F685ADDCFBC9}" type="pres">
      <dgm:prSet presAssocID="{DCA6AF45-4925-4556-A5C0-A0D380A377DA}" presName="rootComposite" presStyleCnt="0"/>
      <dgm:spPr/>
    </dgm:pt>
    <dgm:pt modelId="{401E2614-7C38-4C16-87A7-569F1003C1ED}" type="pres">
      <dgm:prSet presAssocID="{DCA6AF45-4925-4556-A5C0-A0D380A377DA}" presName="rootText" presStyleLbl="node4" presStyleIdx="24" presStyleCnt="31">
        <dgm:presLayoutVars>
          <dgm:chPref val="3"/>
        </dgm:presLayoutVars>
      </dgm:prSet>
      <dgm:spPr/>
    </dgm:pt>
    <dgm:pt modelId="{4813B2C8-BCF3-4D45-800E-C456C02AC6E3}" type="pres">
      <dgm:prSet presAssocID="{DCA6AF45-4925-4556-A5C0-A0D380A377DA}" presName="rootConnector" presStyleLbl="node4" presStyleIdx="24" presStyleCnt="31"/>
      <dgm:spPr/>
    </dgm:pt>
    <dgm:pt modelId="{9E75FCFD-72A6-4CF7-B45D-8DAF3425CE31}" type="pres">
      <dgm:prSet presAssocID="{DCA6AF45-4925-4556-A5C0-A0D380A377DA}" presName="hierChild4" presStyleCnt="0"/>
      <dgm:spPr/>
    </dgm:pt>
    <dgm:pt modelId="{03CB6CC6-C467-46D8-9C62-FBB274C416C3}" type="pres">
      <dgm:prSet presAssocID="{DCA6AF45-4925-4556-A5C0-A0D380A377DA}" presName="hierChild5" presStyleCnt="0"/>
      <dgm:spPr/>
    </dgm:pt>
    <dgm:pt modelId="{05B97F9E-FE25-4010-A636-B4DA4BE50105}" type="pres">
      <dgm:prSet presAssocID="{35305586-4176-4D10-BA34-6B102DAF1815}" presName="Name37" presStyleLbl="parChTrans1D4" presStyleIdx="25" presStyleCnt="31"/>
      <dgm:spPr/>
    </dgm:pt>
    <dgm:pt modelId="{21F183B7-8FEC-4681-B4F8-44EDEC947D2D}" type="pres">
      <dgm:prSet presAssocID="{2C1435CA-EF36-4744-8D1D-453EE6D3DAD6}" presName="hierRoot2" presStyleCnt="0">
        <dgm:presLayoutVars>
          <dgm:hierBranch val="init"/>
        </dgm:presLayoutVars>
      </dgm:prSet>
      <dgm:spPr/>
    </dgm:pt>
    <dgm:pt modelId="{695833DF-536E-4A50-ABC7-BA7E3CD16407}" type="pres">
      <dgm:prSet presAssocID="{2C1435CA-EF36-4744-8D1D-453EE6D3DAD6}" presName="rootComposite" presStyleCnt="0"/>
      <dgm:spPr/>
    </dgm:pt>
    <dgm:pt modelId="{0CCC1C8C-497F-4B5F-A550-0502840BFE8F}" type="pres">
      <dgm:prSet presAssocID="{2C1435CA-EF36-4744-8D1D-453EE6D3DAD6}" presName="rootText" presStyleLbl="node4" presStyleIdx="25" presStyleCnt="31">
        <dgm:presLayoutVars>
          <dgm:chPref val="3"/>
        </dgm:presLayoutVars>
      </dgm:prSet>
      <dgm:spPr/>
    </dgm:pt>
    <dgm:pt modelId="{D6326E0A-5D92-4860-AB47-D46D915A573B}" type="pres">
      <dgm:prSet presAssocID="{2C1435CA-EF36-4744-8D1D-453EE6D3DAD6}" presName="rootConnector" presStyleLbl="node4" presStyleIdx="25" presStyleCnt="31"/>
      <dgm:spPr/>
    </dgm:pt>
    <dgm:pt modelId="{1A878F6C-D316-458D-8549-29CC2D26CED3}" type="pres">
      <dgm:prSet presAssocID="{2C1435CA-EF36-4744-8D1D-453EE6D3DAD6}" presName="hierChild4" presStyleCnt="0"/>
      <dgm:spPr/>
    </dgm:pt>
    <dgm:pt modelId="{9E7779FE-5C6D-4C61-9BA9-AC8EC093F2C0}" type="pres">
      <dgm:prSet presAssocID="{2C1435CA-EF36-4744-8D1D-453EE6D3DAD6}" presName="hierChild5" presStyleCnt="0"/>
      <dgm:spPr/>
    </dgm:pt>
    <dgm:pt modelId="{F2BEFC74-E209-444C-A07F-096B9C0CC309}" type="pres">
      <dgm:prSet presAssocID="{CA090F56-8604-4AF8-BE8D-2E560192929D}" presName="Name37" presStyleLbl="parChTrans1D4" presStyleIdx="26" presStyleCnt="31"/>
      <dgm:spPr/>
    </dgm:pt>
    <dgm:pt modelId="{FF6EF564-97DF-4CF2-B1EC-D39D83406395}" type="pres">
      <dgm:prSet presAssocID="{D7E59E51-0E17-4F0C-A3B1-A41AF6189B7A}" presName="hierRoot2" presStyleCnt="0">
        <dgm:presLayoutVars>
          <dgm:hierBranch val="init"/>
        </dgm:presLayoutVars>
      </dgm:prSet>
      <dgm:spPr/>
    </dgm:pt>
    <dgm:pt modelId="{3BF1C607-FEE1-4655-88A3-18011ED5EA9E}" type="pres">
      <dgm:prSet presAssocID="{D7E59E51-0E17-4F0C-A3B1-A41AF6189B7A}" presName="rootComposite" presStyleCnt="0"/>
      <dgm:spPr/>
    </dgm:pt>
    <dgm:pt modelId="{96F914CA-CBF0-41FC-BFF6-C82C3AB503E7}" type="pres">
      <dgm:prSet presAssocID="{D7E59E51-0E17-4F0C-A3B1-A41AF6189B7A}" presName="rootText" presStyleLbl="node4" presStyleIdx="26" presStyleCnt="31">
        <dgm:presLayoutVars>
          <dgm:chPref val="3"/>
        </dgm:presLayoutVars>
      </dgm:prSet>
      <dgm:spPr/>
    </dgm:pt>
    <dgm:pt modelId="{428B1646-F5E9-4118-AFA2-D60E7795ABA7}" type="pres">
      <dgm:prSet presAssocID="{D7E59E51-0E17-4F0C-A3B1-A41AF6189B7A}" presName="rootConnector" presStyleLbl="node4" presStyleIdx="26" presStyleCnt="31"/>
      <dgm:spPr/>
    </dgm:pt>
    <dgm:pt modelId="{9D4B1E1C-B4D4-4F61-891F-C4174A12FBA0}" type="pres">
      <dgm:prSet presAssocID="{D7E59E51-0E17-4F0C-A3B1-A41AF6189B7A}" presName="hierChild4" presStyleCnt="0"/>
      <dgm:spPr/>
    </dgm:pt>
    <dgm:pt modelId="{35FCFF32-2456-4E9B-96BC-1B21DF68B49D}" type="pres">
      <dgm:prSet presAssocID="{D7E59E51-0E17-4F0C-A3B1-A41AF6189B7A}" presName="hierChild5" presStyleCnt="0"/>
      <dgm:spPr/>
    </dgm:pt>
    <dgm:pt modelId="{81E2B388-30F3-4A57-91F2-1897F64FE855}" type="pres">
      <dgm:prSet presAssocID="{476FE64B-FE9F-4CAA-AE62-F2D225C5A269}" presName="Name37" presStyleLbl="parChTrans1D4" presStyleIdx="27" presStyleCnt="31"/>
      <dgm:spPr/>
    </dgm:pt>
    <dgm:pt modelId="{007BCB2B-E19C-4780-A65D-9FD8BD3F7A0C}" type="pres">
      <dgm:prSet presAssocID="{D026B5CB-5980-4962-A63A-95C272E2E3E8}" presName="hierRoot2" presStyleCnt="0">
        <dgm:presLayoutVars>
          <dgm:hierBranch val="init"/>
        </dgm:presLayoutVars>
      </dgm:prSet>
      <dgm:spPr/>
    </dgm:pt>
    <dgm:pt modelId="{A3EA9494-0001-4054-8A14-101B54E8DDED}" type="pres">
      <dgm:prSet presAssocID="{D026B5CB-5980-4962-A63A-95C272E2E3E8}" presName="rootComposite" presStyleCnt="0"/>
      <dgm:spPr/>
    </dgm:pt>
    <dgm:pt modelId="{F3CDCC4D-19CB-44B1-BACC-F8C35E74759C}" type="pres">
      <dgm:prSet presAssocID="{D026B5CB-5980-4962-A63A-95C272E2E3E8}" presName="rootText" presStyleLbl="node4" presStyleIdx="27" presStyleCnt="31">
        <dgm:presLayoutVars>
          <dgm:chPref val="3"/>
        </dgm:presLayoutVars>
      </dgm:prSet>
      <dgm:spPr/>
    </dgm:pt>
    <dgm:pt modelId="{7B95869F-7443-4D19-A150-9978DACB2098}" type="pres">
      <dgm:prSet presAssocID="{D026B5CB-5980-4962-A63A-95C272E2E3E8}" presName="rootConnector" presStyleLbl="node4" presStyleIdx="27" presStyleCnt="31"/>
      <dgm:spPr/>
    </dgm:pt>
    <dgm:pt modelId="{7F3A8528-ADD9-4763-8281-0DC1A25BCFF9}" type="pres">
      <dgm:prSet presAssocID="{D026B5CB-5980-4962-A63A-95C272E2E3E8}" presName="hierChild4" presStyleCnt="0"/>
      <dgm:spPr/>
    </dgm:pt>
    <dgm:pt modelId="{9896AB7D-E4D4-4458-AD22-C17D531DA95C}" type="pres">
      <dgm:prSet presAssocID="{D026B5CB-5980-4962-A63A-95C272E2E3E8}" presName="hierChild5" presStyleCnt="0"/>
      <dgm:spPr/>
    </dgm:pt>
    <dgm:pt modelId="{92F38A74-7B51-4C1E-9B61-74E233B8F242}" type="pres">
      <dgm:prSet presAssocID="{4E3E4ADB-30EF-4ED1-BFE1-E4ADCFF4D0FC}" presName="hierChild5" presStyleCnt="0"/>
      <dgm:spPr/>
    </dgm:pt>
    <dgm:pt modelId="{CEDAD621-36DB-4B03-B193-B67CE15C1E0B}" type="pres">
      <dgm:prSet presAssocID="{113939FF-A2FF-4302-8D9A-CDC79901CB58}" presName="Name37" presStyleLbl="parChTrans1D3" presStyleIdx="8" presStyleCnt="10"/>
      <dgm:spPr/>
    </dgm:pt>
    <dgm:pt modelId="{2864C1BD-3384-4D97-BF25-1DA74668FF57}" type="pres">
      <dgm:prSet presAssocID="{B9AD6D1E-599A-4DB7-813A-FF291E8BB503}" presName="hierRoot2" presStyleCnt="0">
        <dgm:presLayoutVars>
          <dgm:hierBranch val="init"/>
        </dgm:presLayoutVars>
      </dgm:prSet>
      <dgm:spPr/>
    </dgm:pt>
    <dgm:pt modelId="{13344E67-0FEB-44BD-9F41-3DF085D3B2DD}" type="pres">
      <dgm:prSet presAssocID="{B9AD6D1E-599A-4DB7-813A-FF291E8BB503}" presName="rootComposite" presStyleCnt="0"/>
      <dgm:spPr/>
    </dgm:pt>
    <dgm:pt modelId="{38CD1358-A77B-4C16-975F-DBDD16E70A85}" type="pres">
      <dgm:prSet presAssocID="{B9AD6D1E-599A-4DB7-813A-FF291E8BB503}" presName="rootText" presStyleLbl="node3" presStyleIdx="8" presStyleCnt="10">
        <dgm:presLayoutVars>
          <dgm:chPref val="3"/>
        </dgm:presLayoutVars>
      </dgm:prSet>
      <dgm:spPr/>
    </dgm:pt>
    <dgm:pt modelId="{55BC594D-7C31-44FC-B7FE-1DE8D690249D}" type="pres">
      <dgm:prSet presAssocID="{B9AD6D1E-599A-4DB7-813A-FF291E8BB503}" presName="rootConnector" presStyleLbl="node3" presStyleIdx="8" presStyleCnt="10"/>
      <dgm:spPr/>
    </dgm:pt>
    <dgm:pt modelId="{219C48CD-BE35-4D59-B1E8-FC31D6B0DC39}" type="pres">
      <dgm:prSet presAssocID="{B9AD6D1E-599A-4DB7-813A-FF291E8BB503}" presName="hierChild4" presStyleCnt="0"/>
      <dgm:spPr/>
    </dgm:pt>
    <dgm:pt modelId="{3A153781-5DEC-4AAF-9605-C96887A08F92}" type="pres">
      <dgm:prSet presAssocID="{B9AD6D1E-599A-4DB7-813A-FF291E8BB503}" presName="hierChild5" presStyleCnt="0"/>
      <dgm:spPr/>
    </dgm:pt>
    <dgm:pt modelId="{57F4BD8B-5B6C-4220-918E-D4183B774BD8}" type="pres">
      <dgm:prSet presAssocID="{976C0EC3-4A18-4396-80E8-0CBF911483BC}" presName="Name37" presStyleLbl="parChTrans1D3" presStyleIdx="9" presStyleCnt="10"/>
      <dgm:spPr/>
    </dgm:pt>
    <dgm:pt modelId="{6C27B0DC-004D-4125-9C9F-0BCAEB6CF9EE}" type="pres">
      <dgm:prSet presAssocID="{7DECE362-42C7-4F52-BFFA-A76732E9FB86}" presName="hierRoot2" presStyleCnt="0">
        <dgm:presLayoutVars>
          <dgm:hierBranch val="init"/>
        </dgm:presLayoutVars>
      </dgm:prSet>
      <dgm:spPr/>
    </dgm:pt>
    <dgm:pt modelId="{EFE6DFD4-5A9C-495C-8AFC-EEA87413F56E}" type="pres">
      <dgm:prSet presAssocID="{7DECE362-42C7-4F52-BFFA-A76732E9FB86}" presName="rootComposite" presStyleCnt="0"/>
      <dgm:spPr/>
    </dgm:pt>
    <dgm:pt modelId="{E4D4AB77-E27C-4F3F-B3B1-B60A8ABCE1D3}" type="pres">
      <dgm:prSet presAssocID="{7DECE362-42C7-4F52-BFFA-A76732E9FB86}" presName="rootText" presStyleLbl="node3" presStyleIdx="9" presStyleCnt="10">
        <dgm:presLayoutVars>
          <dgm:chPref val="3"/>
        </dgm:presLayoutVars>
      </dgm:prSet>
      <dgm:spPr/>
    </dgm:pt>
    <dgm:pt modelId="{1478B939-3249-46D5-B1B8-622C44E3C603}" type="pres">
      <dgm:prSet presAssocID="{7DECE362-42C7-4F52-BFFA-A76732E9FB86}" presName="rootConnector" presStyleLbl="node3" presStyleIdx="9" presStyleCnt="10"/>
      <dgm:spPr/>
    </dgm:pt>
    <dgm:pt modelId="{D54DC273-93E3-44C4-ADA6-26FBC59475CD}" type="pres">
      <dgm:prSet presAssocID="{7DECE362-42C7-4F52-BFFA-A76732E9FB86}" presName="hierChild4" presStyleCnt="0"/>
      <dgm:spPr/>
    </dgm:pt>
    <dgm:pt modelId="{1458C344-8ABF-4074-BB87-7ABEA1E1C764}" type="pres">
      <dgm:prSet presAssocID="{1524ECC1-EB9B-421D-AE6C-B2512FE7CE4E}" presName="Name37" presStyleLbl="parChTrans1D4" presStyleIdx="28" presStyleCnt="31"/>
      <dgm:spPr/>
    </dgm:pt>
    <dgm:pt modelId="{D4A94199-0EF1-4518-8BFA-52CDF2B50A28}" type="pres">
      <dgm:prSet presAssocID="{081965F1-ACB9-441E-B99F-59C0CFA83133}" presName="hierRoot2" presStyleCnt="0">
        <dgm:presLayoutVars>
          <dgm:hierBranch val="init"/>
        </dgm:presLayoutVars>
      </dgm:prSet>
      <dgm:spPr/>
    </dgm:pt>
    <dgm:pt modelId="{32A45EE6-0F32-4E0D-AACB-689EB55E64C9}" type="pres">
      <dgm:prSet presAssocID="{081965F1-ACB9-441E-B99F-59C0CFA83133}" presName="rootComposite" presStyleCnt="0"/>
      <dgm:spPr/>
    </dgm:pt>
    <dgm:pt modelId="{44839A93-BB64-479E-979E-56B0AE019C5B}" type="pres">
      <dgm:prSet presAssocID="{081965F1-ACB9-441E-B99F-59C0CFA83133}" presName="rootText" presStyleLbl="node4" presStyleIdx="28" presStyleCnt="31">
        <dgm:presLayoutVars>
          <dgm:chPref val="3"/>
        </dgm:presLayoutVars>
      </dgm:prSet>
      <dgm:spPr/>
    </dgm:pt>
    <dgm:pt modelId="{1D98CB0D-B54B-4295-ADF4-18DD73C76C65}" type="pres">
      <dgm:prSet presAssocID="{081965F1-ACB9-441E-B99F-59C0CFA83133}" presName="rootConnector" presStyleLbl="node4" presStyleIdx="28" presStyleCnt="31"/>
      <dgm:spPr/>
    </dgm:pt>
    <dgm:pt modelId="{44F85AB4-DCDC-452F-A144-6AF59B7750A1}" type="pres">
      <dgm:prSet presAssocID="{081965F1-ACB9-441E-B99F-59C0CFA83133}" presName="hierChild4" presStyleCnt="0"/>
      <dgm:spPr/>
    </dgm:pt>
    <dgm:pt modelId="{B3FC4140-25FF-4B30-9FAF-F8938FD48D76}" type="pres">
      <dgm:prSet presAssocID="{081965F1-ACB9-441E-B99F-59C0CFA83133}" presName="hierChild5" presStyleCnt="0"/>
      <dgm:spPr/>
    </dgm:pt>
    <dgm:pt modelId="{5353136C-9EED-439E-82AC-1ADD78299FA5}" type="pres">
      <dgm:prSet presAssocID="{29356DC3-E0FD-4FEE-A514-87AFE5E640EC}" presName="Name37" presStyleLbl="parChTrans1D4" presStyleIdx="29" presStyleCnt="31"/>
      <dgm:spPr/>
    </dgm:pt>
    <dgm:pt modelId="{666DA50A-68C1-4FBE-A691-E17F40A9D088}" type="pres">
      <dgm:prSet presAssocID="{7ED350A4-A0EC-4FF5-834F-9EFA9B93BB52}" presName="hierRoot2" presStyleCnt="0">
        <dgm:presLayoutVars>
          <dgm:hierBranch val="init"/>
        </dgm:presLayoutVars>
      </dgm:prSet>
      <dgm:spPr/>
    </dgm:pt>
    <dgm:pt modelId="{FC62AB34-EF65-4511-B2EC-A58782C8B629}" type="pres">
      <dgm:prSet presAssocID="{7ED350A4-A0EC-4FF5-834F-9EFA9B93BB52}" presName="rootComposite" presStyleCnt="0"/>
      <dgm:spPr/>
    </dgm:pt>
    <dgm:pt modelId="{DA12DCD9-3F78-4BCB-9CE0-0AF7DC549393}" type="pres">
      <dgm:prSet presAssocID="{7ED350A4-A0EC-4FF5-834F-9EFA9B93BB52}" presName="rootText" presStyleLbl="node4" presStyleIdx="29" presStyleCnt="31">
        <dgm:presLayoutVars>
          <dgm:chPref val="3"/>
        </dgm:presLayoutVars>
      </dgm:prSet>
      <dgm:spPr/>
    </dgm:pt>
    <dgm:pt modelId="{B0DD60D5-CA92-4F89-B2C7-7EE42A10E264}" type="pres">
      <dgm:prSet presAssocID="{7ED350A4-A0EC-4FF5-834F-9EFA9B93BB52}" presName="rootConnector" presStyleLbl="node4" presStyleIdx="29" presStyleCnt="31"/>
      <dgm:spPr/>
    </dgm:pt>
    <dgm:pt modelId="{6EBE94D1-14AD-42AA-9F09-E0F0D801DB3C}" type="pres">
      <dgm:prSet presAssocID="{7ED350A4-A0EC-4FF5-834F-9EFA9B93BB52}" presName="hierChild4" presStyleCnt="0"/>
      <dgm:spPr/>
    </dgm:pt>
    <dgm:pt modelId="{21D0F4DD-EEFF-4F0A-B18B-CD7346EB29EA}" type="pres">
      <dgm:prSet presAssocID="{7ED350A4-A0EC-4FF5-834F-9EFA9B93BB52}" presName="hierChild5" presStyleCnt="0"/>
      <dgm:spPr/>
    </dgm:pt>
    <dgm:pt modelId="{ABFED477-C2D9-4D97-BC57-EDAB3766243A}" type="pres">
      <dgm:prSet presAssocID="{AB8D8DDC-0785-4E4C-905E-58FDE2F4034D}" presName="Name37" presStyleLbl="parChTrans1D4" presStyleIdx="30" presStyleCnt="31"/>
      <dgm:spPr/>
    </dgm:pt>
    <dgm:pt modelId="{C0D69F1D-C47E-4C19-826B-BC52C50D9B5F}" type="pres">
      <dgm:prSet presAssocID="{4F7783A7-0062-402D-9836-64841C98F64C}" presName="hierRoot2" presStyleCnt="0">
        <dgm:presLayoutVars>
          <dgm:hierBranch val="init"/>
        </dgm:presLayoutVars>
      </dgm:prSet>
      <dgm:spPr/>
    </dgm:pt>
    <dgm:pt modelId="{675FF58C-D4E2-4175-86B1-DAB395F7EAF0}" type="pres">
      <dgm:prSet presAssocID="{4F7783A7-0062-402D-9836-64841C98F64C}" presName="rootComposite" presStyleCnt="0"/>
      <dgm:spPr/>
    </dgm:pt>
    <dgm:pt modelId="{EAB5674D-21C9-4C94-B87F-C6813F21F074}" type="pres">
      <dgm:prSet presAssocID="{4F7783A7-0062-402D-9836-64841C98F64C}" presName="rootText" presStyleLbl="node4" presStyleIdx="30" presStyleCnt="31">
        <dgm:presLayoutVars>
          <dgm:chPref val="3"/>
        </dgm:presLayoutVars>
      </dgm:prSet>
      <dgm:spPr/>
    </dgm:pt>
    <dgm:pt modelId="{EC54D948-B520-4681-BDDE-89004D4514A2}" type="pres">
      <dgm:prSet presAssocID="{4F7783A7-0062-402D-9836-64841C98F64C}" presName="rootConnector" presStyleLbl="node4" presStyleIdx="30" presStyleCnt="31"/>
      <dgm:spPr/>
    </dgm:pt>
    <dgm:pt modelId="{407CDA27-0731-462A-A407-9A9F922BE35A}" type="pres">
      <dgm:prSet presAssocID="{4F7783A7-0062-402D-9836-64841C98F64C}" presName="hierChild4" presStyleCnt="0"/>
      <dgm:spPr/>
    </dgm:pt>
    <dgm:pt modelId="{E6809C34-51B1-46D1-A8DB-D6686E4F6AC4}" type="pres">
      <dgm:prSet presAssocID="{4F7783A7-0062-402D-9836-64841C98F64C}" presName="hierChild5" presStyleCnt="0"/>
      <dgm:spPr/>
    </dgm:pt>
    <dgm:pt modelId="{F467B15C-7AB7-4068-B27D-F5D612E4DB24}" type="pres">
      <dgm:prSet presAssocID="{7DECE362-42C7-4F52-BFFA-A76732E9FB86}" presName="hierChild5" presStyleCnt="0"/>
      <dgm:spPr/>
    </dgm:pt>
    <dgm:pt modelId="{D21818CE-02F0-455F-B456-580FF75D50D0}" type="pres">
      <dgm:prSet presAssocID="{C793C3E7-A64D-4B52-806C-1A76F1C1D5A0}" presName="hierChild5" presStyleCnt="0"/>
      <dgm:spPr/>
    </dgm:pt>
    <dgm:pt modelId="{58038A75-A1CB-E248-A474-B965D9596E0D}" type="pres">
      <dgm:prSet presAssocID="{26EA909E-4B80-064B-A1CD-D715EFAEF55E}" presName="hierChild3" presStyleCnt="0"/>
      <dgm:spPr/>
    </dgm:pt>
  </dgm:ptLst>
  <dgm:cxnLst>
    <dgm:cxn modelId="{DE591E02-10FA-3146-B091-6320EF19354D}" type="presOf" srcId="{26EA909E-4B80-064B-A1CD-D715EFAEF55E}" destId="{8C06205B-5F16-EB42-B1E2-DF630F53D5B3}" srcOrd="1" destOrd="0" presId="urn:microsoft.com/office/officeart/2005/8/layout/orgChart1"/>
    <dgm:cxn modelId="{FE186E02-EC21-F645-8734-6D3B935E6171}" type="presOf" srcId="{6D682A01-BBD6-154B-99D0-AF634CE50806}" destId="{ADDA5D0A-3094-5543-A077-169F4EBCB786}" srcOrd="1" destOrd="0" presId="urn:microsoft.com/office/officeart/2005/8/layout/orgChart1"/>
    <dgm:cxn modelId="{C3819F02-E549-4830-8630-307980143FEC}" type="presOf" srcId="{B9AD6D1E-599A-4DB7-813A-FF291E8BB503}" destId="{38CD1358-A77B-4C16-975F-DBDD16E70A85}" srcOrd="0" destOrd="0" presId="urn:microsoft.com/office/officeart/2005/8/layout/orgChart1"/>
    <dgm:cxn modelId="{A403A905-C7DF-43A2-8CDA-FC5B7B777C84}" type="presOf" srcId="{3C912DB5-1305-48E7-A2C4-58B6FF509CD3}" destId="{F8B2D561-647B-4DA4-AFF2-7547B9C221C0}" srcOrd="0" destOrd="0" presId="urn:microsoft.com/office/officeart/2005/8/layout/orgChart1"/>
    <dgm:cxn modelId="{89C00D06-0553-4413-B8C0-DC8BC6FD7747}" type="presOf" srcId="{2C1435CA-EF36-4744-8D1D-453EE6D3DAD6}" destId="{0CCC1C8C-497F-4B5F-A550-0502840BFE8F}" srcOrd="0" destOrd="0" presId="urn:microsoft.com/office/officeart/2005/8/layout/orgChart1"/>
    <dgm:cxn modelId="{FCD1FE07-5059-484F-B063-77ADFE17889D}" type="presOf" srcId="{2C1435CA-EF36-4744-8D1D-453EE6D3DAD6}" destId="{D6326E0A-5D92-4860-AB47-D46D915A573B}" srcOrd="1" destOrd="0" presId="urn:microsoft.com/office/officeart/2005/8/layout/orgChart1"/>
    <dgm:cxn modelId="{FBB45508-3EC5-49E9-9A7A-3DD37BB35F55}" type="presOf" srcId="{976C0EC3-4A18-4396-80E8-0CBF911483BC}" destId="{57F4BD8B-5B6C-4220-918E-D4183B774BD8}" srcOrd="0" destOrd="0" presId="urn:microsoft.com/office/officeart/2005/8/layout/orgChart1"/>
    <dgm:cxn modelId="{6FBA8D09-4F8D-4AB1-AA6C-F8C986FFEE04}" type="presOf" srcId="{CCE95338-293A-4B89-BA80-1B7A1CFC8AD6}" destId="{7B53D70B-4556-4246-964B-7F9E6D1817A1}" srcOrd="0" destOrd="0" presId="urn:microsoft.com/office/officeart/2005/8/layout/orgChart1"/>
    <dgm:cxn modelId="{CB3DC109-DA29-4C42-84C0-8F90E24BA701}" type="presOf" srcId="{C68B0A7A-6A00-42D9-B891-295BDD6C420E}" destId="{71CAED9F-F491-408D-A84D-FA6F94CA3E79}" srcOrd="0" destOrd="0" presId="urn:microsoft.com/office/officeart/2005/8/layout/orgChart1"/>
    <dgm:cxn modelId="{65B56E0A-9C2F-4B85-A0CE-0AF90EF2DD2F}" type="presOf" srcId="{CAA572C9-509D-44C7-9C38-D5330A929D6E}" destId="{6D9FC2EC-CF53-420D-BD3B-F7510A526D0C}" srcOrd="0" destOrd="0" presId="urn:microsoft.com/office/officeart/2005/8/layout/orgChart1"/>
    <dgm:cxn modelId="{BA0A750A-F8C9-4F3F-853B-ADAD9961D7B9}" type="presOf" srcId="{29356DC3-E0FD-4FEE-A514-87AFE5E640EC}" destId="{5353136C-9EED-439E-82AC-1ADD78299FA5}" srcOrd="0" destOrd="0" presId="urn:microsoft.com/office/officeart/2005/8/layout/orgChart1"/>
    <dgm:cxn modelId="{4082C20A-588D-411A-BCD7-7C50906AAFF8}" type="presOf" srcId="{1524ECC1-EB9B-421D-AE6C-B2512FE7CE4E}" destId="{1458C344-8ABF-4074-BB87-7ABEA1E1C764}" srcOrd="0" destOrd="0" presId="urn:microsoft.com/office/officeart/2005/8/layout/orgChart1"/>
    <dgm:cxn modelId="{4924820B-71DC-45E5-ADB1-51613E53B245}" srcId="{3F8F9337-DE50-49ED-91A2-03142E1B5A23}" destId="{F7FBD049-7831-49D2-BC6D-3DC2948C8EBF}" srcOrd="1" destOrd="0" parTransId="{EB07B64C-81F0-4ED5-BF37-BF53CBD20E2A}" sibTransId="{3A019957-797D-496B-9F75-EE86443C5285}"/>
    <dgm:cxn modelId="{B36AA80B-8D7D-453F-A8E5-76FC5CCAF348}" srcId="{3F8F9337-DE50-49ED-91A2-03142E1B5A23}" destId="{CCE95338-293A-4B89-BA80-1B7A1CFC8AD6}" srcOrd="0" destOrd="0" parTransId="{B2D733CA-06E4-4969-AF74-F1FEDD9C07E5}" sibTransId="{B0A5FD52-A6B4-4D48-8ABA-995F37EF4EB4}"/>
    <dgm:cxn modelId="{FF07AB0B-5914-484D-9EC0-9F950E243DF8}" type="presOf" srcId="{0A7D7A5C-3A2D-4DC7-B01A-0B7D4005F5DF}" destId="{6B7579C8-E692-4556-96B7-0BB9C5A8039C}" srcOrd="0" destOrd="0" presId="urn:microsoft.com/office/officeart/2005/8/layout/orgChart1"/>
    <dgm:cxn modelId="{0A85000E-D370-F941-8AF7-4BA52D1D7DA1}" type="presOf" srcId="{DA9D362B-05BD-FD4A-9BB1-C2027595BD6C}" destId="{AF3399B2-5971-6D45-9C1A-E50482E8CD2A}" srcOrd="0" destOrd="0" presId="urn:microsoft.com/office/officeart/2005/8/layout/orgChart1"/>
    <dgm:cxn modelId="{7330E80E-7AF8-422F-A9A0-A6471CCD39A9}" type="presOf" srcId="{47C3F0C5-C8A4-4171-AFB7-31E5E43DEE8E}" destId="{2476BD64-8146-4C4F-9003-E1357B5EFDDE}" srcOrd="0" destOrd="0" presId="urn:microsoft.com/office/officeart/2005/8/layout/orgChart1"/>
    <dgm:cxn modelId="{033AA10F-D7DB-499D-BED5-36AC7DC4BC04}" type="presOf" srcId="{2B969FB8-D301-43D3-9FCE-52B26ADC347E}" destId="{23E3CE5B-E34C-4FF3-865B-D545F2CD0CAE}" srcOrd="1" destOrd="0" presId="urn:microsoft.com/office/officeart/2005/8/layout/orgChart1"/>
    <dgm:cxn modelId="{B086A40F-7762-4F68-8BCB-EBF7D25A48AC}" srcId="{26EA909E-4B80-064B-A1CD-D715EFAEF55E}" destId="{C793C3E7-A64D-4B52-806C-1A76F1C1D5A0}" srcOrd="2" destOrd="0" parTransId="{440F97EA-9953-4197-9906-5C89E0649C59}" sibTransId="{61319BE6-D1FB-4923-B8A8-CAACE4B3F16B}"/>
    <dgm:cxn modelId="{BB87A210-61B7-4780-8F72-5615DE5F4F35}" type="presOf" srcId="{F1A2C63E-0483-462A-A015-26B7A976649B}" destId="{4C969AA0-D527-4B01-A5C7-48BCD86146A6}" srcOrd="0" destOrd="0" presId="urn:microsoft.com/office/officeart/2005/8/layout/orgChart1"/>
    <dgm:cxn modelId="{62DB4312-7C22-7346-8D12-BB55A0F4F31C}" type="presOf" srcId="{DA9D362B-05BD-FD4A-9BB1-C2027595BD6C}" destId="{AFBDE9AF-660A-9042-9E7D-A11FF1EA29A2}" srcOrd="1" destOrd="0" presId="urn:microsoft.com/office/officeart/2005/8/layout/orgChart1"/>
    <dgm:cxn modelId="{9CBCAF12-BEDB-47AC-98DE-C025832218AB}" srcId="{4E3E4ADB-30EF-4ED1-BFE1-E4ADCFF4D0FC}" destId="{DCA6AF45-4925-4556-A5C0-A0D380A377DA}" srcOrd="0" destOrd="0" parTransId="{3620F71D-B6FD-40B4-8899-2D61BA9D54A2}" sibTransId="{9C4B4471-DA02-4BDA-A1C3-7A1D2C0ACAFE}"/>
    <dgm:cxn modelId="{5A844513-00DE-4787-9C1C-A47FBD9D5642}" type="presOf" srcId="{013D5742-4BE7-48D1-B625-DFF06137DD08}" destId="{52141B07-D28B-4BE2-8D40-CEDC3DD78E5B}" srcOrd="0" destOrd="0" presId="urn:microsoft.com/office/officeart/2005/8/layout/orgChart1"/>
    <dgm:cxn modelId="{65A1DD13-27A5-4B13-BD82-3A870ED7E07D}" type="presOf" srcId="{4AF701B8-1B7A-4942-9379-7D142913E3FD}" destId="{18D2E48F-653A-4FF2-8FC7-9F144EECE78E}" srcOrd="0" destOrd="0" presId="urn:microsoft.com/office/officeart/2005/8/layout/orgChart1"/>
    <dgm:cxn modelId="{015DA715-3368-084A-88D5-3A282EF8861E}" type="presOf" srcId="{5FB35EA8-0E18-8642-92CE-1ABD433C2AED}" destId="{B2C123BF-EB5E-FF45-89FB-C9A2528D4E93}" srcOrd="0" destOrd="0" presId="urn:microsoft.com/office/officeart/2005/8/layout/orgChart1"/>
    <dgm:cxn modelId="{9E185619-B5AA-48D5-BBA3-D5120E0BA69C}" type="presOf" srcId="{DCA6AF45-4925-4556-A5C0-A0D380A377DA}" destId="{4813B2C8-BCF3-4D45-800E-C456C02AC6E3}" srcOrd="1" destOrd="0" presId="urn:microsoft.com/office/officeart/2005/8/layout/orgChart1"/>
    <dgm:cxn modelId="{076D381B-2D38-492D-91B4-F513ABF1DECC}" type="presOf" srcId="{D7E59E51-0E17-4F0C-A3B1-A41AF6189B7A}" destId="{428B1646-F5E9-4118-AFA2-D60E7795ABA7}" srcOrd="1" destOrd="0" presId="urn:microsoft.com/office/officeart/2005/8/layout/orgChart1"/>
    <dgm:cxn modelId="{20C3721B-8D59-4D5A-B0E9-E54F3EB5188B}" type="presOf" srcId="{7DECE362-42C7-4F52-BFFA-A76732E9FB86}" destId="{E4D4AB77-E27C-4F3F-B3B1-B60A8ABCE1D3}" srcOrd="0" destOrd="0" presId="urn:microsoft.com/office/officeart/2005/8/layout/orgChart1"/>
    <dgm:cxn modelId="{72F42E1C-D626-4319-9023-65E7DC6E81EF}" srcId="{29CE16E6-3E80-4FD8-9522-83FD9822F9B1}" destId="{DEE300DE-99FA-47C7-951F-6CC10AA178A3}" srcOrd="4" destOrd="0" parTransId="{A6BD48D9-58D2-4C28-B467-A72827FDD772}" sibTransId="{5087F465-5D8F-424B-A3A9-F16B5B9A0228}"/>
    <dgm:cxn modelId="{9588751C-E691-4EFD-ACB2-4BCBCA94A923}" type="presOf" srcId="{5CD6501F-38D5-42EF-A675-61BA6F8ABE6A}" destId="{099456FD-17DA-4E28-82E1-F240C854AC4B}" srcOrd="1" destOrd="0" presId="urn:microsoft.com/office/officeart/2005/8/layout/orgChart1"/>
    <dgm:cxn modelId="{A20B4526-B6EF-40D0-8D04-98AE283438C9}" type="presOf" srcId="{6B4218FA-5C47-4753-93BC-E952253753DF}" destId="{8D6FCDDE-4A76-4B6E-BA88-4AB3EECAC4ED}" srcOrd="0" destOrd="0" presId="urn:microsoft.com/office/officeart/2005/8/layout/orgChart1"/>
    <dgm:cxn modelId="{C8BEBF2A-80E4-4128-BB82-728DC75B455B}" type="presOf" srcId="{4CCA44E3-4C10-4DC2-BA48-4326EEF7F507}" destId="{6FC61D33-D31B-402E-88AF-ECED010C3B6A}" srcOrd="0" destOrd="0" presId="urn:microsoft.com/office/officeart/2005/8/layout/orgChart1"/>
    <dgm:cxn modelId="{BABEE02B-FFF7-4D38-B911-55B717AEF455}" type="presOf" srcId="{F3510F87-E794-4DE9-9577-318C9FE52CDC}" destId="{B36B3052-72EA-4D03-AA68-F33F6824D958}" srcOrd="1" destOrd="0" presId="urn:microsoft.com/office/officeart/2005/8/layout/orgChart1"/>
    <dgm:cxn modelId="{F2521F2D-C246-4359-A015-A85AAE7DE8EC}" type="presOf" srcId="{D026B5CB-5980-4962-A63A-95C272E2E3E8}" destId="{7B95869F-7443-4D19-A150-9978DACB2098}" srcOrd="1" destOrd="0" presId="urn:microsoft.com/office/officeart/2005/8/layout/orgChart1"/>
    <dgm:cxn modelId="{8396E02D-35F1-4ECB-879A-7B3547FC7AA4}" srcId="{4EC197DD-B65C-4A7F-B89B-4BF5A7998E17}" destId="{6B4218FA-5C47-4753-93BC-E952253753DF}" srcOrd="1" destOrd="0" parTransId="{023B5660-E0FC-4BBB-B596-7D08C7D43802}" sibTransId="{520C483B-1DE8-467E-ADBC-A8297094699D}"/>
    <dgm:cxn modelId="{BAA9592E-7501-0F4B-A6F4-BE5D23C7BE44}" srcId="{29CE16E6-3E80-4FD8-9522-83FD9822F9B1}" destId="{FC00C7FC-1843-4346-8E6C-01C9CB461C85}" srcOrd="3" destOrd="0" parTransId="{813C5C86-4849-5241-89B1-6D036E069175}" sibTransId="{F8A6B507-1F04-5149-BE72-7E8F0C1E07BC}"/>
    <dgm:cxn modelId="{D7B2AC2E-2C68-6F4B-A6E9-00A1B53158D0}" type="presOf" srcId="{EF903CF1-7A72-3047-968E-3EC13B92A0B0}" destId="{D34DCD01-DF9B-AD4D-90CC-786FA6B81936}" srcOrd="0" destOrd="0" presId="urn:microsoft.com/office/officeart/2005/8/layout/orgChart1"/>
    <dgm:cxn modelId="{16A60A2F-49E7-4683-92D8-2A3644F52904}" srcId="{4EC197DD-B65C-4A7F-B89B-4BF5A7998E17}" destId="{3F8F9337-DE50-49ED-91A2-03142E1B5A23}" srcOrd="2" destOrd="0" parTransId="{8165D27E-3F62-4F6C-8DDB-4E5A8293DA84}" sibTransId="{12B6026A-53F9-45B4-B64A-B250417F0862}"/>
    <dgm:cxn modelId="{2FB0B631-13F9-FC42-8B98-33A20C9D1DFD}" type="presOf" srcId="{26EA909E-4B80-064B-A1CD-D715EFAEF55E}" destId="{8338C816-3130-334E-A506-84BCC2BFF05A}" srcOrd="0" destOrd="0" presId="urn:microsoft.com/office/officeart/2005/8/layout/orgChart1"/>
    <dgm:cxn modelId="{94EF8934-A226-0A40-B026-6F49215F8F60}" type="presOf" srcId="{5EEE35E5-B32E-AF4E-B8BC-29C86C1B24DA}" destId="{74A20E1E-0FD6-0C4C-A0F3-71D5FF30C63D}" srcOrd="0" destOrd="0" presId="urn:microsoft.com/office/officeart/2005/8/layout/orgChart1"/>
    <dgm:cxn modelId="{1DCF9F34-5E39-5D41-8699-29E2CAC5D994}" type="presOf" srcId="{EB5EE109-5EE7-5143-B291-4E273CF61278}" destId="{76DB8FA1-EF91-7A41-B7AA-0C507664DAE6}" srcOrd="1" destOrd="0" presId="urn:microsoft.com/office/officeart/2005/8/layout/orgChart1"/>
    <dgm:cxn modelId="{CEC02338-E374-49AD-9D00-1FFCC3B78F90}" type="presOf" srcId="{5CD6501F-38D5-42EF-A675-61BA6F8ABE6A}" destId="{AD3193D4-0A42-43BE-BA3D-46921F12243B}" srcOrd="0" destOrd="0" presId="urn:microsoft.com/office/officeart/2005/8/layout/orgChart1"/>
    <dgm:cxn modelId="{C5B7CE3B-481C-4746-9C2E-C443B7815618}" type="presOf" srcId="{AAC76672-C240-4DF7-B8E3-21CA05222E63}" destId="{5F0270C3-43A4-4C0E-B2FF-66B353259599}" srcOrd="0" destOrd="0" presId="urn:microsoft.com/office/officeart/2005/8/layout/orgChart1"/>
    <dgm:cxn modelId="{DBE3043C-AE31-8F42-A2EA-7929995BC439}" srcId="{D554806A-7DCA-8843-A062-E39AFC1B77DB}" destId="{17493F81-DCCC-8C47-8F3D-676A1887CB60}" srcOrd="1" destOrd="0" parTransId="{C405DE49-7460-9D46-8FD0-B1CFE16494B3}" sibTransId="{86A88FE2-09E4-A64C-9333-081CCF17086E}"/>
    <dgm:cxn modelId="{06E39940-CB55-5741-B436-659331E5E0BB}" srcId="{5BD4C626-DAD6-2B48-974C-0FC5F8D69D12}" destId="{DA9D362B-05BD-FD4A-9BB1-C2027595BD6C}" srcOrd="0" destOrd="0" parTransId="{F9E60C8F-BE7E-CD46-B1DE-297D129D41D1}" sibTransId="{2CF56C6C-B659-9A46-BADE-30918026DC24}"/>
    <dgm:cxn modelId="{F993EC42-8E8E-4909-B4BB-BAA0D5AB4BDD}" srcId="{4E3E4ADB-30EF-4ED1-BFE1-E4ADCFF4D0FC}" destId="{D026B5CB-5980-4962-A63A-95C272E2E3E8}" srcOrd="3" destOrd="0" parTransId="{476FE64B-FE9F-4CAA-AE62-F2D225C5A269}" sibTransId="{C8E2FEC2-FB6B-46D2-9B6A-40CC2266BD04}"/>
    <dgm:cxn modelId="{5A6A4B44-0F7B-4D55-8A88-709F13C1910F}" type="presOf" srcId="{B057094C-85A0-BD4D-B5BD-A0F16784478F}" destId="{AE2AA59B-F00B-AC41-9603-5735F81070E3}" srcOrd="1" destOrd="0" presId="urn:microsoft.com/office/officeart/2005/8/layout/orgChart1"/>
    <dgm:cxn modelId="{F5292447-3BF1-F349-82A9-870A64EC29A8}" type="presOf" srcId="{F9E60C8F-BE7E-CD46-B1DE-297D129D41D1}" destId="{C20DEAF1-1C02-504C-B0A0-B8B0BF0657DD}" srcOrd="0" destOrd="0" presId="urn:microsoft.com/office/officeart/2005/8/layout/orgChart1"/>
    <dgm:cxn modelId="{A6F71748-D962-4C4A-8483-585ACA23F145}" type="presOf" srcId="{7ED350A4-A0EC-4FF5-834F-9EFA9B93BB52}" destId="{DA12DCD9-3F78-4BCB-9CE0-0AF7DC549393}" srcOrd="0" destOrd="0" presId="urn:microsoft.com/office/officeart/2005/8/layout/orgChart1"/>
    <dgm:cxn modelId="{E696B14E-0362-432B-9E49-366CF7D882EE}" srcId="{6B4218FA-5C47-4753-93BC-E952253753DF}" destId="{2B969FB8-D301-43D3-9FCE-52B26ADC347E}" srcOrd="3" destOrd="0" parTransId="{A9EC5229-E202-4E20-AAEA-9327CE12DF29}" sibTransId="{05615C7B-1E63-4FF4-B8C7-19B88F15E77F}"/>
    <dgm:cxn modelId="{939E994F-FDD6-496F-9E49-9000B445A328}" type="presOf" srcId="{29CE16E6-3E80-4FD8-9522-83FD9822F9B1}" destId="{5486D936-9B2D-43FA-8577-125A81FD98FA}" srcOrd="0" destOrd="0" presId="urn:microsoft.com/office/officeart/2005/8/layout/orgChart1"/>
    <dgm:cxn modelId="{049F0F50-4433-4ACA-B391-BE0C106A9D61}" type="presOf" srcId="{FC00C7FC-1843-4346-8E6C-01C9CB461C85}" destId="{B23F5B6E-EDC9-254B-A15B-F54404CD965D}" srcOrd="0" destOrd="0" presId="urn:microsoft.com/office/officeart/2005/8/layout/orgChart1"/>
    <dgm:cxn modelId="{5B5AEB50-061A-534C-8F72-301955E3C7AB}" srcId="{5BD4C626-DAD6-2B48-974C-0FC5F8D69D12}" destId="{D554806A-7DCA-8843-A062-E39AFC1B77DB}" srcOrd="1" destOrd="0" parTransId="{529C4CD3-64DB-8F4A-AD7F-E5ED56697905}" sibTransId="{CA57ED10-E11F-7848-8425-9CD7D8BA3A72}"/>
    <dgm:cxn modelId="{26D24F51-9682-4CDA-8DA4-3C5FDEA27516}" type="presOf" srcId="{F4A8AC56-75F2-4F21-8840-8CB04D472510}" destId="{74135E4B-59B9-42EF-BA5A-3F3EB7F421FD}" srcOrd="0" destOrd="0" presId="urn:microsoft.com/office/officeart/2005/8/layout/orgChart1"/>
    <dgm:cxn modelId="{DE37A952-5403-42F0-B662-915F6672DB17}" srcId="{3F8F9337-DE50-49ED-91A2-03142E1B5A23}" destId="{F1A2C63E-0483-462A-A015-26B7A976649B}" srcOrd="3" destOrd="0" parTransId="{0694E981-89FF-4B69-A5D2-F546093B4E88}" sibTransId="{819B5FF3-22B0-4F9C-A4E1-0C9F66E1518B}"/>
    <dgm:cxn modelId="{438F0755-FFF8-4037-BA3A-0E1E65A7CF55}" srcId="{29CE16E6-3E80-4FD8-9522-83FD9822F9B1}" destId="{4351C954-2F54-451F-9B55-FB6A5E7AB520}" srcOrd="1" destOrd="0" parTransId="{5DB83873-7EB7-4E5E-9D00-77C6A45DA7DE}" sibTransId="{F1B68EF7-180A-4AB6-8C5C-BCE7E4A72D89}"/>
    <dgm:cxn modelId="{F60C3855-D922-6945-A317-A0E32B59228D}" type="presOf" srcId="{529C4CD3-64DB-8F4A-AD7F-E5ED56697905}" destId="{3B980621-2C69-0D44-80B7-BBAB06D3A767}" srcOrd="0" destOrd="0" presId="urn:microsoft.com/office/officeart/2005/8/layout/orgChart1"/>
    <dgm:cxn modelId="{17E6AB57-0F22-49DF-B213-5B2A06DA380A}" type="presOf" srcId="{D7E59E51-0E17-4F0C-A3B1-A41AF6189B7A}" destId="{96F914CA-CBF0-41FC-BFF6-C82C3AB503E7}" srcOrd="0" destOrd="0" presId="urn:microsoft.com/office/officeart/2005/8/layout/orgChart1"/>
    <dgm:cxn modelId="{CC037858-453C-C447-B72D-C8B946717367}" type="presOf" srcId="{A088BE92-CD7A-914D-BB0F-F71664CABA53}" destId="{AAAB4716-C7B6-0144-8229-E7F63E02D859}" srcOrd="1" destOrd="0" presId="urn:microsoft.com/office/officeart/2005/8/layout/orgChart1"/>
    <dgm:cxn modelId="{A0F72D5A-15B0-4196-A056-A26FFAD17329}" type="presOf" srcId="{4F7783A7-0062-402D-9836-64841C98F64C}" destId="{EC54D948-B520-4681-BDDE-89004D4514A2}" srcOrd="1" destOrd="0" presId="urn:microsoft.com/office/officeart/2005/8/layout/orgChart1"/>
    <dgm:cxn modelId="{F590B25A-4545-0740-A5E4-763919B94C0D}" type="presOf" srcId="{6D682A01-BBD6-154B-99D0-AF634CE50806}" destId="{7A23D7AF-8C10-4A4F-8EC6-5CA2D3107A9A}" srcOrd="0" destOrd="0" presId="urn:microsoft.com/office/officeart/2005/8/layout/orgChart1"/>
    <dgm:cxn modelId="{29A88C5C-D73F-49DD-9D24-B73CBABE8433}" type="presOf" srcId="{081965F1-ACB9-441E-B99F-59C0CFA83133}" destId="{44839A93-BB64-479E-979E-56B0AE019C5B}" srcOrd="0" destOrd="0" presId="urn:microsoft.com/office/officeart/2005/8/layout/orgChart1"/>
    <dgm:cxn modelId="{E9C0245F-067B-4C66-B9F9-E6A9F7469D26}" type="presOf" srcId="{C793C3E7-A64D-4B52-806C-1A76F1C1D5A0}" destId="{05CD60D0-B6E2-4E74-AFA3-5656BBF6C5B5}" srcOrd="0" destOrd="0" presId="urn:microsoft.com/office/officeart/2005/8/layout/orgChart1"/>
    <dgm:cxn modelId="{17821160-2E16-4BE9-B976-DF7EF16D68CB}" srcId="{C793C3E7-A64D-4B52-806C-1A76F1C1D5A0}" destId="{4E3E4ADB-30EF-4ED1-BFE1-E4ADCFF4D0FC}" srcOrd="0" destOrd="0" parTransId="{F27F36E0-0512-4393-BED3-21E783ACA867}" sibTransId="{F7B3C8DD-A9E2-4D07-BDB7-9AA6EE53516C}"/>
    <dgm:cxn modelId="{DE175A61-BEBA-B74C-92AF-EA2771EFCCF4}" type="presOf" srcId="{5BD4C626-DAD6-2B48-974C-0FC5F8D69D12}" destId="{B14370AE-096A-9348-A05E-CE52B6B25848}" srcOrd="1" destOrd="0" presId="urn:microsoft.com/office/officeart/2005/8/layout/orgChart1"/>
    <dgm:cxn modelId="{E5AD6C61-26F4-2946-A3EE-9B80BBC7E1B6}" srcId="{DA9D362B-05BD-FD4A-9BB1-C2027595BD6C}" destId="{EB5EE109-5EE7-5143-B291-4E273CF61278}" srcOrd="3" destOrd="0" parTransId="{7CA40E06-E00A-1740-8626-3CDCC5F39E0D}" sibTransId="{2A827A88-8277-FC4C-90E2-E5C0F38AEE77}"/>
    <dgm:cxn modelId="{97831463-43CB-4207-9CAC-97630823CAB1}" type="presOf" srcId="{B057094C-85A0-BD4D-B5BD-A0F16784478F}" destId="{1563545C-BD53-8142-8785-D5E1CD85A947}" srcOrd="0" destOrd="0" presId="urn:microsoft.com/office/officeart/2005/8/layout/orgChart1"/>
    <dgm:cxn modelId="{A9673763-798C-418A-BED7-5E034F61372E}" srcId="{C793C3E7-A64D-4B52-806C-1A76F1C1D5A0}" destId="{7DECE362-42C7-4F52-BFFA-A76732E9FB86}" srcOrd="2" destOrd="0" parTransId="{976C0EC3-4A18-4396-80E8-0CBF911483BC}" sibTransId="{86DA150E-F094-42CB-974D-13D4BBA6EE5A}"/>
    <dgm:cxn modelId="{EEDDF963-8440-45E2-936F-18DB8D86579C}" type="presOf" srcId="{0694E981-89FF-4B69-A5D2-F546093B4E88}" destId="{75B76B7A-44E4-413D-864C-56082EFE1FB2}" srcOrd="0" destOrd="0" presId="urn:microsoft.com/office/officeart/2005/8/layout/orgChart1"/>
    <dgm:cxn modelId="{B6695065-B067-43F5-BB55-3BD66DC4554B}" type="presOf" srcId="{EB07B64C-81F0-4ED5-BF37-BF53CBD20E2A}" destId="{9CA382F3-1475-4914-A140-F9DFBCA96814}" srcOrd="0" destOrd="0" presId="urn:microsoft.com/office/officeart/2005/8/layout/orgChart1"/>
    <dgm:cxn modelId="{68E93367-F2AF-40F2-944E-939A04D57082}" type="presOf" srcId="{D026B5CB-5980-4962-A63A-95C272E2E3E8}" destId="{F3CDCC4D-19CB-44B1-BACC-F8C35E74759C}" srcOrd="0" destOrd="0" presId="urn:microsoft.com/office/officeart/2005/8/layout/orgChart1"/>
    <dgm:cxn modelId="{F8DC0E68-A321-4DBB-854E-1C036BD305B7}" type="presOf" srcId="{B9AD6D1E-599A-4DB7-813A-FF291E8BB503}" destId="{55BC594D-7C31-44FC-B7FE-1DE8D690249D}" srcOrd="1" destOrd="0" presId="urn:microsoft.com/office/officeart/2005/8/layout/orgChart1"/>
    <dgm:cxn modelId="{44D30569-71C0-42C4-A563-660B5C2C0A81}" type="presOf" srcId="{013D5742-4BE7-48D1-B625-DFF06137DD08}" destId="{57473124-F253-46F8-9717-A915A02A19EA}" srcOrd="1" destOrd="0" presId="urn:microsoft.com/office/officeart/2005/8/layout/orgChart1"/>
    <dgm:cxn modelId="{5E198F6A-88CF-E740-ACE0-42D9F9B425BA}" type="presOf" srcId="{A088BE92-CD7A-914D-BB0F-F71664CABA53}" destId="{D5E6F781-448A-BD40-B433-69BD5B316142}" srcOrd="0" destOrd="0" presId="urn:microsoft.com/office/officeart/2005/8/layout/orgChart1"/>
    <dgm:cxn modelId="{AD8D876C-19B3-4C76-A9A0-0FFCDCE2C865}" type="presOf" srcId="{39469AE6-15DD-4718-BF02-12E9D6B295C4}" destId="{92392E2E-1BB4-49D2-91B7-A21A70E8D79C}" srcOrd="1" destOrd="0" presId="urn:microsoft.com/office/officeart/2005/8/layout/orgChart1"/>
    <dgm:cxn modelId="{AF7FAF6D-53F6-124D-8722-9C460CEF08F1}" type="presOf" srcId="{B943DBF3-823F-B148-9BEC-80375A0E623A}" destId="{54007525-C1E6-C44B-9504-BC1B13B50E17}" srcOrd="0" destOrd="0" presId="urn:microsoft.com/office/officeart/2005/8/layout/orgChart1"/>
    <dgm:cxn modelId="{24821B6F-89B5-2243-A978-91070F6042BF}" srcId="{DA9D362B-05BD-FD4A-9BB1-C2027595BD6C}" destId="{6D682A01-BBD6-154B-99D0-AF634CE50806}" srcOrd="4" destOrd="0" parTransId="{5EEE35E5-B32E-AF4E-B8BC-29C86C1B24DA}" sibTransId="{85884A38-8C8F-0A40-AC4A-9AEA74CA4E1D}"/>
    <dgm:cxn modelId="{ABACCC73-886B-F841-86DA-758A0EC8E6F0}" type="presOf" srcId="{885133AC-FAB8-424A-B0F4-83D23E8FBEAE}" destId="{6A9E08E2-C44D-624D-ADF4-2FA609F1B02F}" srcOrd="1" destOrd="0" presId="urn:microsoft.com/office/officeart/2005/8/layout/orgChart1"/>
    <dgm:cxn modelId="{D4B4AB75-4DBF-BB46-86C0-D52A42964A64}" type="presOf" srcId="{C405DE49-7460-9D46-8FD0-B1CFE16494B3}" destId="{290CFEF5-C154-2845-A34F-2741FCBE11DF}" srcOrd="0" destOrd="0" presId="urn:microsoft.com/office/officeart/2005/8/layout/orgChart1"/>
    <dgm:cxn modelId="{3B110779-CBCE-4A57-914D-6BA488237DDE}" type="presOf" srcId="{B2D733CA-06E4-4969-AF74-F1FEDD9C07E5}" destId="{C59D6803-6EE7-40D0-912D-0CDA8454BC52}" srcOrd="0" destOrd="0" presId="urn:microsoft.com/office/officeart/2005/8/layout/orgChart1"/>
    <dgm:cxn modelId="{28430B79-5445-F345-ADC0-F3A9AADE31E9}" type="presOf" srcId="{5BD4C626-DAD6-2B48-974C-0FC5F8D69D12}" destId="{4B486DA0-F7A1-9245-9B65-BD5BF50ACFDE}" srcOrd="0" destOrd="0" presId="urn:microsoft.com/office/officeart/2005/8/layout/orgChart1"/>
    <dgm:cxn modelId="{9ED39F7C-D75F-4B71-AB6D-D72F7ADC9F30}" srcId="{CAA572C9-509D-44C7-9C38-D5330A929D6E}" destId="{C68B0A7A-6A00-42D9-B891-295BDD6C420E}" srcOrd="1" destOrd="0" parTransId="{65BCAEBB-DA13-4D99-858D-4263B016E2DB}" sibTransId="{DE22AF3E-C07E-46B8-A731-662F67D85A06}"/>
    <dgm:cxn modelId="{3EEE0B7D-FEFB-4D57-BCAD-A15246208939}" type="presOf" srcId="{DEE300DE-99FA-47C7-951F-6CC10AA178A3}" destId="{E8E591E8-A8C5-4E3E-8223-97F055488555}" srcOrd="0" destOrd="0" presId="urn:microsoft.com/office/officeart/2005/8/layout/orgChart1"/>
    <dgm:cxn modelId="{2D69FB7D-7D22-4340-9748-A482FA20D89A}" srcId="{6B4218FA-5C47-4753-93BC-E952253753DF}" destId="{47C3F0C5-C8A4-4171-AFB7-31E5E43DEE8E}" srcOrd="2" destOrd="0" parTransId="{AAC76672-C240-4DF7-B8E3-21CA05222E63}" sibTransId="{0966FCC3-078B-4F6B-B496-A9D2CFAB1F0E}"/>
    <dgm:cxn modelId="{34E9457E-CF91-4D1C-ABE9-76AB800A7684}" srcId="{5BD4C626-DAD6-2B48-974C-0FC5F8D69D12}" destId="{29CE16E6-3E80-4FD8-9522-83FD9822F9B1}" srcOrd="2" destOrd="0" parTransId="{53E8B634-5629-4D33-92DB-3ECEFBCB486A}" sibTransId="{22C40088-89E0-4A9A-8B41-BF348C852F52}"/>
    <dgm:cxn modelId="{E438857E-C141-4BB4-888F-73AEAEA5950C}" type="presOf" srcId="{51792AF1-847D-4579-A877-E9820E7ADE05}" destId="{DAAF6C0C-774B-42B9-9F5E-38C93C643D90}" srcOrd="0" destOrd="0" presId="urn:microsoft.com/office/officeart/2005/8/layout/orgChart1"/>
    <dgm:cxn modelId="{AAAA4C7F-F307-E841-8F1F-1CA7A150FC15}" type="presOf" srcId="{885133AC-FAB8-424A-B0F4-83D23E8FBEAE}" destId="{5C0EB75F-B81D-504B-B196-0F4D9830432E}" srcOrd="0" destOrd="0" presId="urn:microsoft.com/office/officeart/2005/8/layout/orgChart1"/>
    <dgm:cxn modelId="{0CA7EF7F-39C7-494D-A522-A0FCC69B9530}" srcId="{3F8F9337-DE50-49ED-91A2-03142E1B5A23}" destId="{F3510F87-E794-4DE9-9577-318C9FE52CDC}" srcOrd="2" destOrd="0" parTransId="{EAE09459-9AB5-4A5E-AF61-2272FDDA3C08}" sibTransId="{A640B56A-7A70-4688-B810-3A623177B955}"/>
    <dgm:cxn modelId="{EC768783-1AB5-4B00-A8A6-08C7946A02DB}" type="presOf" srcId="{3F8F9337-DE50-49ED-91A2-03142E1B5A23}" destId="{7C4C55F6-64AF-457D-BF08-2406297DA6C0}" srcOrd="1" destOrd="0" presId="urn:microsoft.com/office/officeart/2005/8/layout/orgChart1"/>
    <dgm:cxn modelId="{A0B99283-2789-45EF-A6E2-FEFFA7D34278}" type="presOf" srcId="{DEE300DE-99FA-47C7-951F-6CC10AA178A3}" destId="{8382D693-D820-4DAA-8861-6DADF7F6EA44}" srcOrd="1" destOrd="0" presId="urn:microsoft.com/office/officeart/2005/8/layout/orgChart1"/>
    <dgm:cxn modelId="{81F47084-2576-4163-84E9-0500C850018C}" srcId="{6B4218FA-5C47-4753-93BC-E952253753DF}" destId="{013D5742-4BE7-48D1-B625-DFF06137DD08}" srcOrd="1" destOrd="0" parTransId="{8C281EB1-C640-4667-837A-57AD58FEC0E2}" sibTransId="{E486C48B-3A54-4D4A-9569-E1C0CC254B7A}"/>
    <dgm:cxn modelId="{E0427B84-9467-4479-A63D-EA5455897D69}" type="presOf" srcId="{2B969FB8-D301-43D3-9FCE-52B26ADC347E}" destId="{E627D8D7-D420-4E29-9D9B-3C231224B559}" srcOrd="0" destOrd="0" presId="urn:microsoft.com/office/officeart/2005/8/layout/orgChart1"/>
    <dgm:cxn modelId="{62D1C684-0F5C-44D3-ADF5-0AA3839F0A5B}" type="presOf" srcId="{6B4218FA-5C47-4753-93BC-E952253753DF}" destId="{75239299-2A6A-4E50-BD2A-FC127FD8FDD5}" srcOrd="1" destOrd="0" presId="urn:microsoft.com/office/officeart/2005/8/layout/orgChart1"/>
    <dgm:cxn modelId="{08405685-CBD1-40F2-9919-7CFEB75EF2C8}" type="presOf" srcId="{9CE57767-69CF-45E9-B56A-A0045962B214}" destId="{22CAF7F7-97C2-401F-92E5-2B7D2AF74C5A}" srcOrd="0" destOrd="0" presId="urn:microsoft.com/office/officeart/2005/8/layout/orgChart1"/>
    <dgm:cxn modelId="{66E1BA85-1426-44A2-9DC5-A556F046F01E}" type="presOf" srcId="{CCE95338-293A-4B89-BA80-1B7A1CFC8AD6}" destId="{44BCE92D-A313-4F6E-A433-774D99F9B4D5}" srcOrd="1" destOrd="0" presId="urn:microsoft.com/office/officeart/2005/8/layout/orgChart1"/>
    <dgm:cxn modelId="{649AC985-CCA3-41E7-A4E0-894E20DD5019}" type="presOf" srcId="{813C5C86-4849-5241-89B1-6D036E069175}" destId="{83E9E6F0-D1ED-FF4F-97DC-9FA0ADF08F48}" srcOrd="0" destOrd="0" presId="urn:microsoft.com/office/officeart/2005/8/layout/orgChart1"/>
    <dgm:cxn modelId="{E8A14A86-00E5-41A9-B877-205DD242F688}" srcId="{C793C3E7-A64D-4B52-806C-1A76F1C1D5A0}" destId="{B9AD6D1E-599A-4DB7-813A-FF291E8BB503}" srcOrd="1" destOrd="0" parTransId="{113939FF-A2FF-4302-8D9A-CDC79901CB58}" sibTransId="{82962D1A-F7F4-4BB0-BB22-657DBD19BCA6}"/>
    <dgm:cxn modelId="{D73E5287-DEB7-42BA-9658-6F7851B9F8F4}" srcId="{4E3E4ADB-30EF-4ED1-BFE1-E4ADCFF4D0FC}" destId="{D7E59E51-0E17-4F0C-A3B1-A41AF6189B7A}" srcOrd="2" destOrd="0" parTransId="{CA090F56-8604-4AF8-BE8D-2E560192929D}" sibTransId="{21957E2C-AF0B-4862-A816-18869F808AD1}"/>
    <dgm:cxn modelId="{6AA5608C-3C25-471B-A000-47AA4A107CFC}" type="presOf" srcId="{023B5660-E0FC-4BBB-B596-7D08C7D43802}" destId="{E5ED62F2-BB87-4905-96ED-9FFAB1AB37B4}" srcOrd="0" destOrd="0" presId="urn:microsoft.com/office/officeart/2005/8/layout/orgChart1"/>
    <dgm:cxn modelId="{EDA7728C-862B-4157-A086-68EE8F55476E}" type="presOf" srcId="{F3510F87-E794-4DE9-9577-318C9FE52CDC}" destId="{844AA6A7-4644-4CBA-A596-DF535DA68FE4}" srcOrd="0" destOrd="0" presId="urn:microsoft.com/office/officeart/2005/8/layout/orgChart1"/>
    <dgm:cxn modelId="{D3473A8D-54C8-450B-B499-CC3FA57041DD}" type="presOf" srcId="{F7FBD049-7831-49D2-BC6D-3DC2948C8EBF}" destId="{6A3B1D27-0394-4EC7-9AD0-F7CFE4AA8463}" srcOrd="0" destOrd="0" presId="urn:microsoft.com/office/officeart/2005/8/layout/orgChart1"/>
    <dgm:cxn modelId="{C8B5B98E-46FC-4E3A-8197-76402B8B10E3}" type="presOf" srcId="{605DFBC6-1389-48C2-B8A2-0B91510A6004}" destId="{3A16C19D-5B41-4E11-A1E5-9AC15EC9D890}" srcOrd="0" destOrd="0" presId="urn:microsoft.com/office/officeart/2005/8/layout/orgChart1"/>
    <dgm:cxn modelId="{AAE4828F-268B-425C-A729-3133EDE5752D}" type="presOf" srcId="{DC29739F-7FF6-4E89-8B7A-791299DF46E6}" destId="{AB4DB924-6415-4D8B-BA77-66E0570329DA}" srcOrd="0" destOrd="0" presId="urn:microsoft.com/office/officeart/2005/8/layout/orgChart1"/>
    <dgm:cxn modelId="{BAB38490-3BE5-44C9-90EF-DA28CB65876C}" type="presOf" srcId="{A9EC5229-E202-4E20-AAEA-9327CE12DF29}" destId="{1196AEB8-145F-46B5-9E65-59671EF39FBB}" srcOrd="0" destOrd="0" presId="urn:microsoft.com/office/officeart/2005/8/layout/orgChart1"/>
    <dgm:cxn modelId="{23B43291-1543-4293-99F8-8C3ECFDFAC29}" type="presOf" srcId="{440F97EA-9953-4197-9906-5C89E0649C59}" destId="{E80A30A9-BF7B-43B8-8148-D386E8C9B7CD}" srcOrd="0" destOrd="0" presId="urn:microsoft.com/office/officeart/2005/8/layout/orgChart1"/>
    <dgm:cxn modelId="{E8C15A93-A1C3-4401-9510-B4A6E4262B25}" type="presOf" srcId="{4A9749EA-84B0-4733-9171-A64210BAC936}" destId="{86EF9362-9443-45AD-862D-DD41ED2279ED}" srcOrd="0" destOrd="0" presId="urn:microsoft.com/office/officeart/2005/8/layout/orgChart1"/>
    <dgm:cxn modelId="{8D80ED97-E8F6-4746-929C-2259CC7CE19D}" type="presOf" srcId="{4E3E4ADB-30EF-4ED1-BFE1-E4ADCFF4D0FC}" destId="{827A8657-7223-4FC5-8B85-B151E7DD01CB}" srcOrd="1" destOrd="0" presId="urn:microsoft.com/office/officeart/2005/8/layout/orgChart1"/>
    <dgm:cxn modelId="{4BE7B99D-CF36-B144-A184-64DF1FB4B2EE}" type="presOf" srcId="{7CA40E06-E00A-1740-8626-3CDCC5F39E0D}" destId="{9DDFE8E1-A0EC-3940-91FC-DF647CC2237E}" srcOrd="0" destOrd="0" presId="urn:microsoft.com/office/officeart/2005/8/layout/orgChart1"/>
    <dgm:cxn modelId="{B52BB1A1-0D68-064E-A9D4-3943CE3A15BA}" srcId="{26EA909E-4B80-064B-A1CD-D715EFAEF55E}" destId="{5BD4C626-DAD6-2B48-974C-0FC5F8D69D12}" srcOrd="0" destOrd="0" parTransId="{EF903CF1-7A72-3047-968E-3EC13B92A0B0}" sibTransId="{5CD7270F-5AFF-C84B-92E5-0224A5899405}"/>
    <dgm:cxn modelId="{49C272A2-41BC-47B6-B90C-6095A172EC2A}" srcId="{4EC197DD-B65C-4A7F-B89B-4BF5A7998E17}" destId="{5CD6501F-38D5-42EF-A675-61BA6F8ABE6A}" srcOrd="0" destOrd="0" parTransId="{DC29739F-7FF6-4E89-8B7A-791299DF46E6}" sibTransId="{846EF6BE-F4B2-4E14-98E1-DCA4CFED54BC}"/>
    <dgm:cxn modelId="{DC52DDA2-5B6C-6246-BCC2-C9A1D5BDE3F1}" srcId="{DA9D362B-05BD-FD4A-9BB1-C2027595BD6C}" destId="{885133AC-FAB8-424A-B0F4-83D23E8FBEAE}" srcOrd="2" destOrd="0" parTransId="{B943DBF3-823F-B148-9BEC-80375A0E623A}" sibTransId="{5C9275D6-0528-064F-B645-94CE4E94D424}"/>
    <dgm:cxn modelId="{F4D92CA6-A2D6-446E-B42C-46BD158267CA}" type="presOf" srcId="{4351C954-2F54-451F-9B55-FB6A5E7AB520}" destId="{28D3E74F-ADDF-49D4-8E59-3300468088A6}" srcOrd="1" destOrd="0" presId="urn:microsoft.com/office/officeart/2005/8/layout/orgChart1"/>
    <dgm:cxn modelId="{049E2DA7-2834-4DAC-A26E-283848787BBC}" type="presOf" srcId="{A6BD48D9-58D2-4C28-B467-A72827FDD772}" destId="{93566F6E-70BA-4C0B-95C1-61BE09D57349}" srcOrd="0" destOrd="0" presId="urn:microsoft.com/office/officeart/2005/8/layout/orgChart1"/>
    <dgm:cxn modelId="{CE61DBA7-F8BD-4369-A020-6BA58C753105}" type="presOf" srcId="{113939FF-A2FF-4302-8D9A-CDC79901CB58}" destId="{CEDAD621-36DB-4B03-B193-B67CE15C1E0B}" srcOrd="0" destOrd="0" presId="urn:microsoft.com/office/officeart/2005/8/layout/orgChart1"/>
    <dgm:cxn modelId="{2FCFD3A8-CBAC-4467-9751-A6FF1E2C6D2F}" type="presOf" srcId="{1ADD43C1-43AB-4EDB-9740-72A1374AA9E4}" destId="{A3645C77-092E-4A91-857F-83605712F008}" srcOrd="1" destOrd="0" presId="urn:microsoft.com/office/officeart/2005/8/layout/orgChart1"/>
    <dgm:cxn modelId="{70F73FA9-E67D-4B10-8C18-F2FAC143BA1B}" type="presOf" srcId="{03F01B46-CA23-402C-8DC7-640B3E33EDAF}" destId="{72505151-D92D-40EF-90CA-C991CC825565}" srcOrd="1" destOrd="0" presId="urn:microsoft.com/office/officeart/2005/8/layout/orgChart1"/>
    <dgm:cxn modelId="{8AD59AAB-09CE-47C0-952D-10550DF717F5}" type="presOf" srcId="{1ADD43C1-43AB-4EDB-9740-72A1374AA9E4}" destId="{6D7FC6B4-5397-45AE-815B-ABB2160C71F1}" srcOrd="0" destOrd="0" presId="urn:microsoft.com/office/officeart/2005/8/layout/orgChart1"/>
    <dgm:cxn modelId="{3DB8A9AC-5ADD-4C74-8A34-1C0B057DD2E8}" type="presOf" srcId="{65BCAEBB-DA13-4D99-858D-4263B016E2DB}" destId="{467F4ADF-AB6C-446D-831D-7C6DB4C992C6}" srcOrd="0" destOrd="0" presId="urn:microsoft.com/office/officeart/2005/8/layout/orgChart1"/>
    <dgm:cxn modelId="{A5C36DAE-F84D-9E4B-9154-762F80BFA5A4}" type="presOf" srcId="{AF9F4090-143A-584F-9414-8FE6C1F3F469}" destId="{53548C56-CFFF-6446-B4FB-EF9B8EE0D459}" srcOrd="0" destOrd="0" presId="urn:microsoft.com/office/officeart/2005/8/layout/orgChart1"/>
    <dgm:cxn modelId="{5C59BAAE-463D-B740-828F-BFCC5ACC47D3}" type="presOf" srcId="{D554806A-7DCA-8843-A062-E39AFC1B77DB}" destId="{E32B2812-8642-8C4E-A7CB-C6488E266D93}" srcOrd="1" destOrd="0" presId="urn:microsoft.com/office/officeart/2005/8/layout/orgChart1"/>
    <dgm:cxn modelId="{ABC22EB0-9564-4AE5-B1CA-350064564C57}" srcId="{7DECE362-42C7-4F52-BFFA-A76732E9FB86}" destId="{4F7783A7-0062-402D-9836-64841C98F64C}" srcOrd="2" destOrd="0" parTransId="{AB8D8DDC-0785-4E4C-905E-58FDE2F4034D}" sibTransId="{3C0F6E0F-950E-4EAF-8B55-C199698EB653}"/>
    <dgm:cxn modelId="{F34366B0-E175-452D-862C-69435BD78D7B}" type="presOf" srcId="{476FE64B-FE9F-4CAA-AE62-F2D225C5A269}" destId="{81E2B388-30F3-4A57-91F2-1897F64FE855}" srcOrd="0" destOrd="0" presId="urn:microsoft.com/office/officeart/2005/8/layout/orgChart1"/>
    <dgm:cxn modelId="{7B53A3B2-E1C7-4CB3-9D5D-613C931E6AC0}" type="presOf" srcId="{F7FBD049-7831-49D2-BC6D-3DC2948C8EBF}" destId="{8D4E8784-B2BF-4762-BD87-C5F5AFC13978}" srcOrd="1" destOrd="0" presId="urn:microsoft.com/office/officeart/2005/8/layout/orgChart1"/>
    <dgm:cxn modelId="{06F78CB5-05CD-4EEF-BB18-18A1A15D4C80}" srcId="{DA9D362B-05BD-FD4A-9BB1-C2027595BD6C}" destId="{39469AE6-15DD-4718-BF02-12E9D6B295C4}" srcOrd="1" destOrd="0" parTransId="{4CCA44E3-4C10-4DC2-BA48-4326EEF7F507}" sibTransId="{F3D1240B-A201-4002-BFF6-3CACE423DBFC}"/>
    <dgm:cxn modelId="{76CF7EB6-76C7-4368-937E-3781C2F18699}" type="presOf" srcId="{081965F1-ACB9-441E-B99F-59C0CFA83133}" destId="{1D98CB0D-B54B-4295-ADF4-18DD73C76C65}" srcOrd="1" destOrd="0" presId="urn:microsoft.com/office/officeart/2005/8/layout/orgChart1"/>
    <dgm:cxn modelId="{FD48C2B7-B0FE-49C4-B804-46D75A3D8590}" srcId="{29CE16E6-3E80-4FD8-9522-83FD9822F9B1}" destId="{E0899444-50D0-45AE-9C16-BF9B0C9ACC31}" srcOrd="0" destOrd="0" parTransId="{6098E32D-F548-4831-8EE0-B924C7A602D3}" sibTransId="{754C90F3-3B74-40EA-BF8C-86A603A81054}"/>
    <dgm:cxn modelId="{34A31DB8-BC5E-403C-B9A8-6C63919DE35B}" type="presOf" srcId="{FC00C7FC-1843-4346-8E6C-01C9CB461C85}" destId="{F7D747AD-6D4B-E142-97D8-ACD9FF2DA288}" srcOrd="1" destOrd="0" presId="urn:microsoft.com/office/officeart/2005/8/layout/orgChart1"/>
    <dgm:cxn modelId="{AB734DBD-BA93-45FE-B906-CDFC576804B3}" srcId="{DA9D362B-05BD-FD4A-9BB1-C2027595BD6C}" destId="{4A9749EA-84B0-4733-9171-A64210BAC936}" srcOrd="0" destOrd="0" parTransId="{605DFBC6-1389-48C2-B8A2-0B91510A6004}" sibTransId="{168FD931-ADDB-429F-BB61-0EB078F6E0F0}"/>
    <dgm:cxn modelId="{52C964BE-5C0D-471C-BB9A-004A3E76417C}" type="presOf" srcId="{8165D27E-3F62-4F6C-8DDB-4E5A8293DA84}" destId="{F7CB4053-4B17-4B47-8736-BC2D21479496}" srcOrd="0" destOrd="0" presId="urn:microsoft.com/office/officeart/2005/8/layout/orgChart1"/>
    <dgm:cxn modelId="{7BF8F0BE-CF1A-4607-BA62-05FFF7B9D6FB}" srcId="{D554806A-7DCA-8843-A062-E39AFC1B77DB}" destId="{F4A8AC56-75F2-4F21-8840-8CB04D472510}" srcOrd="0" destOrd="0" parTransId="{9CE57767-69CF-45E9-B56A-A0045962B214}" sibTransId="{89784BC2-F85F-473A-BA00-1201969CE58F}"/>
    <dgm:cxn modelId="{AEE235C2-CEAC-4E73-BA70-F15B986150C9}" type="presOf" srcId="{AB8D8DDC-0785-4E4C-905E-58FDE2F4034D}" destId="{ABFED477-C2D9-4D97-BC57-EDAB3766243A}" srcOrd="0" destOrd="0" presId="urn:microsoft.com/office/officeart/2005/8/layout/orgChart1"/>
    <dgm:cxn modelId="{F3C82EC5-5E8B-4D51-BC00-163EEC0958C2}" type="presOf" srcId="{53E8B634-5629-4D33-92DB-3ECEFBCB486A}" destId="{89D3989A-9657-4641-8182-DE1D1BCDD096}" srcOrd="0" destOrd="0" presId="urn:microsoft.com/office/officeart/2005/8/layout/orgChart1"/>
    <dgm:cxn modelId="{3934ADC5-760B-48E1-AE76-3528C78540AF}" srcId="{CAA572C9-509D-44C7-9C38-D5330A929D6E}" destId="{1ADD43C1-43AB-4EDB-9740-72A1374AA9E4}" srcOrd="0" destOrd="0" parTransId="{0A7D7A5C-3A2D-4DC7-B01A-0B7D4005F5DF}" sibTransId="{F158D5C6-DD15-4B87-80C3-F96C2F41E7BB}"/>
    <dgm:cxn modelId="{F2F2D3C7-936F-4C74-B251-2282C62206CC}" type="presOf" srcId="{0BEE8E35-10EC-4A65-A85D-1196A57126E0}" destId="{6193E977-C080-4B9C-9E52-CE865629BE1C}" srcOrd="1" destOrd="0" presId="urn:microsoft.com/office/officeart/2005/8/layout/orgChart1"/>
    <dgm:cxn modelId="{965518C8-A979-4CBA-AABC-8199DFC4E58B}" type="presOf" srcId="{4351C954-2F54-451F-9B55-FB6A5E7AB520}" destId="{04F0A31B-EAD8-42D2-B236-4761DAEAB0E5}" srcOrd="0" destOrd="0" presId="urn:microsoft.com/office/officeart/2005/8/layout/orgChart1"/>
    <dgm:cxn modelId="{3E04CDC9-B5D7-49A6-9FE9-7A545D0A2314}" type="presOf" srcId="{35305586-4176-4D10-BA34-6B102DAF1815}" destId="{05B97F9E-FE25-4010-A636-B4DA4BE50105}" srcOrd="0" destOrd="0" presId="urn:microsoft.com/office/officeart/2005/8/layout/orgChart1"/>
    <dgm:cxn modelId="{12DA16CA-24AD-4DDA-895D-1158B7D6FCFC}" type="presOf" srcId="{3F8F9337-DE50-49ED-91A2-03142E1B5A23}" destId="{47322E63-6788-4324-BE3F-1601F14F9042}" srcOrd="0" destOrd="0" presId="urn:microsoft.com/office/officeart/2005/8/layout/orgChart1"/>
    <dgm:cxn modelId="{278795CB-829D-4E5B-AC58-9A68F220A904}" type="presOf" srcId="{102EEC89-66CA-4188-B190-9F42B7144E33}" destId="{E1F79987-5A9F-4AB0-AD8F-5B7451D525E8}" srcOrd="0" destOrd="0" presId="urn:microsoft.com/office/officeart/2005/8/layout/orgChart1"/>
    <dgm:cxn modelId="{878EB0CC-CB9D-431F-A07B-E65A50B30AC9}" type="presOf" srcId="{4EC197DD-B65C-4A7F-B89B-4BF5A7998E17}" destId="{3D97DC0A-C9F5-40E4-A287-F654DE177BE2}" srcOrd="1" destOrd="0" presId="urn:microsoft.com/office/officeart/2005/8/layout/orgChart1"/>
    <dgm:cxn modelId="{349CD2CC-298D-41E0-B7F2-9310DED2599D}" srcId="{6B4218FA-5C47-4753-93BC-E952253753DF}" destId="{0BEE8E35-10EC-4A65-A85D-1196A57126E0}" srcOrd="0" destOrd="0" parTransId="{4AF701B8-1B7A-4942-9379-7D142913E3FD}" sibTransId="{E8329632-0B93-4C4F-BFF5-08FA1474E462}"/>
    <dgm:cxn modelId="{13985ECE-659F-454F-AC52-0674389E06D6}" type="presOf" srcId="{E0899444-50D0-45AE-9C16-BF9B0C9ACC31}" destId="{EF388824-0CE9-47A2-9C1F-EF3D1EB33A07}" srcOrd="0" destOrd="0" presId="urn:microsoft.com/office/officeart/2005/8/layout/orgChart1"/>
    <dgm:cxn modelId="{ECDBB8CF-F323-E140-804A-B80E35488F4A}" srcId="{29CE16E6-3E80-4FD8-9522-83FD9822F9B1}" destId="{A088BE92-CD7A-914D-BB0F-F71664CABA53}" srcOrd="5" destOrd="0" parTransId="{5FB35EA8-0E18-8642-92CE-1ABD433C2AED}" sibTransId="{76FA522F-DC0B-EB43-BAFE-10A0B70DAEE7}"/>
    <dgm:cxn modelId="{13C881D1-1CD0-4FFD-B2A2-38F0C7C2D2EE}" srcId="{26EA909E-4B80-064B-A1CD-D715EFAEF55E}" destId="{4EC197DD-B65C-4A7F-B89B-4BF5A7998E17}" srcOrd="1" destOrd="0" parTransId="{51792AF1-847D-4579-A877-E9820E7ADE05}" sibTransId="{6FC04510-1F12-44EF-A3D7-258C3439C6EE}"/>
    <dgm:cxn modelId="{929881D2-64F7-4E11-B3F3-E44B86899053}" type="presOf" srcId="{0BEE8E35-10EC-4A65-A85D-1196A57126E0}" destId="{3C28D781-1955-49DB-8D9D-17BC3A85DFFB}" srcOrd="0" destOrd="0" presId="urn:microsoft.com/office/officeart/2005/8/layout/orgChart1"/>
    <dgm:cxn modelId="{6F9896D3-019B-43A5-A75A-220648CF882B}" srcId="{4EC197DD-B65C-4A7F-B89B-4BF5A7998E17}" destId="{CAA572C9-509D-44C7-9C38-D5330A929D6E}" srcOrd="3" destOrd="0" parTransId="{102EEC89-66CA-4188-B190-9F42B7144E33}" sibTransId="{BD13AD71-6F08-46E4-BC5A-170C4BE97712}"/>
    <dgm:cxn modelId="{1D1B68D4-557C-4A31-8ACC-43A48F149F41}" type="presOf" srcId="{4A9749EA-84B0-4733-9171-A64210BAC936}" destId="{715BC55C-C685-404A-9767-F4E40A4BE1E8}" srcOrd="1" destOrd="0" presId="urn:microsoft.com/office/officeart/2005/8/layout/orgChart1"/>
    <dgm:cxn modelId="{5A3D46D5-648A-4448-8EB0-3C43C3F97C3E}" type="presOf" srcId="{F4A8AC56-75F2-4F21-8840-8CB04D472510}" destId="{BE8073C8-D3BA-4D76-B0C4-91BEDF1B4C6A}" srcOrd="1" destOrd="0" presId="urn:microsoft.com/office/officeart/2005/8/layout/orgChart1"/>
    <dgm:cxn modelId="{09B965D5-E718-45E9-90A4-C1DD67D5D61F}" type="presOf" srcId="{F1A2C63E-0483-462A-A015-26B7A976649B}" destId="{95136F7C-AFA3-4B99-90B8-50F31459F16A}" srcOrd="1" destOrd="0" presId="urn:microsoft.com/office/officeart/2005/8/layout/orgChart1"/>
    <dgm:cxn modelId="{637F8BD7-ECE9-4A31-91A7-A6E4023BD612}" srcId="{7DECE362-42C7-4F52-BFFA-A76732E9FB86}" destId="{7ED350A4-A0EC-4FF5-834F-9EFA9B93BB52}" srcOrd="1" destOrd="0" parTransId="{29356DC3-E0FD-4FEE-A514-87AFE5E640EC}" sibTransId="{4D118B87-E22E-4B96-A022-862FF57F8FBF}"/>
    <dgm:cxn modelId="{83965DDD-D259-E64D-822F-6B8FFA0FDCD3}" srcId="{29CE16E6-3E80-4FD8-9522-83FD9822F9B1}" destId="{B057094C-85A0-BD4D-B5BD-A0F16784478F}" srcOrd="2" destOrd="0" parTransId="{1F932ABD-B4BE-EE42-9A2B-F83E3510E330}" sibTransId="{0C449FA4-1166-7F4F-B467-CA14E14D8AD7}"/>
    <dgm:cxn modelId="{8981ADDD-303D-4423-8F0A-3BC470B322E2}" type="presOf" srcId="{DCA6AF45-4925-4556-A5C0-A0D380A377DA}" destId="{401E2614-7C38-4C16-87A7-569F1003C1ED}" srcOrd="0" destOrd="0" presId="urn:microsoft.com/office/officeart/2005/8/layout/orgChart1"/>
    <dgm:cxn modelId="{958706E1-3852-4E49-B25E-2A8C53C0EA15}" srcId="{4E3E4ADB-30EF-4ED1-BFE1-E4ADCFF4D0FC}" destId="{2C1435CA-EF36-4744-8D1D-453EE6D3DAD6}" srcOrd="1" destOrd="0" parTransId="{35305586-4176-4D10-BA34-6B102DAF1815}" sibTransId="{3FBA01FE-E46B-4271-87E1-6C535C30212F}"/>
    <dgm:cxn modelId="{C40585E1-50EC-4640-AD5B-6A8F7915F680}" type="presOf" srcId="{47C3F0C5-C8A4-4171-AFB7-31E5E43DEE8E}" destId="{DA7F762A-6740-436A-A7D5-359947ABBE54}" srcOrd="1" destOrd="0" presId="urn:microsoft.com/office/officeart/2005/8/layout/orgChart1"/>
    <dgm:cxn modelId="{02E8B3E3-2934-40CF-98AA-62FFE0691AAE}" type="presOf" srcId="{8C281EB1-C640-4667-837A-57AD58FEC0E2}" destId="{79B89860-73AE-4A02-ABCA-5E2A8ACAC134}" srcOrd="0" destOrd="0" presId="urn:microsoft.com/office/officeart/2005/8/layout/orgChart1"/>
    <dgm:cxn modelId="{29A622E4-DF19-4812-8BFC-1D81FF50034A}" type="presOf" srcId="{29CE16E6-3E80-4FD8-9522-83FD9822F9B1}" destId="{03E011D5-2500-4E83-8CDE-5C6D1484449D}" srcOrd="1" destOrd="0" presId="urn:microsoft.com/office/officeart/2005/8/layout/orgChart1"/>
    <dgm:cxn modelId="{393388E5-6472-45F2-A04F-9EC334F2A8AF}" type="presOf" srcId="{3620F71D-B6FD-40B4-8899-2D61BA9D54A2}" destId="{00BC6301-95E2-493A-8473-F0FCDDF78BE2}" srcOrd="0" destOrd="0" presId="urn:microsoft.com/office/officeart/2005/8/layout/orgChart1"/>
    <dgm:cxn modelId="{95E072E8-BDC4-495B-A0C8-0ED9E463DA06}" type="presOf" srcId="{7DECE362-42C7-4F52-BFFA-A76732E9FB86}" destId="{1478B939-3249-46D5-B1B8-622C44E3C603}" srcOrd="1" destOrd="0" presId="urn:microsoft.com/office/officeart/2005/8/layout/orgChart1"/>
    <dgm:cxn modelId="{BC264FE9-6944-49B7-A1DF-CD091A4F6B1A}" type="presOf" srcId="{03F01B46-CA23-402C-8DC7-640B3E33EDAF}" destId="{FF66B490-BF3B-45B5-85BF-AF5F7C1BEA72}" srcOrd="0" destOrd="0" presId="urn:microsoft.com/office/officeart/2005/8/layout/orgChart1"/>
    <dgm:cxn modelId="{7EBCC4EA-4D14-414A-A485-6462CE9156F0}" srcId="{AF9F4090-143A-584F-9414-8FE6C1F3F469}" destId="{26EA909E-4B80-064B-A1CD-D715EFAEF55E}" srcOrd="0" destOrd="0" parTransId="{270DEF4F-4CEE-3144-8016-D89A44896D88}" sibTransId="{0634200D-DCA8-AE4E-9C52-523446EF5A7B}"/>
    <dgm:cxn modelId="{AF04CCED-ACF7-4499-AE03-288F183EBAA8}" type="presOf" srcId="{4EC197DD-B65C-4A7F-B89B-4BF5A7998E17}" destId="{00218031-21AC-487A-8B58-24E07BB1BCAA}" srcOrd="0" destOrd="0" presId="urn:microsoft.com/office/officeart/2005/8/layout/orgChart1"/>
    <dgm:cxn modelId="{86CD37EE-E961-7349-8B9E-402C0028BEC9}" type="presOf" srcId="{17493F81-DCCC-8C47-8F3D-676A1887CB60}" destId="{3E789C91-2992-0F42-8935-B5FCCDE9251F}" srcOrd="0" destOrd="0" presId="urn:microsoft.com/office/officeart/2005/8/layout/orgChart1"/>
    <dgm:cxn modelId="{B74E09EF-5E3E-F14C-B61A-1AB13D549986}" type="presOf" srcId="{EB5EE109-5EE7-5143-B291-4E273CF61278}" destId="{BA6121E1-A3B1-5740-B182-9EF489DBF111}" srcOrd="0" destOrd="0" presId="urn:microsoft.com/office/officeart/2005/8/layout/orgChart1"/>
    <dgm:cxn modelId="{25623AF0-65DD-4557-93FC-3BB9E3FB0E14}" type="presOf" srcId="{EAE09459-9AB5-4A5E-AF61-2272FDDA3C08}" destId="{8BD5D2A1-408F-4841-BBC6-17EB38F618C5}" srcOrd="0" destOrd="0" presId="urn:microsoft.com/office/officeart/2005/8/layout/orgChart1"/>
    <dgm:cxn modelId="{0A5057F0-A06B-44AC-9EBB-31FF4971D0BE}" type="presOf" srcId="{E0899444-50D0-45AE-9C16-BF9B0C9ACC31}" destId="{BAC3AAEC-5E8E-433F-97AB-DB937B039575}" srcOrd="1" destOrd="0" presId="urn:microsoft.com/office/officeart/2005/8/layout/orgChart1"/>
    <dgm:cxn modelId="{43145FF0-71DD-46E0-946A-1959B0F8F3A5}" type="presOf" srcId="{CAA572C9-509D-44C7-9C38-D5330A929D6E}" destId="{1A9E6488-3321-4BEA-906E-E1AE401AA3F3}" srcOrd="1" destOrd="0" presId="urn:microsoft.com/office/officeart/2005/8/layout/orgChart1"/>
    <dgm:cxn modelId="{B0DF8AF0-0EF4-491A-8E5A-8D7EB8D738C8}" type="presOf" srcId="{6098E32D-F548-4831-8EE0-B924C7A602D3}" destId="{B275417A-CEA4-43E4-92AF-7320EDFDFDBA}" srcOrd="0" destOrd="0" presId="urn:microsoft.com/office/officeart/2005/8/layout/orgChart1"/>
    <dgm:cxn modelId="{4B4427F1-C47B-B344-BAA9-84EB20B73F87}" type="presOf" srcId="{17493F81-DCCC-8C47-8F3D-676A1887CB60}" destId="{4BAE7EBD-FB2F-1543-B243-DEB3DABD53E5}" srcOrd="1" destOrd="0" presId="urn:microsoft.com/office/officeart/2005/8/layout/orgChart1"/>
    <dgm:cxn modelId="{0F91B1F2-C15D-4FB2-BD72-B08B360EDDF6}" srcId="{CAA572C9-509D-44C7-9C38-D5330A929D6E}" destId="{03F01B46-CA23-402C-8DC7-640B3E33EDAF}" srcOrd="2" destOrd="0" parTransId="{3C912DB5-1305-48E7-A2C4-58B6FF509CD3}" sibTransId="{A81D0BAE-3B4A-4C82-B029-490A9548F3BB}"/>
    <dgm:cxn modelId="{528013F3-0E74-4248-85AA-01D175814DA6}" type="presOf" srcId="{4E3E4ADB-30EF-4ED1-BFE1-E4ADCFF4D0FC}" destId="{6D3EB3E9-2307-40C6-B07C-0489AFA910EA}" srcOrd="0" destOrd="0" presId="urn:microsoft.com/office/officeart/2005/8/layout/orgChart1"/>
    <dgm:cxn modelId="{3F6A88F4-4602-4E1B-A13A-5602F753C3AE}" type="presOf" srcId="{39469AE6-15DD-4718-BF02-12E9D6B295C4}" destId="{A81B0ABA-D132-4B79-B34A-C19DD14E9147}" srcOrd="0" destOrd="0" presId="urn:microsoft.com/office/officeart/2005/8/layout/orgChart1"/>
    <dgm:cxn modelId="{04AE3FF5-9043-4293-82F9-7581C2DF370C}" type="presOf" srcId="{7ED350A4-A0EC-4FF5-834F-9EFA9B93BB52}" destId="{B0DD60D5-CA92-4F89-B2C7-7EE42A10E264}" srcOrd="1" destOrd="0" presId="urn:microsoft.com/office/officeart/2005/8/layout/orgChart1"/>
    <dgm:cxn modelId="{3A1714F6-8BF9-4853-80A5-F55F38FDE0CA}" type="presOf" srcId="{CA090F56-8604-4AF8-BE8D-2E560192929D}" destId="{F2BEFC74-E209-444C-A07F-096B9C0CC309}" srcOrd="0" destOrd="0" presId="urn:microsoft.com/office/officeart/2005/8/layout/orgChart1"/>
    <dgm:cxn modelId="{F4A329F7-F4AA-41E0-9D7F-4C069E377987}" type="presOf" srcId="{1F932ABD-B4BE-EE42-9A2B-F83E3510E330}" destId="{980274BC-77F4-0140-8560-80EA7287EC50}" srcOrd="0" destOrd="0" presId="urn:microsoft.com/office/officeart/2005/8/layout/orgChart1"/>
    <dgm:cxn modelId="{90C320F8-4119-42C3-AE9E-517F65B6B36E}" type="presOf" srcId="{4F7783A7-0062-402D-9836-64841C98F64C}" destId="{EAB5674D-21C9-4C94-B87F-C6813F21F074}" srcOrd="0" destOrd="0" presId="urn:microsoft.com/office/officeart/2005/8/layout/orgChart1"/>
    <dgm:cxn modelId="{230827F8-E8B2-8941-9E3B-D3273291993B}" type="presOf" srcId="{D554806A-7DCA-8843-A062-E39AFC1B77DB}" destId="{0A50403E-FD68-854D-9F47-03E2C96EB828}" srcOrd="0" destOrd="0" presId="urn:microsoft.com/office/officeart/2005/8/layout/orgChart1"/>
    <dgm:cxn modelId="{1C88A3F8-34A6-4483-80F5-7FDF9EB638D3}" type="presOf" srcId="{F27F36E0-0512-4393-BED3-21E783ACA867}" destId="{8E2B593B-7365-48CE-A8C7-C24A04DAACD1}" srcOrd="0" destOrd="0" presId="urn:microsoft.com/office/officeart/2005/8/layout/orgChart1"/>
    <dgm:cxn modelId="{252B79FA-446A-4841-94A9-2B27BD7BB761}" type="presOf" srcId="{C68B0A7A-6A00-42D9-B891-295BDD6C420E}" destId="{906486F7-FC85-4845-B35D-22124AB5C653}" srcOrd="1" destOrd="0" presId="urn:microsoft.com/office/officeart/2005/8/layout/orgChart1"/>
    <dgm:cxn modelId="{C00253FB-D1A3-47F8-A1A8-F59C146C1CD6}" srcId="{7DECE362-42C7-4F52-BFFA-A76732E9FB86}" destId="{081965F1-ACB9-441E-B99F-59C0CFA83133}" srcOrd="0" destOrd="0" parTransId="{1524ECC1-EB9B-421D-AE6C-B2512FE7CE4E}" sibTransId="{D3D1DDFB-853A-48AD-92A0-CCE2FDB1C36A}"/>
    <dgm:cxn modelId="{4D4DAFFB-BCFB-40A8-934C-51BC575367EA}" type="presOf" srcId="{C793C3E7-A64D-4B52-806C-1A76F1C1D5A0}" destId="{B5B3F76E-39E4-4931-AF8E-207D1CDDB555}" srcOrd="1" destOrd="0" presId="urn:microsoft.com/office/officeart/2005/8/layout/orgChart1"/>
    <dgm:cxn modelId="{E33D0AFF-433D-421A-A4E5-772E933C7E7A}" type="presOf" srcId="{5DB83873-7EB7-4E5E-9D00-77C6A45DA7DE}" destId="{484ED493-6325-4518-9BF8-B52C53E09E93}" srcOrd="0" destOrd="0" presId="urn:microsoft.com/office/officeart/2005/8/layout/orgChart1"/>
    <dgm:cxn modelId="{C9234C77-1941-0443-8DC6-2AA22C89D60C}" type="presParOf" srcId="{53548C56-CFFF-6446-B4FB-EF9B8EE0D459}" destId="{1D323912-6054-2946-B1DB-0B9AC5C56BB0}" srcOrd="0" destOrd="0" presId="urn:microsoft.com/office/officeart/2005/8/layout/orgChart1"/>
    <dgm:cxn modelId="{16827654-3215-1C4D-A77F-395BDA79706B}" type="presParOf" srcId="{1D323912-6054-2946-B1DB-0B9AC5C56BB0}" destId="{23D09D73-3FCA-E746-B91C-FD71538DFC98}" srcOrd="0" destOrd="0" presId="urn:microsoft.com/office/officeart/2005/8/layout/orgChart1"/>
    <dgm:cxn modelId="{E8D19ABE-3977-EA4B-8991-C9032CCA1C76}" type="presParOf" srcId="{23D09D73-3FCA-E746-B91C-FD71538DFC98}" destId="{8338C816-3130-334E-A506-84BCC2BFF05A}" srcOrd="0" destOrd="0" presId="urn:microsoft.com/office/officeart/2005/8/layout/orgChart1"/>
    <dgm:cxn modelId="{3C91E816-EBD3-FC4C-A1AD-870C71D64CC5}" type="presParOf" srcId="{23D09D73-3FCA-E746-B91C-FD71538DFC98}" destId="{8C06205B-5F16-EB42-B1E2-DF630F53D5B3}" srcOrd="1" destOrd="0" presId="urn:microsoft.com/office/officeart/2005/8/layout/orgChart1"/>
    <dgm:cxn modelId="{99FD73CA-E199-6742-8E81-537931182C5D}" type="presParOf" srcId="{1D323912-6054-2946-B1DB-0B9AC5C56BB0}" destId="{8A2C32C0-450C-2F41-8297-FCC248437F2D}" srcOrd="1" destOrd="0" presId="urn:microsoft.com/office/officeart/2005/8/layout/orgChart1"/>
    <dgm:cxn modelId="{155A4383-B3E1-0041-89C9-1A4AF6688E7B}" type="presParOf" srcId="{8A2C32C0-450C-2F41-8297-FCC248437F2D}" destId="{D34DCD01-DF9B-AD4D-90CC-786FA6B81936}" srcOrd="0" destOrd="0" presId="urn:microsoft.com/office/officeart/2005/8/layout/orgChart1"/>
    <dgm:cxn modelId="{74922776-3969-7848-876E-41BF2A38D2A2}" type="presParOf" srcId="{8A2C32C0-450C-2F41-8297-FCC248437F2D}" destId="{255C9D58-5A56-8F41-A998-3E1656413B8A}" srcOrd="1" destOrd="0" presId="urn:microsoft.com/office/officeart/2005/8/layout/orgChart1"/>
    <dgm:cxn modelId="{80214FB3-F88F-6F47-B1D1-02B9485E4B8F}" type="presParOf" srcId="{255C9D58-5A56-8F41-A998-3E1656413B8A}" destId="{0FBE0354-5896-6E41-88B5-9674A19BA1A8}" srcOrd="0" destOrd="0" presId="urn:microsoft.com/office/officeart/2005/8/layout/orgChart1"/>
    <dgm:cxn modelId="{D2AEC652-92CC-1A41-97A3-A0D98839CBE9}" type="presParOf" srcId="{0FBE0354-5896-6E41-88B5-9674A19BA1A8}" destId="{4B486DA0-F7A1-9245-9B65-BD5BF50ACFDE}" srcOrd="0" destOrd="0" presId="urn:microsoft.com/office/officeart/2005/8/layout/orgChart1"/>
    <dgm:cxn modelId="{018BE5AB-601D-F843-A685-0EC0F1CEFC08}" type="presParOf" srcId="{0FBE0354-5896-6E41-88B5-9674A19BA1A8}" destId="{B14370AE-096A-9348-A05E-CE52B6B25848}" srcOrd="1" destOrd="0" presId="urn:microsoft.com/office/officeart/2005/8/layout/orgChart1"/>
    <dgm:cxn modelId="{6D10A3B0-E644-2E44-A251-AAE80C641D96}" type="presParOf" srcId="{255C9D58-5A56-8F41-A998-3E1656413B8A}" destId="{0A7A043A-07CE-D04B-9861-B258CCF0DB18}" srcOrd="1" destOrd="0" presId="urn:microsoft.com/office/officeart/2005/8/layout/orgChart1"/>
    <dgm:cxn modelId="{6D86BA40-A446-934D-BFDB-5F0E3F50552E}" type="presParOf" srcId="{0A7A043A-07CE-D04B-9861-B258CCF0DB18}" destId="{C20DEAF1-1C02-504C-B0A0-B8B0BF0657DD}" srcOrd="0" destOrd="0" presId="urn:microsoft.com/office/officeart/2005/8/layout/orgChart1"/>
    <dgm:cxn modelId="{AD7AD01C-FF65-0246-9AFC-FDDDE5D55CF5}" type="presParOf" srcId="{0A7A043A-07CE-D04B-9861-B258CCF0DB18}" destId="{3F63DD8B-2C84-9A41-9508-0A6D3BE3A415}" srcOrd="1" destOrd="0" presId="urn:microsoft.com/office/officeart/2005/8/layout/orgChart1"/>
    <dgm:cxn modelId="{1066E91C-1C11-3241-9096-DFF8F9659C95}" type="presParOf" srcId="{3F63DD8B-2C84-9A41-9508-0A6D3BE3A415}" destId="{01EE0679-015F-FC4F-8005-7EF2132BEC01}" srcOrd="0" destOrd="0" presId="urn:microsoft.com/office/officeart/2005/8/layout/orgChart1"/>
    <dgm:cxn modelId="{13A83C63-FF73-C847-B03A-F8579CE5189A}" type="presParOf" srcId="{01EE0679-015F-FC4F-8005-7EF2132BEC01}" destId="{AF3399B2-5971-6D45-9C1A-E50482E8CD2A}" srcOrd="0" destOrd="0" presId="urn:microsoft.com/office/officeart/2005/8/layout/orgChart1"/>
    <dgm:cxn modelId="{9138E18A-0729-1A42-9C97-523ADC79E3F9}" type="presParOf" srcId="{01EE0679-015F-FC4F-8005-7EF2132BEC01}" destId="{AFBDE9AF-660A-9042-9E7D-A11FF1EA29A2}" srcOrd="1" destOrd="0" presId="urn:microsoft.com/office/officeart/2005/8/layout/orgChart1"/>
    <dgm:cxn modelId="{DBF3250A-9190-4B43-8495-13F12B7FA4BE}" type="presParOf" srcId="{3F63DD8B-2C84-9A41-9508-0A6D3BE3A415}" destId="{6A2F9D36-F1E7-7047-B785-A4B2C366511D}" srcOrd="1" destOrd="0" presId="urn:microsoft.com/office/officeart/2005/8/layout/orgChart1"/>
    <dgm:cxn modelId="{2B798AE0-E854-468F-AA76-1B9AC234463C}" type="presParOf" srcId="{6A2F9D36-F1E7-7047-B785-A4B2C366511D}" destId="{3A16C19D-5B41-4E11-A1E5-9AC15EC9D890}" srcOrd="0" destOrd="0" presId="urn:microsoft.com/office/officeart/2005/8/layout/orgChart1"/>
    <dgm:cxn modelId="{D37E7432-07C5-476A-B5FA-F5478D0A2AF9}" type="presParOf" srcId="{6A2F9D36-F1E7-7047-B785-A4B2C366511D}" destId="{6838C3E6-A319-4E9F-9284-9E31B0F51560}" srcOrd="1" destOrd="0" presId="urn:microsoft.com/office/officeart/2005/8/layout/orgChart1"/>
    <dgm:cxn modelId="{C6CF98FF-29B9-4D81-AE70-878E0BCF3FA8}" type="presParOf" srcId="{6838C3E6-A319-4E9F-9284-9E31B0F51560}" destId="{0FBD60BB-007F-46F6-93F9-798C016EC953}" srcOrd="0" destOrd="0" presId="urn:microsoft.com/office/officeart/2005/8/layout/orgChart1"/>
    <dgm:cxn modelId="{94062598-FBD4-4590-BE15-ED5480261A2B}" type="presParOf" srcId="{0FBD60BB-007F-46F6-93F9-798C016EC953}" destId="{86EF9362-9443-45AD-862D-DD41ED2279ED}" srcOrd="0" destOrd="0" presId="urn:microsoft.com/office/officeart/2005/8/layout/orgChart1"/>
    <dgm:cxn modelId="{C288D916-7B42-4B53-B8CD-6BE0CA864760}" type="presParOf" srcId="{0FBD60BB-007F-46F6-93F9-798C016EC953}" destId="{715BC55C-C685-404A-9767-F4E40A4BE1E8}" srcOrd="1" destOrd="0" presId="urn:microsoft.com/office/officeart/2005/8/layout/orgChart1"/>
    <dgm:cxn modelId="{83B3B46C-8BF6-48CF-BD32-9FB25EB0CAA2}" type="presParOf" srcId="{6838C3E6-A319-4E9F-9284-9E31B0F51560}" destId="{5F0660B4-FFE1-4153-8DCE-40B5E214858D}" srcOrd="1" destOrd="0" presId="urn:microsoft.com/office/officeart/2005/8/layout/orgChart1"/>
    <dgm:cxn modelId="{3A3EC49D-51F5-4F78-A02D-E259BD6C046C}" type="presParOf" srcId="{6838C3E6-A319-4E9F-9284-9E31B0F51560}" destId="{1570EB0B-7ACF-46D4-A997-E9C39D1A45D0}" srcOrd="2" destOrd="0" presId="urn:microsoft.com/office/officeart/2005/8/layout/orgChart1"/>
    <dgm:cxn modelId="{D7A6AB30-166A-454F-A7A0-3D3D0AE11A11}" type="presParOf" srcId="{6A2F9D36-F1E7-7047-B785-A4B2C366511D}" destId="{6FC61D33-D31B-402E-88AF-ECED010C3B6A}" srcOrd="2" destOrd="0" presId="urn:microsoft.com/office/officeart/2005/8/layout/orgChart1"/>
    <dgm:cxn modelId="{F32A8EE7-F4B9-483E-B553-A323DF24A155}" type="presParOf" srcId="{6A2F9D36-F1E7-7047-B785-A4B2C366511D}" destId="{796300FE-4FE7-4E1E-A7FD-5807BCB80F38}" srcOrd="3" destOrd="0" presId="urn:microsoft.com/office/officeart/2005/8/layout/orgChart1"/>
    <dgm:cxn modelId="{BF1F5613-719B-449A-BB1F-3CD4B0ABB2EE}" type="presParOf" srcId="{796300FE-4FE7-4E1E-A7FD-5807BCB80F38}" destId="{34F7C3E5-2B40-4796-A8CD-4A8032C8ADF5}" srcOrd="0" destOrd="0" presId="urn:microsoft.com/office/officeart/2005/8/layout/orgChart1"/>
    <dgm:cxn modelId="{8B757C11-772B-4E30-AA2B-7A0C70B6E3A5}" type="presParOf" srcId="{34F7C3E5-2B40-4796-A8CD-4A8032C8ADF5}" destId="{A81B0ABA-D132-4B79-B34A-C19DD14E9147}" srcOrd="0" destOrd="0" presId="urn:microsoft.com/office/officeart/2005/8/layout/orgChart1"/>
    <dgm:cxn modelId="{22CFF571-9CF7-4DFE-8011-C01EF3475D5D}" type="presParOf" srcId="{34F7C3E5-2B40-4796-A8CD-4A8032C8ADF5}" destId="{92392E2E-1BB4-49D2-91B7-A21A70E8D79C}" srcOrd="1" destOrd="0" presId="urn:microsoft.com/office/officeart/2005/8/layout/orgChart1"/>
    <dgm:cxn modelId="{D9F79FC3-1770-44D4-9BB5-E86D23DAAEFD}" type="presParOf" srcId="{796300FE-4FE7-4E1E-A7FD-5807BCB80F38}" destId="{7D0AA689-41B6-4501-AF74-7839B47479CF}" srcOrd="1" destOrd="0" presId="urn:microsoft.com/office/officeart/2005/8/layout/orgChart1"/>
    <dgm:cxn modelId="{33A408F6-DE17-406D-808B-05A291FAC8E9}" type="presParOf" srcId="{796300FE-4FE7-4E1E-A7FD-5807BCB80F38}" destId="{E849D952-BE33-4B79-B419-B38EC1531ADC}" srcOrd="2" destOrd="0" presId="urn:microsoft.com/office/officeart/2005/8/layout/orgChart1"/>
    <dgm:cxn modelId="{DBCFF847-9673-8D40-9F22-A30078B0DFC1}" type="presParOf" srcId="{6A2F9D36-F1E7-7047-B785-A4B2C366511D}" destId="{54007525-C1E6-C44B-9504-BC1B13B50E17}" srcOrd="4" destOrd="0" presId="urn:microsoft.com/office/officeart/2005/8/layout/orgChart1"/>
    <dgm:cxn modelId="{128C4C2E-7D20-314E-8B6F-5B5AFA342D1C}" type="presParOf" srcId="{6A2F9D36-F1E7-7047-B785-A4B2C366511D}" destId="{B467E37F-E283-7941-B8E3-C7FC5F8D458B}" srcOrd="5" destOrd="0" presId="urn:microsoft.com/office/officeart/2005/8/layout/orgChart1"/>
    <dgm:cxn modelId="{ADD56CDA-B443-8E47-89B6-3C9705240E0E}" type="presParOf" srcId="{B467E37F-E283-7941-B8E3-C7FC5F8D458B}" destId="{354B6C4E-7AB6-8840-9900-7EAC5841DD91}" srcOrd="0" destOrd="0" presId="urn:microsoft.com/office/officeart/2005/8/layout/orgChart1"/>
    <dgm:cxn modelId="{ACF09424-999F-8045-B7A1-D3ADF6468D82}" type="presParOf" srcId="{354B6C4E-7AB6-8840-9900-7EAC5841DD91}" destId="{5C0EB75F-B81D-504B-B196-0F4D9830432E}" srcOrd="0" destOrd="0" presId="urn:microsoft.com/office/officeart/2005/8/layout/orgChart1"/>
    <dgm:cxn modelId="{357D649C-1A82-2C42-844D-31EC6A912F68}" type="presParOf" srcId="{354B6C4E-7AB6-8840-9900-7EAC5841DD91}" destId="{6A9E08E2-C44D-624D-ADF4-2FA609F1B02F}" srcOrd="1" destOrd="0" presId="urn:microsoft.com/office/officeart/2005/8/layout/orgChart1"/>
    <dgm:cxn modelId="{F105FA22-70F3-964D-9DD2-3685893AD269}" type="presParOf" srcId="{B467E37F-E283-7941-B8E3-C7FC5F8D458B}" destId="{BF1739F9-4206-5743-B24B-9428696CC461}" srcOrd="1" destOrd="0" presId="urn:microsoft.com/office/officeart/2005/8/layout/orgChart1"/>
    <dgm:cxn modelId="{542BA379-4F6A-1943-9864-C209D81F818A}" type="presParOf" srcId="{B467E37F-E283-7941-B8E3-C7FC5F8D458B}" destId="{1C08A050-316B-2047-9070-F91C82779DC0}" srcOrd="2" destOrd="0" presId="urn:microsoft.com/office/officeart/2005/8/layout/orgChart1"/>
    <dgm:cxn modelId="{16998496-BCEA-844D-AF83-7945E71F6E71}" type="presParOf" srcId="{6A2F9D36-F1E7-7047-B785-A4B2C366511D}" destId="{9DDFE8E1-A0EC-3940-91FC-DF647CC2237E}" srcOrd="6" destOrd="0" presId="urn:microsoft.com/office/officeart/2005/8/layout/orgChart1"/>
    <dgm:cxn modelId="{3C4A3FB6-EA5E-594E-ADAB-8ACC94A6088C}" type="presParOf" srcId="{6A2F9D36-F1E7-7047-B785-A4B2C366511D}" destId="{86A578B0-45D8-4745-869A-CDD6BC118FD6}" srcOrd="7" destOrd="0" presId="urn:microsoft.com/office/officeart/2005/8/layout/orgChart1"/>
    <dgm:cxn modelId="{F68D15B2-0483-0F41-970E-5BDAFA425C45}" type="presParOf" srcId="{86A578B0-45D8-4745-869A-CDD6BC118FD6}" destId="{CD9B83BD-C7C6-5F49-9BC8-3A355A944BF3}" srcOrd="0" destOrd="0" presId="urn:microsoft.com/office/officeart/2005/8/layout/orgChart1"/>
    <dgm:cxn modelId="{B42D18C7-0A42-DF4E-AB1D-9A93E578D730}" type="presParOf" srcId="{CD9B83BD-C7C6-5F49-9BC8-3A355A944BF3}" destId="{BA6121E1-A3B1-5740-B182-9EF489DBF111}" srcOrd="0" destOrd="0" presId="urn:microsoft.com/office/officeart/2005/8/layout/orgChart1"/>
    <dgm:cxn modelId="{74914FBC-AFED-B44A-BA94-7EB9148B20BC}" type="presParOf" srcId="{CD9B83BD-C7C6-5F49-9BC8-3A355A944BF3}" destId="{76DB8FA1-EF91-7A41-B7AA-0C507664DAE6}" srcOrd="1" destOrd="0" presId="urn:microsoft.com/office/officeart/2005/8/layout/orgChart1"/>
    <dgm:cxn modelId="{3F20EA60-C30C-1341-BBB0-6137D68CC755}" type="presParOf" srcId="{86A578B0-45D8-4745-869A-CDD6BC118FD6}" destId="{37D284B5-EFA2-C145-BF5B-304ED13978C0}" srcOrd="1" destOrd="0" presId="urn:microsoft.com/office/officeart/2005/8/layout/orgChart1"/>
    <dgm:cxn modelId="{470614C1-86C6-1C48-81D1-3EF6E5E503B3}" type="presParOf" srcId="{86A578B0-45D8-4745-869A-CDD6BC118FD6}" destId="{EC82CA51-9BAC-9C44-B462-EC518DCBE0B5}" srcOrd="2" destOrd="0" presId="urn:microsoft.com/office/officeart/2005/8/layout/orgChart1"/>
    <dgm:cxn modelId="{30281EB1-624E-C54D-B201-4559B72681E6}" type="presParOf" srcId="{6A2F9D36-F1E7-7047-B785-A4B2C366511D}" destId="{74A20E1E-0FD6-0C4C-A0F3-71D5FF30C63D}" srcOrd="8" destOrd="0" presId="urn:microsoft.com/office/officeart/2005/8/layout/orgChart1"/>
    <dgm:cxn modelId="{F8F41BC9-8AA6-F34E-B01F-07D0A9481ABA}" type="presParOf" srcId="{6A2F9D36-F1E7-7047-B785-A4B2C366511D}" destId="{39281470-5B83-EF43-B596-801343AAD766}" srcOrd="9" destOrd="0" presId="urn:microsoft.com/office/officeart/2005/8/layout/orgChart1"/>
    <dgm:cxn modelId="{66A3DD31-F206-2443-A260-CA7D11FD8014}" type="presParOf" srcId="{39281470-5B83-EF43-B596-801343AAD766}" destId="{283C4373-EA97-D249-BF72-37769362E0E4}" srcOrd="0" destOrd="0" presId="urn:microsoft.com/office/officeart/2005/8/layout/orgChart1"/>
    <dgm:cxn modelId="{C1D37962-BA77-0B4D-AE83-EC7392F1EBC6}" type="presParOf" srcId="{283C4373-EA97-D249-BF72-37769362E0E4}" destId="{7A23D7AF-8C10-4A4F-8EC6-5CA2D3107A9A}" srcOrd="0" destOrd="0" presId="urn:microsoft.com/office/officeart/2005/8/layout/orgChart1"/>
    <dgm:cxn modelId="{19DDE2FA-10D6-1647-AED7-FEDE14065FE5}" type="presParOf" srcId="{283C4373-EA97-D249-BF72-37769362E0E4}" destId="{ADDA5D0A-3094-5543-A077-169F4EBCB786}" srcOrd="1" destOrd="0" presId="urn:microsoft.com/office/officeart/2005/8/layout/orgChart1"/>
    <dgm:cxn modelId="{831DC3FA-7EA0-E348-A1D5-C61455900B08}" type="presParOf" srcId="{39281470-5B83-EF43-B596-801343AAD766}" destId="{FE03CA82-E7FB-9340-A230-CB63DA354166}" srcOrd="1" destOrd="0" presId="urn:microsoft.com/office/officeart/2005/8/layout/orgChart1"/>
    <dgm:cxn modelId="{91CE8F8D-CEBF-2A46-96D6-0E1DAA5F5DF9}" type="presParOf" srcId="{39281470-5B83-EF43-B596-801343AAD766}" destId="{98D41CB7-9DB7-844E-87B4-DC88B855EBC7}" srcOrd="2" destOrd="0" presId="urn:microsoft.com/office/officeart/2005/8/layout/orgChart1"/>
    <dgm:cxn modelId="{ABD76EBB-E533-4448-9D60-9A310E4460D5}" type="presParOf" srcId="{3F63DD8B-2C84-9A41-9508-0A6D3BE3A415}" destId="{E0DAC2CD-CC59-F64B-A5F6-2DE6ABC51682}" srcOrd="2" destOrd="0" presId="urn:microsoft.com/office/officeart/2005/8/layout/orgChart1"/>
    <dgm:cxn modelId="{9E651661-D5D3-A147-A156-47BD7176311C}" type="presParOf" srcId="{0A7A043A-07CE-D04B-9861-B258CCF0DB18}" destId="{3B980621-2C69-0D44-80B7-BBAB06D3A767}" srcOrd="2" destOrd="0" presId="urn:microsoft.com/office/officeart/2005/8/layout/orgChart1"/>
    <dgm:cxn modelId="{D52FE8FC-17F3-274F-8D0F-3945E1F4B91B}" type="presParOf" srcId="{0A7A043A-07CE-D04B-9861-B258CCF0DB18}" destId="{104C25B1-89D5-4342-9AFB-256EA8972F34}" srcOrd="3" destOrd="0" presId="urn:microsoft.com/office/officeart/2005/8/layout/orgChart1"/>
    <dgm:cxn modelId="{87A0F211-9643-0B46-8CD4-FE0163A72C55}" type="presParOf" srcId="{104C25B1-89D5-4342-9AFB-256EA8972F34}" destId="{EBDB6231-4820-204F-875E-0035849B2DBD}" srcOrd="0" destOrd="0" presId="urn:microsoft.com/office/officeart/2005/8/layout/orgChart1"/>
    <dgm:cxn modelId="{1917B4EA-8500-B94D-869F-B431E366E225}" type="presParOf" srcId="{EBDB6231-4820-204F-875E-0035849B2DBD}" destId="{0A50403E-FD68-854D-9F47-03E2C96EB828}" srcOrd="0" destOrd="0" presId="urn:microsoft.com/office/officeart/2005/8/layout/orgChart1"/>
    <dgm:cxn modelId="{7C1C5D38-000A-1647-B47B-C39642204F8B}" type="presParOf" srcId="{EBDB6231-4820-204F-875E-0035849B2DBD}" destId="{E32B2812-8642-8C4E-A7CB-C6488E266D93}" srcOrd="1" destOrd="0" presId="urn:microsoft.com/office/officeart/2005/8/layout/orgChart1"/>
    <dgm:cxn modelId="{27956AC6-6688-6D4D-9718-17349CA9851F}" type="presParOf" srcId="{104C25B1-89D5-4342-9AFB-256EA8972F34}" destId="{BCD12F98-24C7-6B48-93F0-6C4E597BE2FF}" srcOrd="1" destOrd="0" presId="urn:microsoft.com/office/officeart/2005/8/layout/orgChart1"/>
    <dgm:cxn modelId="{41EA3C84-6037-430E-AF21-668C781DDCB5}" type="presParOf" srcId="{BCD12F98-24C7-6B48-93F0-6C4E597BE2FF}" destId="{22CAF7F7-97C2-401F-92E5-2B7D2AF74C5A}" srcOrd="0" destOrd="0" presId="urn:microsoft.com/office/officeart/2005/8/layout/orgChart1"/>
    <dgm:cxn modelId="{C5DC6C24-FCD6-476A-B533-EEF4B85A2776}" type="presParOf" srcId="{BCD12F98-24C7-6B48-93F0-6C4E597BE2FF}" destId="{901778D8-A9C2-473B-8E74-F2AC3E964774}" srcOrd="1" destOrd="0" presId="urn:microsoft.com/office/officeart/2005/8/layout/orgChart1"/>
    <dgm:cxn modelId="{36582880-DF41-4606-9688-52731516F87C}" type="presParOf" srcId="{901778D8-A9C2-473B-8E74-F2AC3E964774}" destId="{319BBB2A-349E-4CDE-8F13-3FA8D53EAE4F}" srcOrd="0" destOrd="0" presId="urn:microsoft.com/office/officeart/2005/8/layout/orgChart1"/>
    <dgm:cxn modelId="{47FEFBE0-B872-47DB-8AD6-CB5A232706CF}" type="presParOf" srcId="{319BBB2A-349E-4CDE-8F13-3FA8D53EAE4F}" destId="{74135E4B-59B9-42EF-BA5A-3F3EB7F421FD}" srcOrd="0" destOrd="0" presId="urn:microsoft.com/office/officeart/2005/8/layout/orgChart1"/>
    <dgm:cxn modelId="{659E461C-C52F-4A3F-ABC4-2CDB2FF282C3}" type="presParOf" srcId="{319BBB2A-349E-4CDE-8F13-3FA8D53EAE4F}" destId="{BE8073C8-D3BA-4D76-B0C4-91BEDF1B4C6A}" srcOrd="1" destOrd="0" presId="urn:microsoft.com/office/officeart/2005/8/layout/orgChart1"/>
    <dgm:cxn modelId="{1A4DF1ED-E1C7-47B8-94E6-7E9F21F0B25E}" type="presParOf" srcId="{901778D8-A9C2-473B-8E74-F2AC3E964774}" destId="{3186779E-EFE1-464D-B5DA-F9D443744772}" srcOrd="1" destOrd="0" presId="urn:microsoft.com/office/officeart/2005/8/layout/orgChart1"/>
    <dgm:cxn modelId="{6EB51D2B-48D7-4936-B053-53A02B9B4D7B}" type="presParOf" srcId="{901778D8-A9C2-473B-8E74-F2AC3E964774}" destId="{B0013EE0-5518-42D0-A80A-3560465C8349}" srcOrd="2" destOrd="0" presId="urn:microsoft.com/office/officeart/2005/8/layout/orgChart1"/>
    <dgm:cxn modelId="{C15BCEB6-B083-AB4F-B62B-0C2758ABEA57}" type="presParOf" srcId="{BCD12F98-24C7-6B48-93F0-6C4E597BE2FF}" destId="{290CFEF5-C154-2845-A34F-2741FCBE11DF}" srcOrd="2" destOrd="0" presId="urn:microsoft.com/office/officeart/2005/8/layout/orgChart1"/>
    <dgm:cxn modelId="{70A59928-CBC2-FA40-8AE4-521D5CDD1EB1}" type="presParOf" srcId="{BCD12F98-24C7-6B48-93F0-6C4E597BE2FF}" destId="{86F48290-FCE8-B340-8580-AF3C490CD6EC}" srcOrd="3" destOrd="0" presId="urn:microsoft.com/office/officeart/2005/8/layout/orgChart1"/>
    <dgm:cxn modelId="{DD3A6948-9FE4-2549-9520-1A98DFD38281}" type="presParOf" srcId="{86F48290-FCE8-B340-8580-AF3C490CD6EC}" destId="{8B7E49AA-4384-5C40-9F75-6D64E74D217B}" srcOrd="0" destOrd="0" presId="urn:microsoft.com/office/officeart/2005/8/layout/orgChart1"/>
    <dgm:cxn modelId="{6FCA6916-A93A-EE45-9953-8609CE17E51F}" type="presParOf" srcId="{8B7E49AA-4384-5C40-9F75-6D64E74D217B}" destId="{3E789C91-2992-0F42-8935-B5FCCDE9251F}" srcOrd="0" destOrd="0" presId="urn:microsoft.com/office/officeart/2005/8/layout/orgChart1"/>
    <dgm:cxn modelId="{2CB60FE5-7A96-334F-99B0-57B117074B39}" type="presParOf" srcId="{8B7E49AA-4384-5C40-9F75-6D64E74D217B}" destId="{4BAE7EBD-FB2F-1543-B243-DEB3DABD53E5}" srcOrd="1" destOrd="0" presId="urn:microsoft.com/office/officeart/2005/8/layout/orgChart1"/>
    <dgm:cxn modelId="{D818F42F-7EA0-274A-B2C7-8E00D175896B}" type="presParOf" srcId="{86F48290-FCE8-B340-8580-AF3C490CD6EC}" destId="{6CF2A64D-3C9C-3D45-BF86-664053227EFC}" srcOrd="1" destOrd="0" presId="urn:microsoft.com/office/officeart/2005/8/layout/orgChart1"/>
    <dgm:cxn modelId="{3FB2EB1D-F84B-3E4E-8ED7-649160DA97C5}" type="presParOf" srcId="{86F48290-FCE8-B340-8580-AF3C490CD6EC}" destId="{9168C371-2CA1-E04F-9369-70C219D0A452}" srcOrd="2" destOrd="0" presId="urn:microsoft.com/office/officeart/2005/8/layout/orgChart1"/>
    <dgm:cxn modelId="{DA6BAA48-CE35-4F42-A9A8-C2D36AF920B9}" type="presParOf" srcId="{104C25B1-89D5-4342-9AFB-256EA8972F34}" destId="{BEBE5C18-E35C-F546-BCE8-304E75C9B1DE}" srcOrd="2" destOrd="0" presId="urn:microsoft.com/office/officeart/2005/8/layout/orgChart1"/>
    <dgm:cxn modelId="{7E2AB5EB-0FC0-4A1E-8F75-3B7E82A65DFA}" type="presParOf" srcId="{0A7A043A-07CE-D04B-9861-B258CCF0DB18}" destId="{89D3989A-9657-4641-8182-DE1D1BCDD096}" srcOrd="4" destOrd="0" presId="urn:microsoft.com/office/officeart/2005/8/layout/orgChart1"/>
    <dgm:cxn modelId="{BABCC0F8-3A27-4BEE-8A2C-25CEA3543EB8}" type="presParOf" srcId="{0A7A043A-07CE-D04B-9861-B258CCF0DB18}" destId="{AC2F332A-AE92-4F96-BBB8-6C9638E7125B}" srcOrd="5" destOrd="0" presId="urn:microsoft.com/office/officeart/2005/8/layout/orgChart1"/>
    <dgm:cxn modelId="{DAA442ED-AA48-4C96-93CC-2E77F92726D7}" type="presParOf" srcId="{AC2F332A-AE92-4F96-BBB8-6C9638E7125B}" destId="{15A1D4F7-DD75-4C57-BA90-CF6F776D487E}" srcOrd="0" destOrd="0" presId="urn:microsoft.com/office/officeart/2005/8/layout/orgChart1"/>
    <dgm:cxn modelId="{0AA28718-B5A6-4DA4-B4D9-B7076A6B0C1A}" type="presParOf" srcId="{15A1D4F7-DD75-4C57-BA90-CF6F776D487E}" destId="{5486D936-9B2D-43FA-8577-125A81FD98FA}" srcOrd="0" destOrd="0" presId="urn:microsoft.com/office/officeart/2005/8/layout/orgChart1"/>
    <dgm:cxn modelId="{89AE03E0-4C7E-4005-ACBB-F48C60DB4694}" type="presParOf" srcId="{15A1D4F7-DD75-4C57-BA90-CF6F776D487E}" destId="{03E011D5-2500-4E83-8CDE-5C6D1484449D}" srcOrd="1" destOrd="0" presId="urn:microsoft.com/office/officeart/2005/8/layout/orgChart1"/>
    <dgm:cxn modelId="{30910AFF-B58E-4689-938E-B7B2326C468E}" type="presParOf" srcId="{AC2F332A-AE92-4F96-BBB8-6C9638E7125B}" destId="{F39E26A5-6471-41EF-AE99-8E5E3141916C}" srcOrd="1" destOrd="0" presId="urn:microsoft.com/office/officeart/2005/8/layout/orgChart1"/>
    <dgm:cxn modelId="{D4AA95F5-1D3C-4FD3-AFF7-4FB2EDD7CC2C}" type="presParOf" srcId="{F39E26A5-6471-41EF-AE99-8E5E3141916C}" destId="{B275417A-CEA4-43E4-92AF-7320EDFDFDBA}" srcOrd="0" destOrd="0" presId="urn:microsoft.com/office/officeart/2005/8/layout/orgChart1"/>
    <dgm:cxn modelId="{2EC420BF-6CA4-4B47-BA11-B7518E7C1FFE}" type="presParOf" srcId="{F39E26A5-6471-41EF-AE99-8E5E3141916C}" destId="{995325C9-A59A-485D-A48A-97F270974993}" srcOrd="1" destOrd="0" presId="urn:microsoft.com/office/officeart/2005/8/layout/orgChart1"/>
    <dgm:cxn modelId="{70319C65-4ED9-41A6-8506-2F9C2859924A}" type="presParOf" srcId="{995325C9-A59A-485D-A48A-97F270974993}" destId="{5B1CFAAA-4695-48E2-B41D-6B4C3452E173}" srcOrd="0" destOrd="0" presId="urn:microsoft.com/office/officeart/2005/8/layout/orgChart1"/>
    <dgm:cxn modelId="{A097AA32-E3F8-4673-9E69-06E769390541}" type="presParOf" srcId="{5B1CFAAA-4695-48E2-B41D-6B4C3452E173}" destId="{EF388824-0CE9-47A2-9C1F-EF3D1EB33A07}" srcOrd="0" destOrd="0" presId="urn:microsoft.com/office/officeart/2005/8/layout/orgChart1"/>
    <dgm:cxn modelId="{5DDE59D9-6FED-487F-8EE8-E3179A315D07}" type="presParOf" srcId="{5B1CFAAA-4695-48E2-B41D-6B4C3452E173}" destId="{BAC3AAEC-5E8E-433F-97AB-DB937B039575}" srcOrd="1" destOrd="0" presId="urn:microsoft.com/office/officeart/2005/8/layout/orgChart1"/>
    <dgm:cxn modelId="{9DC7DAFE-4474-43D9-9BAD-C79C569D0B32}" type="presParOf" srcId="{995325C9-A59A-485D-A48A-97F270974993}" destId="{3444444A-DFA9-47B5-B25D-4B6963C20524}" srcOrd="1" destOrd="0" presId="urn:microsoft.com/office/officeart/2005/8/layout/orgChart1"/>
    <dgm:cxn modelId="{89994487-E23C-4701-87DB-6FB430598A4F}" type="presParOf" srcId="{995325C9-A59A-485D-A48A-97F270974993}" destId="{9FB54601-A0C3-4B9A-8BEE-0081A58BD96F}" srcOrd="2" destOrd="0" presId="urn:microsoft.com/office/officeart/2005/8/layout/orgChart1"/>
    <dgm:cxn modelId="{CBD94E3E-D17B-44BA-B5E1-4BA11D7B343D}" type="presParOf" srcId="{F39E26A5-6471-41EF-AE99-8E5E3141916C}" destId="{484ED493-6325-4518-9BF8-B52C53E09E93}" srcOrd="2" destOrd="0" presId="urn:microsoft.com/office/officeart/2005/8/layout/orgChart1"/>
    <dgm:cxn modelId="{7FF1B1E7-ECD1-42D4-B326-2BC0C3E6E413}" type="presParOf" srcId="{F39E26A5-6471-41EF-AE99-8E5E3141916C}" destId="{6F367A1B-8A57-4547-808A-6F95F7818DB1}" srcOrd="3" destOrd="0" presId="urn:microsoft.com/office/officeart/2005/8/layout/orgChart1"/>
    <dgm:cxn modelId="{E595D4E8-64DC-4787-84AE-58B4740AF3E1}" type="presParOf" srcId="{6F367A1B-8A57-4547-808A-6F95F7818DB1}" destId="{972F12DF-509F-4023-92C3-FE1EF5CC38D2}" srcOrd="0" destOrd="0" presId="urn:microsoft.com/office/officeart/2005/8/layout/orgChart1"/>
    <dgm:cxn modelId="{64D9FD31-CEF4-4131-BDF8-932EDD519A14}" type="presParOf" srcId="{972F12DF-509F-4023-92C3-FE1EF5CC38D2}" destId="{04F0A31B-EAD8-42D2-B236-4761DAEAB0E5}" srcOrd="0" destOrd="0" presId="urn:microsoft.com/office/officeart/2005/8/layout/orgChart1"/>
    <dgm:cxn modelId="{1357E382-C2A9-4571-8E53-A7D9C46C5C77}" type="presParOf" srcId="{972F12DF-509F-4023-92C3-FE1EF5CC38D2}" destId="{28D3E74F-ADDF-49D4-8E59-3300468088A6}" srcOrd="1" destOrd="0" presId="urn:microsoft.com/office/officeart/2005/8/layout/orgChart1"/>
    <dgm:cxn modelId="{38C91D69-E0BE-4096-8FC6-A52CC9D44C00}" type="presParOf" srcId="{6F367A1B-8A57-4547-808A-6F95F7818DB1}" destId="{D68C2FA3-6B47-4869-980B-3F62CE6F68CA}" srcOrd="1" destOrd="0" presId="urn:microsoft.com/office/officeart/2005/8/layout/orgChart1"/>
    <dgm:cxn modelId="{458B1E6F-6153-4E5E-AA2A-4746D5262EB6}" type="presParOf" srcId="{6F367A1B-8A57-4547-808A-6F95F7818DB1}" destId="{D62B931C-2AB9-49DF-B647-EFD6D1E2D337}" srcOrd="2" destOrd="0" presId="urn:microsoft.com/office/officeart/2005/8/layout/orgChart1"/>
    <dgm:cxn modelId="{A23FBE6F-A184-4506-A7CD-AC59A18F178C}" type="presParOf" srcId="{F39E26A5-6471-41EF-AE99-8E5E3141916C}" destId="{980274BC-77F4-0140-8560-80EA7287EC50}" srcOrd="4" destOrd="0" presId="urn:microsoft.com/office/officeart/2005/8/layout/orgChart1"/>
    <dgm:cxn modelId="{F559EFEF-6815-446D-B7D9-0912074F0205}" type="presParOf" srcId="{F39E26A5-6471-41EF-AE99-8E5E3141916C}" destId="{0DAD3B94-45EA-9741-A4F7-1C845AD2F77C}" srcOrd="5" destOrd="0" presId="urn:microsoft.com/office/officeart/2005/8/layout/orgChart1"/>
    <dgm:cxn modelId="{0BE78E5E-5C29-47A2-8D67-FECB260069F0}" type="presParOf" srcId="{0DAD3B94-45EA-9741-A4F7-1C845AD2F77C}" destId="{A76BC787-E9EC-3B4E-8789-B833B15AB35A}" srcOrd="0" destOrd="0" presId="urn:microsoft.com/office/officeart/2005/8/layout/orgChart1"/>
    <dgm:cxn modelId="{58076347-5E76-43ED-8775-DC8554C4A707}" type="presParOf" srcId="{A76BC787-E9EC-3B4E-8789-B833B15AB35A}" destId="{1563545C-BD53-8142-8785-D5E1CD85A947}" srcOrd="0" destOrd="0" presId="urn:microsoft.com/office/officeart/2005/8/layout/orgChart1"/>
    <dgm:cxn modelId="{1FA66703-5973-489A-96FF-1E30CAB2B49A}" type="presParOf" srcId="{A76BC787-E9EC-3B4E-8789-B833B15AB35A}" destId="{AE2AA59B-F00B-AC41-9603-5735F81070E3}" srcOrd="1" destOrd="0" presId="urn:microsoft.com/office/officeart/2005/8/layout/orgChart1"/>
    <dgm:cxn modelId="{F33EC417-C7C6-417E-8718-EB8B08C5E7FF}" type="presParOf" srcId="{0DAD3B94-45EA-9741-A4F7-1C845AD2F77C}" destId="{98CD7AFA-C201-4B4E-A3B6-1B583A0FB565}" srcOrd="1" destOrd="0" presId="urn:microsoft.com/office/officeart/2005/8/layout/orgChart1"/>
    <dgm:cxn modelId="{85317BA7-6625-4BB9-9BA5-A4BAC72E3CB1}" type="presParOf" srcId="{0DAD3B94-45EA-9741-A4F7-1C845AD2F77C}" destId="{ED886047-A5CB-4442-8B73-BDF4F3F21030}" srcOrd="2" destOrd="0" presId="urn:microsoft.com/office/officeart/2005/8/layout/orgChart1"/>
    <dgm:cxn modelId="{027DB0DC-B850-479A-8C3A-CE3E0FE5C9CD}" type="presParOf" srcId="{F39E26A5-6471-41EF-AE99-8E5E3141916C}" destId="{83E9E6F0-D1ED-FF4F-97DC-9FA0ADF08F48}" srcOrd="6" destOrd="0" presId="urn:microsoft.com/office/officeart/2005/8/layout/orgChart1"/>
    <dgm:cxn modelId="{ABFFB9F3-00C8-443A-B056-DA0AB4EF16D9}" type="presParOf" srcId="{F39E26A5-6471-41EF-AE99-8E5E3141916C}" destId="{BCC72A0A-75F9-2E4C-A2C3-E4CBA00B21FA}" srcOrd="7" destOrd="0" presId="urn:microsoft.com/office/officeart/2005/8/layout/orgChart1"/>
    <dgm:cxn modelId="{31D0441E-19EE-4DAE-8B4A-2C3A3B1EABBE}" type="presParOf" srcId="{BCC72A0A-75F9-2E4C-A2C3-E4CBA00B21FA}" destId="{3065B70C-7573-FD4B-A4D8-4F7300207E35}" srcOrd="0" destOrd="0" presId="urn:microsoft.com/office/officeart/2005/8/layout/orgChart1"/>
    <dgm:cxn modelId="{51E299AB-99B8-467D-8BE3-9B2C20611B97}" type="presParOf" srcId="{3065B70C-7573-FD4B-A4D8-4F7300207E35}" destId="{B23F5B6E-EDC9-254B-A15B-F54404CD965D}" srcOrd="0" destOrd="0" presId="urn:microsoft.com/office/officeart/2005/8/layout/orgChart1"/>
    <dgm:cxn modelId="{5850F9F2-C2A0-4534-8977-F3BF38DC68B2}" type="presParOf" srcId="{3065B70C-7573-FD4B-A4D8-4F7300207E35}" destId="{F7D747AD-6D4B-E142-97D8-ACD9FF2DA288}" srcOrd="1" destOrd="0" presId="urn:microsoft.com/office/officeart/2005/8/layout/orgChart1"/>
    <dgm:cxn modelId="{05747B70-F99C-4A69-9238-94FB55FDDA95}" type="presParOf" srcId="{BCC72A0A-75F9-2E4C-A2C3-E4CBA00B21FA}" destId="{3EF20DB8-385F-4E40-9D90-4370259768ED}" srcOrd="1" destOrd="0" presId="urn:microsoft.com/office/officeart/2005/8/layout/orgChart1"/>
    <dgm:cxn modelId="{45FFD4FA-7168-4BD8-91B8-AEEC5FD61102}" type="presParOf" srcId="{BCC72A0A-75F9-2E4C-A2C3-E4CBA00B21FA}" destId="{B4AA53B0-7642-2042-9B39-07E17F459BD4}" srcOrd="2" destOrd="0" presId="urn:microsoft.com/office/officeart/2005/8/layout/orgChart1"/>
    <dgm:cxn modelId="{8688785F-E511-4FE5-8F54-5C05E019CB23}" type="presParOf" srcId="{F39E26A5-6471-41EF-AE99-8E5E3141916C}" destId="{93566F6E-70BA-4C0B-95C1-61BE09D57349}" srcOrd="8" destOrd="0" presId="urn:microsoft.com/office/officeart/2005/8/layout/orgChart1"/>
    <dgm:cxn modelId="{EC97235A-4B4B-496D-A8A7-6C9DD5624CFC}" type="presParOf" srcId="{F39E26A5-6471-41EF-AE99-8E5E3141916C}" destId="{B3CA1578-356E-47E8-B905-4D648493E108}" srcOrd="9" destOrd="0" presId="urn:microsoft.com/office/officeart/2005/8/layout/orgChart1"/>
    <dgm:cxn modelId="{60BA2058-095C-4308-9B16-8B1970256EFF}" type="presParOf" srcId="{B3CA1578-356E-47E8-B905-4D648493E108}" destId="{F9C9E118-0973-4AFB-80A9-C58652C080BC}" srcOrd="0" destOrd="0" presId="urn:microsoft.com/office/officeart/2005/8/layout/orgChart1"/>
    <dgm:cxn modelId="{A51EA305-0D90-4F1D-A741-79988A6CE2B6}" type="presParOf" srcId="{F9C9E118-0973-4AFB-80A9-C58652C080BC}" destId="{E8E591E8-A8C5-4E3E-8223-97F055488555}" srcOrd="0" destOrd="0" presId="urn:microsoft.com/office/officeart/2005/8/layout/orgChart1"/>
    <dgm:cxn modelId="{57F2F1CD-EC30-4214-B74F-2100D692828A}" type="presParOf" srcId="{F9C9E118-0973-4AFB-80A9-C58652C080BC}" destId="{8382D693-D820-4DAA-8861-6DADF7F6EA44}" srcOrd="1" destOrd="0" presId="urn:microsoft.com/office/officeart/2005/8/layout/orgChart1"/>
    <dgm:cxn modelId="{F5098CEC-C948-4851-9670-9356461B788A}" type="presParOf" srcId="{B3CA1578-356E-47E8-B905-4D648493E108}" destId="{ECF5FCE8-E225-4E6D-AA45-B4885059620E}" srcOrd="1" destOrd="0" presId="urn:microsoft.com/office/officeart/2005/8/layout/orgChart1"/>
    <dgm:cxn modelId="{2175FC1C-112D-4A7D-8016-85EF4A1B6A4E}" type="presParOf" srcId="{B3CA1578-356E-47E8-B905-4D648493E108}" destId="{B789B80F-9E27-4EC7-A8F9-846E6CAC9953}" srcOrd="2" destOrd="0" presId="urn:microsoft.com/office/officeart/2005/8/layout/orgChart1"/>
    <dgm:cxn modelId="{72002C9A-A2F5-1E4A-A5D6-73C0D5CDF9C6}" type="presParOf" srcId="{F39E26A5-6471-41EF-AE99-8E5E3141916C}" destId="{B2C123BF-EB5E-FF45-89FB-C9A2528D4E93}" srcOrd="10" destOrd="0" presId="urn:microsoft.com/office/officeart/2005/8/layout/orgChart1"/>
    <dgm:cxn modelId="{571F0BD9-B334-0746-A9FA-6BFDAF864ED7}" type="presParOf" srcId="{F39E26A5-6471-41EF-AE99-8E5E3141916C}" destId="{91542F62-5D1E-3346-B9C0-98D32942201F}" srcOrd="11" destOrd="0" presId="urn:microsoft.com/office/officeart/2005/8/layout/orgChart1"/>
    <dgm:cxn modelId="{F09E7706-BBE2-CB44-BCF7-56FA04D6CCAF}" type="presParOf" srcId="{91542F62-5D1E-3346-B9C0-98D32942201F}" destId="{2E366271-51F9-6A44-94DD-20A6AC037EFF}" srcOrd="0" destOrd="0" presId="urn:microsoft.com/office/officeart/2005/8/layout/orgChart1"/>
    <dgm:cxn modelId="{CA4D28F9-03E1-E44F-8F4C-7C3FDE891600}" type="presParOf" srcId="{2E366271-51F9-6A44-94DD-20A6AC037EFF}" destId="{D5E6F781-448A-BD40-B433-69BD5B316142}" srcOrd="0" destOrd="0" presId="urn:microsoft.com/office/officeart/2005/8/layout/orgChart1"/>
    <dgm:cxn modelId="{538BB5BA-9049-3549-8133-9C03A2C323B2}" type="presParOf" srcId="{2E366271-51F9-6A44-94DD-20A6AC037EFF}" destId="{AAAB4716-C7B6-0144-8229-E7F63E02D859}" srcOrd="1" destOrd="0" presId="urn:microsoft.com/office/officeart/2005/8/layout/orgChart1"/>
    <dgm:cxn modelId="{1C8C9575-1321-4F40-9504-9B1B93E1CC87}" type="presParOf" srcId="{91542F62-5D1E-3346-B9C0-98D32942201F}" destId="{B6D3C765-33B6-9B4D-A694-03E705F4F201}" srcOrd="1" destOrd="0" presId="urn:microsoft.com/office/officeart/2005/8/layout/orgChart1"/>
    <dgm:cxn modelId="{6A0B6458-B704-A842-A848-BFD1F9A79DB4}" type="presParOf" srcId="{91542F62-5D1E-3346-B9C0-98D32942201F}" destId="{C2093BF7-6A2F-9E43-8758-39F8B5F4316D}" srcOrd="2" destOrd="0" presId="urn:microsoft.com/office/officeart/2005/8/layout/orgChart1"/>
    <dgm:cxn modelId="{8E06A0D4-A527-43EE-9032-536298D2D035}" type="presParOf" srcId="{AC2F332A-AE92-4F96-BBB8-6C9638E7125B}" destId="{79740619-1BA3-469C-A04B-4792BAD1CBA6}" srcOrd="2" destOrd="0" presId="urn:microsoft.com/office/officeart/2005/8/layout/orgChart1"/>
    <dgm:cxn modelId="{3AF65C43-6D2D-594D-88A4-ED655E9D4A08}" type="presParOf" srcId="{255C9D58-5A56-8F41-A998-3E1656413B8A}" destId="{17623EA3-B3E6-524F-ADE6-27BC5D8D0F27}" srcOrd="2" destOrd="0" presId="urn:microsoft.com/office/officeart/2005/8/layout/orgChart1"/>
    <dgm:cxn modelId="{1822A001-6675-4CC3-9D4B-1EE7F633D316}" type="presParOf" srcId="{8A2C32C0-450C-2F41-8297-FCC248437F2D}" destId="{DAAF6C0C-774B-42B9-9F5E-38C93C643D90}" srcOrd="2" destOrd="0" presId="urn:microsoft.com/office/officeart/2005/8/layout/orgChart1"/>
    <dgm:cxn modelId="{9F2022D7-AD08-4194-BFA5-4FFA7664EBD1}" type="presParOf" srcId="{8A2C32C0-450C-2F41-8297-FCC248437F2D}" destId="{CC05CA17-618F-4F20-BF7A-39FE9939C59D}" srcOrd="3" destOrd="0" presId="urn:microsoft.com/office/officeart/2005/8/layout/orgChart1"/>
    <dgm:cxn modelId="{3C6D23DE-C06A-4634-A707-B5633C2F4DBF}" type="presParOf" srcId="{CC05CA17-618F-4F20-BF7A-39FE9939C59D}" destId="{156DFDCE-1034-4E4F-AE0E-F664739C7BD8}" srcOrd="0" destOrd="0" presId="urn:microsoft.com/office/officeart/2005/8/layout/orgChart1"/>
    <dgm:cxn modelId="{10302B10-7EB5-4223-A2D5-341E92E9A2BC}" type="presParOf" srcId="{156DFDCE-1034-4E4F-AE0E-F664739C7BD8}" destId="{00218031-21AC-487A-8B58-24E07BB1BCAA}" srcOrd="0" destOrd="0" presId="urn:microsoft.com/office/officeart/2005/8/layout/orgChart1"/>
    <dgm:cxn modelId="{8F935526-A9F2-4A98-8F99-CE7A77773DAC}" type="presParOf" srcId="{156DFDCE-1034-4E4F-AE0E-F664739C7BD8}" destId="{3D97DC0A-C9F5-40E4-A287-F654DE177BE2}" srcOrd="1" destOrd="0" presId="urn:microsoft.com/office/officeart/2005/8/layout/orgChart1"/>
    <dgm:cxn modelId="{83986DE7-F1D8-4C76-A2C5-2A82F4C5F0C2}" type="presParOf" srcId="{CC05CA17-618F-4F20-BF7A-39FE9939C59D}" destId="{804D2621-0997-4F0E-B931-41099B73068E}" srcOrd="1" destOrd="0" presId="urn:microsoft.com/office/officeart/2005/8/layout/orgChart1"/>
    <dgm:cxn modelId="{E9884BF2-A68F-4DED-989C-CEFE6607D890}" type="presParOf" srcId="{804D2621-0997-4F0E-B931-41099B73068E}" destId="{AB4DB924-6415-4D8B-BA77-66E0570329DA}" srcOrd="0" destOrd="0" presId="urn:microsoft.com/office/officeart/2005/8/layout/orgChart1"/>
    <dgm:cxn modelId="{94EE0579-5D23-4B6D-AC5D-FA51AD77F1BF}" type="presParOf" srcId="{804D2621-0997-4F0E-B931-41099B73068E}" destId="{39AE9FF1-E9FB-442B-9244-6A906E96A0BF}" srcOrd="1" destOrd="0" presId="urn:microsoft.com/office/officeart/2005/8/layout/orgChart1"/>
    <dgm:cxn modelId="{0985E7EE-08A4-4026-A2BD-D20EE8C159C0}" type="presParOf" srcId="{39AE9FF1-E9FB-442B-9244-6A906E96A0BF}" destId="{A847D5A9-D72F-4B82-9648-54C378FAACAE}" srcOrd="0" destOrd="0" presId="urn:microsoft.com/office/officeart/2005/8/layout/orgChart1"/>
    <dgm:cxn modelId="{7F7BA138-8D90-49AD-9EA1-7D350FFFEBBF}" type="presParOf" srcId="{A847D5A9-D72F-4B82-9648-54C378FAACAE}" destId="{AD3193D4-0A42-43BE-BA3D-46921F12243B}" srcOrd="0" destOrd="0" presId="urn:microsoft.com/office/officeart/2005/8/layout/orgChart1"/>
    <dgm:cxn modelId="{14FD66AB-F5DF-409B-A3AD-96B37BF448E4}" type="presParOf" srcId="{A847D5A9-D72F-4B82-9648-54C378FAACAE}" destId="{099456FD-17DA-4E28-82E1-F240C854AC4B}" srcOrd="1" destOrd="0" presId="urn:microsoft.com/office/officeart/2005/8/layout/orgChart1"/>
    <dgm:cxn modelId="{15813463-DC04-4A96-9457-F9C0B44B605F}" type="presParOf" srcId="{39AE9FF1-E9FB-442B-9244-6A906E96A0BF}" destId="{4005CA0A-B2A2-44DC-8618-5879253AF365}" srcOrd="1" destOrd="0" presId="urn:microsoft.com/office/officeart/2005/8/layout/orgChart1"/>
    <dgm:cxn modelId="{DB772666-1995-44D7-8329-B364AE0DCE8F}" type="presParOf" srcId="{39AE9FF1-E9FB-442B-9244-6A906E96A0BF}" destId="{EC181715-C82F-49FD-BD3C-BB65D4A282BE}" srcOrd="2" destOrd="0" presId="urn:microsoft.com/office/officeart/2005/8/layout/orgChart1"/>
    <dgm:cxn modelId="{F6BCD4D0-C1AA-41D2-BAE0-5A4D2ABB8E78}" type="presParOf" srcId="{804D2621-0997-4F0E-B931-41099B73068E}" destId="{E5ED62F2-BB87-4905-96ED-9FFAB1AB37B4}" srcOrd="2" destOrd="0" presId="urn:microsoft.com/office/officeart/2005/8/layout/orgChart1"/>
    <dgm:cxn modelId="{5F5AC918-F76B-44DC-B0B2-6DC0DDA5B225}" type="presParOf" srcId="{804D2621-0997-4F0E-B931-41099B73068E}" destId="{4120D83D-8335-4AE8-A1DC-8EF0D6F715C8}" srcOrd="3" destOrd="0" presId="urn:microsoft.com/office/officeart/2005/8/layout/orgChart1"/>
    <dgm:cxn modelId="{C0A686CB-852B-41ED-988A-0916FA1FE4FC}" type="presParOf" srcId="{4120D83D-8335-4AE8-A1DC-8EF0D6F715C8}" destId="{1CE1EA4E-08D5-4C94-8A8C-973D56CC8C79}" srcOrd="0" destOrd="0" presId="urn:microsoft.com/office/officeart/2005/8/layout/orgChart1"/>
    <dgm:cxn modelId="{22A130DC-2E75-4EA4-8212-474FC4674D9D}" type="presParOf" srcId="{1CE1EA4E-08D5-4C94-8A8C-973D56CC8C79}" destId="{8D6FCDDE-4A76-4B6E-BA88-4AB3EECAC4ED}" srcOrd="0" destOrd="0" presId="urn:microsoft.com/office/officeart/2005/8/layout/orgChart1"/>
    <dgm:cxn modelId="{9ACA12F1-2E61-4114-9607-6089B8502710}" type="presParOf" srcId="{1CE1EA4E-08D5-4C94-8A8C-973D56CC8C79}" destId="{75239299-2A6A-4E50-BD2A-FC127FD8FDD5}" srcOrd="1" destOrd="0" presId="urn:microsoft.com/office/officeart/2005/8/layout/orgChart1"/>
    <dgm:cxn modelId="{B24D7FF2-684C-4F31-9A5E-E00F6C233AE9}" type="presParOf" srcId="{4120D83D-8335-4AE8-A1DC-8EF0D6F715C8}" destId="{48424AC7-1457-4AD8-B0CC-1E1478691349}" srcOrd="1" destOrd="0" presId="urn:microsoft.com/office/officeart/2005/8/layout/orgChart1"/>
    <dgm:cxn modelId="{46B81F7C-2C08-419C-B62D-A3551DAC4EE8}" type="presParOf" srcId="{48424AC7-1457-4AD8-B0CC-1E1478691349}" destId="{18D2E48F-653A-4FF2-8FC7-9F144EECE78E}" srcOrd="0" destOrd="0" presId="urn:microsoft.com/office/officeart/2005/8/layout/orgChart1"/>
    <dgm:cxn modelId="{A85FF3B0-0D38-48E4-A747-39B029A5C1AA}" type="presParOf" srcId="{48424AC7-1457-4AD8-B0CC-1E1478691349}" destId="{AF1A2B85-B4DB-4BC8-BC21-6E3DF68B8C21}" srcOrd="1" destOrd="0" presId="urn:microsoft.com/office/officeart/2005/8/layout/orgChart1"/>
    <dgm:cxn modelId="{D9D81D9A-416E-4F8D-B23F-002BF818A563}" type="presParOf" srcId="{AF1A2B85-B4DB-4BC8-BC21-6E3DF68B8C21}" destId="{2363315C-7F68-436C-938C-868529DD1D58}" srcOrd="0" destOrd="0" presId="urn:microsoft.com/office/officeart/2005/8/layout/orgChart1"/>
    <dgm:cxn modelId="{BF5C597A-19B3-4C32-A876-A1C5DCC2C50D}" type="presParOf" srcId="{2363315C-7F68-436C-938C-868529DD1D58}" destId="{3C28D781-1955-49DB-8D9D-17BC3A85DFFB}" srcOrd="0" destOrd="0" presId="urn:microsoft.com/office/officeart/2005/8/layout/orgChart1"/>
    <dgm:cxn modelId="{C85AE203-187E-44E8-ACA5-9DCC5263F650}" type="presParOf" srcId="{2363315C-7F68-436C-938C-868529DD1D58}" destId="{6193E977-C080-4B9C-9E52-CE865629BE1C}" srcOrd="1" destOrd="0" presId="urn:microsoft.com/office/officeart/2005/8/layout/orgChart1"/>
    <dgm:cxn modelId="{B494B407-5AF9-47E8-82E8-946912BF8182}" type="presParOf" srcId="{AF1A2B85-B4DB-4BC8-BC21-6E3DF68B8C21}" destId="{3C51740B-5CC8-45E6-9893-8172049875C3}" srcOrd="1" destOrd="0" presId="urn:microsoft.com/office/officeart/2005/8/layout/orgChart1"/>
    <dgm:cxn modelId="{B7EF02EC-ED3F-4E88-993C-9964D5B97F54}" type="presParOf" srcId="{AF1A2B85-B4DB-4BC8-BC21-6E3DF68B8C21}" destId="{7B829293-055C-4CE1-9A8E-662D14B71FD0}" srcOrd="2" destOrd="0" presId="urn:microsoft.com/office/officeart/2005/8/layout/orgChart1"/>
    <dgm:cxn modelId="{C141B957-EB1A-44B1-B3F2-698B0FF2BF8E}" type="presParOf" srcId="{48424AC7-1457-4AD8-B0CC-1E1478691349}" destId="{79B89860-73AE-4A02-ABCA-5E2A8ACAC134}" srcOrd="2" destOrd="0" presId="urn:microsoft.com/office/officeart/2005/8/layout/orgChart1"/>
    <dgm:cxn modelId="{F2BA9147-048B-4BEE-8978-414EEAD6B08A}" type="presParOf" srcId="{48424AC7-1457-4AD8-B0CC-1E1478691349}" destId="{7414D7C2-B223-4015-B30F-09030EBCB479}" srcOrd="3" destOrd="0" presId="urn:microsoft.com/office/officeart/2005/8/layout/orgChart1"/>
    <dgm:cxn modelId="{73473143-024C-43EB-9A77-9DFDD58874CE}" type="presParOf" srcId="{7414D7C2-B223-4015-B30F-09030EBCB479}" destId="{E9EDAA5A-DEAC-4D88-A6B0-3CBD6298DEA6}" srcOrd="0" destOrd="0" presId="urn:microsoft.com/office/officeart/2005/8/layout/orgChart1"/>
    <dgm:cxn modelId="{DAA296FF-34D8-4DBA-8D85-418F48161809}" type="presParOf" srcId="{E9EDAA5A-DEAC-4D88-A6B0-3CBD6298DEA6}" destId="{52141B07-D28B-4BE2-8D40-CEDC3DD78E5B}" srcOrd="0" destOrd="0" presId="urn:microsoft.com/office/officeart/2005/8/layout/orgChart1"/>
    <dgm:cxn modelId="{C51BE203-997F-4C6F-A503-DAAD52F18A30}" type="presParOf" srcId="{E9EDAA5A-DEAC-4D88-A6B0-3CBD6298DEA6}" destId="{57473124-F253-46F8-9717-A915A02A19EA}" srcOrd="1" destOrd="0" presId="urn:microsoft.com/office/officeart/2005/8/layout/orgChart1"/>
    <dgm:cxn modelId="{585BADCC-1390-4575-ADD4-2E06D1BA9592}" type="presParOf" srcId="{7414D7C2-B223-4015-B30F-09030EBCB479}" destId="{F6C16B70-3C0C-497E-AB46-F7524AFA773E}" srcOrd="1" destOrd="0" presId="urn:microsoft.com/office/officeart/2005/8/layout/orgChart1"/>
    <dgm:cxn modelId="{706DF713-303D-4C56-AB89-C437ABC725EE}" type="presParOf" srcId="{7414D7C2-B223-4015-B30F-09030EBCB479}" destId="{B5B24AA7-23CC-4007-AF48-3C873083FDA1}" srcOrd="2" destOrd="0" presId="urn:microsoft.com/office/officeart/2005/8/layout/orgChart1"/>
    <dgm:cxn modelId="{0ABF3BD6-790B-4F26-B230-1BF186FA6D66}" type="presParOf" srcId="{48424AC7-1457-4AD8-B0CC-1E1478691349}" destId="{5F0270C3-43A4-4C0E-B2FF-66B353259599}" srcOrd="4" destOrd="0" presId="urn:microsoft.com/office/officeart/2005/8/layout/orgChart1"/>
    <dgm:cxn modelId="{E6F63661-9BE1-4E08-A13D-E52ED5391C7E}" type="presParOf" srcId="{48424AC7-1457-4AD8-B0CC-1E1478691349}" destId="{D314CA43-A0AC-4DAD-8A77-B92CB20E04D3}" srcOrd="5" destOrd="0" presId="urn:microsoft.com/office/officeart/2005/8/layout/orgChart1"/>
    <dgm:cxn modelId="{D958B925-BAF3-4DEB-95CC-58EB015286E4}" type="presParOf" srcId="{D314CA43-A0AC-4DAD-8A77-B92CB20E04D3}" destId="{E1FFE4C6-79E6-44B1-A23F-AA929F0F31B4}" srcOrd="0" destOrd="0" presId="urn:microsoft.com/office/officeart/2005/8/layout/orgChart1"/>
    <dgm:cxn modelId="{04CA1606-DAA5-4BFC-97AA-23F999D1256A}" type="presParOf" srcId="{E1FFE4C6-79E6-44B1-A23F-AA929F0F31B4}" destId="{2476BD64-8146-4C4F-9003-E1357B5EFDDE}" srcOrd="0" destOrd="0" presId="urn:microsoft.com/office/officeart/2005/8/layout/orgChart1"/>
    <dgm:cxn modelId="{92918224-D09A-4280-8924-798D93BECCA0}" type="presParOf" srcId="{E1FFE4C6-79E6-44B1-A23F-AA929F0F31B4}" destId="{DA7F762A-6740-436A-A7D5-359947ABBE54}" srcOrd="1" destOrd="0" presId="urn:microsoft.com/office/officeart/2005/8/layout/orgChart1"/>
    <dgm:cxn modelId="{4E9E40C7-D492-47D6-8292-AD8DB6084B4D}" type="presParOf" srcId="{D314CA43-A0AC-4DAD-8A77-B92CB20E04D3}" destId="{82EEC715-0F59-4300-8FEB-1A461CB86161}" srcOrd="1" destOrd="0" presId="urn:microsoft.com/office/officeart/2005/8/layout/orgChart1"/>
    <dgm:cxn modelId="{88FA8DD9-0220-418C-A794-8BE6D54AD3C5}" type="presParOf" srcId="{D314CA43-A0AC-4DAD-8A77-B92CB20E04D3}" destId="{50359BB2-1130-4E7D-B864-B2DA9AB509C2}" srcOrd="2" destOrd="0" presId="urn:microsoft.com/office/officeart/2005/8/layout/orgChart1"/>
    <dgm:cxn modelId="{C85ABD44-5B28-4C16-A0FE-F8E72AD340AF}" type="presParOf" srcId="{48424AC7-1457-4AD8-B0CC-1E1478691349}" destId="{1196AEB8-145F-46B5-9E65-59671EF39FBB}" srcOrd="6" destOrd="0" presId="urn:microsoft.com/office/officeart/2005/8/layout/orgChart1"/>
    <dgm:cxn modelId="{DDDF1B38-4793-4DD0-B33C-188BFD54C5A0}" type="presParOf" srcId="{48424AC7-1457-4AD8-B0CC-1E1478691349}" destId="{BC4ED51A-426D-48AF-80C6-23D3E9447129}" srcOrd="7" destOrd="0" presId="urn:microsoft.com/office/officeart/2005/8/layout/orgChart1"/>
    <dgm:cxn modelId="{764522C2-2456-4DE7-B213-26A59EBC0BB4}" type="presParOf" srcId="{BC4ED51A-426D-48AF-80C6-23D3E9447129}" destId="{0ED15E86-A45F-4880-A873-FA87BA48D1CF}" srcOrd="0" destOrd="0" presId="urn:microsoft.com/office/officeart/2005/8/layout/orgChart1"/>
    <dgm:cxn modelId="{11088E3E-5FCA-4BAE-97FA-EF8A17455629}" type="presParOf" srcId="{0ED15E86-A45F-4880-A873-FA87BA48D1CF}" destId="{E627D8D7-D420-4E29-9D9B-3C231224B559}" srcOrd="0" destOrd="0" presId="urn:microsoft.com/office/officeart/2005/8/layout/orgChart1"/>
    <dgm:cxn modelId="{39AA081D-E933-4AB1-A21C-D29624F8060F}" type="presParOf" srcId="{0ED15E86-A45F-4880-A873-FA87BA48D1CF}" destId="{23E3CE5B-E34C-4FF3-865B-D545F2CD0CAE}" srcOrd="1" destOrd="0" presId="urn:microsoft.com/office/officeart/2005/8/layout/orgChart1"/>
    <dgm:cxn modelId="{E2ED08C8-E9F2-4178-A211-FE1C9A68C1C3}" type="presParOf" srcId="{BC4ED51A-426D-48AF-80C6-23D3E9447129}" destId="{2A62D0ED-1E03-4A3A-BDD0-03BE550E0C0B}" srcOrd="1" destOrd="0" presId="urn:microsoft.com/office/officeart/2005/8/layout/orgChart1"/>
    <dgm:cxn modelId="{69E6EDC1-9847-490E-A7D4-C86E67F25808}" type="presParOf" srcId="{BC4ED51A-426D-48AF-80C6-23D3E9447129}" destId="{61FB5A28-4316-4B97-933C-0C4A9EBE150E}" srcOrd="2" destOrd="0" presId="urn:microsoft.com/office/officeart/2005/8/layout/orgChart1"/>
    <dgm:cxn modelId="{A2046C84-DD82-4A1B-9E0D-4BD478803B67}" type="presParOf" srcId="{4120D83D-8335-4AE8-A1DC-8EF0D6F715C8}" destId="{28F86DA1-3CFC-4016-9184-55530321846A}" srcOrd="2" destOrd="0" presId="urn:microsoft.com/office/officeart/2005/8/layout/orgChart1"/>
    <dgm:cxn modelId="{D805B458-F5B7-496C-B4C8-8D04F70B5D73}" type="presParOf" srcId="{804D2621-0997-4F0E-B931-41099B73068E}" destId="{F7CB4053-4B17-4B47-8736-BC2D21479496}" srcOrd="4" destOrd="0" presId="urn:microsoft.com/office/officeart/2005/8/layout/orgChart1"/>
    <dgm:cxn modelId="{3438D72A-9294-41E6-811E-05E3E6F5B8FD}" type="presParOf" srcId="{804D2621-0997-4F0E-B931-41099B73068E}" destId="{546FB876-4C53-4B5F-ABA4-8941FE8F8C5C}" srcOrd="5" destOrd="0" presId="urn:microsoft.com/office/officeart/2005/8/layout/orgChart1"/>
    <dgm:cxn modelId="{AF44AFF5-9942-4099-903E-9ABD7ECDE408}" type="presParOf" srcId="{546FB876-4C53-4B5F-ABA4-8941FE8F8C5C}" destId="{77146303-CF27-4913-AD0E-276346785AC0}" srcOrd="0" destOrd="0" presId="urn:microsoft.com/office/officeart/2005/8/layout/orgChart1"/>
    <dgm:cxn modelId="{21564C5C-893E-416F-992D-9342AE39DA05}" type="presParOf" srcId="{77146303-CF27-4913-AD0E-276346785AC0}" destId="{47322E63-6788-4324-BE3F-1601F14F9042}" srcOrd="0" destOrd="0" presId="urn:microsoft.com/office/officeart/2005/8/layout/orgChart1"/>
    <dgm:cxn modelId="{827DF293-343F-4DA6-951A-0C6E93B670EB}" type="presParOf" srcId="{77146303-CF27-4913-AD0E-276346785AC0}" destId="{7C4C55F6-64AF-457D-BF08-2406297DA6C0}" srcOrd="1" destOrd="0" presId="urn:microsoft.com/office/officeart/2005/8/layout/orgChart1"/>
    <dgm:cxn modelId="{82B62DC6-321B-4846-B24A-D6688F97D1E5}" type="presParOf" srcId="{546FB876-4C53-4B5F-ABA4-8941FE8F8C5C}" destId="{6D634B32-71F2-4B7C-B78D-1A5E0A7860AF}" srcOrd="1" destOrd="0" presId="urn:microsoft.com/office/officeart/2005/8/layout/orgChart1"/>
    <dgm:cxn modelId="{C7AB3802-E7BE-42EA-B23F-C5FA409AD4AB}" type="presParOf" srcId="{6D634B32-71F2-4B7C-B78D-1A5E0A7860AF}" destId="{C59D6803-6EE7-40D0-912D-0CDA8454BC52}" srcOrd="0" destOrd="0" presId="urn:microsoft.com/office/officeart/2005/8/layout/orgChart1"/>
    <dgm:cxn modelId="{CEB9253E-B259-4B3C-B78F-9564041AD0CD}" type="presParOf" srcId="{6D634B32-71F2-4B7C-B78D-1A5E0A7860AF}" destId="{F52FCA56-971F-4F10-BC4D-D9F31D4CE6FF}" srcOrd="1" destOrd="0" presId="urn:microsoft.com/office/officeart/2005/8/layout/orgChart1"/>
    <dgm:cxn modelId="{0C3F10C8-15F7-444A-A1D6-ED5E3C4708B1}" type="presParOf" srcId="{F52FCA56-971F-4F10-BC4D-D9F31D4CE6FF}" destId="{9C152BCC-A87A-4DCA-860C-3ED3328EFB76}" srcOrd="0" destOrd="0" presId="urn:microsoft.com/office/officeart/2005/8/layout/orgChart1"/>
    <dgm:cxn modelId="{503A2277-58D8-4970-81F5-1ECDEB438030}" type="presParOf" srcId="{9C152BCC-A87A-4DCA-860C-3ED3328EFB76}" destId="{7B53D70B-4556-4246-964B-7F9E6D1817A1}" srcOrd="0" destOrd="0" presId="urn:microsoft.com/office/officeart/2005/8/layout/orgChart1"/>
    <dgm:cxn modelId="{32315560-92BF-4ECC-8896-F3BDC515A4BD}" type="presParOf" srcId="{9C152BCC-A87A-4DCA-860C-3ED3328EFB76}" destId="{44BCE92D-A313-4F6E-A433-774D99F9B4D5}" srcOrd="1" destOrd="0" presId="urn:microsoft.com/office/officeart/2005/8/layout/orgChart1"/>
    <dgm:cxn modelId="{743EE44B-7220-4760-A1C2-B594F6214B02}" type="presParOf" srcId="{F52FCA56-971F-4F10-BC4D-D9F31D4CE6FF}" destId="{3339A10F-01C4-4CA9-80F4-82476772E737}" srcOrd="1" destOrd="0" presId="urn:microsoft.com/office/officeart/2005/8/layout/orgChart1"/>
    <dgm:cxn modelId="{6E61C489-9DEE-4B53-A3C9-E41E9688FF7C}" type="presParOf" srcId="{F52FCA56-971F-4F10-BC4D-D9F31D4CE6FF}" destId="{C3F410C5-1CC1-4A1D-94E2-EC3A62020A30}" srcOrd="2" destOrd="0" presId="urn:microsoft.com/office/officeart/2005/8/layout/orgChart1"/>
    <dgm:cxn modelId="{2E2C1130-F8A2-4E94-8462-34159CEAEC04}" type="presParOf" srcId="{6D634B32-71F2-4B7C-B78D-1A5E0A7860AF}" destId="{9CA382F3-1475-4914-A140-F9DFBCA96814}" srcOrd="2" destOrd="0" presId="urn:microsoft.com/office/officeart/2005/8/layout/orgChart1"/>
    <dgm:cxn modelId="{D9BC1928-A4F4-441A-921E-22F1859C277D}" type="presParOf" srcId="{6D634B32-71F2-4B7C-B78D-1A5E0A7860AF}" destId="{E81EA45F-C465-4366-9FBA-CC8D1A4027DE}" srcOrd="3" destOrd="0" presId="urn:microsoft.com/office/officeart/2005/8/layout/orgChart1"/>
    <dgm:cxn modelId="{F13DF2C0-2E35-4C28-9566-17C6D43EEE95}" type="presParOf" srcId="{E81EA45F-C465-4366-9FBA-CC8D1A4027DE}" destId="{9F692F5B-C77A-4833-8A33-AF09D40D0606}" srcOrd="0" destOrd="0" presId="urn:microsoft.com/office/officeart/2005/8/layout/orgChart1"/>
    <dgm:cxn modelId="{16100D0E-0D47-41FE-9B32-AA214C82AFC0}" type="presParOf" srcId="{9F692F5B-C77A-4833-8A33-AF09D40D0606}" destId="{6A3B1D27-0394-4EC7-9AD0-F7CFE4AA8463}" srcOrd="0" destOrd="0" presId="urn:microsoft.com/office/officeart/2005/8/layout/orgChart1"/>
    <dgm:cxn modelId="{22763EFC-FC03-4F66-8537-E1497C8468D9}" type="presParOf" srcId="{9F692F5B-C77A-4833-8A33-AF09D40D0606}" destId="{8D4E8784-B2BF-4762-BD87-C5F5AFC13978}" srcOrd="1" destOrd="0" presId="urn:microsoft.com/office/officeart/2005/8/layout/orgChart1"/>
    <dgm:cxn modelId="{A59E46B5-E359-4FEB-BAFC-D82EBC0B8E51}" type="presParOf" srcId="{E81EA45F-C465-4366-9FBA-CC8D1A4027DE}" destId="{D79CE7E3-5C4F-4138-8A6F-CC10364D0ADF}" srcOrd="1" destOrd="0" presId="urn:microsoft.com/office/officeart/2005/8/layout/orgChart1"/>
    <dgm:cxn modelId="{16FA0D2E-7DBC-4F33-AB1F-61C1A2E8483F}" type="presParOf" srcId="{E81EA45F-C465-4366-9FBA-CC8D1A4027DE}" destId="{99106ED5-D9CC-4095-9ED1-8E42A7D633FE}" srcOrd="2" destOrd="0" presId="urn:microsoft.com/office/officeart/2005/8/layout/orgChart1"/>
    <dgm:cxn modelId="{30346C73-EFB6-4FFD-A80D-C09F277AE95D}" type="presParOf" srcId="{6D634B32-71F2-4B7C-B78D-1A5E0A7860AF}" destId="{8BD5D2A1-408F-4841-BBC6-17EB38F618C5}" srcOrd="4" destOrd="0" presId="urn:microsoft.com/office/officeart/2005/8/layout/orgChart1"/>
    <dgm:cxn modelId="{D7A50415-A22B-4883-BAFE-45DD4DD599DD}" type="presParOf" srcId="{6D634B32-71F2-4B7C-B78D-1A5E0A7860AF}" destId="{9B963BEA-A616-4E1C-AD51-EBA04A67CD5E}" srcOrd="5" destOrd="0" presId="urn:microsoft.com/office/officeart/2005/8/layout/orgChart1"/>
    <dgm:cxn modelId="{3D4672D5-CD94-46C8-AE42-6844F4FF4FA8}" type="presParOf" srcId="{9B963BEA-A616-4E1C-AD51-EBA04A67CD5E}" destId="{7AA960B7-2F4F-4F5D-A153-82B03714A628}" srcOrd="0" destOrd="0" presId="urn:microsoft.com/office/officeart/2005/8/layout/orgChart1"/>
    <dgm:cxn modelId="{F2CA7B7D-74FD-4A16-B322-33C5FEDCC23A}" type="presParOf" srcId="{7AA960B7-2F4F-4F5D-A153-82B03714A628}" destId="{844AA6A7-4644-4CBA-A596-DF535DA68FE4}" srcOrd="0" destOrd="0" presId="urn:microsoft.com/office/officeart/2005/8/layout/orgChart1"/>
    <dgm:cxn modelId="{323EEEDE-9C5E-44E6-982E-0B25EDDDB3B8}" type="presParOf" srcId="{7AA960B7-2F4F-4F5D-A153-82B03714A628}" destId="{B36B3052-72EA-4D03-AA68-F33F6824D958}" srcOrd="1" destOrd="0" presId="urn:microsoft.com/office/officeart/2005/8/layout/orgChart1"/>
    <dgm:cxn modelId="{0337AB77-C0C1-4974-B9A7-567C08A5FDB7}" type="presParOf" srcId="{9B963BEA-A616-4E1C-AD51-EBA04A67CD5E}" destId="{B1DAF78C-7717-41C0-85F2-23AF3D61B375}" srcOrd="1" destOrd="0" presId="urn:microsoft.com/office/officeart/2005/8/layout/orgChart1"/>
    <dgm:cxn modelId="{A4D22029-3E2E-4D50-A945-B1852AAA72C7}" type="presParOf" srcId="{9B963BEA-A616-4E1C-AD51-EBA04A67CD5E}" destId="{2A5AC9BF-AEE2-4A9E-9135-4DC3F4CB5C83}" srcOrd="2" destOrd="0" presId="urn:microsoft.com/office/officeart/2005/8/layout/orgChart1"/>
    <dgm:cxn modelId="{7EF5B2A7-FC8D-49CA-B118-308BF1FFCA57}" type="presParOf" srcId="{6D634B32-71F2-4B7C-B78D-1A5E0A7860AF}" destId="{75B76B7A-44E4-413D-864C-56082EFE1FB2}" srcOrd="6" destOrd="0" presId="urn:microsoft.com/office/officeart/2005/8/layout/orgChart1"/>
    <dgm:cxn modelId="{21B9A81E-7206-4D02-83A1-C54B4C16BAB8}" type="presParOf" srcId="{6D634B32-71F2-4B7C-B78D-1A5E0A7860AF}" destId="{FEE4A6B2-1D2F-4428-823C-7F584A8CA3AE}" srcOrd="7" destOrd="0" presId="urn:microsoft.com/office/officeart/2005/8/layout/orgChart1"/>
    <dgm:cxn modelId="{10433A4D-2433-476A-B994-B332496F2DF7}" type="presParOf" srcId="{FEE4A6B2-1D2F-4428-823C-7F584A8CA3AE}" destId="{F0F40143-D3F4-4100-A008-A47518A6A3A5}" srcOrd="0" destOrd="0" presId="urn:microsoft.com/office/officeart/2005/8/layout/orgChart1"/>
    <dgm:cxn modelId="{42CAA35D-28B6-4AF7-B1F9-569805A4C158}" type="presParOf" srcId="{F0F40143-D3F4-4100-A008-A47518A6A3A5}" destId="{4C969AA0-D527-4B01-A5C7-48BCD86146A6}" srcOrd="0" destOrd="0" presId="urn:microsoft.com/office/officeart/2005/8/layout/orgChart1"/>
    <dgm:cxn modelId="{05C6B283-2460-4B22-8614-9C7F5F58A533}" type="presParOf" srcId="{F0F40143-D3F4-4100-A008-A47518A6A3A5}" destId="{95136F7C-AFA3-4B99-90B8-50F31459F16A}" srcOrd="1" destOrd="0" presId="urn:microsoft.com/office/officeart/2005/8/layout/orgChart1"/>
    <dgm:cxn modelId="{BE287E2F-02D1-43F1-A258-81A30E2E7571}" type="presParOf" srcId="{FEE4A6B2-1D2F-4428-823C-7F584A8CA3AE}" destId="{7672D070-07DC-4641-8932-4F4262B536FF}" srcOrd="1" destOrd="0" presId="urn:microsoft.com/office/officeart/2005/8/layout/orgChart1"/>
    <dgm:cxn modelId="{933AFE3E-29D1-4CFA-ACD8-76FF375E949A}" type="presParOf" srcId="{FEE4A6B2-1D2F-4428-823C-7F584A8CA3AE}" destId="{495F74DB-AC14-4212-8A27-AC34EB8A2F73}" srcOrd="2" destOrd="0" presId="urn:microsoft.com/office/officeart/2005/8/layout/orgChart1"/>
    <dgm:cxn modelId="{56B96DF1-96AC-43FD-8DA6-DBAD83C26D4C}" type="presParOf" srcId="{546FB876-4C53-4B5F-ABA4-8941FE8F8C5C}" destId="{5C1BC8FA-F793-418D-A9B2-AF434B3BF751}" srcOrd="2" destOrd="0" presId="urn:microsoft.com/office/officeart/2005/8/layout/orgChart1"/>
    <dgm:cxn modelId="{8394948D-EE0B-4E4C-9E64-9E73FA12739C}" type="presParOf" srcId="{804D2621-0997-4F0E-B931-41099B73068E}" destId="{E1F79987-5A9F-4AB0-AD8F-5B7451D525E8}" srcOrd="6" destOrd="0" presId="urn:microsoft.com/office/officeart/2005/8/layout/orgChart1"/>
    <dgm:cxn modelId="{51918262-C29B-4333-96C6-2ABF04F121A6}" type="presParOf" srcId="{804D2621-0997-4F0E-B931-41099B73068E}" destId="{DD1C7A85-B8D9-4009-B77E-552E76EE1E0A}" srcOrd="7" destOrd="0" presId="urn:microsoft.com/office/officeart/2005/8/layout/orgChart1"/>
    <dgm:cxn modelId="{A8926C25-7040-47AF-99C6-FB02307BE60C}" type="presParOf" srcId="{DD1C7A85-B8D9-4009-B77E-552E76EE1E0A}" destId="{4598F032-5ADC-42CD-B2F1-E248E1EC9F05}" srcOrd="0" destOrd="0" presId="urn:microsoft.com/office/officeart/2005/8/layout/orgChart1"/>
    <dgm:cxn modelId="{B0D3165C-8508-450D-BF3B-4408E6E70D77}" type="presParOf" srcId="{4598F032-5ADC-42CD-B2F1-E248E1EC9F05}" destId="{6D9FC2EC-CF53-420D-BD3B-F7510A526D0C}" srcOrd="0" destOrd="0" presId="urn:microsoft.com/office/officeart/2005/8/layout/orgChart1"/>
    <dgm:cxn modelId="{E5319CD9-D78C-44A4-8AD4-A5EC6EAE4309}" type="presParOf" srcId="{4598F032-5ADC-42CD-B2F1-E248E1EC9F05}" destId="{1A9E6488-3321-4BEA-906E-E1AE401AA3F3}" srcOrd="1" destOrd="0" presId="urn:microsoft.com/office/officeart/2005/8/layout/orgChart1"/>
    <dgm:cxn modelId="{16938741-808D-4D82-A824-424A7997EED0}" type="presParOf" srcId="{DD1C7A85-B8D9-4009-B77E-552E76EE1E0A}" destId="{0181E4DA-0BFC-4B1C-B11D-C3CFFA0D428A}" srcOrd="1" destOrd="0" presId="urn:microsoft.com/office/officeart/2005/8/layout/orgChart1"/>
    <dgm:cxn modelId="{CF5AEA10-5072-49A1-9F26-2ADDD1AD090C}" type="presParOf" srcId="{0181E4DA-0BFC-4B1C-B11D-C3CFFA0D428A}" destId="{6B7579C8-E692-4556-96B7-0BB9C5A8039C}" srcOrd="0" destOrd="0" presId="urn:microsoft.com/office/officeart/2005/8/layout/orgChart1"/>
    <dgm:cxn modelId="{3C4AD4B7-1832-48CF-9CEA-82AC38784336}" type="presParOf" srcId="{0181E4DA-0BFC-4B1C-B11D-C3CFFA0D428A}" destId="{2AC998A6-86C4-4013-AEE4-E196EE5D072C}" srcOrd="1" destOrd="0" presId="urn:microsoft.com/office/officeart/2005/8/layout/orgChart1"/>
    <dgm:cxn modelId="{181774BD-BC9D-43A8-9F11-2C3FE6AF6F78}" type="presParOf" srcId="{2AC998A6-86C4-4013-AEE4-E196EE5D072C}" destId="{02FB5AC1-275D-4543-8A2E-3EC5EB7EAE4A}" srcOrd="0" destOrd="0" presId="urn:microsoft.com/office/officeart/2005/8/layout/orgChart1"/>
    <dgm:cxn modelId="{ADEA0A09-71BC-43DD-839B-C3801700BB6B}" type="presParOf" srcId="{02FB5AC1-275D-4543-8A2E-3EC5EB7EAE4A}" destId="{6D7FC6B4-5397-45AE-815B-ABB2160C71F1}" srcOrd="0" destOrd="0" presId="urn:microsoft.com/office/officeart/2005/8/layout/orgChart1"/>
    <dgm:cxn modelId="{7F1B0B91-A8BD-43A0-BF7D-32DA2F437580}" type="presParOf" srcId="{02FB5AC1-275D-4543-8A2E-3EC5EB7EAE4A}" destId="{A3645C77-092E-4A91-857F-83605712F008}" srcOrd="1" destOrd="0" presId="urn:microsoft.com/office/officeart/2005/8/layout/orgChart1"/>
    <dgm:cxn modelId="{BBF0B680-79CE-4559-97E6-050E6B42B077}" type="presParOf" srcId="{2AC998A6-86C4-4013-AEE4-E196EE5D072C}" destId="{C2130469-E2C8-41F6-9F6F-52119563116D}" srcOrd="1" destOrd="0" presId="urn:microsoft.com/office/officeart/2005/8/layout/orgChart1"/>
    <dgm:cxn modelId="{41484887-DCCF-435F-AEAA-28591EB50E08}" type="presParOf" srcId="{2AC998A6-86C4-4013-AEE4-E196EE5D072C}" destId="{3CB1C116-4390-41BB-BD74-53E6509FDD96}" srcOrd="2" destOrd="0" presId="urn:microsoft.com/office/officeart/2005/8/layout/orgChart1"/>
    <dgm:cxn modelId="{A0BFB1CF-619F-4352-ACA7-38A4A9D078BA}" type="presParOf" srcId="{0181E4DA-0BFC-4B1C-B11D-C3CFFA0D428A}" destId="{467F4ADF-AB6C-446D-831D-7C6DB4C992C6}" srcOrd="2" destOrd="0" presId="urn:microsoft.com/office/officeart/2005/8/layout/orgChart1"/>
    <dgm:cxn modelId="{5A9FE046-02C3-40D5-9EB5-AAF7C860DADA}" type="presParOf" srcId="{0181E4DA-0BFC-4B1C-B11D-C3CFFA0D428A}" destId="{0B37F6BD-6480-4640-9547-CFEAAEB18878}" srcOrd="3" destOrd="0" presId="urn:microsoft.com/office/officeart/2005/8/layout/orgChart1"/>
    <dgm:cxn modelId="{8015F9A3-3D92-4D4E-9518-67474543B64E}" type="presParOf" srcId="{0B37F6BD-6480-4640-9547-CFEAAEB18878}" destId="{1669C39B-9BA7-4C6F-B02A-E844CFE6FF79}" srcOrd="0" destOrd="0" presId="urn:microsoft.com/office/officeart/2005/8/layout/orgChart1"/>
    <dgm:cxn modelId="{8DA5BF5C-148E-436B-B987-0ABFCC963275}" type="presParOf" srcId="{1669C39B-9BA7-4C6F-B02A-E844CFE6FF79}" destId="{71CAED9F-F491-408D-A84D-FA6F94CA3E79}" srcOrd="0" destOrd="0" presId="urn:microsoft.com/office/officeart/2005/8/layout/orgChart1"/>
    <dgm:cxn modelId="{EA1D10AB-4CB3-4876-981E-FE324B8C5102}" type="presParOf" srcId="{1669C39B-9BA7-4C6F-B02A-E844CFE6FF79}" destId="{906486F7-FC85-4845-B35D-22124AB5C653}" srcOrd="1" destOrd="0" presId="urn:microsoft.com/office/officeart/2005/8/layout/orgChart1"/>
    <dgm:cxn modelId="{9E8A3B86-5920-4E1A-ADBE-6E49757D799E}" type="presParOf" srcId="{0B37F6BD-6480-4640-9547-CFEAAEB18878}" destId="{5D3C6AD4-AA3B-46DB-8A24-0BC1A13D0DC1}" srcOrd="1" destOrd="0" presId="urn:microsoft.com/office/officeart/2005/8/layout/orgChart1"/>
    <dgm:cxn modelId="{278B93F4-5C85-46A5-9E70-1CF3277D64F9}" type="presParOf" srcId="{0B37F6BD-6480-4640-9547-CFEAAEB18878}" destId="{5BC96C9B-8579-4ABC-8F9A-1F5DFC743947}" srcOrd="2" destOrd="0" presId="urn:microsoft.com/office/officeart/2005/8/layout/orgChart1"/>
    <dgm:cxn modelId="{8297D510-0F24-4CFF-A67D-ABD7BC670422}" type="presParOf" srcId="{0181E4DA-0BFC-4B1C-B11D-C3CFFA0D428A}" destId="{F8B2D561-647B-4DA4-AFF2-7547B9C221C0}" srcOrd="4" destOrd="0" presId="urn:microsoft.com/office/officeart/2005/8/layout/orgChart1"/>
    <dgm:cxn modelId="{B4CE6DC3-BCDA-49F2-94C9-D2F885F9C034}" type="presParOf" srcId="{0181E4DA-0BFC-4B1C-B11D-C3CFFA0D428A}" destId="{E281BF79-2D17-4E60-B911-B4193FB80798}" srcOrd="5" destOrd="0" presId="urn:microsoft.com/office/officeart/2005/8/layout/orgChart1"/>
    <dgm:cxn modelId="{38E22FEC-2478-4129-98AD-753354B5F440}" type="presParOf" srcId="{E281BF79-2D17-4E60-B911-B4193FB80798}" destId="{63FE2ECA-8594-4BE2-9BF9-399EA7D63C82}" srcOrd="0" destOrd="0" presId="urn:microsoft.com/office/officeart/2005/8/layout/orgChart1"/>
    <dgm:cxn modelId="{2105FF85-A2EA-4198-A9D0-27C4B42E670D}" type="presParOf" srcId="{63FE2ECA-8594-4BE2-9BF9-399EA7D63C82}" destId="{FF66B490-BF3B-45B5-85BF-AF5F7C1BEA72}" srcOrd="0" destOrd="0" presId="urn:microsoft.com/office/officeart/2005/8/layout/orgChart1"/>
    <dgm:cxn modelId="{7948F76E-2D89-4BFF-878F-089CBAAA38EA}" type="presParOf" srcId="{63FE2ECA-8594-4BE2-9BF9-399EA7D63C82}" destId="{72505151-D92D-40EF-90CA-C991CC825565}" srcOrd="1" destOrd="0" presId="urn:microsoft.com/office/officeart/2005/8/layout/orgChart1"/>
    <dgm:cxn modelId="{C5A7666C-3986-45DB-9013-B705132676AB}" type="presParOf" srcId="{E281BF79-2D17-4E60-B911-B4193FB80798}" destId="{CE6127E0-4609-4A98-B6FB-C1F839A66C55}" srcOrd="1" destOrd="0" presId="urn:microsoft.com/office/officeart/2005/8/layout/orgChart1"/>
    <dgm:cxn modelId="{EDD52E88-286B-40F9-B221-CC8325003120}" type="presParOf" srcId="{E281BF79-2D17-4E60-B911-B4193FB80798}" destId="{B805C786-8AA1-4827-98B1-9FF25D04C855}" srcOrd="2" destOrd="0" presId="urn:microsoft.com/office/officeart/2005/8/layout/orgChart1"/>
    <dgm:cxn modelId="{7EAA4E3E-3376-46C7-81B0-366ADBB9CED4}" type="presParOf" srcId="{DD1C7A85-B8D9-4009-B77E-552E76EE1E0A}" destId="{CD70C615-589C-4E66-B2DB-F44C86042885}" srcOrd="2" destOrd="0" presId="urn:microsoft.com/office/officeart/2005/8/layout/orgChart1"/>
    <dgm:cxn modelId="{8B393718-63D6-4B7F-B2BC-0FF750700633}" type="presParOf" srcId="{CC05CA17-618F-4F20-BF7A-39FE9939C59D}" destId="{84E019A0-C949-4ECA-8201-D4C3875EE75D}" srcOrd="2" destOrd="0" presId="urn:microsoft.com/office/officeart/2005/8/layout/orgChart1"/>
    <dgm:cxn modelId="{7E0D66FA-8C0B-455E-AA23-D4D9B0A04EC3}" type="presParOf" srcId="{8A2C32C0-450C-2F41-8297-FCC248437F2D}" destId="{E80A30A9-BF7B-43B8-8148-D386E8C9B7CD}" srcOrd="4" destOrd="0" presId="urn:microsoft.com/office/officeart/2005/8/layout/orgChart1"/>
    <dgm:cxn modelId="{CF5A5139-7B15-4201-9B54-9E62AE529F1B}" type="presParOf" srcId="{8A2C32C0-450C-2F41-8297-FCC248437F2D}" destId="{26214B65-1CA9-43E1-BC69-75023F8F0451}" srcOrd="5" destOrd="0" presId="urn:microsoft.com/office/officeart/2005/8/layout/orgChart1"/>
    <dgm:cxn modelId="{CC8D72E6-C6A2-484A-9F35-104AF1043306}" type="presParOf" srcId="{26214B65-1CA9-43E1-BC69-75023F8F0451}" destId="{355D8190-7E00-4BE7-A4CC-107CF3288A8E}" srcOrd="0" destOrd="0" presId="urn:microsoft.com/office/officeart/2005/8/layout/orgChart1"/>
    <dgm:cxn modelId="{2FA5F5E1-0855-476E-8229-C89FF9ECD62D}" type="presParOf" srcId="{355D8190-7E00-4BE7-A4CC-107CF3288A8E}" destId="{05CD60D0-B6E2-4E74-AFA3-5656BBF6C5B5}" srcOrd="0" destOrd="0" presId="urn:microsoft.com/office/officeart/2005/8/layout/orgChart1"/>
    <dgm:cxn modelId="{3E09FD10-102F-4E11-9D2F-8F7938D330D1}" type="presParOf" srcId="{355D8190-7E00-4BE7-A4CC-107CF3288A8E}" destId="{B5B3F76E-39E4-4931-AF8E-207D1CDDB555}" srcOrd="1" destOrd="0" presId="urn:microsoft.com/office/officeart/2005/8/layout/orgChart1"/>
    <dgm:cxn modelId="{13BD922A-340C-4188-BD2B-8386FF909CC8}" type="presParOf" srcId="{26214B65-1CA9-43E1-BC69-75023F8F0451}" destId="{442840D9-F7BF-4A3F-9970-8E9BBA0E0200}" srcOrd="1" destOrd="0" presId="urn:microsoft.com/office/officeart/2005/8/layout/orgChart1"/>
    <dgm:cxn modelId="{5A07C290-CE2B-4FB2-8FD3-7FDE46D96002}" type="presParOf" srcId="{442840D9-F7BF-4A3F-9970-8E9BBA0E0200}" destId="{8E2B593B-7365-48CE-A8C7-C24A04DAACD1}" srcOrd="0" destOrd="0" presId="urn:microsoft.com/office/officeart/2005/8/layout/orgChart1"/>
    <dgm:cxn modelId="{DEB6035B-5AF1-4382-B8B7-BAFBFA18EEC7}" type="presParOf" srcId="{442840D9-F7BF-4A3F-9970-8E9BBA0E0200}" destId="{A05028E6-55A9-4484-A1F3-CA29F7F90200}" srcOrd="1" destOrd="0" presId="urn:microsoft.com/office/officeart/2005/8/layout/orgChart1"/>
    <dgm:cxn modelId="{92531EBD-2478-4FFC-AE1B-FD64F0743860}" type="presParOf" srcId="{A05028E6-55A9-4484-A1F3-CA29F7F90200}" destId="{6B7F5244-8CD1-476E-965E-FF86ACB3EC9B}" srcOrd="0" destOrd="0" presId="urn:microsoft.com/office/officeart/2005/8/layout/orgChart1"/>
    <dgm:cxn modelId="{3857DE74-982F-4112-B2F5-A5E9395AFBDF}" type="presParOf" srcId="{6B7F5244-8CD1-476E-965E-FF86ACB3EC9B}" destId="{6D3EB3E9-2307-40C6-B07C-0489AFA910EA}" srcOrd="0" destOrd="0" presId="urn:microsoft.com/office/officeart/2005/8/layout/orgChart1"/>
    <dgm:cxn modelId="{36F0C4FC-295D-4F57-9DE4-F832BD73F55A}" type="presParOf" srcId="{6B7F5244-8CD1-476E-965E-FF86ACB3EC9B}" destId="{827A8657-7223-4FC5-8B85-B151E7DD01CB}" srcOrd="1" destOrd="0" presId="urn:microsoft.com/office/officeart/2005/8/layout/orgChart1"/>
    <dgm:cxn modelId="{CF478828-B00E-4E66-92A5-F604FA9DEC39}" type="presParOf" srcId="{A05028E6-55A9-4484-A1F3-CA29F7F90200}" destId="{1EA69221-6FFC-407A-90EE-15D2A13C0460}" srcOrd="1" destOrd="0" presId="urn:microsoft.com/office/officeart/2005/8/layout/orgChart1"/>
    <dgm:cxn modelId="{200A93F2-9733-408F-BD2E-C3B3147BDAE3}" type="presParOf" srcId="{1EA69221-6FFC-407A-90EE-15D2A13C0460}" destId="{00BC6301-95E2-493A-8473-F0FCDDF78BE2}" srcOrd="0" destOrd="0" presId="urn:microsoft.com/office/officeart/2005/8/layout/orgChart1"/>
    <dgm:cxn modelId="{37DB6A6A-5417-463C-8381-E7B685D2D2C0}" type="presParOf" srcId="{1EA69221-6FFC-407A-90EE-15D2A13C0460}" destId="{71675FD6-576E-4E27-97FD-F873A30C404E}" srcOrd="1" destOrd="0" presId="urn:microsoft.com/office/officeart/2005/8/layout/orgChart1"/>
    <dgm:cxn modelId="{75FAC1BD-9EE3-4C23-AB6D-4EDA9007D8C9}" type="presParOf" srcId="{71675FD6-576E-4E27-97FD-F873A30C404E}" destId="{F4ECA365-B0F5-464A-9FCC-F685ADDCFBC9}" srcOrd="0" destOrd="0" presId="urn:microsoft.com/office/officeart/2005/8/layout/orgChart1"/>
    <dgm:cxn modelId="{C21158C3-E77B-4AF6-9882-CFBEF77B5A13}" type="presParOf" srcId="{F4ECA365-B0F5-464A-9FCC-F685ADDCFBC9}" destId="{401E2614-7C38-4C16-87A7-569F1003C1ED}" srcOrd="0" destOrd="0" presId="urn:microsoft.com/office/officeart/2005/8/layout/orgChart1"/>
    <dgm:cxn modelId="{D48E6EFB-2489-46F2-9629-BB8AE3CA48B8}" type="presParOf" srcId="{F4ECA365-B0F5-464A-9FCC-F685ADDCFBC9}" destId="{4813B2C8-BCF3-4D45-800E-C456C02AC6E3}" srcOrd="1" destOrd="0" presId="urn:microsoft.com/office/officeart/2005/8/layout/orgChart1"/>
    <dgm:cxn modelId="{99CA1C0B-2D12-47F1-A17B-368DAF77082F}" type="presParOf" srcId="{71675FD6-576E-4E27-97FD-F873A30C404E}" destId="{9E75FCFD-72A6-4CF7-B45D-8DAF3425CE31}" srcOrd="1" destOrd="0" presId="urn:microsoft.com/office/officeart/2005/8/layout/orgChart1"/>
    <dgm:cxn modelId="{38F15F49-7B81-474C-BF1E-A968C9F9EB9A}" type="presParOf" srcId="{71675FD6-576E-4E27-97FD-F873A30C404E}" destId="{03CB6CC6-C467-46D8-9C62-FBB274C416C3}" srcOrd="2" destOrd="0" presId="urn:microsoft.com/office/officeart/2005/8/layout/orgChart1"/>
    <dgm:cxn modelId="{41D488D6-DE68-4F2E-97D8-9A7C906AF261}" type="presParOf" srcId="{1EA69221-6FFC-407A-90EE-15D2A13C0460}" destId="{05B97F9E-FE25-4010-A636-B4DA4BE50105}" srcOrd="2" destOrd="0" presId="urn:microsoft.com/office/officeart/2005/8/layout/orgChart1"/>
    <dgm:cxn modelId="{A41D7653-1CAE-42B2-9816-C11ED31665EC}" type="presParOf" srcId="{1EA69221-6FFC-407A-90EE-15D2A13C0460}" destId="{21F183B7-8FEC-4681-B4F8-44EDEC947D2D}" srcOrd="3" destOrd="0" presId="urn:microsoft.com/office/officeart/2005/8/layout/orgChart1"/>
    <dgm:cxn modelId="{5D059109-0A72-4B1A-A947-7E107CF86F7E}" type="presParOf" srcId="{21F183B7-8FEC-4681-B4F8-44EDEC947D2D}" destId="{695833DF-536E-4A50-ABC7-BA7E3CD16407}" srcOrd="0" destOrd="0" presId="urn:microsoft.com/office/officeart/2005/8/layout/orgChart1"/>
    <dgm:cxn modelId="{F3B3FCE7-608E-4FF1-AC41-AB710EED3172}" type="presParOf" srcId="{695833DF-536E-4A50-ABC7-BA7E3CD16407}" destId="{0CCC1C8C-497F-4B5F-A550-0502840BFE8F}" srcOrd="0" destOrd="0" presId="urn:microsoft.com/office/officeart/2005/8/layout/orgChart1"/>
    <dgm:cxn modelId="{064E678E-1572-4031-9F1C-34B173E04767}" type="presParOf" srcId="{695833DF-536E-4A50-ABC7-BA7E3CD16407}" destId="{D6326E0A-5D92-4860-AB47-D46D915A573B}" srcOrd="1" destOrd="0" presId="urn:microsoft.com/office/officeart/2005/8/layout/orgChart1"/>
    <dgm:cxn modelId="{F55E88A0-7A82-4311-98EC-D5E914EEA38D}" type="presParOf" srcId="{21F183B7-8FEC-4681-B4F8-44EDEC947D2D}" destId="{1A878F6C-D316-458D-8549-29CC2D26CED3}" srcOrd="1" destOrd="0" presId="urn:microsoft.com/office/officeart/2005/8/layout/orgChart1"/>
    <dgm:cxn modelId="{E3C5E4EA-7BFF-4071-9982-188B3323BECE}" type="presParOf" srcId="{21F183B7-8FEC-4681-B4F8-44EDEC947D2D}" destId="{9E7779FE-5C6D-4C61-9BA9-AC8EC093F2C0}" srcOrd="2" destOrd="0" presId="urn:microsoft.com/office/officeart/2005/8/layout/orgChart1"/>
    <dgm:cxn modelId="{6A5BD830-FDF2-42D8-88DA-341D695A336B}" type="presParOf" srcId="{1EA69221-6FFC-407A-90EE-15D2A13C0460}" destId="{F2BEFC74-E209-444C-A07F-096B9C0CC309}" srcOrd="4" destOrd="0" presId="urn:microsoft.com/office/officeart/2005/8/layout/orgChart1"/>
    <dgm:cxn modelId="{5BC2C8E8-C7E2-4AD3-909D-A60C1E3360AE}" type="presParOf" srcId="{1EA69221-6FFC-407A-90EE-15D2A13C0460}" destId="{FF6EF564-97DF-4CF2-B1EC-D39D83406395}" srcOrd="5" destOrd="0" presId="urn:microsoft.com/office/officeart/2005/8/layout/orgChart1"/>
    <dgm:cxn modelId="{FCCC6877-2505-486E-B455-5AFA5385F5CF}" type="presParOf" srcId="{FF6EF564-97DF-4CF2-B1EC-D39D83406395}" destId="{3BF1C607-FEE1-4655-88A3-18011ED5EA9E}" srcOrd="0" destOrd="0" presId="urn:microsoft.com/office/officeart/2005/8/layout/orgChart1"/>
    <dgm:cxn modelId="{E10D3ED4-0536-44F2-887C-096305682661}" type="presParOf" srcId="{3BF1C607-FEE1-4655-88A3-18011ED5EA9E}" destId="{96F914CA-CBF0-41FC-BFF6-C82C3AB503E7}" srcOrd="0" destOrd="0" presId="urn:microsoft.com/office/officeart/2005/8/layout/orgChart1"/>
    <dgm:cxn modelId="{9ABE242B-965C-4F52-87CB-C4EE19DDB5DC}" type="presParOf" srcId="{3BF1C607-FEE1-4655-88A3-18011ED5EA9E}" destId="{428B1646-F5E9-4118-AFA2-D60E7795ABA7}" srcOrd="1" destOrd="0" presId="urn:microsoft.com/office/officeart/2005/8/layout/orgChart1"/>
    <dgm:cxn modelId="{DB84D09C-0CC4-438D-A053-3203E0EE9207}" type="presParOf" srcId="{FF6EF564-97DF-4CF2-B1EC-D39D83406395}" destId="{9D4B1E1C-B4D4-4F61-891F-C4174A12FBA0}" srcOrd="1" destOrd="0" presId="urn:microsoft.com/office/officeart/2005/8/layout/orgChart1"/>
    <dgm:cxn modelId="{47F3FFC8-76FD-4FC7-8BF6-90830DAFFA5A}" type="presParOf" srcId="{FF6EF564-97DF-4CF2-B1EC-D39D83406395}" destId="{35FCFF32-2456-4E9B-96BC-1B21DF68B49D}" srcOrd="2" destOrd="0" presId="urn:microsoft.com/office/officeart/2005/8/layout/orgChart1"/>
    <dgm:cxn modelId="{D83AACF6-3B7A-4461-89FD-004BF0764FC5}" type="presParOf" srcId="{1EA69221-6FFC-407A-90EE-15D2A13C0460}" destId="{81E2B388-30F3-4A57-91F2-1897F64FE855}" srcOrd="6" destOrd="0" presId="urn:microsoft.com/office/officeart/2005/8/layout/orgChart1"/>
    <dgm:cxn modelId="{0DD01451-DAF3-42FA-A556-EF7B456C8C70}" type="presParOf" srcId="{1EA69221-6FFC-407A-90EE-15D2A13C0460}" destId="{007BCB2B-E19C-4780-A65D-9FD8BD3F7A0C}" srcOrd="7" destOrd="0" presId="urn:microsoft.com/office/officeart/2005/8/layout/orgChart1"/>
    <dgm:cxn modelId="{B4B21C8F-20C7-424B-8163-8E204C755463}" type="presParOf" srcId="{007BCB2B-E19C-4780-A65D-9FD8BD3F7A0C}" destId="{A3EA9494-0001-4054-8A14-101B54E8DDED}" srcOrd="0" destOrd="0" presId="urn:microsoft.com/office/officeart/2005/8/layout/orgChart1"/>
    <dgm:cxn modelId="{2546DC4C-3D6B-477F-807A-62EEAE632F7D}" type="presParOf" srcId="{A3EA9494-0001-4054-8A14-101B54E8DDED}" destId="{F3CDCC4D-19CB-44B1-BACC-F8C35E74759C}" srcOrd="0" destOrd="0" presId="urn:microsoft.com/office/officeart/2005/8/layout/orgChart1"/>
    <dgm:cxn modelId="{A0DDDE43-50AE-439E-A727-E4666F0F54F9}" type="presParOf" srcId="{A3EA9494-0001-4054-8A14-101B54E8DDED}" destId="{7B95869F-7443-4D19-A150-9978DACB2098}" srcOrd="1" destOrd="0" presId="urn:microsoft.com/office/officeart/2005/8/layout/orgChart1"/>
    <dgm:cxn modelId="{5E52E651-E3B4-4521-AD21-4A68F47788E4}" type="presParOf" srcId="{007BCB2B-E19C-4780-A65D-9FD8BD3F7A0C}" destId="{7F3A8528-ADD9-4763-8281-0DC1A25BCFF9}" srcOrd="1" destOrd="0" presId="urn:microsoft.com/office/officeart/2005/8/layout/orgChart1"/>
    <dgm:cxn modelId="{9A4A5F2B-5B6B-48ED-9F76-72E0EB3124D1}" type="presParOf" srcId="{007BCB2B-E19C-4780-A65D-9FD8BD3F7A0C}" destId="{9896AB7D-E4D4-4458-AD22-C17D531DA95C}" srcOrd="2" destOrd="0" presId="urn:microsoft.com/office/officeart/2005/8/layout/orgChart1"/>
    <dgm:cxn modelId="{0CE9A7AB-BC7B-4C40-8316-C50D0EBE92EA}" type="presParOf" srcId="{A05028E6-55A9-4484-A1F3-CA29F7F90200}" destId="{92F38A74-7B51-4C1E-9B61-74E233B8F242}" srcOrd="2" destOrd="0" presId="urn:microsoft.com/office/officeart/2005/8/layout/orgChart1"/>
    <dgm:cxn modelId="{76AD7466-724B-4E4E-955B-69803EA26A97}" type="presParOf" srcId="{442840D9-F7BF-4A3F-9970-8E9BBA0E0200}" destId="{CEDAD621-36DB-4B03-B193-B67CE15C1E0B}" srcOrd="2" destOrd="0" presId="urn:microsoft.com/office/officeart/2005/8/layout/orgChart1"/>
    <dgm:cxn modelId="{AD37DA5D-A0FB-4F32-AF5F-F139A218CE26}" type="presParOf" srcId="{442840D9-F7BF-4A3F-9970-8E9BBA0E0200}" destId="{2864C1BD-3384-4D97-BF25-1DA74668FF57}" srcOrd="3" destOrd="0" presId="urn:microsoft.com/office/officeart/2005/8/layout/orgChart1"/>
    <dgm:cxn modelId="{6762EC4A-0BBA-4EFA-8E3D-5A897A7E0FDE}" type="presParOf" srcId="{2864C1BD-3384-4D97-BF25-1DA74668FF57}" destId="{13344E67-0FEB-44BD-9F41-3DF085D3B2DD}" srcOrd="0" destOrd="0" presId="urn:microsoft.com/office/officeart/2005/8/layout/orgChart1"/>
    <dgm:cxn modelId="{49893ABF-6DCA-485F-A98B-DB4A5D04BE08}" type="presParOf" srcId="{13344E67-0FEB-44BD-9F41-3DF085D3B2DD}" destId="{38CD1358-A77B-4C16-975F-DBDD16E70A85}" srcOrd="0" destOrd="0" presId="urn:microsoft.com/office/officeart/2005/8/layout/orgChart1"/>
    <dgm:cxn modelId="{85F591B2-93A1-4A2A-B3E6-FE1DCA8C3AF5}" type="presParOf" srcId="{13344E67-0FEB-44BD-9F41-3DF085D3B2DD}" destId="{55BC594D-7C31-44FC-B7FE-1DE8D690249D}" srcOrd="1" destOrd="0" presId="urn:microsoft.com/office/officeart/2005/8/layout/orgChart1"/>
    <dgm:cxn modelId="{64A3799F-1E11-4333-96C0-7FF2AE38DCFD}" type="presParOf" srcId="{2864C1BD-3384-4D97-BF25-1DA74668FF57}" destId="{219C48CD-BE35-4D59-B1E8-FC31D6B0DC39}" srcOrd="1" destOrd="0" presId="urn:microsoft.com/office/officeart/2005/8/layout/orgChart1"/>
    <dgm:cxn modelId="{4FFB5E4B-8460-4007-BB64-FE08B6E600EB}" type="presParOf" srcId="{2864C1BD-3384-4D97-BF25-1DA74668FF57}" destId="{3A153781-5DEC-4AAF-9605-C96887A08F92}" srcOrd="2" destOrd="0" presId="urn:microsoft.com/office/officeart/2005/8/layout/orgChart1"/>
    <dgm:cxn modelId="{16BB10E1-68AA-48E7-886C-65D98508A6C0}" type="presParOf" srcId="{442840D9-F7BF-4A3F-9970-8E9BBA0E0200}" destId="{57F4BD8B-5B6C-4220-918E-D4183B774BD8}" srcOrd="4" destOrd="0" presId="urn:microsoft.com/office/officeart/2005/8/layout/orgChart1"/>
    <dgm:cxn modelId="{8E8265FD-5D94-4242-9413-EDD8E92632AA}" type="presParOf" srcId="{442840D9-F7BF-4A3F-9970-8E9BBA0E0200}" destId="{6C27B0DC-004D-4125-9C9F-0BCAEB6CF9EE}" srcOrd="5" destOrd="0" presId="urn:microsoft.com/office/officeart/2005/8/layout/orgChart1"/>
    <dgm:cxn modelId="{381588F6-D0BE-4610-B0D9-0360B14B1DB6}" type="presParOf" srcId="{6C27B0DC-004D-4125-9C9F-0BCAEB6CF9EE}" destId="{EFE6DFD4-5A9C-495C-8AFC-EEA87413F56E}" srcOrd="0" destOrd="0" presId="urn:microsoft.com/office/officeart/2005/8/layout/orgChart1"/>
    <dgm:cxn modelId="{CBF7DB12-F7C3-435A-84F4-AE0FB6665657}" type="presParOf" srcId="{EFE6DFD4-5A9C-495C-8AFC-EEA87413F56E}" destId="{E4D4AB77-E27C-4F3F-B3B1-B60A8ABCE1D3}" srcOrd="0" destOrd="0" presId="urn:microsoft.com/office/officeart/2005/8/layout/orgChart1"/>
    <dgm:cxn modelId="{FA3A95D8-AD4A-4940-87D8-5AEEFE2E2D8C}" type="presParOf" srcId="{EFE6DFD4-5A9C-495C-8AFC-EEA87413F56E}" destId="{1478B939-3249-46D5-B1B8-622C44E3C603}" srcOrd="1" destOrd="0" presId="urn:microsoft.com/office/officeart/2005/8/layout/orgChart1"/>
    <dgm:cxn modelId="{27D5B019-F573-4DA5-99CA-BA18E0447BF1}" type="presParOf" srcId="{6C27B0DC-004D-4125-9C9F-0BCAEB6CF9EE}" destId="{D54DC273-93E3-44C4-ADA6-26FBC59475CD}" srcOrd="1" destOrd="0" presId="urn:microsoft.com/office/officeart/2005/8/layout/orgChart1"/>
    <dgm:cxn modelId="{1DD5FED9-996E-4716-9317-105BD6F4DEFB}" type="presParOf" srcId="{D54DC273-93E3-44C4-ADA6-26FBC59475CD}" destId="{1458C344-8ABF-4074-BB87-7ABEA1E1C764}" srcOrd="0" destOrd="0" presId="urn:microsoft.com/office/officeart/2005/8/layout/orgChart1"/>
    <dgm:cxn modelId="{6C01C9D5-EB6A-4896-BB71-FA43FEF19B26}" type="presParOf" srcId="{D54DC273-93E3-44C4-ADA6-26FBC59475CD}" destId="{D4A94199-0EF1-4518-8BFA-52CDF2B50A28}" srcOrd="1" destOrd="0" presId="urn:microsoft.com/office/officeart/2005/8/layout/orgChart1"/>
    <dgm:cxn modelId="{29828546-311A-4970-A811-42DA8F63FFE6}" type="presParOf" srcId="{D4A94199-0EF1-4518-8BFA-52CDF2B50A28}" destId="{32A45EE6-0F32-4E0D-AACB-689EB55E64C9}" srcOrd="0" destOrd="0" presId="urn:microsoft.com/office/officeart/2005/8/layout/orgChart1"/>
    <dgm:cxn modelId="{88BBF475-9B37-4D21-B8B6-9A83B4CF057F}" type="presParOf" srcId="{32A45EE6-0F32-4E0D-AACB-689EB55E64C9}" destId="{44839A93-BB64-479E-979E-56B0AE019C5B}" srcOrd="0" destOrd="0" presId="urn:microsoft.com/office/officeart/2005/8/layout/orgChart1"/>
    <dgm:cxn modelId="{58018C85-5037-4F6D-9D3C-77BA05539771}" type="presParOf" srcId="{32A45EE6-0F32-4E0D-AACB-689EB55E64C9}" destId="{1D98CB0D-B54B-4295-ADF4-18DD73C76C65}" srcOrd="1" destOrd="0" presId="urn:microsoft.com/office/officeart/2005/8/layout/orgChart1"/>
    <dgm:cxn modelId="{9E271299-E696-4CC2-B4E0-D43D1A9505A8}" type="presParOf" srcId="{D4A94199-0EF1-4518-8BFA-52CDF2B50A28}" destId="{44F85AB4-DCDC-452F-A144-6AF59B7750A1}" srcOrd="1" destOrd="0" presId="urn:microsoft.com/office/officeart/2005/8/layout/orgChart1"/>
    <dgm:cxn modelId="{F4115ACE-2BD8-4547-B37F-8B18D1CA6BDB}" type="presParOf" srcId="{D4A94199-0EF1-4518-8BFA-52CDF2B50A28}" destId="{B3FC4140-25FF-4B30-9FAF-F8938FD48D76}" srcOrd="2" destOrd="0" presId="urn:microsoft.com/office/officeart/2005/8/layout/orgChart1"/>
    <dgm:cxn modelId="{9A182F96-705A-423B-82FC-0932FBB36A44}" type="presParOf" srcId="{D54DC273-93E3-44C4-ADA6-26FBC59475CD}" destId="{5353136C-9EED-439E-82AC-1ADD78299FA5}" srcOrd="2" destOrd="0" presId="urn:microsoft.com/office/officeart/2005/8/layout/orgChart1"/>
    <dgm:cxn modelId="{BD5BA0B9-3208-4011-BE52-1B89031AB8CA}" type="presParOf" srcId="{D54DC273-93E3-44C4-ADA6-26FBC59475CD}" destId="{666DA50A-68C1-4FBE-A691-E17F40A9D088}" srcOrd="3" destOrd="0" presId="urn:microsoft.com/office/officeart/2005/8/layout/orgChart1"/>
    <dgm:cxn modelId="{B588AB63-3681-4D43-AFB7-A9FAE2B3117D}" type="presParOf" srcId="{666DA50A-68C1-4FBE-A691-E17F40A9D088}" destId="{FC62AB34-EF65-4511-B2EC-A58782C8B629}" srcOrd="0" destOrd="0" presId="urn:microsoft.com/office/officeart/2005/8/layout/orgChart1"/>
    <dgm:cxn modelId="{3A3F3291-15B1-46C1-9123-5C246F990D11}" type="presParOf" srcId="{FC62AB34-EF65-4511-B2EC-A58782C8B629}" destId="{DA12DCD9-3F78-4BCB-9CE0-0AF7DC549393}" srcOrd="0" destOrd="0" presId="urn:microsoft.com/office/officeart/2005/8/layout/orgChart1"/>
    <dgm:cxn modelId="{D46613E6-BB64-4DC7-B328-C0B0C8BD11D1}" type="presParOf" srcId="{FC62AB34-EF65-4511-B2EC-A58782C8B629}" destId="{B0DD60D5-CA92-4F89-B2C7-7EE42A10E264}" srcOrd="1" destOrd="0" presId="urn:microsoft.com/office/officeart/2005/8/layout/orgChart1"/>
    <dgm:cxn modelId="{A7199CBE-B8D6-4C5C-A92B-AB9F44A638A2}" type="presParOf" srcId="{666DA50A-68C1-4FBE-A691-E17F40A9D088}" destId="{6EBE94D1-14AD-42AA-9F09-E0F0D801DB3C}" srcOrd="1" destOrd="0" presId="urn:microsoft.com/office/officeart/2005/8/layout/orgChart1"/>
    <dgm:cxn modelId="{8A9A817E-8A39-4486-BCFB-8A4B62603278}" type="presParOf" srcId="{666DA50A-68C1-4FBE-A691-E17F40A9D088}" destId="{21D0F4DD-EEFF-4F0A-B18B-CD7346EB29EA}" srcOrd="2" destOrd="0" presId="urn:microsoft.com/office/officeart/2005/8/layout/orgChart1"/>
    <dgm:cxn modelId="{F5D0F2A4-AF5F-41BA-B025-818C1382076E}" type="presParOf" srcId="{D54DC273-93E3-44C4-ADA6-26FBC59475CD}" destId="{ABFED477-C2D9-4D97-BC57-EDAB3766243A}" srcOrd="4" destOrd="0" presId="urn:microsoft.com/office/officeart/2005/8/layout/orgChart1"/>
    <dgm:cxn modelId="{33310E44-E89C-405D-871A-AB46D75231CB}" type="presParOf" srcId="{D54DC273-93E3-44C4-ADA6-26FBC59475CD}" destId="{C0D69F1D-C47E-4C19-826B-BC52C50D9B5F}" srcOrd="5" destOrd="0" presId="urn:microsoft.com/office/officeart/2005/8/layout/orgChart1"/>
    <dgm:cxn modelId="{8B68594C-DD3F-41B0-AF94-3A1B0421EB3B}" type="presParOf" srcId="{C0D69F1D-C47E-4C19-826B-BC52C50D9B5F}" destId="{675FF58C-D4E2-4175-86B1-DAB395F7EAF0}" srcOrd="0" destOrd="0" presId="urn:microsoft.com/office/officeart/2005/8/layout/orgChart1"/>
    <dgm:cxn modelId="{6AF4B245-1AD8-4E2E-9D3E-723E63EBC929}" type="presParOf" srcId="{675FF58C-D4E2-4175-86B1-DAB395F7EAF0}" destId="{EAB5674D-21C9-4C94-B87F-C6813F21F074}" srcOrd="0" destOrd="0" presId="urn:microsoft.com/office/officeart/2005/8/layout/orgChart1"/>
    <dgm:cxn modelId="{0E6E53CC-8079-45DD-AF41-DB981259BA5F}" type="presParOf" srcId="{675FF58C-D4E2-4175-86B1-DAB395F7EAF0}" destId="{EC54D948-B520-4681-BDDE-89004D4514A2}" srcOrd="1" destOrd="0" presId="urn:microsoft.com/office/officeart/2005/8/layout/orgChart1"/>
    <dgm:cxn modelId="{F96C3650-B07B-410E-8B33-86925AEE35E7}" type="presParOf" srcId="{C0D69F1D-C47E-4C19-826B-BC52C50D9B5F}" destId="{407CDA27-0731-462A-A407-9A9F922BE35A}" srcOrd="1" destOrd="0" presId="urn:microsoft.com/office/officeart/2005/8/layout/orgChart1"/>
    <dgm:cxn modelId="{10EF4B93-8F07-454A-8F95-50352B364DD1}" type="presParOf" srcId="{C0D69F1D-C47E-4C19-826B-BC52C50D9B5F}" destId="{E6809C34-51B1-46D1-A8DB-D6686E4F6AC4}" srcOrd="2" destOrd="0" presId="urn:microsoft.com/office/officeart/2005/8/layout/orgChart1"/>
    <dgm:cxn modelId="{0F4AEB53-8DAE-44EC-AE16-568A1BD1931D}" type="presParOf" srcId="{6C27B0DC-004D-4125-9C9F-0BCAEB6CF9EE}" destId="{F467B15C-7AB7-4068-B27D-F5D612E4DB24}" srcOrd="2" destOrd="0" presId="urn:microsoft.com/office/officeart/2005/8/layout/orgChart1"/>
    <dgm:cxn modelId="{12AD5797-C17C-4FB3-BE9E-EF38C84A9309}" type="presParOf" srcId="{26214B65-1CA9-43E1-BC69-75023F8F0451}" destId="{D21818CE-02F0-455F-B456-580FF75D50D0}" srcOrd="2" destOrd="0" presId="urn:microsoft.com/office/officeart/2005/8/layout/orgChart1"/>
    <dgm:cxn modelId="{D2186881-7445-FF4A-9A96-D12D9CDFE702}" type="presParOf" srcId="{1D323912-6054-2946-B1DB-0B9AC5C56BB0}" destId="{58038A75-A1CB-E248-A474-B965D9596E0D}" srcOrd="2" destOrd="0" presId="urn:microsoft.com/office/officeart/2005/8/layout/orgChart1"/>
  </dgm:cxnLst>
  <dgm:bg/>
  <dgm:whole>
    <a:ln w="9525"/>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FED477-C2D9-4D97-BC57-EDAB3766243A}">
      <dsp:nvSpPr>
        <dsp:cNvPr id="0" name=""/>
        <dsp:cNvSpPr/>
      </dsp:nvSpPr>
      <dsp:spPr>
        <a:xfrm>
          <a:off x="7653432" y="1242545"/>
          <a:ext cx="97017" cy="1215951"/>
        </a:xfrm>
        <a:custGeom>
          <a:avLst/>
          <a:gdLst/>
          <a:ahLst/>
          <a:cxnLst/>
          <a:rect l="0" t="0" r="0" b="0"/>
          <a:pathLst>
            <a:path>
              <a:moveTo>
                <a:pt x="0" y="0"/>
              </a:moveTo>
              <a:lnTo>
                <a:pt x="0" y="1215951"/>
              </a:lnTo>
              <a:lnTo>
                <a:pt x="97017" y="121595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53136C-9EED-439E-82AC-1ADD78299FA5}">
      <dsp:nvSpPr>
        <dsp:cNvPr id="0" name=""/>
        <dsp:cNvSpPr/>
      </dsp:nvSpPr>
      <dsp:spPr>
        <a:xfrm>
          <a:off x="7653432" y="1242545"/>
          <a:ext cx="97017" cy="756735"/>
        </a:xfrm>
        <a:custGeom>
          <a:avLst/>
          <a:gdLst/>
          <a:ahLst/>
          <a:cxnLst/>
          <a:rect l="0" t="0" r="0" b="0"/>
          <a:pathLst>
            <a:path>
              <a:moveTo>
                <a:pt x="0" y="0"/>
              </a:moveTo>
              <a:lnTo>
                <a:pt x="0" y="756735"/>
              </a:lnTo>
              <a:lnTo>
                <a:pt x="97017" y="756735"/>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58C344-8ABF-4074-BB87-7ABEA1E1C764}">
      <dsp:nvSpPr>
        <dsp:cNvPr id="0" name=""/>
        <dsp:cNvSpPr/>
      </dsp:nvSpPr>
      <dsp:spPr>
        <a:xfrm>
          <a:off x="7653432" y="1242545"/>
          <a:ext cx="97017" cy="297520"/>
        </a:xfrm>
        <a:custGeom>
          <a:avLst/>
          <a:gdLst/>
          <a:ahLst/>
          <a:cxnLst/>
          <a:rect l="0" t="0" r="0" b="0"/>
          <a:pathLst>
            <a:path>
              <a:moveTo>
                <a:pt x="0" y="0"/>
              </a:moveTo>
              <a:lnTo>
                <a:pt x="0" y="297520"/>
              </a:lnTo>
              <a:lnTo>
                <a:pt x="97017" y="29752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F4BD8B-5B6C-4220-918E-D4183B774BD8}">
      <dsp:nvSpPr>
        <dsp:cNvPr id="0" name=""/>
        <dsp:cNvSpPr/>
      </dsp:nvSpPr>
      <dsp:spPr>
        <a:xfrm>
          <a:off x="7129538" y="783329"/>
          <a:ext cx="782607" cy="135824"/>
        </a:xfrm>
        <a:custGeom>
          <a:avLst/>
          <a:gdLst/>
          <a:ahLst/>
          <a:cxnLst/>
          <a:rect l="0" t="0" r="0" b="0"/>
          <a:pathLst>
            <a:path>
              <a:moveTo>
                <a:pt x="0" y="0"/>
              </a:moveTo>
              <a:lnTo>
                <a:pt x="0" y="67912"/>
              </a:lnTo>
              <a:lnTo>
                <a:pt x="782607" y="67912"/>
              </a:lnTo>
              <a:lnTo>
                <a:pt x="782607" y="13582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DAD621-36DB-4B03-B193-B67CE15C1E0B}">
      <dsp:nvSpPr>
        <dsp:cNvPr id="0" name=""/>
        <dsp:cNvSpPr/>
      </dsp:nvSpPr>
      <dsp:spPr>
        <a:xfrm>
          <a:off x="7083818" y="783329"/>
          <a:ext cx="91440" cy="135824"/>
        </a:xfrm>
        <a:custGeom>
          <a:avLst/>
          <a:gdLst/>
          <a:ahLst/>
          <a:cxnLst/>
          <a:rect l="0" t="0" r="0" b="0"/>
          <a:pathLst>
            <a:path>
              <a:moveTo>
                <a:pt x="45720" y="0"/>
              </a:moveTo>
              <a:lnTo>
                <a:pt x="45720" y="13582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E2B388-30F3-4A57-91F2-1897F64FE855}">
      <dsp:nvSpPr>
        <dsp:cNvPr id="0" name=""/>
        <dsp:cNvSpPr/>
      </dsp:nvSpPr>
      <dsp:spPr>
        <a:xfrm>
          <a:off x="6088217" y="1242545"/>
          <a:ext cx="97017" cy="1675167"/>
        </a:xfrm>
        <a:custGeom>
          <a:avLst/>
          <a:gdLst/>
          <a:ahLst/>
          <a:cxnLst/>
          <a:rect l="0" t="0" r="0" b="0"/>
          <a:pathLst>
            <a:path>
              <a:moveTo>
                <a:pt x="0" y="0"/>
              </a:moveTo>
              <a:lnTo>
                <a:pt x="0" y="1675167"/>
              </a:lnTo>
              <a:lnTo>
                <a:pt x="97017" y="167516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BEFC74-E209-444C-A07F-096B9C0CC309}">
      <dsp:nvSpPr>
        <dsp:cNvPr id="0" name=""/>
        <dsp:cNvSpPr/>
      </dsp:nvSpPr>
      <dsp:spPr>
        <a:xfrm>
          <a:off x="6088217" y="1242545"/>
          <a:ext cx="97017" cy="1215951"/>
        </a:xfrm>
        <a:custGeom>
          <a:avLst/>
          <a:gdLst/>
          <a:ahLst/>
          <a:cxnLst/>
          <a:rect l="0" t="0" r="0" b="0"/>
          <a:pathLst>
            <a:path>
              <a:moveTo>
                <a:pt x="0" y="0"/>
              </a:moveTo>
              <a:lnTo>
                <a:pt x="0" y="1215951"/>
              </a:lnTo>
              <a:lnTo>
                <a:pt x="97017" y="121595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B97F9E-FE25-4010-A636-B4DA4BE50105}">
      <dsp:nvSpPr>
        <dsp:cNvPr id="0" name=""/>
        <dsp:cNvSpPr/>
      </dsp:nvSpPr>
      <dsp:spPr>
        <a:xfrm>
          <a:off x="6088217" y="1242545"/>
          <a:ext cx="97017" cy="756735"/>
        </a:xfrm>
        <a:custGeom>
          <a:avLst/>
          <a:gdLst/>
          <a:ahLst/>
          <a:cxnLst/>
          <a:rect l="0" t="0" r="0" b="0"/>
          <a:pathLst>
            <a:path>
              <a:moveTo>
                <a:pt x="0" y="0"/>
              </a:moveTo>
              <a:lnTo>
                <a:pt x="0" y="756735"/>
              </a:lnTo>
              <a:lnTo>
                <a:pt x="97017" y="756735"/>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BC6301-95E2-493A-8473-F0FCDDF78BE2}">
      <dsp:nvSpPr>
        <dsp:cNvPr id="0" name=""/>
        <dsp:cNvSpPr/>
      </dsp:nvSpPr>
      <dsp:spPr>
        <a:xfrm>
          <a:off x="6088217" y="1242545"/>
          <a:ext cx="97017" cy="297520"/>
        </a:xfrm>
        <a:custGeom>
          <a:avLst/>
          <a:gdLst/>
          <a:ahLst/>
          <a:cxnLst/>
          <a:rect l="0" t="0" r="0" b="0"/>
          <a:pathLst>
            <a:path>
              <a:moveTo>
                <a:pt x="0" y="0"/>
              </a:moveTo>
              <a:lnTo>
                <a:pt x="0" y="297520"/>
              </a:lnTo>
              <a:lnTo>
                <a:pt x="97017" y="29752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2B593B-7365-48CE-A8C7-C24A04DAACD1}">
      <dsp:nvSpPr>
        <dsp:cNvPr id="0" name=""/>
        <dsp:cNvSpPr/>
      </dsp:nvSpPr>
      <dsp:spPr>
        <a:xfrm>
          <a:off x="6346930" y="783329"/>
          <a:ext cx="782607" cy="135824"/>
        </a:xfrm>
        <a:custGeom>
          <a:avLst/>
          <a:gdLst/>
          <a:ahLst/>
          <a:cxnLst/>
          <a:rect l="0" t="0" r="0" b="0"/>
          <a:pathLst>
            <a:path>
              <a:moveTo>
                <a:pt x="782607" y="0"/>
              </a:moveTo>
              <a:lnTo>
                <a:pt x="782607" y="67912"/>
              </a:lnTo>
              <a:lnTo>
                <a:pt x="0" y="67912"/>
              </a:lnTo>
              <a:lnTo>
                <a:pt x="0" y="13582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0A30A9-BF7B-43B8-8148-D386E8C9B7CD}">
      <dsp:nvSpPr>
        <dsp:cNvPr id="0" name=""/>
        <dsp:cNvSpPr/>
      </dsp:nvSpPr>
      <dsp:spPr>
        <a:xfrm>
          <a:off x="4364265" y="324113"/>
          <a:ext cx="2765272" cy="135824"/>
        </a:xfrm>
        <a:custGeom>
          <a:avLst/>
          <a:gdLst/>
          <a:ahLst/>
          <a:cxnLst/>
          <a:rect l="0" t="0" r="0" b="0"/>
          <a:pathLst>
            <a:path>
              <a:moveTo>
                <a:pt x="0" y="0"/>
              </a:moveTo>
              <a:lnTo>
                <a:pt x="0" y="67912"/>
              </a:lnTo>
              <a:lnTo>
                <a:pt x="2765272" y="67912"/>
              </a:lnTo>
              <a:lnTo>
                <a:pt x="2765272" y="135824"/>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B2D561-647B-4DA4-AFF2-7547B9C221C0}">
      <dsp:nvSpPr>
        <dsp:cNvPr id="0" name=""/>
        <dsp:cNvSpPr/>
      </dsp:nvSpPr>
      <dsp:spPr>
        <a:xfrm>
          <a:off x="5305610" y="1242545"/>
          <a:ext cx="97017" cy="1215951"/>
        </a:xfrm>
        <a:custGeom>
          <a:avLst/>
          <a:gdLst/>
          <a:ahLst/>
          <a:cxnLst/>
          <a:rect l="0" t="0" r="0" b="0"/>
          <a:pathLst>
            <a:path>
              <a:moveTo>
                <a:pt x="0" y="0"/>
              </a:moveTo>
              <a:lnTo>
                <a:pt x="0" y="1215951"/>
              </a:lnTo>
              <a:lnTo>
                <a:pt x="97017" y="121595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7F4ADF-AB6C-446D-831D-7C6DB4C992C6}">
      <dsp:nvSpPr>
        <dsp:cNvPr id="0" name=""/>
        <dsp:cNvSpPr/>
      </dsp:nvSpPr>
      <dsp:spPr>
        <a:xfrm>
          <a:off x="5305610" y="1242545"/>
          <a:ext cx="97017" cy="756735"/>
        </a:xfrm>
        <a:custGeom>
          <a:avLst/>
          <a:gdLst/>
          <a:ahLst/>
          <a:cxnLst/>
          <a:rect l="0" t="0" r="0" b="0"/>
          <a:pathLst>
            <a:path>
              <a:moveTo>
                <a:pt x="0" y="0"/>
              </a:moveTo>
              <a:lnTo>
                <a:pt x="0" y="756735"/>
              </a:lnTo>
              <a:lnTo>
                <a:pt x="97017" y="756735"/>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7579C8-E692-4556-96B7-0BB9C5A8039C}">
      <dsp:nvSpPr>
        <dsp:cNvPr id="0" name=""/>
        <dsp:cNvSpPr/>
      </dsp:nvSpPr>
      <dsp:spPr>
        <a:xfrm>
          <a:off x="5305610" y="1242545"/>
          <a:ext cx="97017" cy="297520"/>
        </a:xfrm>
        <a:custGeom>
          <a:avLst/>
          <a:gdLst/>
          <a:ahLst/>
          <a:cxnLst/>
          <a:rect l="0" t="0" r="0" b="0"/>
          <a:pathLst>
            <a:path>
              <a:moveTo>
                <a:pt x="0" y="0"/>
              </a:moveTo>
              <a:lnTo>
                <a:pt x="0" y="297520"/>
              </a:lnTo>
              <a:lnTo>
                <a:pt x="97017" y="29752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F79987-5A9F-4AB0-AD8F-5B7451D525E8}">
      <dsp:nvSpPr>
        <dsp:cNvPr id="0" name=""/>
        <dsp:cNvSpPr/>
      </dsp:nvSpPr>
      <dsp:spPr>
        <a:xfrm>
          <a:off x="4390413" y="783329"/>
          <a:ext cx="1173910" cy="135824"/>
        </a:xfrm>
        <a:custGeom>
          <a:avLst/>
          <a:gdLst/>
          <a:ahLst/>
          <a:cxnLst/>
          <a:rect l="0" t="0" r="0" b="0"/>
          <a:pathLst>
            <a:path>
              <a:moveTo>
                <a:pt x="0" y="0"/>
              </a:moveTo>
              <a:lnTo>
                <a:pt x="0" y="67912"/>
              </a:lnTo>
              <a:lnTo>
                <a:pt x="1173910" y="67912"/>
              </a:lnTo>
              <a:lnTo>
                <a:pt x="1173910" y="13582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B76B7A-44E4-413D-864C-56082EFE1FB2}">
      <dsp:nvSpPr>
        <dsp:cNvPr id="0" name=""/>
        <dsp:cNvSpPr/>
      </dsp:nvSpPr>
      <dsp:spPr>
        <a:xfrm>
          <a:off x="4523003" y="1242545"/>
          <a:ext cx="97017" cy="1675167"/>
        </a:xfrm>
        <a:custGeom>
          <a:avLst/>
          <a:gdLst/>
          <a:ahLst/>
          <a:cxnLst/>
          <a:rect l="0" t="0" r="0" b="0"/>
          <a:pathLst>
            <a:path>
              <a:moveTo>
                <a:pt x="0" y="0"/>
              </a:moveTo>
              <a:lnTo>
                <a:pt x="0" y="1675167"/>
              </a:lnTo>
              <a:lnTo>
                <a:pt x="97017" y="167516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D5D2A1-408F-4841-BBC6-17EB38F618C5}">
      <dsp:nvSpPr>
        <dsp:cNvPr id="0" name=""/>
        <dsp:cNvSpPr/>
      </dsp:nvSpPr>
      <dsp:spPr>
        <a:xfrm>
          <a:off x="4523003" y="1242545"/>
          <a:ext cx="97017" cy="1215951"/>
        </a:xfrm>
        <a:custGeom>
          <a:avLst/>
          <a:gdLst/>
          <a:ahLst/>
          <a:cxnLst/>
          <a:rect l="0" t="0" r="0" b="0"/>
          <a:pathLst>
            <a:path>
              <a:moveTo>
                <a:pt x="0" y="0"/>
              </a:moveTo>
              <a:lnTo>
                <a:pt x="0" y="1215951"/>
              </a:lnTo>
              <a:lnTo>
                <a:pt x="97017" y="121595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A382F3-1475-4914-A140-F9DFBCA96814}">
      <dsp:nvSpPr>
        <dsp:cNvPr id="0" name=""/>
        <dsp:cNvSpPr/>
      </dsp:nvSpPr>
      <dsp:spPr>
        <a:xfrm>
          <a:off x="4523003" y="1242545"/>
          <a:ext cx="97017" cy="756735"/>
        </a:xfrm>
        <a:custGeom>
          <a:avLst/>
          <a:gdLst/>
          <a:ahLst/>
          <a:cxnLst/>
          <a:rect l="0" t="0" r="0" b="0"/>
          <a:pathLst>
            <a:path>
              <a:moveTo>
                <a:pt x="0" y="0"/>
              </a:moveTo>
              <a:lnTo>
                <a:pt x="0" y="756735"/>
              </a:lnTo>
              <a:lnTo>
                <a:pt x="97017" y="756735"/>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9D6803-6EE7-40D0-912D-0CDA8454BC52}">
      <dsp:nvSpPr>
        <dsp:cNvPr id="0" name=""/>
        <dsp:cNvSpPr/>
      </dsp:nvSpPr>
      <dsp:spPr>
        <a:xfrm>
          <a:off x="4523003" y="1242545"/>
          <a:ext cx="97017" cy="297520"/>
        </a:xfrm>
        <a:custGeom>
          <a:avLst/>
          <a:gdLst/>
          <a:ahLst/>
          <a:cxnLst/>
          <a:rect l="0" t="0" r="0" b="0"/>
          <a:pathLst>
            <a:path>
              <a:moveTo>
                <a:pt x="0" y="0"/>
              </a:moveTo>
              <a:lnTo>
                <a:pt x="0" y="297520"/>
              </a:lnTo>
              <a:lnTo>
                <a:pt x="97017" y="29752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CB4053-4B17-4B47-8736-BC2D21479496}">
      <dsp:nvSpPr>
        <dsp:cNvPr id="0" name=""/>
        <dsp:cNvSpPr/>
      </dsp:nvSpPr>
      <dsp:spPr>
        <a:xfrm>
          <a:off x="4390413" y="783329"/>
          <a:ext cx="391303" cy="135824"/>
        </a:xfrm>
        <a:custGeom>
          <a:avLst/>
          <a:gdLst/>
          <a:ahLst/>
          <a:cxnLst/>
          <a:rect l="0" t="0" r="0" b="0"/>
          <a:pathLst>
            <a:path>
              <a:moveTo>
                <a:pt x="0" y="0"/>
              </a:moveTo>
              <a:lnTo>
                <a:pt x="0" y="67912"/>
              </a:lnTo>
              <a:lnTo>
                <a:pt x="391303" y="67912"/>
              </a:lnTo>
              <a:lnTo>
                <a:pt x="391303" y="13582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96AEB8-145F-46B5-9E65-59671EF39FBB}">
      <dsp:nvSpPr>
        <dsp:cNvPr id="0" name=""/>
        <dsp:cNvSpPr/>
      </dsp:nvSpPr>
      <dsp:spPr>
        <a:xfrm>
          <a:off x="3740396" y="1242545"/>
          <a:ext cx="97017" cy="1675167"/>
        </a:xfrm>
        <a:custGeom>
          <a:avLst/>
          <a:gdLst/>
          <a:ahLst/>
          <a:cxnLst/>
          <a:rect l="0" t="0" r="0" b="0"/>
          <a:pathLst>
            <a:path>
              <a:moveTo>
                <a:pt x="0" y="0"/>
              </a:moveTo>
              <a:lnTo>
                <a:pt x="0" y="1675167"/>
              </a:lnTo>
              <a:lnTo>
                <a:pt x="97017" y="167516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0270C3-43A4-4C0E-B2FF-66B353259599}">
      <dsp:nvSpPr>
        <dsp:cNvPr id="0" name=""/>
        <dsp:cNvSpPr/>
      </dsp:nvSpPr>
      <dsp:spPr>
        <a:xfrm>
          <a:off x="3740396" y="1242545"/>
          <a:ext cx="97017" cy="1215951"/>
        </a:xfrm>
        <a:custGeom>
          <a:avLst/>
          <a:gdLst/>
          <a:ahLst/>
          <a:cxnLst/>
          <a:rect l="0" t="0" r="0" b="0"/>
          <a:pathLst>
            <a:path>
              <a:moveTo>
                <a:pt x="0" y="0"/>
              </a:moveTo>
              <a:lnTo>
                <a:pt x="0" y="1215951"/>
              </a:lnTo>
              <a:lnTo>
                <a:pt x="97017" y="121595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B89860-73AE-4A02-ABCA-5E2A8ACAC134}">
      <dsp:nvSpPr>
        <dsp:cNvPr id="0" name=""/>
        <dsp:cNvSpPr/>
      </dsp:nvSpPr>
      <dsp:spPr>
        <a:xfrm>
          <a:off x="3740396" y="1242545"/>
          <a:ext cx="97017" cy="756735"/>
        </a:xfrm>
        <a:custGeom>
          <a:avLst/>
          <a:gdLst/>
          <a:ahLst/>
          <a:cxnLst/>
          <a:rect l="0" t="0" r="0" b="0"/>
          <a:pathLst>
            <a:path>
              <a:moveTo>
                <a:pt x="0" y="0"/>
              </a:moveTo>
              <a:lnTo>
                <a:pt x="0" y="756735"/>
              </a:lnTo>
              <a:lnTo>
                <a:pt x="97017" y="756735"/>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D2E48F-653A-4FF2-8FC7-9F144EECE78E}">
      <dsp:nvSpPr>
        <dsp:cNvPr id="0" name=""/>
        <dsp:cNvSpPr/>
      </dsp:nvSpPr>
      <dsp:spPr>
        <a:xfrm>
          <a:off x="3740396" y="1242545"/>
          <a:ext cx="97017" cy="297520"/>
        </a:xfrm>
        <a:custGeom>
          <a:avLst/>
          <a:gdLst/>
          <a:ahLst/>
          <a:cxnLst/>
          <a:rect l="0" t="0" r="0" b="0"/>
          <a:pathLst>
            <a:path>
              <a:moveTo>
                <a:pt x="0" y="0"/>
              </a:moveTo>
              <a:lnTo>
                <a:pt x="0" y="297520"/>
              </a:lnTo>
              <a:lnTo>
                <a:pt x="97017" y="29752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ED62F2-BB87-4905-96ED-9FFAB1AB37B4}">
      <dsp:nvSpPr>
        <dsp:cNvPr id="0" name=""/>
        <dsp:cNvSpPr/>
      </dsp:nvSpPr>
      <dsp:spPr>
        <a:xfrm>
          <a:off x="3999109" y="783329"/>
          <a:ext cx="391303" cy="135824"/>
        </a:xfrm>
        <a:custGeom>
          <a:avLst/>
          <a:gdLst/>
          <a:ahLst/>
          <a:cxnLst/>
          <a:rect l="0" t="0" r="0" b="0"/>
          <a:pathLst>
            <a:path>
              <a:moveTo>
                <a:pt x="391303" y="0"/>
              </a:moveTo>
              <a:lnTo>
                <a:pt x="391303" y="67912"/>
              </a:lnTo>
              <a:lnTo>
                <a:pt x="0" y="67912"/>
              </a:lnTo>
              <a:lnTo>
                <a:pt x="0" y="13582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DB924-6415-4D8B-BA77-66E0570329DA}">
      <dsp:nvSpPr>
        <dsp:cNvPr id="0" name=""/>
        <dsp:cNvSpPr/>
      </dsp:nvSpPr>
      <dsp:spPr>
        <a:xfrm>
          <a:off x="3216502" y="783329"/>
          <a:ext cx="1173910" cy="135824"/>
        </a:xfrm>
        <a:custGeom>
          <a:avLst/>
          <a:gdLst/>
          <a:ahLst/>
          <a:cxnLst/>
          <a:rect l="0" t="0" r="0" b="0"/>
          <a:pathLst>
            <a:path>
              <a:moveTo>
                <a:pt x="1173910" y="0"/>
              </a:moveTo>
              <a:lnTo>
                <a:pt x="1173910" y="67912"/>
              </a:lnTo>
              <a:lnTo>
                <a:pt x="0" y="67912"/>
              </a:lnTo>
              <a:lnTo>
                <a:pt x="0" y="13582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AF6C0C-774B-42B9-9F5E-38C93C643D90}">
      <dsp:nvSpPr>
        <dsp:cNvPr id="0" name=""/>
        <dsp:cNvSpPr/>
      </dsp:nvSpPr>
      <dsp:spPr>
        <a:xfrm>
          <a:off x="4318545" y="324113"/>
          <a:ext cx="91440" cy="135824"/>
        </a:xfrm>
        <a:custGeom>
          <a:avLst/>
          <a:gdLst/>
          <a:ahLst/>
          <a:cxnLst/>
          <a:rect l="0" t="0" r="0" b="0"/>
          <a:pathLst>
            <a:path>
              <a:moveTo>
                <a:pt x="45720" y="0"/>
              </a:moveTo>
              <a:lnTo>
                <a:pt x="45720" y="67912"/>
              </a:lnTo>
              <a:lnTo>
                <a:pt x="71867" y="67912"/>
              </a:lnTo>
              <a:lnTo>
                <a:pt x="71867" y="135824"/>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C123BF-EB5E-FF45-89FB-C9A2528D4E93}">
      <dsp:nvSpPr>
        <dsp:cNvPr id="0" name=""/>
        <dsp:cNvSpPr/>
      </dsp:nvSpPr>
      <dsp:spPr>
        <a:xfrm>
          <a:off x="2175182" y="1242545"/>
          <a:ext cx="97017" cy="2593598"/>
        </a:xfrm>
        <a:custGeom>
          <a:avLst/>
          <a:gdLst/>
          <a:ahLst/>
          <a:cxnLst/>
          <a:rect l="0" t="0" r="0" b="0"/>
          <a:pathLst>
            <a:path>
              <a:moveTo>
                <a:pt x="0" y="0"/>
              </a:moveTo>
              <a:lnTo>
                <a:pt x="0" y="2593598"/>
              </a:lnTo>
              <a:lnTo>
                <a:pt x="97017" y="259359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566F6E-70BA-4C0B-95C1-61BE09D57349}">
      <dsp:nvSpPr>
        <dsp:cNvPr id="0" name=""/>
        <dsp:cNvSpPr/>
      </dsp:nvSpPr>
      <dsp:spPr>
        <a:xfrm>
          <a:off x="2175182" y="1242545"/>
          <a:ext cx="97017" cy="2134383"/>
        </a:xfrm>
        <a:custGeom>
          <a:avLst/>
          <a:gdLst/>
          <a:ahLst/>
          <a:cxnLst/>
          <a:rect l="0" t="0" r="0" b="0"/>
          <a:pathLst>
            <a:path>
              <a:moveTo>
                <a:pt x="0" y="0"/>
              </a:moveTo>
              <a:lnTo>
                <a:pt x="0" y="2134383"/>
              </a:lnTo>
              <a:lnTo>
                <a:pt x="97017" y="2134383"/>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E9E6F0-D1ED-FF4F-97DC-9FA0ADF08F48}">
      <dsp:nvSpPr>
        <dsp:cNvPr id="0" name=""/>
        <dsp:cNvSpPr/>
      </dsp:nvSpPr>
      <dsp:spPr>
        <a:xfrm>
          <a:off x="2175182" y="1242545"/>
          <a:ext cx="97017" cy="1675167"/>
        </a:xfrm>
        <a:custGeom>
          <a:avLst/>
          <a:gdLst/>
          <a:ahLst/>
          <a:cxnLst/>
          <a:rect l="0" t="0" r="0" b="0"/>
          <a:pathLst>
            <a:path>
              <a:moveTo>
                <a:pt x="0" y="0"/>
              </a:moveTo>
              <a:lnTo>
                <a:pt x="0" y="1675167"/>
              </a:lnTo>
              <a:lnTo>
                <a:pt x="97017" y="167516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0274BC-77F4-0140-8560-80EA7287EC50}">
      <dsp:nvSpPr>
        <dsp:cNvPr id="0" name=""/>
        <dsp:cNvSpPr/>
      </dsp:nvSpPr>
      <dsp:spPr>
        <a:xfrm>
          <a:off x="2175182" y="1242545"/>
          <a:ext cx="97017" cy="1215951"/>
        </a:xfrm>
        <a:custGeom>
          <a:avLst/>
          <a:gdLst/>
          <a:ahLst/>
          <a:cxnLst/>
          <a:rect l="0" t="0" r="0" b="0"/>
          <a:pathLst>
            <a:path>
              <a:moveTo>
                <a:pt x="0" y="0"/>
              </a:moveTo>
              <a:lnTo>
                <a:pt x="0" y="1215951"/>
              </a:lnTo>
              <a:lnTo>
                <a:pt x="97017" y="121595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4ED493-6325-4518-9BF8-B52C53E09E93}">
      <dsp:nvSpPr>
        <dsp:cNvPr id="0" name=""/>
        <dsp:cNvSpPr/>
      </dsp:nvSpPr>
      <dsp:spPr>
        <a:xfrm>
          <a:off x="2175182" y="1242545"/>
          <a:ext cx="97017" cy="756735"/>
        </a:xfrm>
        <a:custGeom>
          <a:avLst/>
          <a:gdLst/>
          <a:ahLst/>
          <a:cxnLst/>
          <a:rect l="0" t="0" r="0" b="0"/>
          <a:pathLst>
            <a:path>
              <a:moveTo>
                <a:pt x="0" y="0"/>
              </a:moveTo>
              <a:lnTo>
                <a:pt x="0" y="756735"/>
              </a:lnTo>
              <a:lnTo>
                <a:pt x="97017" y="756735"/>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75417A-CEA4-43E4-92AF-7320EDFDFDBA}">
      <dsp:nvSpPr>
        <dsp:cNvPr id="0" name=""/>
        <dsp:cNvSpPr/>
      </dsp:nvSpPr>
      <dsp:spPr>
        <a:xfrm>
          <a:off x="2175182" y="1242545"/>
          <a:ext cx="97017" cy="297520"/>
        </a:xfrm>
        <a:custGeom>
          <a:avLst/>
          <a:gdLst/>
          <a:ahLst/>
          <a:cxnLst/>
          <a:rect l="0" t="0" r="0" b="0"/>
          <a:pathLst>
            <a:path>
              <a:moveTo>
                <a:pt x="0" y="0"/>
              </a:moveTo>
              <a:lnTo>
                <a:pt x="0" y="297520"/>
              </a:lnTo>
              <a:lnTo>
                <a:pt x="97017" y="29752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D3989A-9657-4641-8182-DE1D1BCDD096}">
      <dsp:nvSpPr>
        <dsp:cNvPr id="0" name=""/>
        <dsp:cNvSpPr/>
      </dsp:nvSpPr>
      <dsp:spPr>
        <a:xfrm>
          <a:off x="1651288" y="783329"/>
          <a:ext cx="782607" cy="135824"/>
        </a:xfrm>
        <a:custGeom>
          <a:avLst/>
          <a:gdLst/>
          <a:ahLst/>
          <a:cxnLst/>
          <a:rect l="0" t="0" r="0" b="0"/>
          <a:pathLst>
            <a:path>
              <a:moveTo>
                <a:pt x="0" y="0"/>
              </a:moveTo>
              <a:lnTo>
                <a:pt x="0" y="67912"/>
              </a:lnTo>
              <a:lnTo>
                <a:pt x="782607" y="67912"/>
              </a:lnTo>
              <a:lnTo>
                <a:pt x="782607" y="13582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0CFEF5-C154-2845-A34F-2741FCBE11DF}">
      <dsp:nvSpPr>
        <dsp:cNvPr id="0" name=""/>
        <dsp:cNvSpPr/>
      </dsp:nvSpPr>
      <dsp:spPr>
        <a:xfrm>
          <a:off x="1392575" y="1242545"/>
          <a:ext cx="97017" cy="756735"/>
        </a:xfrm>
        <a:custGeom>
          <a:avLst/>
          <a:gdLst/>
          <a:ahLst/>
          <a:cxnLst/>
          <a:rect l="0" t="0" r="0" b="0"/>
          <a:pathLst>
            <a:path>
              <a:moveTo>
                <a:pt x="0" y="0"/>
              </a:moveTo>
              <a:lnTo>
                <a:pt x="0" y="756735"/>
              </a:lnTo>
              <a:lnTo>
                <a:pt x="97017" y="756735"/>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CAF7F7-97C2-401F-92E5-2B7D2AF74C5A}">
      <dsp:nvSpPr>
        <dsp:cNvPr id="0" name=""/>
        <dsp:cNvSpPr/>
      </dsp:nvSpPr>
      <dsp:spPr>
        <a:xfrm>
          <a:off x="1392575" y="1242545"/>
          <a:ext cx="97017" cy="297520"/>
        </a:xfrm>
        <a:custGeom>
          <a:avLst/>
          <a:gdLst/>
          <a:ahLst/>
          <a:cxnLst/>
          <a:rect l="0" t="0" r="0" b="0"/>
          <a:pathLst>
            <a:path>
              <a:moveTo>
                <a:pt x="0" y="0"/>
              </a:moveTo>
              <a:lnTo>
                <a:pt x="0" y="297520"/>
              </a:lnTo>
              <a:lnTo>
                <a:pt x="97017" y="29752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980621-2C69-0D44-80B7-BBAB06D3A767}">
      <dsp:nvSpPr>
        <dsp:cNvPr id="0" name=""/>
        <dsp:cNvSpPr/>
      </dsp:nvSpPr>
      <dsp:spPr>
        <a:xfrm>
          <a:off x="1605568" y="783329"/>
          <a:ext cx="91440" cy="135824"/>
        </a:xfrm>
        <a:custGeom>
          <a:avLst/>
          <a:gdLst/>
          <a:ahLst/>
          <a:cxnLst/>
          <a:rect l="0" t="0" r="0" b="0"/>
          <a:pathLst>
            <a:path>
              <a:moveTo>
                <a:pt x="45720" y="0"/>
              </a:moveTo>
              <a:lnTo>
                <a:pt x="45720" y="13582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A20E1E-0FD6-0C4C-A0F3-71D5FF30C63D}">
      <dsp:nvSpPr>
        <dsp:cNvPr id="0" name=""/>
        <dsp:cNvSpPr/>
      </dsp:nvSpPr>
      <dsp:spPr>
        <a:xfrm>
          <a:off x="609967" y="1242545"/>
          <a:ext cx="97017" cy="2134383"/>
        </a:xfrm>
        <a:custGeom>
          <a:avLst/>
          <a:gdLst/>
          <a:ahLst/>
          <a:cxnLst/>
          <a:rect l="0" t="0" r="0" b="0"/>
          <a:pathLst>
            <a:path>
              <a:moveTo>
                <a:pt x="0" y="0"/>
              </a:moveTo>
              <a:lnTo>
                <a:pt x="0" y="2134383"/>
              </a:lnTo>
              <a:lnTo>
                <a:pt x="97017" y="2134383"/>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DFE8E1-A0EC-3940-91FC-DF647CC2237E}">
      <dsp:nvSpPr>
        <dsp:cNvPr id="0" name=""/>
        <dsp:cNvSpPr/>
      </dsp:nvSpPr>
      <dsp:spPr>
        <a:xfrm>
          <a:off x="609967" y="1242545"/>
          <a:ext cx="97017" cy="1675167"/>
        </a:xfrm>
        <a:custGeom>
          <a:avLst/>
          <a:gdLst/>
          <a:ahLst/>
          <a:cxnLst/>
          <a:rect l="0" t="0" r="0" b="0"/>
          <a:pathLst>
            <a:path>
              <a:moveTo>
                <a:pt x="0" y="0"/>
              </a:moveTo>
              <a:lnTo>
                <a:pt x="0" y="1675167"/>
              </a:lnTo>
              <a:lnTo>
                <a:pt x="97017" y="167516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007525-C1E6-C44B-9504-BC1B13B50E17}">
      <dsp:nvSpPr>
        <dsp:cNvPr id="0" name=""/>
        <dsp:cNvSpPr/>
      </dsp:nvSpPr>
      <dsp:spPr>
        <a:xfrm>
          <a:off x="609967" y="1242545"/>
          <a:ext cx="97017" cy="1215951"/>
        </a:xfrm>
        <a:custGeom>
          <a:avLst/>
          <a:gdLst/>
          <a:ahLst/>
          <a:cxnLst/>
          <a:rect l="0" t="0" r="0" b="0"/>
          <a:pathLst>
            <a:path>
              <a:moveTo>
                <a:pt x="0" y="0"/>
              </a:moveTo>
              <a:lnTo>
                <a:pt x="0" y="1215951"/>
              </a:lnTo>
              <a:lnTo>
                <a:pt x="97017" y="121595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61D33-D31B-402E-88AF-ECED010C3B6A}">
      <dsp:nvSpPr>
        <dsp:cNvPr id="0" name=""/>
        <dsp:cNvSpPr/>
      </dsp:nvSpPr>
      <dsp:spPr>
        <a:xfrm>
          <a:off x="609967" y="1242545"/>
          <a:ext cx="97017" cy="756735"/>
        </a:xfrm>
        <a:custGeom>
          <a:avLst/>
          <a:gdLst/>
          <a:ahLst/>
          <a:cxnLst/>
          <a:rect l="0" t="0" r="0" b="0"/>
          <a:pathLst>
            <a:path>
              <a:moveTo>
                <a:pt x="0" y="0"/>
              </a:moveTo>
              <a:lnTo>
                <a:pt x="0" y="756735"/>
              </a:lnTo>
              <a:lnTo>
                <a:pt x="97017" y="756735"/>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16C19D-5B41-4E11-A1E5-9AC15EC9D890}">
      <dsp:nvSpPr>
        <dsp:cNvPr id="0" name=""/>
        <dsp:cNvSpPr/>
      </dsp:nvSpPr>
      <dsp:spPr>
        <a:xfrm>
          <a:off x="609967" y="1242545"/>
          <a:ext cx="97017" cy="297520"/>
        </a:xfrm>
        <a:custGeom>
          <a:avLst/>
          <a:gdLst/>
          <a:ahLst/>
          <a:cxnLst/>
          <a:rect l="0" t="0" r="0" b="0"/>
          <a:pathLst>
            <a:path>
              <a:moveTo>
                <a:pt x="0" y="0"/>
              </a:moveTo>
              <a:lnTo>
                <a:pt x="0" y="297520"/>
              </a:lnTo>
              <a:lnTo>
                <a:pt x="97017" y="29752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0DEAF1-1C02-504C-B0A0-B8B0BF0657DD}">
      <dsp:nvSpPr>
        <dsp:cNvPr id="0" name=""/>
        <dsp:cNvSpPr/>
      </dsp:nvSpPr>
      <dsp:spPr>
        <a:xfrm>
          <a:off x="868681" y="783329"/>
          <a:ext cx="782607" cy="135824"/>
        </a:xfrm>
        <a:custGeom>
          <a:avLst/>
          <a:gdLst/>
          <a:ahLst/>
          <a:cxnLst/>
          <a:rect l="0" t="0" r="0" b="0"/>
          <a:pathLst>
            <a:path>
              <a:moveTo>
                <a:pt x="782607" y="0"/>
              </a:moveTo>
              <a:lnTo>
                <a:pt x="782607" y="67912"/>
              </a:lnTo>
              <a:lnTo>
                <a:pt x="0" y="67912"/>
              </a:lnTo>
              <a:lnTo>
                <a:pt x="0" y="13582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4DCD01-DF9B-AD4D-90CC-786FA6B81936}">
      <dsp:nvSpPr>
        <dsp:cNvPr id="0" name=""/>
        <dsp:cNvSpPr/>
      </dsp:nvSpPr>
      <dsp:spPr>
        <a:xfrm>
          <a:off x="1651288" y="324113"/>
          <a:ext cx="2712977" cy="135824"/>
        </a:xfrm>
        <a:custGeom>
          <a:avLst/>
          <a:gdLst/>
          <a:ahLst/>
          <a:cxnLst/>
          <a:rect l="0" t="0" r="0" b="0"/>
          <a:pathLst>
            <a:path>
              <a:moveTo>
                <a:pt x="2712977" y="0"/>
              </a:moveTo>
              <a:lnTo>
                <a:pt x="2712977" y="67912"/>
              </a:lnTo>
              <a:lnTo>
                <a:pt x="0" y="67912"/>
              </a:lnTo>
              <a:lnTo>
                <a:pt x="0" y="135824"/>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38C816-3130-334E-A506-84BCC2BFF05A}">
      <dsp:nvSpPr>
        <dsp:cNvPr id="0" name=""/>
        <dsp:cNvSpPr/>
      </dsp:nvSpPr>
      <dsp:spPr>
        <a:xfrm>
          <a:off x="3973097" y="722"/>
          <a:ext cx="782335"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SVP (1)</a:t>
          </a:r>
        </a:p>
      </dsp:txBody>
      <dsp:txXfrm>
        <a:off x="3973097" y="722"/>
        <a:ext cx="782335" cy="323391"/>
      </dsp:txXfrm>
    </dsp:sp>
    <dsp:sp modelId="{4B486DA0-F7A1-9245-9B65-BD5BF50ACFDE}">
      <dsp:nvSpPr>
        <dsp:cNvPr id="0" name=""/>
        <dsp:cNvSpPr/>
      </dsp:nvSpPr>
      <dsp:spPr>
        <a:xfrm>
          <a:off x="1275601" y="459938"/>
          <a:ext cx="751373"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VP Data Mgmt. (1)</a:t>
          </a:r>
        </a:p>
      </dsp:txBody>
      <dsp:txXfrm>
        <a:off x="1275601" y="459938"/>
        <a:ext cx="751373" cy="323391"/>
      </dsp:txXfrm>
    </dsp:sp>
    <dsp:sp modelId="{AF3399B2-5971-6D45-9C1A-E50482E8CD2A}">
      <dsp:nvSpPr>
        <dsp:cNvPr id="0" name=""/>
        <dsp:cNvSpPr/>
      </dsp:nvSpPr>
      <dsp:spPr>
        <a:xfrm>
          <a:off x="545289" y="919153"/>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Strategy</a:t>
          </a:r>
        </a:p>
      </dsp:txBody>
      <dsp:txXfrm>
        <a:off x="545289" y="919153"/>
        <a:ext cx="646782" cy="323391"/>
      </dsp:txXfrm>
    </dsp:sp>
    <dsp:sp modelId="{86EF9362-9443-45AD-862D-DD41ED2279ED}">
      <dsp:nvSpPr>
        <dsp:cNvPr id="0" name=""/>
        <dsp:cNvSpPr/>
      </dsp:nvSpPr>
      <dsp:spPr>
        <a:xfrm>
          <a:off x="706985" y="1378369"/>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Director (1)</a:t>
          </a:r>
        </a:p>
      </dsp:txBody>
      <dsp:txXfrm>
        <a:off x="706985" y="1378369"/>
        <a:ext cx="646782" cy="323391"/>
      </dsp:txXfrm>
    </dsp:sp>
    <dsp:sp modelId="{A81B0ABA-D132-4B79-B34A-C19DD14E9147}">
      <dsp:nvSpPr>
        <dsp:cNvPr id="0" name=""/>
        <dsp:cNvSpPr/>
      </dsp:nvSpPr>
      <dsp:spPr>
        <a:xfrm>
          <a:off x="706985" y="1837585"/>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Manager (1)</a:t>
          </a:r>
        </a:p>
      </dsp:txBody>
      <dsp:txXfrm>
        <a:off x="706985" y="1837585"/>
        <a:ext cx="646782" cy="323391"/>
      </dsp:txXfrm>
    </dsp:sp>
    <dsp:sp modelId="{5C0EB75F-B81D-504B-B196-0F4D9830432E}">
      <dsp:nvSpPr>
        <dsp:cNvPr id="0" name=""/>
        <dsp:cNvSpPr/>
      </dsp:nvSpPr>
      <dsp:spPr>
        <a:xfrm>
          <a:off x="706985" y="2296801"/>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Architects (3)</a:t>
          </a:r>
        </a:p>
      </dsp:txBody>
      <dsp:txXfrm>
        <a:off x="706985" y="2296801"/>
        <a:ext cx="646782" cy="323391"/>
      </dsp:txXfrm>
    </dsp:sp>
    <dsp:sp modelId="{BA6121E1-A3B1-5740-B182-9EF489DBF111}">
      <dsp:nvSpPr>
        <dsp:cNvPr id="0" name=""/>
        <dsp:cNvSpPr/>
      </dsp:nvSpPr>
      <dsp:spPr>
        <a:xfrm>
          <a:off x="706985" y="2756016"/>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Engineers (6)</a:t>
          </a:r>
        </a:p>
      </dsp:txBody>
      <dsp:txXfrm>
        <a:off x="706985" y="2756016"/>
        <a:ext cx="646782" cy="323391"/>
      </dsp:txXfrm>
    </dsp:sp>
    <dsp:sp modelId="{7A23D7AF-8C10-4A4F-8EC6-5CA2D3107A9A}">
      <dsp:nvSpPr>
        <dsp:cNvPr id="0" name=""/>
        <dsp:cNvSpPr/>
      </dsp:nvSpPr>
      <dsp:spPr>
        <a:xfrm>
          <a:off x="706985" y="3215232"/>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Analyst (1)</a:t>
          </a:r>
        </a:p>
      </dsp:txBody>
      <dsp:txXfrm>
        <a:off x="706985" y="3215232"/>
        <a:ext cx="646782" cy="323391"/>
      </dsp:txXfrm>
    </dsp:sp>
    <dsp:sp modelId="{0A50403E-FD68-854D-9F47-03E2C96EB828}">
      <dsp:nvSpPr>
        <dsp:cNvPr id="0" name=""/>
        <dsp:cNvSpPr/>
      </dsp:nvSpPr>
      <dsp:spPr>
        <a:xfrm>
          <a:off x="1327896" y="919153"/>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Governance</a:t>
          </a:r>
        </a:p>
      </dsp:txBody>
      <dsp:txXfrm>
        <a:off x="1327896" y="919153"/>
        <a:ext cx="646782" cy="323391"/>
      </dsp:txXfrm>
    </dsp:sp>
    <dsp:sp modelId="{74135E4B-59B9-42EF-BA5A-3F3EB7F421FD}">
      <dsp:nvSpPr>
        <dsp:cNvPr id="0" name=""/>
        <dsp:cNvSpPr/>
      </dsp:nvSpPr>
      <dsp:spPr>
        <a:xfrm>
          <a:off x="1489592" y="1378369"/>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Director (1)</a:t>
          </a:r>
        </a:p>
      </dsp:txBody>
      <dsp:txXfrm>
        <a:off x="1489592" y="1378369"/>
        <a:ext cx="646782" cy="323391"/>
      </dsp:txXfrm>
    </dsp:sp>
    <dsp:sp modelId="{3E789C91-2992-0F42-8935-B5FCCDE9251F}">
      <dsp:nvSpPr>
        <dsp:cNvPr id="0" name=""/>
        <dsp:cNvSpPr/>
      </dsp:nvSpPr>
      <dsp:spPr>
        <a:xfrm>
          <a:off x="1489592" y="1837585"/>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Analysts (2)</a:t>
          </a:r>
        </a:p>
      </dsp:txBody>
      <dsp:txXfrm>
        <a:off x="1489592" y="1837585"/>
        <a:ext cx="646782" cy="323391"/>
      </dsp:txXfrm>
    </dsp:sp>
    <dsp:sp modelId="{5486D936-9B2D-43FA-8577-125A81FD98FA}">
      <dsp:nvSpPr>
        <dsp:cNvPr id="0" name=""/>
        <dsp:cNvSpPr/>
      </dsp:nvSpPr>
      <dsp:spPr>
        <a:xfrm>
          <a:off x="2110503" y="919153"/>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Delivery</a:t>
          </a:r>
        </a:p>
      </dsp:txBody>
      <dsp:txXfrm>
        <a:off x="2110503" y="919153"/>
        <a:ext cx="646782" cy="323391"/>
      </dsp:txXfrm>
    </dsp:sp>
    <dsp:sp modelId="{EF388824-0CE9-47A2-9C1F-EF3D1EB33A07}">
      <dsp:nvSpPr>
        <dsp:cNvPr id="0" name=""/>
        <dsp:cNvSpPr/>
      </dsp:nvSpPr>
      <dsp:spPr>
        <a:xfrm>
          <a:off x="2272199" y="1378369"/>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Director (1)</a:t>
          </a:r>
        </a:p>
      </dsp:txBody>
      <dsp:txXfrm>
        <a:off x="2272199" y="1378369"/>
        <a:ext cx="646782" cy="323391"/>
      </dsp:txXfrm>
    </dsp:sp>
    <dsp:sp modelId="{04F0A31B-EAD8-42D2-B236-4761DAEAB0E5}">
      <dsp:nvSpPr>
        <dsp:cNvPr id="0" name=""/>
        <dsp:cNvSpPr/>
      </dsp:nvSpPr>
      <dsp:spPr>
        <a:xfrm>
          <a:off x="2272199" y="1837585"/>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Managers (2)</a:t>
          </a:r>
        </a:p>
      </dsp:txBody>
      <dsp:txXfrm>
        <a:off x="2272199" y="1837585"/>
        <a:ext cx="646782" cy="323391"/>
      </dsp:txXfrm>
    </dsp:sp>
    <dsp:sp modelId="{1563545C-BD53-8142-8785-D5E1CD85A947}">
      <dsp:nvSpPr>
        <dsp:cNvPr id="0" name=""/>
        <dsp:cNvSpPr/>
      </dsp:nvSpPr>
      <dsp:spPr>
        <a:xfrm>
          <a:off x="2272199" y="2296801"/>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Analysts (4)</a:t>
          </a:r>
        </a:p>
      </dsp:txBody>
      <dsp:txXfrm>
        <a:off x="2272199" y="2296801"/>
        <a:ext cx="646782" cy="323391"/>
      </dsp:txXfrm>
    </dsp:sp>
    <dsp:sp modelId="{B23F5B6E-EDC9-254B-A15B-F54404CD965D}">
      <dsp:nvSpPr>
        <dsp:cNvPr id="0" name=""/>
        <dsp:cNvSpPr/>
      </dsp:nvSpPr>
      <dsp:spPr>
        <a:xfrm>
          <a:off x="2272199" y="2756016"/>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ETL Developers (6)</a:t>
          </a:r>
        </a:p>
      </dsp:txBody>
      <dsp:txXfrm>
        <a:off x="2272199" y="2756016"/>
        <a:ext cx="646782" cy="323391"/>
      </dsp:txXfrm>
    </dsp:sp>
    <dsp:sp modelId="{E8E591E8-A8C5-4E3E-8223-97F055488555}">
      <dsp:nvSpPr>
        <dsp:cNvPr id="0" name=""/>
        <dsp:cNvSpPr/>
      </dsp:nvSpPr>
      <dsp:spPr>
        <a:xfrm>
          <a:off x="2272199" y="3215232"/>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ETL Q/A  (5)</a:t>
          </a:r>
        </a:p>
      </dsp:txBody>
      <dsp:txXfrm>
        <a:off x="2272199" y="3215232"/>
        <a:ext cx="646782" cy="323391"/>
      </dsp:txXfrm>
    </dsp:sp>
    <dsp:sp modelId="{D5E6F781-448A-BD40-B433-69BD5B316142}">
      <dsp:nvSpPr>
        <dsp:cNvPr id="0" name=""/>
        <dsp:cNvSpPr/>
      </dsp:nvSpPr>
      <dsp:spPr>
        <a:xfrm>
          <a:off x="2272199" y="3674448"/>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Systems Admin(3)</a:t>
          </a:r>
        </a:p>
      </dsp:txBody>
      <dsp:txXfrm>
        <a:off x="2272199" y="3674448"/>
        <a:ext cx="646782" cy="323391"/>
      </dsp:txXfrm>
    </dsp:sp>
    <dsp:sp modelId="{00218031-21AC-487A-8B58-24E07BB1BCAA}">
      <dsp:nvSpPr>
        <dsp:cNvPr id="0" name=""/>
        <dsp:cNvSpPr/>
      </dsp:nvSpPr>
      <dsp:spPr>
        <a:xfrm>
          <a:off x="4067021" y="459938"/>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VP Analytics (1)</a:t>
          </a:r>
        </a:p>
      </dsp:txBody>
      <dsp:txXfrm>
        <a:off x="4067021" y="459938"/>
        <a:ext cx="646782" cy="323391"/>
      </dsp:txXfrm>
    </dsp:sp>
    <dsp:sp modelId="{AD3193D4-0A42-43BE-BA3D-46921F12243B}">
      <dsp:nvSpPr>
        <dsp:cNvPr id="0" name=""/>
        <dsp:cNvSpPr/>
      </dsp:nvSpPr>
      <dsp:spPr>
        <a:xfrm>
          <a:off x="2893111" y="919153"/>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Principal Statistician (1)</a:t>
          </a:r>
        </a:p>
      </dsp:txBody>
      <dsp:txXfrm>
        <a:off x="2893111" y="919153"/>
        <a:ext cx="646782" cy="323391"/>
      </dsp:txXfrm>
    </dsp:sp>
    <dsp:sp modelId="{8D6FCDDE-4A76-4B6E-BA88-4AB3EECAC4ED}">
      <dsp:nvSpPr>
        <dsp:cNvPr id="0" name=""/>
        <dsp:cNvSpPr/>
      </dsp:nvSpPr>
      <dsp:spPr>
        <a:xfrm>
          <a:off x="3675718" y="919153"/>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Healthcare Economics</a:t>
          </a:r>
        </a:p>
      </dsp:txBody>
      <dsp:txXfrm>
        <a:off x="3675718" y="919153"/>
        <a:ext cx="646782" cy="323391"/>
      </dsp:txXfrm>
    </dsp:sp>
    <dsp:sp modelId="{3C28D781-1955-49DB-8D9D-17BC3A85DFFB}">
      <dsp:nvSpPr>
        <dsp:cNvPr id="0" name=""/>
        <dsp:cNvSpPr/>
      </dsp:nvSpPr>
      <dsp:spPr>
        <a:xfrm>
          <a:off x="3837413" y="1378369"/>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Director (1)</a:t>
          </a:r>
        </a:p>
      </dsp:txBody>
      <dsp:txXfrm>
        <a:off x="3837413" y="1378369"/>
        <a:ext cx="646782" cy="323391"/>
      </dsp:txXfrm>
    </dsp:sp>
    <dsp:sp modelId="{52141B07-D28B-4BE2-8D40-CEDC3DD78E5B}">
      <dsp:nvSpPr>
        <dsp:cNvPr id="0" name=""/>
        <dsp:cNvSpPr/>
      </dsp:nvSpPr>
      <dsp:spPr>
        <a:xfrm>
          <a:off x="3837413" y="1837585"/>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Informatics Analysts (7)</a:t>
          </a:r>
        </a:p>
      </dsp:txBody>
      <dsp:txXfrm>
        <a:off x="3837413" y="1837585"/>
        <a:ext cx="646782" cy="323391"/>
      </dsp:txXfrm>
    </dsp:sp>
    <dsp:sp modelId="{2476BD64-8146-4C4F-9003-E1357B5EFDDE}">
      <dsp:nvSpPr>
        <dsp:cNvPr id="0" name=""/>
        <dsp:cNvSpPr/>
      </dsp:nvSpPr>
      <dsp:spPr>
        <a:xfrm>
          <a:off x="3837413" y="2296801"/>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Sr Statistician (1)</a:t>
          </a:r>
        </a:p>
      </dsp:txBody>
      <dsp:txXfrm>
        <a:off x="3837413" y="2296801"/>
        <a:ext cx="646782" cy="323391"/>
      </dsp:txXfrm>
    </dsp:sp>
    <dsp:sp modelId="{E627D8D7-D420-4E29-9D9B-3C231224B559}">
      <dsp:nvSpPr>
        <dsp:cNvPr id="0" name=""/>
        <dsp:cNvSpPr/>
      </dsp:nvSpPr>
      <dsp:spPr>
        <a:xfrm>
          <a:off x="3837413" y="2756016"/>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Scientist (1)</a:t>
          </a:r>
        </a:p>
      </dsp:txBody>
      <dsp:txXfrm>
        <a:off x="3837413" y="2756016"/>
        <a:ext cx="646782" cy="323391"/>
      </dsp:txXfrm>
    </dsp:sp>
    <dsp:sp modelId="{47322E63-6788-4324-BE3F-1601F14F9042}">
      <dsp:nvSpPr>
        <dsp:cNvPr id="0" name=""/>
        <dsp:cNvSpPr/>
      </dsp:nvSpPr>
      <dsp:spPr>
        <a:xfrm>
          <a:off x="4458325" y="919153"/>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Healthcare Analytics</a:t>
          </a:r>
        </a:p>
      </dsp:txBody>
      <dsp:txXfrm>
        <a:off x="4458325" y="919153"/>
        <a:ext cx="646782" cy="323391"/>
      </dsp:txXfrm>
    </dsp:sp>
    <dsp:sp modelId="{7B53D70B-4556-4246-964B-7F9E6D1817A1}">
      <dsp:nvSpPr>
        <dsp:cNvPr id="0" name=""/>
        <dsp:cNvSpPr/>
      </dsp:nvSpPr>
      <dsp:spPr>
        <a:xfrm>
          <a:off x="4620021" y="1378369"/>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Sr Statistician (2)</a:t>
          </a:r>
        </a:p>
      </dsp:txBody>
      <dsp:txXfrm>
        <a:off x="4620021" y="1378369"/>
        <a:ext cx="646782" cy="323391"/>
      </dsp:txXfrm>
    </dsp:sp>
    <dsp:sp modelId="{6A3B1D27-0394-4EC7-9AD0-F7CFE4AA8463}">
      <dsp:nvSpPr>
        <dsp:cNvPr id="0" name=""/>
        <dsp:cNvSpPr/>
      </dsp:nvSpPr>
      <dsp:spPr>
        <a:xfrm>
          <a:off x="4620021" y="1837585"/>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Scientist (2)</a:t>
          </a:r>
        </a:p>
      </dsp:txBody>
      <dsp:txXfrm>
        <a:off x="4620021" y="1837585"/>
        <a:ext cx="646782" cy="323391"/>
      </dsp:txXfrm>
    </dsp:sp>
    <dsp:sp modelId="{844AA6A7-4644-4CBA-A596-DF535DA68FE4}">
      <dsp:nvSpPr>
        <dsp:cNvPr id="0" name=""/>
        <dsp:cNvSpPr/>
      </dsp:nvSpPr>
      <dsp:spPr>
        <a:xfrm>
          <a:off x="4620021" y="2296801"/>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Reporting Analyst (1)</a:t>
          </a:r>
        </a:p>
      </dsp:txBody>
      <dsp:txXfrm>
        <a:off x="4620021" y="2296801"/>
        <a:ext cx="646782" cy="323391"/>
      </dsp:txXfrm>
    </dsp:sp>
    <dsp:sp modelId="{4C969AA0-D527-4B01-A5C7-48BCD86146A6}">
      <dsp:nvSpPr>
        <dsp:cNvPr id="0" name=""/>
        <dsp:cNvSpPr/>
      </dsp:nvSpPr>
      <dsp:spPr>
        <a:xfrm>
          <a:off x="4620021" y="2756016"/>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Informatics Analyst (1)</a:t>
          </a:r>
        </a:p>
      </dsp:txBody>
      <dsp:txXfrm>
        <a:off x="4620021" y="2756016"/>
        <a:ext cx="646782" cy="323391"/>
      </dsp:txXfrm>
    </dsp:sp>
    <dsp:sp modelId="{6D9FC2EC-CF53-420D-BD3B-F7510A526D0C}">
      <dsp:nvSpPr>
        <dsp:cNvPr id="0" name=""/>
        <dsp:cNvSpPr/>
      </dsp:nvSpPr>
      <dsp:spPr>
        <a:xfrm>
          <a:off x="5240932" y="919153"/>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BI</a:t>
          </a:r>
        </a:p>
      </dsp:txBody>
      <dsp:txXfrm>
        <a:off x="5240932" y="919153"/>
        <a:ext cx="646782" cy="323391"/>
      </dsp:txXfrm>
    </dsp:sp>
    <dsp:sp modelId="{6D7FC6B4-5397-45AE-815B-ABB2160C71F1}">
      <dsp:nvSpPr>
        <dsp:cNvPr id="0" name=""/>
        <dsp:cNvSpPr/>
      </dsp:nvSpPr>
      <dsp:spPr>
        <a:xfrm>
          <a:off x="5402628" y="1378369"/>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BI Lead (1)</a:t>
          </a:r>
        </a:p>
      </dsp:txBody>
      <dsp:txXfrm>
        <a:off x="5402628" y="1378369"/>
        <a:ext cx="646782" cy="323391"/>
      </dsp:txXfrm>
    </dsp:sp>
    <dsp:sp modelId="{71CAED9F-F491-408D-A84D-FA6F94CA3E79}">
      <dsp:nvSpPr>
        <dsp:cNvPr id="0" name=""/>
        <dsp:cNvSpPr/>
      </dsp:nvSpPr>
      <dsp:spPr>
        <a:xfrm>
          <a:off x="5402628" y="1837585"/>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Program Manager (1)</a:t>
          </a:r>
        </a:p>
      </dsp:txBody>
      <dsp:txXfrm>
        <a:off x="5402628" y="1837585"/>
        <a:ext cx="646782" cy="323391"/>
      </dsp:txXfrm>
    </dsp:sp>
    <dsp:sp modelId="{FF66B490-BF3B-45B5-85BF-AF5F7C1BEA72}">
      <dsp:nvSpPr>
        <dsp:cNvPr id="0" name=""/>
        <dsp:cNvSpPr/>
      </dsp:nvSpPr>
      <dsp:spPr>
        <a:xfrm>
          <a:off x="5402628" y="2296801"/>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BI Developer (6)</a:t>
          </a:r>
        </a:p>
      </dsp:txBody>
      <dsp:txXfrm>
        <a:off x="5402628" y="2296801"/>
        <a:ext cx="646782" cy="323391"/>
      </dsp:txXfrm>
    </dsp:sp>
    <dsp:sp modelId="{05CD60D0-B6E2-4E74-AFA3-5656BBF6C5B5}">
      <dsp:nvSpPr>
        <dsp:cNvPr id="0" name=""/>
        <dsp:cNvSpPr/>
      </dsp:nvSpPr>
      <dsp:spPr>
        <a:xfrm>
          <a:off x="6806146" y="459938"/>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Director DS (1)</a:t>
          </a:r>
        </a:p>
      </dsp:txBody>
      <dsp:txXfrm>
        <a:off x="6806146" y="459938"/>
        <a:ext cx="646782" cy="323391"/>
      </dsp:txXfrm>
    </dsp:sp>
    <dsp:sp modelId="{6D3EB3E9-2307-40C6-B07C-0489AFA910EA}">
      <dsp:nvSpPr>
        <dsp:cNvPr id="0" name=""/>
        <dsp:cNvSpPr/>
      </dsp:nvSpPr>
      <dsp:spPr>
        <a:xfrm>
          <a:off x="6023539" y="919153"/>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Engineering</a:t>
          </a:r>
        </a:p>
      </dsp:txBody>
      <dsp:txXfrm>
        <a:off x="6023539" y="919153"/>
        <a:ext cx="646782" cy="323391"/>
      </dsp:txXfrm>
    </dsp:sp>
    <dsp:sp modelId="{401E2614-7C38-4C16-87A7-569F1003C1ED}">
      <dsp:nvSpPr>
        <dsp:cNvPr id="0" name=""/>
        <dsp:cNvSpPr/>
      </dsp:nvSpPr>
      <dsp:spPr>
        <a:xfrm>
          <a:off x="6185235" y="1378369"/>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Manager (1)</a:t>
          </a:r>
        </a:p>
      </dsp:txBody>
      <dsp:txXfrm>
        <a:off x="6185235" y="1378369"/>
        <a:ext cx="646782" cy="323391"/>
      </dsp:txXfrm>
    </dsp:sp>
    <dsp:sp modelId="{0CCC1C8C-497F-4B5F-A550-0502840BFE8F}">
      <dsp:nvSpPr>
        <dsp:cNvPr id="0" name=""/>
        <dsp:cNvSpPr/>
      </dsp:nvSpPr>
      <dsp:spPr>
        <a:xfrm>
          <a:off x="6185235" y="1837585"/>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Engineer (2)</a:t>
          </a:r>
        </a:p>
      </dsp:txBody>
      <dsp:txXfrm>
        <a:off x="6185235" y="1837585"/>
        <a:ext cx="646782" cy="323391"/>
      </dsp:txXfrm>
    </dsp:sp>
    <dsp:sp modelId="{96F914CA-CBF0-41FC-BFF6-C82C3AB503E7}">
      <dsp:nvSpPr>
        <dsp:cNvPr id="0" name=""/>
        <dsp:cNvSpPr/>
      </dsp:nvSpPr>
      <dsp:spPr>
        <a:xfrm>
          <a:off x="6185235" y="2296801"/>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Informatics Analyst (1)</a:t>
          </a:r>
        </a:p>
      </dsp:txBody>
      <dsp:txXfrm>
        <a:off x="6185235" y="2296801"/>
        <a:ext cx="646782" cy="323391"/>
      </dsp:txXfrm>
    </dsp:sp>
    <dsp:sp modelId="{F3CDCC4D-19CB-44B1-BACC-F8C35E74759C}">
      <dsp:nvSpPr>
        <dsp:cNvPr id="0" name=""/>
        <dsp:cNvSpPr/>
      </dsp:nvSpPr>
      <dsp:spPr>
        <a:xfrm>
          <a:off x="6185235" y="2756016"/>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Reporting Analyst (1)</a:t>
          </a:r>
        </a:p>
      </dsp:txBody>
      <dsp:txXfrm>
        <a:off x="6185235" y="2756016"/>
        <a:ext cx="646782" cy="323391"/>
      </dsp:txXfrm>
    </dsp:sp>
    <dsp:sp modelId="{38CD1358-A77B-4C16-975F-DBDD16E70A85}">
      <dsp:nvSpPr>
        <dsp:cNvPr id="0" name=""/>
        <dsp:cNvSpPr/>
      </dsp:nvSpPr>
      <dsp:spPr>
        <a:xfrm>
          <a:off x="6806146" y="919153"/>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Scientist (6)</a:t>
          </a:r>
        </a:p>
      </dsp:txBody>
      <dsp:txXfrm>
        <a:off x="6806146" y="919153"/>
        <a:ext cx="646782" cy="323391"/>
      </dsp:txXfrm>
    </dsp:sp>
    <dsp:sp modelId="{E4D4AB77-E27C-4F3F-B3B1-B60A8ABCE1D3}">
      <dsp:nvSpPr>
        <dsp:cNvPr id="0" name=""/>
        <dsp:cNvSpPr/>
      </dsp:nvSpPr>
      <dsp:spPr>
        <a:xfrm>
          <a:off x="7588753" y="919153"/>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Analysis</a:t>
          </a:r>
        </a:p>
      </dsp:txBody>
      <dsp:txXfrm>
        <a:off x="7588753" y="919153"/>
        <a:ext cx="646782" cy="323391"/>
      </dsp:txXfrm>
    </dsp:sp>
    <dsp:sp modelId="{44839A93-BB64-479E-979E-56B0AE019C5B}">
      <dsp:nvSpPr>
        <dsp:cNvPr id="0" name=""/>
        <dsp:cNvSpPr/>
      </dsp:nvSpPr>
      <dsp:spPr>
        <a:xfrm>
          <a:off x="7750449" y="1378369"/>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Informatics Analyst (1)</a:t>
          </a:r>
        </a:p>
      </dsp:txBody>
      <dsp:txXfrm>
        <a:off x="7750449" y="1378369"/>
        <a:ext cx="646782" cy="323391"/>
      </dsp:txXfrm>
    </dsp:sp>
    <dsp:sp modelId="{DA12DCD9-3F78-4BCB-9CE0-0AF7DC549393}">
      <dsp:nvSpPr>
        <dsp:cNvPr id="0" name=""/>
        <dsp:cNvSpPr/>
      </dsp:nvSpPr>
      <dsp:spPr>
        <a:xfrm>
          <a:off x="7750449" y="1837585"/>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Visualization (1)</a:t>
          </a:r>
        </a:p>
      </dsp:txBody>
      <dsp:txXfrm>
        <a:off x="7750449" y="1837585"/>
        <a:ext cx="646782" cy="323391"/>
      </dsp:txXfrm>
    </dsp:sp>
    <dsp:sp modelId="{EAB5674D-21C9-4C94-B87F-C6813F21F074}">
      <dsp:nvSpPr>
        <dsp:cNvPr id="0" name=""/>
        <dsp:cNvSpPr/>
      </dsp:nvSpPr>
      <dsp:spPr>
        <a:xfrm>
          <a:off x="7750449" y="2296801"/>
          <a:ext cx="646782" cy="32339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Sr Developer (1)</a:t>
          </a:r>
        </a:p>
      </dsp:txBody>
      <dsp:txXfrm>
        <a:off x="7750449" y="2296801"/>
        <a:ext cx="646782" cy="32339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
        <p:nvSpPr>
          <p:cNvPr id="225" name="Google Shape;2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8" name="Google Shape;378;p1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 name="Google Shape;38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e9285175e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5" name="Google Shape;395;ge9285175ea_0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e9285175ea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8" name="Google Shape;408;ge9285175ea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We need to evaluate the range of skills on various IT, data and analytics teams</a:t>
            </a:r>
          </a:p>
          <a:p>
            <a:pPr marL="158750" lvl="0" indent="0" algn="l" rtl="0">
              <a:lnSpc>
                <a:spcPct val="100000"/>
              </a:lnSpc>
              <a:spcBef>
                <a:spcPts val="0"/>
              </a:spcBef>
              <a:spcAft>
                <a:spcPts val="0"/>
              </a:spcAft>
              <a:buSzPts val="1100"/>
              <a:buNone/>
            </a:pPr>
            <a:r>
              <a:rPr lang="en-US" dirty="0"/>
              <a:t>Talk to PM Manager</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e9285175ea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ge9285175ea_0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dirty="0"/>
              <a:t>Drill down on data literacy plans</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e9285175ea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3" name="Google Shape;433;ge9285175ea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0" name="Google Shape;590;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r>
              <a:rPr lang="en-US" dirty="0"/>
              <a:t>No formal KPIs – except medical loss ratio and membership</a:t>
            </a:r>
            <a:endParaRPr dirty="0"/>
          </a:p>
        </p:txBody>
      </p:sp>
      <p:sp>
        <p:nvSpPr>
          <p:cNvPr id="591" name="Google Shape;591;p4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4" name="Google Shape;61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9" name="Google Shape;61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40% of DL data comes from DW. Very little data in DL gets used. A dependency on DW and another pipeline to support. The DW data in the DL is the basis for analysis (membership, claims) but the pipeline transforms that data; they </a:t>
            </a:r>
            <a:r>
              <a:rPr lang="en-US" dirty="0" err="1"/>
              <a:t>denormalize</a:t>
            </a:r>
            <a:r>
              <a:rPr lang="en-US" dirty="0"/>
              <a:t> the data into flat data sets that make it easy to query. We want DL to be primary intake for data.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MDM – Find a Doc – big use case for provider MDM; we should create a provider registry of our own versus feed from CAQH, claimless Facets, and internal credentialing for providers (Cactus); For internal, we use Facets; not leveraging stewards and owners to oversee that domain, just  credentialing and provider teams; no golden record for provider; For members, we have a Person ID, it’s the golden belly button! Not the whole record, that’s in the DW which people trust; Employer – we don’t have anything only in SFDC and Facets;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Marketplace- start in Collibra to search; we are cleaning Tableau inventory and bringing in Cognos data manually; building inventory of reports and adding tags; CA doesn’t provide as much metadata, i.e., descriptions of dashboards and C reports; lack of CI/CD process on top of T. Need metrics to measure adoption; Tableau extracts not governed. </a:t>
            </a:r>
          </a:p>
          <a:p>
            <a:pPr marL="0" lvl="0" indent="0" algn="l" rtl="0">
              <a:lnSpc>
                <a:spcPct val="100000"/>
              </a:lnSpc>
              <a:spcBef>
                <a:spcPts val="0"/>
              </a:spcBef>
              <a:spcAft>
                <a:spcPts val="0"/>
              </a:spcAft>
              <a:buSzPts val="1100"/>
              <a:buNone/>
            </a:pPr>
            <a:endParaRPr dirty="0"/>
          </a:p>
        </p:txBody>
      </p:sp>
      <p:sp>
        <p:nvSpPr>
          <p:cNvPr id="661" name="Google Shape;66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CDMA – Homegrown Web-based Access database from Knightsbridge, now HP – mapping tool, lineage, reference mapping. WHY REPLACE? Wanted to replace with Collibra but it doesn’t provide specs to developer and Collibra doesn’t do lineage. To replace, need data lineage (i.e., impact analysis) and data pipeline design tool. Today people requirements in Jira and create user story. Data engineers don’t use Jira.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WHO USES CDMA? Data requirements analysts who support ETL developers. Replace? Informatica lineage and Jira requirements – that ideally connectors to Collibra – and resources to support.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DL pipelines written in Spark and Python; bring in table as is and then create derived fields. </a:t>
            </a:r>
          </a:p>
        </p:txBody>
      </p:sp>
      <p:sp>
        <p:nvSpPr>
          <p:cNvPr id="677" name="Google Shape;67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693" name="Google Shape;69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09" name="Google Shape;709;p2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4" name="Google Shape;71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r>
              <a:rPr lang="en-US" dirty="0"/>
              <a:t>One data architects sitting offshore. </a:t>
            </a:r>
          </a:p>
          <a:p>
            <a:pPr marL="457200" lvl="0" indent="-228600" algn="l" rtl="0">
              <a:lnSpc>
                <a:spcPct val="100000"/>
              </a:lnSpc>
              <a:spcBef>
                <a:spcPts val="0"/>
              </a:spcBef>
              <a:spcAft>
                <a:spcPts val="0"/>
              </a:spcAft>
              <a:buSzPts val="1100"/>
              <a:buNone/>
            </a:pPr>
            <a:r>
              <a:rPr lang="en-US" dirty="0"/>
              <a:t>Q/A – 1 onshore </a:t>
            </a:r>
          </a:p>
          <a:p>
            <a:pPr marL="457200" lvl="0" indent="-228600" algn="l" rtl="0">
              <a:lnSpc>
                <a:spcPct val="100000"/>
              </a:lnSpc>
              <a:spcBef>
                <a:spcPts val="0"/>
              </a:spcBef>
              <a:spcAft>
                <a:spcPts val="0"/>
              </a:spcAft>
              <a:buSzPts val="1100"/>
              <a:buNone/>
            </a:pPr>
            <a:r>
              <a:rPr lang="en-US" dirty="0"/>
              <a:t>We work well together; but working side by side has been resisted by BI. </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7" name="Google Shape;747;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dirty="0"/>
              <a:t>435 Cognos viewers </a:t>
            </a:r>
          </a:p>
          <a:p>
            <a:pPr marL="158750" lvl="0" indent="0" algn="l" rtl="0">
              <a:lnSpc>
                <a:spcPct val="100000"/>
              </a:lnSpc>
              <a:spcBef>
                <a:spcPts val="0"/>
              </a:spcBef>
              <a:spcAft>
                <a:spcPts val="0"/>
              </a:spcAft>
              <a:buSzPts val="1100"/>
              <a:buNone/>
            </a:pPr>
            <a:r>
              <a:rPr lang="en-US" dirty="0"/>
              <a:t>450 Tableau viewers</a:t>
            </a:r>
          </a:p>
          <a:p>
            <a:pPr marL="158750" lvl="0" indent="0" algn="l" rtl="0">
              <a:lnSpc>
                <a:spcPct val="100000"/>
              </a:lnSpc>
              <a:spcBef>
                <a:spcPts val="0"/>
              </a:spcBef>
              <a:spcAft>
                <a:spcPts val="0"/>
              </a:spcAft>
              <a:buSzPts val="1100"/>
              <a:buNone/>
            </a:pPr>
            <a:r>
              <a:rPr lang="en-US" dirty="0"/>
              <a:t>145 SAS viewers</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710" name="Google Shape;71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8" name="Google Shape;968;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3" name="Google Shape;973;p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 typeface="Arial"/>
              <a:buNone/>
            </a:pPr>
            <a:r>
              <a:rPr lang="en-US" sz="1100" dirty="0">
                <a:solidFill>
                  <a:srgbClr val="595959"/>
                </a:solidFill>
                <a:latin typeface="Arial"/>
                <a:ea typeface="Arial"/>
                <a:cs typeface="Arial"/>
                <a:sym typeface="Arial"/>
              </a:rPr>
              <a:t>Data architects brought in after the fact. </a:t>
            </a:r>
            <a:endParaRPr sz="1100" dirty="0">
              <a:solidFill>
                <a:srgbClr val="595959"/>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8" name="Google Shape;1198;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2" name="Google Shape;85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24296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1" name="Google Shape;241;p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0" name="Google Shape;860;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01600" algn="l" rtl="0">
              <a:lnSpc>
                <a:spcPct val="100000"/>
              </a:lnSpc>
              <a:spcBef>
                <a:spcPts val="0"/>
              </a:spcBef>
              <a:spcAft>
                <a:spcPts val="0"/>
              </a:spcAft>
              <a:buClr>
                <a:schemeClr val="dk2"/>
              </a:buClr>
              <a:buSzPts val="1100"/>
              <a:buFont typeface="Arial"/>
              <a:buNone/>
            </a:pPr>
            <a:endParaRPr/>
          </a:p>
        </p:txBody>
      </p:sp>
    </p:spTree>
    <p:extLst>
      <p:ext uri="{BB962C8B-B14F-4D97-AF65-F5344CB8AC3E}">
        <p14:creationId xmlns:p14="http://schemas.microsoft.com/office/powerpoint/2010/main" val="17445773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5" name="Google Shape;87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58620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1" name="Google Shape;891;p3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9604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0" name="Google Shape;920;p3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80766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7" name="Google Shape;927;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25982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6" name="Google Shape;24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7" name="Google Shape;29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6" name="Google Shape;30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3" name="Google Shape;313;p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1728 items in the analytics factory backlog with one person working on it – requests from data scientists - </a:t>
            </a:r>
            <a:r>
              <a:rPr lang="en-US" dirty="0" err="1"/>
              <a:t>Sagemaker</a:t>
            </a:r>
            <a:r>
              <a:rPr lang="en-US" dirty="0"/>
              <a:t> – need more data engineers and 0 ML engineers.</a:t>
            </a:r>
          </a:p>
          <a:p>
            <a:pPr marL="0" lvl="0" indent="0" algn="l" rtl="0">
              <a:spcBef>
                <a:spcPts val="0"/>
              </a:spcBef>
              <a:spcAft>
                <a:spcPts val="0"/>
              </a:spcAft>
              <a:buNone/>
            </a:pPr>
            <a:r>
              <a:rPr lang="en-US" dirty="0"/>
              <a:t>W/O lineage – security – cloud team to do infrastructure and security that work in tandem -  </a:t>
            </a:r>
            <a:endParaRPr dirty="0"/>
          </a:p>
        </p:txBody>
      </p:sp>
      <p:sp>
        <p:nvSpPr>
          <p:cNvPr id="345" name="Google Shape;34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01600" algn="l" rtl="0">
              <a:lnSpc>
                <a:spcPct val="100000"/>
              </a:lnSpc>
              <a:spcBef>
                <a:spcPts val="0"/>
              </a:spcBef>
              <a:spcAft>
                <a:spcPts val="0"/>
              </a:spcAft>
              <a:buClr>
                <a:schemeClr val="dk2"/>
              </a:buClr>
              <a:buSzPts val="1100"/>
              <a:buFont typeface="Arial"/>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51"/>
          <p:cNvSpPr txBox="1">
            <a:spLocks noGrp="1"/>
          </p:cNvSpPr>
          <p:nvPr>
            <p:ph type="ctrTitle"/>
          </p:nvPr>
        </p:nvSpPr>
        <p:spPr>
          <a:xfrm>
            <a:off x="685800" y="1597820"/>
            <a:ext cx="7772400" cy="1102519"/>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Clr>
                <a:srgbClr val="FFFFFF"/>
              </a:buClr>
              <a:buSzPts val="2400"/>
              <a:buFont typeface="Arial"/>
              <a:buNone/>
              <a:defRPr sz="2400" b="1"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9" name="Google Shape;19;p51"/>
          <p:cNvSpPr txBox="1">
            <a:spLocks noGrp="1"/>
          </p:cNvSpPr>
          <p:nvPr>
            <p:ph type="subTitle" idx="1"/>
          </p:nvPr>
        </p:nvSpPr>
        <p:spPr>
          <a:xfrm>
            <a:off x="1371600" y="2076450"/>
            <a:ext cx="6400800" cy="13143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600"/>
              </a:spcBef>
              <a:spcAft>
                <a:spcPts val="0"/>
              </a:spcAft>
              <a:buClr>
                <a:srgbClr val="888888"/>
              </a:buClr>
              <a:buSzPts val="3000"/>
              <a:buFont typeface="Arial"/>
              <a:buNone/>
              <a:defRPr sz="3000" b="0" i="0" u="none" strike="noStrike" cap="none">
                <a:solidFill>
                  <a:srgbClr val="888888"/>
                </a:solidFill>
                <a:latin typeface="Calibri"/>
                <a:ea typeface="Calibri"/>
                <a:cs typeface="Calibri"/>
                <a:sym typeface="Calibri"/>
              </a:defRPr>
            </a:lvl1pPr>
            <a:lvl2pPr marR="0" lvl="1" algn="ctr" rtl="0">
              <a:lnSpc>
                <a:spcPct val="100000"/>
              </a:lnSpc>
              <a:spcBef>
                <a:spcPts val="540"/>
              </a:spcBef>
              <a:spcAft>
                <a:spcPts val="0"/>
              </a:spcAft>
              <a:buClr>
                <a:srgbClr val="888888"/>
              </a:buClr>
              <a:buSzPts val="2700"/>
              <a:buFont typeface="Arial"/>
              <a:buNone/>
              <a:defRPr sz="2700" b="0" i="1" u="none" strike="noStrike" cap="none">
                <a:solidFill>
                  <a:srgbClr val="888888"/>
                </a:solidFill>
                <a:latin typeface="Calibri"/>
                <a:ea typeface="Calibri"/>
                <a:cs typeface="Calibri"/>
                <a:sym typeface="Calibri"/>
              </a:defRPr>
            </a:lvl2pPr>
            <a:lvl3pPr marR="0" lvl="2"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lnSpc>
                <a:spcPct val="100000"/>
              </a:lnSpc>
              <a:spcBef>
                <a:spcPts val="420"/>
              </a:spcBef>
              <a:spcAft>
                <a:spcPts val="0"/>
              </a:spcAft>
              <a:buClr>
                <a:srgbClr val="888888"/>
              </a:buClr>
              <a:buSzPts val="2100"/>
              <a:buFont typeface="Arial"/>
              <a:buNone/>
              <a:defRPr sz="2100" b="0" i="0" u="none" strike="noStrike" cap="none">
                <a:solidFill>
                  <a:srgbClr val="888888"/>
                </a:solidFill>
                <a:latin typeface="Calibri"/>
                <a:ea typeface="Calibri"/>
                <a:cs typeface="Calibri"/>
                <a:sym typeface="Calibri"/>
              </a:defRPr>
            </a:lvl4pPr>
            <a:lvl5pPr marR="0" lvl="4" algn="ctr" rtl="0">
              <a:lnSpc>
                <a:spcPct val="100000"/>
              </a:lnSpc>
              <a:spcBef>
                <a:spcPts val="420"/>
              </a:spcBef>
              <a:spcAft>
                <a:spcPts val="0"/>
              </a:spcAft>
              <a:buClr>
                <a:srgbClr val="888888"/>
              </a:buClr>
              <a:buSzPts val="2100"/>
              <a:buFont typeface="Arial"/>
              <a:buNone/>
              <a:defRPr sz="2100" b="0" i="0" u="none" strike="noStrike" cap="none">
                <a:solidFill>
                  <a:srgbClr val="888888"/>
                </a:solidFill>
                <a:latin typeface="Calibri"/>
                <a:ea typeface="Calibri"/>
                <a:cs typeface="Calibri"/>
                <a:sym typeface="Calibri"/>
              </a:defRPr>
            </a:lvl5pPr>
            <a:lvl6pPr marR="0" lvl="5" algn="ctr" rtl="0">
              <a:lnSpc>
                <a:spcPct val="100000"/>
              </a:lnSpc>
              <a:spcBef>
                <a:spcPts val="3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6pPr>
            <a:lvl7pPr marR="0" lvl="6" algn="ctr" rtl="0">
              <a:lnSpc>
                <a:spcPct val="100000"/>
              </a:lnSpc>
              <a:spcBef>
                <a:spcPts val="3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7pPr>
            <a:lvl8pPr marR="0" lvl="7" algn="ctr" rtl="0">
              <a:lnSpc>
                <a:spcPct val="100000"/>
              </a:lnSpc>
              <a:spcBef>
                <a:spcPts val="3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8pPr>
            <a:lvl9pPr marR="0" lvl="8" algn="ctr" rtl="0">
              <a:lnSpc>
                <a:spcPct val="100000"/>
              </a:lnSpc>
              <a:spcBef>
                <a:spcPts val="3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9pPr>
          </a:lstStyle>
          <a:p>
            <a:endParaRPr/>
          </a:p>
        </p:txBody>
      </p:sp>
      <p:sp>
        <p:nvSpPr>
          <p:cNvPr id="20" name="Google Shape;20;p51"/>
          <p:cNvSpPr/>
          <p:nvPr/>
        </p:nvSpPr>
        <p:spPr>
          <a:xfrm>
            <a:off x="1352616" y="4992625"/>
            <a:ext cx="448752" cy="132588"/>
          </a:xfrm>
          <a:prstGeom prst="rect">
            <a:avLst/>
          </a:prstGeom>
          <a:solidFill>
            <a:srgbClr val="1E45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3"/>
        <p:cNvGrpSpPr/>
        <p:nvPr/>
      </p:nvGrpSpPr>
      <p:grpSpPr>
        <a:xfrm>
          <a:off x="0" y="0"/>
          <a:ext cx="0" cy="0"/>
          <a:chOff x="0" y="0"/>
          <a:chExt cx="0" cy="0"/>
        </a:xfrm>
      </p:grpSpPr>
      <p:sp>
        <p:nvSpPr>
          <p:cNvPr id="64" name="Google Shape;64;p64"/>
          <p:cNvSpPr txBox="1">
            <a:spLocks noGrp="1"/>
          </p:cNvSpPr>
          <p:nvPr>
            <p:ph type="title"/>
          </p:nvPr>
        </p:nvSpPr>
        <p:spPr>
          <a:xfrm rot="5400000">
            <a:off x="5641777" y="1549598"/>
            <a:ext cx="4032647" cy="20574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FFFFFF"/>
              </a:buClr>
              <a:buSzPts val="2400"/>
              <a:buFont typeface="Arial"/>
              <a:buNone/>
              <a:defRPr sz="2400" b="1"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65" name="Google Shape;65;p64"/>
          <p:cNvSpPr txBox="1">
            <a:spLocks noGrp="1"/>
          </p:cNvSpPr>
          <p:nvPr>
            <p:ph type="body" idx="1"/>
          </p:nvPr>
        </p:nvSpPr>
        <p:spPr>
          <a:xfrm rot="5400000">
            <a:off x="1450777" y="-431601"/>
            <a:ext cx="4032647" cy="6019800"/>
          </a:xfrm>
          <a:prstGeom prst="rect">
            <a:avLst/>
          </a:prstGeom>
          <a:noFill/>
          <a:ln>
            <a:noFill/>
          </a:ln>
        </p:spPr>
        <p:txBody>
          <a:bodyPr spcFirstLastPara="1" wrap="square" lIns="91425" tIns="45700" rIns="91425" bIns="45700" anchor="t" anchorCtr="0">
            <a:noAutofit/>
          </a:bodyPr>
          <a:lstStyle>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1pPr>
            <a:lvl2pPr marL="914400" marR="0" lvl="1" indent="-400050" algn="l" rtl="0">
              <a:lnSpc>
                <a:spcPct val="100000"/>
              </a:lnSpc>
              <a:spcBef>
                <a:spcPts val="540"/>
              </a:spcBef>
              <a:spcAft>
                <a:spcPts val="0"/>
              </a:spcAft>
              <a:buClr>
                <a:schemeClr val="dk1"/>
              </a:buClr>
              <a:buSzPts val="2700"/>
              <a:buFont typeface="Arial"/>
              <a:buChar char="–"/>
              <a:defRPr sz="2700" b="0" i="1"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4pPr>
            <a:lvl5pPr marL="2286000" marR="0" lvl="4"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6" name="Google Shape;66;p64"/>
          <p:cNvSpPr txBox="1">
            <a:spLocks noGrp="1"/>
          </p:cNvSpPr>
          <p:nvPr>
            <p:ph type="sldNum" idx="12"/>
          </p:nvPr>
        </p:nvSpPr>
        <p:spPr>
          <a:xfrm>
            <a:off x="3733800" y="469737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67" name="Google Shape;67;p64"/>
          <p:cNvSpPr txBox="1"/>
          <p:nvPr/>
        </p:nvSpPr>
        <p:spPr>
          <a:xfrm>
            <a:off x="8507893" y="4911279"/>
            <a:ext cx="602978" cy="273844"/>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50"/>
              <a:buFont typeface="Arial"/>
              <a:buNone/>
            </a:pPr>
            <a:fld id="{00000000-1234-1234-1234-123412341234}" type="slidenum">
              <a:rPr lang="en-US" sz="1050" b="1" i="0" u="none" strike="noStrike" cap="none">
                <a:solidFill>
                  <a:srgbClr val="285796"/>
                </a:solidFill>
                <a:latin typeface="Calibri"/>
                <a:ea typeface="Calibri"/>
                <a:cs typeface="Calibri"/>
                <a:sym typeface="Calibri"/>
              </a:rPr>
              <a:t>‹#›</a:t>
            </a:fld>
            <a:endParaRPr sz="1050" b="1" i="0" u="none" strike="noStrike" cap="none">
              <a:solidFill>
                <a:srgbClr val="285796"/>
              </a:solidFill>
              <a:latin typeface="Calibri"/>
              <a:ea typeface="Calibri"/>
              <a:cs typeface="Calibri"/>
              <a:sym typeface="Calibri"/>
            </a:endParaRPr>
          </a:p>
        </p:txBody>
      </p:sp>
      <p:sp>
        <p:nvSpPr>
          <p:cNvPr id="68" name="Google Shape;68;p64"/>
          <p:cNvSpPr/>
          <p:nvPr/>
        </p:nvSpPr>
        <p:spPr>
          <a:xfrm>
            <a:off x="1352616" y="4992625"/>
            <a:ext cx="448752" cy="132588"/>
          </a:xfrm>
          <a:prstGeom prst="rect">
            <a:avLst/>
          </a:prstGeom>
          <a:solidFill>
            <a:srgbClr val="1E45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69"/>
        <p:cNvGrpSpPr/>
        <p:nvPr/>
      </p:nvGrpSpPr>
      <p:grpSpPr>
        <a:xfrm>
          <a:off x="0" y="0"/>
          <a:ext cx="0" cy="0"/>
          <a:chOff x="0" y="0"/>
          <a:chExt cx="0" cy="0"/>
        </a:xfrm>
      </p:grpSpPr>
      <p:sp>
        <p:nvSpPr>
          <p:cNvPr id="70" name="Google Shape;70;p65"/>
          <p:cNvSpPr txBox="1">
            <a:spLocks noGrp="1"/>
          </p:cNvSpPr>
          <p:nvPr>
            <p:ph type="title"/>
          </p:nvPr>
        </p:nvSpPr>
        <p:spPr>
          <a:xfrm>
            <a:off x="236093" y="1"/>
            <a:ext cx="6174961" cy="430901"/>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FFFFFF"/>
              </a:buClr>
              <a:buSzPts val="2400"/>
              <a:buFont typeface="Arial"/>
              <a:buNone/>
              <a:defRPr sz="2400" b="1"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71" name="Google Shape;71;p65"/>
          <p:cNvSpPr txBox="1">
            <a:spLocks noGrp="1"/>
          </p:cNvSpPr>
          <p:nvPr>
            <p:ph type="sldNum" idx="12"/>
          </p:nvPr>
        </p:nvSpPr>
        <p:spPr>
          <a:xfrm>
            <a:off x="8507893" y="4919350"/>
            <a:ext cx="602978" cy="27384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72" name="Google Shape;72;p65"/>
          <p:cNvSpPr/>
          <p:nvPr/>
        </p:nvSpPr>
        <p:spPr>
          <a:xfrm>
            <a:off x="1352616" y="4992625"/>
            <a:ext cx="448752" cy="132588"/>
          </a:xfrm>
          <a:prstGeom prst="rect">
            <a:avLst/>
          </a:prstGeom>
          <a:solidFill>
            <a:srgbClr val="1E45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6"/>
        <p:cNvGrpSpPr/>
        <p:nvPr/>
      </p:nvGrpSpPr>
      <p:grpSpPr>
        <a:xfrm>
          <a:off x="0" y="0"/>
          <a:ext cx="0" cy="0"/>
          <a:chOff x="0" y="0"/>
          <a:chExt cx="0" cy="0"/>
        </a:xfrm>
      </p:grpSpPr>
      <p:sp>
        <p:nvSpPr>
          <p:cNvPr id="87" name="Google Shape;87;p92"/>
          <p:cNvSpPr txBox="1">
            <a:spLocks noGrp="1"/>
          </p:cNvSpPr>
          <p:nvPr>
            <p:ph type="title"/>
          </p:nvPr>
        </p:nvSpPr>
        <p:spPr>
          <a:xfrm>
            <a:off x="84984" y="1"/>
            <a:ext cx="6308429" cy="451634"/>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FFFFFF"/>
              </a:buClr>
              <a:buSzPts val="2400"/>
              <a:buFont typeface="Arial"/>
              <a:buNone/>
              <a:defRPr sz="2400" b="1"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88" name="Google Shape;88;p92"/>
          <p:cNvSpPr txBox="1">
            <a:spLocks noGrp="1"/>
          </p:cNvSpPr>
          <p:nvPr>
            <p:ph type="sldNum" idx="12"/>
          </p:nvPr>
        </p:nvSpPr>
        <p:spPr>
          <a:xfrm>
            <a:off x="8507893" y="4919350"/>
            <a:ext cx="602978" cy="27384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89" name="Google Shape;89;p92"/>
          <p:cNvSpPr/>
          <p:nvPr/>
        </p:nvSpPr>
        <p:spPr>
          <a:xfrm>
            <a:off x="1352616" y="4992625"/>
            <a:ext cx="448752" cy="132588"/>
          </a:xfrm>
          <a:prstGeom prst="rect">
            <a:avLst/>
          </a:prstGeom>
          <a:solidFill>
            <a:srgbClr val="1E45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0"/>
        <p:cNvGrpSpPr/>
        <p:nvPr/>
      </p:nvGrpSpPr>
      <p:grpSpPr>
        <a:xfrm>
          <a:off x="0" y="0"/>
          <a:ext cx="0" cy="0"/>
          <a:chOff x="0" y="0"/>
          <a:chExt cx="0" cy="0"/>
        </a:xfrm>
      </p:grpSpPr>
      <p:sp>
        <p:nvSpPr>
          <p:cNvPr id="91" name="Google Shape;91;p93"/>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Autofit/>
          </a:bodyPr>
          <a:lstStyle>
            <a:lvl1pPr marR="0" lvl="0" algn="l">
              <a:lnSpc>
                <a:spcPct val="100000"/>
              </a:lnSpc>
              <a:spcBef>
                <a:spcPts val="0"/>
              </a:spcBef>
              <a:spcAft>
                <a:spcPts val="0"/>
              </a:spcAft>
              <a:buClr>
                <a:srgbClr val="FFFFFF"/>
              </a:buClr>
              <a:buSzPts val="3000"/>
              <a:buFont typeface="Arial"/>
              <a:buNone/>
              <a:defRPr sz="3000" b="1"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92" name="Google Shape;92;p93"/>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3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1pPr>
            <a:lvl2pPr marL="914400" marR="0" lvl="1" indent="-228600" algn="l">
              <a:lnSpc>
                <a:spcPct val="100000"/>
              </a:lnSpc>
              <a:spcBef>
                <a:spcPts val="270"/>
              </a:spcBef>
              <a:spcAft>
                <a:spcPts val="0"/>
              </a:spcAft>
              <a:buClr>
                <a:srgbClr val="888888"/>
              </a:buClr>
              <a:buSzPts val="1350"/>
              <a:buFont typeface="Arial"/>
              <a:buNone/>
              <a:defRPr sz="1350" b="0" i="1" u="none" strike="noStrike" cap="none">
                <a:solidFill>
                  <a:srgbClr val="888888"/>
                </a:solidFill>
                <a:latin typeface="Calibri"/>
                <a:ea typeface="Calibri"/>
                <a:cs typeface="Calibri"/>
                <a:sym typeface="Calibri"/>
              </a:defRPr>
            </a:lvl2pPr>
            <a:lvl3pPr marL="1371600" marR="0" lvl="2" indent="-228600" algn="l">
              <a:lnSpc>
                <a:spcPct val="100000"/>
              </a:lnSpc>
              <a:spcBef>
                <a:spcPts val="24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3pPr>
            <a:lvl4pPr marL="1828800" marR="0" lvl="3" indent="-228600" algn="l">
              <a:lnSpc>
                <a:spcPct val="100000"/>
              </a:lnSpc>
              <a:spcBef>
                <a:spcPts val="210"/>
              </a:spcBef>
              <a:spcAft>
                <a:spcPts val="0"/>
              </a:spcAft>
              <a:buClr>
                <a:srgbClr val="888888"/>
              </a:buClr>
              <a:buSzPts val="1050"/>
              <a:buFont typeface="Arial"/>
              <a:buNone/>
              <a:defRPr sz="1050" b="0" i="0" u="none" strike="noStrike" cap="none">
                <a:solidFill>
                  <a:srgbClr val="888888"/>
                </a:solidFill>
                <a:latin typeface="Calibri"/>
                <a:ea typeface="Calibri"/>
                <a:cs typeface="Calibri"/>
                <a:sym typeface="Calibri"/>
              </a:defRPr>
            </a:lvl4pPr>
            <a:lvl5pPr marL="2286000" marR="0" lvl="4" indent="-228600" algn="l">
              <a:lnSpc>
                <a:spcPct val="100000"/>
              </a:lnSpc>
              <a:spcBef>
                <a:spcPts val="210"/>
              </a:spcBef>
              <a:spcAft>
                <a:spcPts val="0"/>
              </a:spcAft>
              <a:buClr>
                <a:srgbClr val="888888"/>
              </a:buClr>
              <a:buSzPts val="1050"/>
              <a:buFont typeface="Arial"/>
              <a:buNone/>
              <a:defRPr sz="1050" b="0" i="0" u="none" strike="noStrike" cap="none">
                <a:solidFill>
                  <a:srgbClr val="888888"/>
                </a:solidFill>
                <a:latin typeface="Calibri"/>
                <a:ea typeface="Calibri"/>
                <a:cs typeface="Calibri"/>
                <a:sym typeface="Calibri"/>
              </a:defRPr>
            </a:lvl5pPr>
            <a:lvl6pPr marL="2743200" marR="0" lvl="5" indent="-228600" algn="l">
              <a:lnSpc>
                <a:spcPct val="100000"/>
              </a:lnSpc>
              <a:spcBef>
                <a:spcPts val="210"/>
              </a:spcBef>
              <a:spcAft>
                <a:spcPts val="0"/>
              </a:spcAft>
              <a:buClr>
                <a:srgbClr val="888888"/>
              </a:buClr>
              <a:buSzPts val="1050"/>
              <a:buFont typeface="Arial"/>
              <a:buNone/>
              <a:defRPr sz="1050" b="0" i="0" u="none" strike="noStrike" cap="none">
                <a:solidFill>
                  <a:srgbClr val="888888"/>
                </a:solidFill>
                <a:latin typeface="Calibri"/>
                <a:ea typeface="Calibri"/>
                <a:cs typeface="Calibri"/>
                <a:sym typeface="Calibri"/>
              </a:defRPr>
            </a:lvl6pPr>
            <a:lvl7pPr marL="3200400" marR="0" lvl="6" indent="-228600" algn="l">
              <a:lnSpc>
                <a:spcPct val="100000"/>
              </a:lnSpc>
              <a:spcBef>
                <a:spcPts val="210"/>
              </a:spcBef>
              <a:spcAft>
                <a:spcPts val="0"/>
              </a:spcAft>
              <a:buClr>
                <a:srgbClr val="888888"/>
              </a:buClr>
              <a:buSzPts val="1050"/>
              <a:buFont typeface="Arial"/>
              <a:buNone/>
              <a:defRPr sz="1050" b="0" i="0" u="none" strike="noStrike" cap="none">
                <a:solidFill>
                  <a:srgbClr val="888888"/>
                </a:solidFill>
                <a:latin typeface="Calibri"/>
                <a:ea typeface="Calibri"/>
                <a:cs typeface="Calibri"/>
                <a:sym typeface="Calibri"/>
              </a:defRPr>
            </a:lvl7pPr>
            <a:lvl8pPr marL="3657600" marR="0" lvl="7" indent="-228600" algn="l">
              <a:lnSpc>
                <a:spcPct val="100000"/>
              </a:lnSpc>
              <a:spcBef>
                <a:spcPts val="210"/>
              </a:spcBef>
              <a:spcAft>
                <a:spcPts val="0"/>
              </a:spcAft>
              <a:buClr>
                <a:srgbClr val="888888"/>
              </a:buClr>
              <a:buSzPts val="1050"/>
              <a:buFont typeface="Arial"/>
              <a:buNone/>
              <a:defRPr sz="1050" b="0" i="0" u="none" strike="noStrike" cap="none">
                <a:solidFill>
                  <a:srgbClr val="888888"/>
                </a:solidFill>
                <a:latin typeface="Calibri"/>
                <a:ea typeface="Calibri"/>
                <a:cs typeface="Calibri"/>
                <a:sym typeface="Calibri"/>
              </a:defRPr>
            </a:lvl8pPr>
            <a:lvl9pPr marL="4114800" marR="0" lvl="8" indent="-228600" algn="l">
              <a:lnSpc>
                <a:spcPct val="100000"/>
              </a:lnSpc>
              <a:spcBef>
                <a:spcPts val="210"/>
              </a:spcBef>
              <a:spcAft>
                <a:spcPts val="0"/>
              </a:spcAft>
              <a:buClr>
                <a:srgbClr val="888888"/>
              </a:buClr>
              <a:buSzPts val="1050"/>
              <a:buFont typeface="Arial"/>
              <a:buNone/>
              <a:defRPr sz="1050" b="0" i="0" u="none" strike="noStrike" cap="none">
                <a:solidFill>
                  <a:srgbClr val="888888"/>
                </a:solidFill>
                <a:latin typeface="Calibri"/>
                <a:ea typeface="Calibri"/>
                <a:cs typeface="Calibri"/>
                <a:sym typeface="Calibri"/>
              </a:defRPr>
            </a:lvl9pPr>
          </a:lstStyle>
          <a:p>
            <a:endParaRPr/>
          </a:p>
        </p:txBody>
      </p:sp>
      <p:sp>
        <p:nvSpPr>
          <p:cNvPr id="93" name="Google Shape;93;p93"/>
          <p:cNvSpPr txBox="1">
            <a:spLocks noGrp="1"/>
          </p:cNvSpPr>
          <p:nvPr>
            <p:ph type="sldNum" idx="12"/>
          </p:nvPr>
        </p:nvSpPr>
        <p:spPr>
          <a:xfrm>
            <a:off x="8507893" y="4919350"/>
            <a:ext cx="602978" cy="27384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94" name="Google Shape;94;p93"/>
          <p:cNvSpPr/>
          <p:nvPr/>
        </p:nvSpPr>
        <p:spPr>
          <a:xfrm>
            <a:off x="1352616" y="4992625"/>
            <a:ext cx="448752" cy="132588"/>
          </a:xfrm>
          <a:prstGeom prst="rect">
            <a:avLst/>
          </a:prstGeom>
          <a:solidFill>
            <a:srgbClr val="1E45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5"/>
        <p:cNvGrpSpPr/>
        <p:nvPr/>
      </p:nvGrpSpPr>
      <p:grpSpPr>
        <a:xfrm>
          <a:off x="0" y="0"/>
          <a:ext cx="0" cy="0"/>
          <a:chOff x="0" y="0"/>
          <a:chExt cx="0" cy="0"/>
        </a:xfrm>
      </p:grpSpPr>
      <p:sp>
        <p:nvSpPr>
          <p:cNvPr id="96" name="Google Shape;96;p94"/>
          <p:cNvSpPr txBox="1">
            <a:spLocks noGrp="1"/>
          </p:cNvSpPr>
          <p:nvPr>
            <p:ph type="title"/>
          </p:nvPr>
        </p:nvSpPr>
        <p:spPr>
          <a:xfrm>
            <a:off x="180872" y="1"/>
            <a:ext cx="6174961" cy="430901"/>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FFFFFF"/>
              </a:buClr>
              <a:buSzPts val="2400"/>
              <a:buFont typeface="Arial"/>
              <a:buNone/>
              <a:defRPr sz="2400" b="1"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97" name="Google Shape;97;p94"/>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Autofit/>
          </a:bodyPr>
          <a:lstStyle>
            <a:lvl1pPr marL="457200" marR="0" lvl="0" indent="-361950" algn="l">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100000"/>
              </a:lnSpc>
              <a:spcBef>
                <a:spcPts val="360"/>
              </a:spcBef>
              <a:spcAft>
                <a:spcPts val="0"/>
              </a:spcAft>
              <a:buClr>
                <a:schemeClr val="dk1"/>
              </a:buClr>
              <a:buSzPts val="1800"/>
              <a:buFont typeface="Arial"/>
              <a:buChar char="–"/>
              <a:defRPr sz="1800" b="0" i="1" u="none" strike="noStrike" cap="none">
                <a:solidFill>
                  <a:schemeClr val="dk1"/>
                </a:solidFill>
                <a:latin typeface="Calibri"/>
                <a:ea typeface="Calibri"/>
                <a:cs typeface="Calibri"/>
                <a:sym typeface="Calibri"/>
              </a:defRPr>
            </a:lvl2pPr>
            <a:lvl3pPr marL="1371600" marR="0" lvl="2"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100000"/>
              </a:lnSpc>
              <a:spcBef>
                <a:spcPts val="27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100000"/>
              </a:lnSpc>
              <a:spcBef>
                <a:spcPts val="27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100000"/>
              </a:lnSpc>
              <a:spcBef>
                <a:spcPts val="27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100000"/>
              </a:lnSpc>
              <a:spcBef>
                <a:spcPts val="27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100000"/>
              </a:lnSpc>
              <a:spcBef>
                <a:spcPts val="27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100000"/>
              </a:lnSpc>
              <a:spcBef>
                <a:spcPts val="27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98" name="Google Shape;98;p94"/>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Autofit/>
          </a:bodyPr>
          <a:lstStyle>
            <a:lvl1pPr marL="457200" marR="0" lvl="0" indent="-361950" algn="l">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100000"/>
              </a:lnSpc>
              <a:spcBef>
                <a:spcPts val="360"/>
              </a:spcBef>
              <a:spcAft>
                <a:spcPts val="0"/>
              </a:spcAft>
              <a:buClr>
                <a:schemeClr val="dk1"/>
              </a:buClr>
              <a:buSzPts val="1800"/>
              <a:buFont typeface="Arial"/>
              <a:buChar char="–"/>
              <a:defRPr sz="1800" b="0" i="1" u="none" strike="noStrike" cap="none">
                <a:solidFill>
                  <a:schemeClr val="dk1"/>
                </a:solidFill>
                <a:latin typeface="Calibri"/>
                <a:ea typeface="Calibri"/>
                <a:cs typeface="Calibri"/>
                <a:sym typeface="Calibri"/>
              </a:defRPr>
            </a:lvl2pPr>
            <a:lvl3pPr marL="1371600" marR="0" lvl="2"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100000"/>
              </a:lnSpc>
              <a:spcBef>
                <a:spcPts val="27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100000"/>
              </a:lnSpc>
              <a:spcBef>
                <a:spcPts val="27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100000"/>
              </a:lnSpc>
              <a:spcBef>
                <a:spcPts val="27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100000"/>
              </a:lnSpc>
              <a:spcBef>
                <a:spcPts val="27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100000"/>
              </a:lnSpc>
              <a:spcBef>
                <a:spcPts val="27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100000"/>
              </a:lnSpc>
              <a:spcBef>
                <a:spcPts val="27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99" name="Google Shape;99;p94"/>
          <p:cNvSpPr txBox="1">
            <a:spLocks noGrp="1"/>
          </p:cNvSpPr>
          <p:nvPr>
            <p:ph type="sldNum" idx="12"/>
          </p:nvPr>
        </p:nvSpPr>
        <p:spPr>
          <a:xfrm>
            <a:off x="8507893" y="4919350"/>
            <a:ext cx="602978" cy="27384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100" name="Google Shape;100;p94"/>
          <p:cNvSpPr/>
          <p:nvPr/>
        </p:nvSpPr>
        <p:spPr>
          <a:xfrm>
            <a:off x="1352616" y="4992625"/>
            <a:ext cx="448752" cy="132588"/>
          </a:xfrm>
          <a:prstGeom prst="rect">
            <a:avLst/>
          </a:prstGeom>
          <a:solidFill>
            <a:srgbClr val="1E45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1"/>
        <p:cNvGrpSpPr/>
        <p:nvPr/>
      </p:nvGrpSpPr>
      <p:grpSpPr>
        <a:xfrm>
          <a:off x="0" y="0"/>
          <a:ext cx="0" cy="0"/>
          <a:chOff x="0" y="0"/>
          <a:chExt cx="0" cy="0"/>
        </a:xfrm>
      </p:grpSpPr>
      <p:sp>
        <p:nvSpPr>
          <p:cNvPr id="102" name="Google Shape;102;p95"/>
          <p:cNvSpPr txBox="1">
            <a:spLocks noGrp="1"/>
          </p:cNvSpPr>
          <p:nvPr>
            <p:ph type="sldNum" idx="12"/>
          </p:nvPr>
        </p:nvSpPr>
        <p:spPr>
          <a:xfrm>
            <a:off x="8507893" y="4919350"/>
            <a:ext cx="602978" cy="27384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103" name="Google Shape;103;p95"/>
          <p:cNvSpPr/>
          <p:nvPr/>
        </p:nvSpPr>
        <p:spPr>
          <a:xfrm>
            <a:off x="1352616" y="4992625"/>
            <a:ext cx="448752" cy="132588"/>
          </a:xfrm>
          <a:prstGeom prst="rect">
            <a:avLst/>
          </a:prstGeom>
          <a:solidFill>
            <a:srgbClr val="1E45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4"/>
        <p:cNvGrpSpPr/>
        <p:nvPr/>
      </p:nvGrpSpPr>
      <p:grpSpPr>
        <a:xfrm>
          <a:off x="0" y="0"/>
          <a:ext cx="0" cy="0"/>
          <a:chOff x="0" y="0"/>
          <a:chExt cx="0" cy="0"/>
        </a:xfrm>
      </p:grpSpPr>
      <p:sp>
        <p:nvSpPr>
          <p:cNvPr id="105" name="Google Shape;105;p96"/>
          <p:cNvSpPr txBox="1">
            <a:spLocks noGrp="1"/>
          </p:cNvSpPr>
          <p:nvPr>
            <p:ph type="title"/>
          </p:nvPr>
        </p:nvSpPr>
        <p:spPr>
          <a:xfrm>
            <a:off x="457203" y="533401"/>
            <a:ext cx="3008313" cy="542925"/>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Clr>
                <a:srgbClr val="FFFFFF"/>
              </a:buClr>
              <a:buSzPts val="1500"/>
              <a:buFont typeface="Arial"/>
              <a:buNone/>
              <a:defRPr sz="1500" b="1"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06" name="Google Shape;106;p96"/>
          <p:cNvSpPr txBox="1">
            <a:spLocks noGrp="1"/>
          </p:cNvSpPr>
          <p:nvPr>
            <p:ph type="body" idx="1"/>
          </p:nvPr>
        </p:nvSpPr>
        <p:spPr>
          <a:xfrm>
            <a:off x="3575050" y="533401"/>
            <a:ext cx="5111750" cy="4061222"/>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a:lnSpc>
                <a:spcPct val="100000"/>
              </a:lnSpc>
              <a:spcBef>
                <a:spcPts val="420"/>
              </a:spcBef>
              <a:spcAft>
                <a:spcPts val="0"/>
              </a:spcAft>
              <a:buClr>
                <a:schemeClr val="dk1"/>
              </a:buClr>
              <a:buSzPts val="2100"/>
              <a:buFont typeface="Arial"/>
              <a:buChar char="–"/>
              <a:defRPr sz="2100" b="0" i="1"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07" name="Google Shape;107;p96"/>
          <p:cNvSpPr txBox="1">
            <a:spLocks noGrp="1"/>
          </p:cNvSpPr>
          <p:nvPr>
            <p:ph type="body" idx="2"/>
          </p:nvPr>
        </p:nvSpPr>
        <p:spPr>
          <a:xfrm>
            <a:off x="457203" y="1076327"/>
            <a:ext cx="3008313" cy="3518297"/>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210"/>
              </a:spcBef>
              <a:spcAft>
                <a:spcPts val="0"/>
              </a:spcAft>
              <a:buClr>
                <a:schemeClr val="dk1"/>
              </a:buClr>
              <a:buSzPts val="1050"/>
              <a:buFont typeface="Arial"/>
              <a:buNone/>
              <a:defRPr sz="1050" b="0" i="0" u="none" strike="noStrike" cap="none">
                <a:solidFill>
                  <a:schemeClr val="dk1"/>
                </a:solidFill>
                <a:latin typeface="Calibri"/>
                <a:ea typeface="Calibri"/>
                <a:cs typeface="Calibri"/>
                <a:sym typeface="Calibri"/>
              </a:defRPr>
            </a:lvl1pPr>
            <a:lvl2pPr marL="914400" marR="0" lvl="1" indent="-228600" algn="l">
              <a:lnSpc>
                <a:spcPct val="100000"/>
              </a:lnSpc>
              <a:spcBef>
                <a:spcPts val="180"/>
              </a:spcBef>
              <a:spcAft>
                <a:spcPts val="0"/>
              </a:spcAft>
              <a:buClr>
                <a:schemeClr val="dk1"/>
              </a:buClr>
              <a:buSzPts val="900"/>
              <a:buFont typeface="Arial"/>
              <a:buNone/>
              <a:defRPr sz="900" b="0" i="1" u="none" strike="noStrike" cap="none">
                <a:solidFill>
                  <a:schemeClr val="dk1"/>
                </a:solidFill>
                <a:latin typeface="Calibri"/>
                <a:ea typeface="Calibri"/>
                <a:cs typeface="Calibri"/>
                <a:sym typeface="Calibri"/>
              </a:defRPr>
            </a:lvl2pPr>
            <a:lvl3pPr marL="1371600" marR="0" lvl="2" indent="-228600" algn="l">
              <a:lnSpc>
                <a:spcPct val="100000"/>
              </a:lnSpc>
              <a:spcBef>
                <a:spcPts val="150"/>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3pPr>
            <a:lvl4pPr marL="1828800" marR="0" lvl="3" indent="-228600" algn="l">
              <a:lnSpc>
                <a:spcPct val="100000"/>
              </a:lnSpc>
              <a:spcBef>
                <a:spcPts val="135"/>
              </a:spcBef>
              <a:spcAft>
                <a:spcPts val="0"/>
              </a:spcAft>
              <a:buClr>
                <a:schemeClr val="dk1"/>
              </a:buClr>
              <a:buSzPts val="675"/>
              <a:buFont typeface="Arial"/>
              <a:buNone/>
              <a:defRPr sz="675" b="0" i="0" u="none" strike="noStrike" cap="none">
                <a:solidFill>
                  <a:schemeClr val="dk1"/>
                </a:solidFill>
                <a:latin typeface="Calibri"/>
                <a:ea typeface="Calibri"/>
                <a:cs typeface="Calibri"/>
                <a:sym typeface="Calibri"/>
              </a:defRPr>
            </a:lvl4pPr>
            <a:lvl5pPr marL="2286000" marR="0" lvl="4" indent="-228600" algn="l">
              <a:lnSpc>
                <a:spcPct val="100000"/>
              </a:lnSpc>
              <a:spcBef>
                <a:spcPts val="135"/>
              </a:spcBef>
              <a:spcAft>
                <a:spcPts val="0"/>
              </a:spcAft>
              <a:buClr>
                <a:schemeClr val="dk1"/>
              </a:buClr>
              <a:buSzPts val="675"/>
              <a:buFont typeface="Arial"/>
              <a:buNone/>
              <a:defRPr sz="675" b="0" i="0" u="none" strike="noStrike" cap="none">
                <a:solidFill>
                  <a:schemeClr val="dk1"/>
                </a:solidFill>
                <a:latin typeface="Calibri"/>
                <a:ea typeface="Calibri"/>
                <a:cs typeface="Calibri"/>
                <a:sym typeface="Calibri"/>
              </a:defRPr>
            </a:lvl5pPr>
            <a:lvl6pPr marL="2743200" marR="0" lvl="5" indent="-228600" algn="l">
              <a:lnSpc>
                <a:spcPct val="100000"/>
              </a:lnSpc>
              <a:spcBef>
                <a:spcPts val="135"/>
              </a:spcBef>
              <a:spcAft>
                <a:spcPts val="0"/>
              </a:spcAft>
              <a:buClr>
                <a:schemeClr val="dk1"/>
              </a:buClr>
              <a:buSzPts val="675"/>
              <a:buFont typeface="Arial"/>
              <a:buNone/>
              <a:defRPr sz="675"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35"/>
              </a:spcBef>
              <a:spcAft>
                <a:spcPts val="0"/>
              </a:spcAft>
              <a:buClr>
                <a:schemeClr val="dk1"/>
              </a:buClr>
              <a:buSzPts val="675"/>
              <a:buFont typeface="Arial"/>
              <a:buNone/>
              <a:defRPr sz="675"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35"/>
              </a:spcBef>
              <a:spcAft>
                <a:spcPts val="0"/>
              </a:spcAft>
              <a:buClr>
                <a:schemeClr val="dk1"/>
              </a:buClr>
              <a:buSzPts val="675"/>
              <a:buFont typeface="Arial"/>
              <a:buNone/>
              <a:defRPr sz="675"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35"/>
              </a:spcBef>
              <a:spcAft>
                <a:spcPts val="0"/>
              </a:spcAft>
              <a:buClr>
                <a:schemeClr val="dk1"/>
              </a:buClr>
              <a:buSzPts val="675"/>
              <a:buFont typeface="Arial"/>
              <a:buNone/>
              <a:defRPr sz="675" b="0" i="0" u="none" strike="noStrike" cap="none">
                <a:solidFill>
                  <a:schemeClr val="dk1"/>
                </a:solidFill>
                <a:latin typeface="Calibri"/>
                <a:ea typeface="Calibri"/>
                <a:cs typeface="Calibri"/>
                <a:sym typeface="Calibri"/>
              </a:defRPr>
            </a:lvl9pPr>
          </a:lstStyle>
          <a:p>
            <a:endParaRPr/>
          </a:p>
        </p:txBody>
      </p:sp>
      <p:sp>
        <p:nvSpPr>
          <p:cNvPr id="108" name="Google Shape;108;p96"/>
          <p:cNvSpPr txBox="1">
            <a:spLocks noGrp="1"/>
          </p:cNvSpPr>
          <p:nvPr>
            <p:ph type="sldNum" idx="12"/>
          </p:nvPr>
        </p:nvSpPr>
        <p:spPr>
          <a:xfrm>
            <a:off x="3733800" y="469737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09" name="Google Shape;109;p96"/>
          <p:cNvSpPr txBox="1"/>
          <p:nvPr/>
        </p:nvSpPr>
        <p:spPr>
          <a:xfrm>
            <a:off x="8507893" y="4919350"/>
            <a:ext cx="602978" cy="273844"/>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50"/>
              <a:buFont typeface="Arial"/>
              <a:buNone/>
            </a:pPr>
            <a:fld id="{00000000-1234-1234-1234-123412341234}" type="slidenum">
              <a:rPr lang="en-US" sz="1050" b="1" i="0" u="none" strike="noStrike" cap="none">
                <a:solidFill>
                  <a:srgbClr val="285796"/>
                </a:solidFill>
                <a:latin typeface="Calibri"/>
                <a:ea typeface="Calibri"/>
                <a:cs typeface="Calibri"/>
                <a:sym typeface="Calibri"/>
              </a:rPr>
              <a:t>‹#›</a:t>
            </a:fld>
            <a:endParaRPr sz="1050" b="1" i="0" u="none" strike="noStrike" cap="none">
              <a:solidFill>
                <a:srgbClr val="285796"/>
              </a:solidFill>
              <a:latin typeface="Calibri"/>
              <a:ea typeface="Calibri"/>
              <a:cs typeface="Calibri"/>
              <a:sym typeface="Calibri"/>
            </a:endParaRPr>
          </a:p>
        </p:txBody>
      </p:sp>
      <p:sp>
        <p:nvSpPr>
          <p:cNvPr id="110" name="Google Shape;110;p96"/>
          <p:cNvSpPr/>
          <p:nvPr/>
        </p:nvSpPr>
        <p:spPr>
          <a:xfrm>
            <a:off x="1352616" y="4992625"/>
            <a:ext cx="448752" cy="132588"/>
          </a:xfrm>
          <a:prstGeom prst="rect">
            <a:avLst/>
          </a:prstGeom>
          <a:solidFill>
            <a:srgbClr val="1E45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1"/>
        <p:cNvGrpSpPr/>
        <p:nvPr/>
      </p:nvGrpSpPr>
      <p:grpSpPr>
        <a:xfrm>
          <a:off x="0" y="0"/>
          <a:ext cx="0" cy="0"/>
          <a:chOff x="0" y="0"/>
          <a:chExt cx="0" cy="0"/>
        </a:xfrm>
      </p:grpSpPr>
      <p:sp>
        <p:nvSpPr>
          <p:cNvPr id="112" name="Google Shape;112;p97"/>
          <p:cNvSpPr txBox="1">
            <a:spLocks noGrp="1"/>
          </p:cNvSpPr>
          <p:nvPr>
            <p:ph type="title"/>
          </p:nvPr>
        </p:nvSpPr>
        <p:spPr>
          <a:xfrm>
            <a:off x="1792288" y="3705226"/>
            <a:ext cx="5486400" cy="425054"/>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Clr>
                <a:srgbClr val="FFFFFF"/>
              </a:buClr>
              <a:buSzPts val="1500"/>
              <a:buFont typeface="Arial"/>
              <a:buNone/>
              <a:defRPr sz="1500" b="1"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13" name="Google Shape;113;p97"/>
          <p:cNvSpPr>
            <a:spLocks noGrp="1"/>
          </p:cNvSpPr>
          <p:nvPr>
            <p:ph type="pic" idx="2"/>
          </p:nvPr>
        </p:nvSpPr>
        <p:spPr>
          <a:xfrm>
            <a:off x="1792288" y="564356"/>
            <a:ext cx="5486400" cy="3086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100000"/>
              </a:lnSpc>
              <a:spcBef>
                <a:spcPts val="420"/>
              </a:spcBef>
              <a:spcAft>
                <a:spcPts val="0"/>
              </a:spcAft>
              <a:buClr>
                <a:schemeClr val="dk1"/>
              </a:buClr>
              <a:buSzPts val="2100"/>
              <a:buFont typeface="Arial"/>
              <a:buNone/>
              <a:defRPr sz="2100" b="0" i="1" u="none" strike="noStrike" cap="none">
                <a:solidFill>
                  <a:schemeClr val="dk1"/>
                </a:solidFill>
                <a:latin typeface="Calibri"/>
                <a:ea typeface="Calibri"/>
                <a:cs typeface="Calibri"/>
                <a:sym typeface="Calibri"/>
              </a:defRPr>
            </a:lvl2pPr>
            <a:lvl3pPr marR="0" lvl="2"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14" name="Google Shape;114;p97"/>
          <p:cNvSpPr txBox="1">
            <a:spLocks noGrp="1"/>
          </p:cNvSpPr>
          <p:nvPr>
            <p:ph type="body" idx="1"/>
          </p:nvPr>
        </p:nvSpPr>
        <p:spPr>
          <a:xfrm>
            <a:off x="1792288" y="4130279"/>
            <a:ext cx="5486400" cy="603647"/>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210"/>
              </a:spcBef>
              <a:spcAft>
                <a:spcPts val="0"/>
              </a:spcAft>
              <a:buClr>
                <a:schemeClr val="dk1"/>
              </a:buClr>
              <a:buSzPts val="1050"/>
              <a:buFont typeface="Arial"/>
              <a:buNone/>
              <a:defRPr sz="1050" b="0" i="0" u="none" strike="noStrike" cap="none">
                <a:solidFill>
                  <a:schemeClr val="dk1"/>
                </a:solidFill>
                <a:latin typeface="Calibri"/>
                <a:ea typeface="Calibri"/>
                <a:cs typeface="Calibri"/>
                <a:sym typeface="Calibri"/>
              </a:defRPr>
            </a:lvl1pPr>
            <a:lvl2pPr marL="914400" marR="0" lvl="1" indent="-228600" algn="l">
              <a:lnSpc>
                <a:spcPct val="100000"/>
              </a:lnSpc>
              <a:spcBef>
                <a:spcPts val="180"/>
              </a:spcBef>
              <a:spcAft>
                <a:spcPts val="0"/>
              </a:spcAft>
              <a:buClr>
                <a:schemeClr val="dk1"/>
              </a:buClr>
              <a:buSzPts val="900"/>
              <a:buFont typeface="Arial"/>
              <a:buNone/>
              <a:defRPr sz="900" b="0" i="1" u="none" strike="noStrike" cap="none">
                <a:solidFill>
                  <a:schemeClr val="dk1"/>
                </a:solidFill>
                <a:latin typeface="Calibri"/>
                <a:ea typeface="Calibri"/>
                <a:cs typeface="Calibri"/>
                <a:sym typeface="Calibri"/>
              </a:defRPr>
            </a:lvl2pPr>
            <a:lvl3pPr marL="1371600" marR="0" lvl="2" indent="-228600" algn="l">
              <a:lnSpc>
                <a:spcPct val="100000"/>
              </a:lnSpc>
              <a:spcBef>
                <a:spcPts val="150"/>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3pPr>
            <a:lvl4pPr marL="1828800" marR="0" lvl="3" indent="-228600" algn="l">
              <a:lnSpc>
                <a:spcPct val="100000"/>
              </a:lnSpc>
              <a:spcBef>
                <a:spcPts val="135"/>
              </a:spcBef>
              <a:spcAft>
                <a:spcPts val="0"/>
              </a:spcAft>
              <a:buClr>
                <a:schemeClr val="dk1"/>
              </a:buClr>
              <a:buSzPts val="675"/>
              <a:buFont typeface="Arial"/>
              <a:buNone/>
              <a:defRPr sz="675" b="0" i="0" u="none" strike="noStrike" cap="none">
                <a:solidFill>
                  <a:schemeClr val="dk1"/>
                </a:solidFill>
                <a:latin typeface="Calibri"/>
                <a:ea typeface="Calibri"/>
                <a:cs typeface="Calibri"/>
                <a:sym typeface="Calibri"/>
              </a:defRPr>
            </a:lvl4pPr>
            <a:lvl5pPr marL="2286000" marR="0" lvl="4" indent="-228600" algn="l">
              <a:lnSpc>
                <a:spcPct val="100000"/>
              </a:lnSpc>
              <a:spcBef>
                <a:spcPts val="135"/>
              </a:spcBef>
              <a:spcAft>
                <a:spcPts val="0"/>
              </a:spcAft>
              <a:buClr>
                <a:schemeClr val="dk1"/>
              </a:buClr>
              <a:buSzPts val="675"/>
              <a:buFont typeface="Arial"/>
              <a:buNone/>
              <a:defRPr sz="675" b="0" i="0" u="none" strike="noStrike" cap="none">
                <a:solidFill>
                  <a:schemeClr val="dk1"/>
                </a:solidFill>
                <a:latin typeface="Calibri"/>
                <a:ea typeface="Calibri"/>
                <a:cs typeface="Calibri"/>
                <a:sym typeface="Calibri"/>
              </a:defRPr>
            </a:lvl5pPr>
            <a:lvl6pPr marL="2743200" marR="0" lvl="5" indent="-228600" algn="l">
              <a:lnSpc>
                <a:spcPct val="100000"/>
              </a:lnSpc>
              <a:spcBef>
                <a:spcPts val="135"/>
              </a:spcBef>
              <a:spcAft>
                <a:spcPts val="0"/>
              </a:spcAft>
              <a:buClr>
                <a:schemeClr val="dk1"/>
              </a:buClr>
              <a:buSzPts val="675"/>
              <a:buFont typeface="Arial"/>
              <a:buNone/>
              <a:defRPr sz="675"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35"/>
              </a:spcBef>
              <a:spcAft>
                <a:spcPts val="0"/>
              </a:spcAft>
              <a:buClr>
                <a:schemeClr val="dk1"/>
              </a:buClr>
              <a:buSzPts val="675"/>
              <a:buFont typeface="Arial"/>
              <a:buNone/>
              <a:defRPr sz="675"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35"/>
              </a:spcBef>
              <a:spcAft>
                <a:spcPts val="0"/>
              </a:spcAft>
              <a:buClr>
                <a:schemeClr val="dk1"/>
              </a:buClr>
              <a:buSzPts val="675"/>
              <a:buFont typeface="Arial"/>
              <a:buNone/>
              <a:defRPr sz="675"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35"/>
              </a:spcBef>
              <a:spcAft>
                <a:spcPts val="0"/>
              </a:spcAft>
              <a:buClr>
                <a:schemeClr val="dk1"/>
              </a:buClr>
              <a:buSzPts val="675"/>
              <a:buFont typeface="Arial"/>
              <a:buNone/>
              <a:defRPr sz="675" b="0" i="0" u="none" strike="noStrike" cap="none">
                <a:solidFill>
                  <a:schemeClr val="dk1"/>
                </a:solidFill>
                <a:latin typeface="Calibri"/>
                <a:ea typeface="Calibri"/>
                <a:cs typeface="Calibri"/>
                <a:sym typeface="Calibri"/>
              </a:defRPr>
            </a:lvl9pPr>
          </a:lstStyle>
          <a:p>
            <a:endParaRPr/>
          </a:p>
        </p:txBody>
      </p:sp>
      <p:sp>
        <p:nvSpPr>
          <p:cNvPr id="115" name="Google Shape;115;p97"/>
          <p:cNvSpPr txBox="1">
            <a:spLocks noGrp="1"/>
          </p:cNvSpPr>
          <p:nvPr>
            <p:ph type="sldNum" idx="12"/>
          </p:nvPr>
        </p:nvSpPr>
        <p:spPr>
          <a:xfrm>
            <a:off x="3733800" y="469737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16" name="Google Shape;116;p97"/>
          <p:cNvSpPr txBox="1"/>
          <p:nvPr/>
        </p:nvSpPr>
        <p:spPr>
          <a:xfrm>
            <a:off x="8507893" y="4919350"/>
            <a:ext cx="602978" cy="273844"/>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50"/>
              <a:buFont typeface="Arial"/>
              <a:buNone/>
            </a:pPr>
            <a:fld id="{00000000-1234-1234-1234-123412341234}" type="slidenum">
              <a:rPr lang="en-US" sz="1050" b="1" i="0" u="none" strike="noStrike" cap="none">
                <a:solidFill>
                  <a:srgbClr val="285796"/>
                </a:solidFill>
                <a:latin typeface="Calibri"/>
                <a:ea typeface="Calibri"/>
                <a:cs typeface="Calibri"/>
                <a:sym typeface="Calibri"/>
              </a:rPr>
              <a:t>‹#›</a:t>
            </a:fld>
            <a:endParaRPr sz="1050" b="1" i="0" u="none" strike="noStrike" cap="none">
              <a:solidFill>
                <a:srgbClr val="285796"/>
              </a:solidFill>
              <a:latin typeface="Calibri"/>
              <a:ea typeface="Calibri"/>
              <a:cs typeface="Calibri"/>
              <a:sym typeface="Calibri"/>
            </a:endParaRPr>
          </a:p>
        </p:txBody>
      </p:sp>
      <p:sp>
        <p:nvSpPr>
          <p:cNvPr id="117" name="Google Shape;117;p97"/>
          <p:cNvSpPr/>
          <p:nvPr/>
        </p:nvSpPr>
        <p:spPr>
          <a:xfrm>
            <a:off x="1352616" y="4992625"/>
            <a:ext cx="448752" cy="132588"/>
          </a:xfrm>
          <a:prstGeom prst="rect">
            <a:avLst/>
          </a:prstGeom>
          <a:solidFill>
            <a:srgbClr val="1E45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8"/>
        <p:cNvGrpSpPr/>
        <p:nvPr/>
      </p:nvGrpSpPr>
      <p:grpSpPr>
        <a:xfrm>
          <a:off x="0" y="0"/>
          <a:ext cx="0" cy="0"/>
          <a:chOff x="0" y="0"/>
          <a:chExt cx="0" cy="0"/>
        </a:xfrm>
      </p:grpSpPr>
      <p:sp>
        <p:nvSpPr>
          <p:cNvPr id="119" name="Google Shape;119;p98"/>
          <p:cNvSpPr txBox="1">
            <a:spLocks noGrp="1"/>
          </p:cNvSpPr>
          <p:nvPr>
            <p:ph type="title"/>
          </p:nvPr>
        </p:nvSpPr>
        <p:spPr>
          <a:xfrm>
            <a:off x="121484" y="1"/>
            <a:ext cx="6174961" cy="430901"/>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FFFFFF"/>
              </a:buClr>
              <a:buSzPts val="2400"/>
              <a:buFont typeface="Arial"/>
              <a:buNone/>
              <a:defRPr sz="2400" b="1"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20" name="Google Shape;120;p98"/>
          <p:cNvSpPr txBox="1">
            <a:spLocks noGrp="1"/>
          </p:cNvSpPr>
          <p:nvPr>
            <p:ph type="body" idx="1"/>
          </p:nvPr>
        </p:nvSpPr>
        <p:spPr>
          <a:xfrm rot="5400000">
            <a:off x="2403106" y="-1674581"/>
            <a:ext cx="4293986" cy="8724715"/>
          </a:xfrm>
          <a:prstGeom prst="rect">
            <a:avLst/>
          </a:prstGeom>
          <a:noFill/>
          <a:ln>
            <a:noFill/>
          </a:ln>
        </p:spPr>
        <p:txBody>
          <a:bodyPr spcFirstLastPara="1" wrap="square" lIns="91425" tIns="45700" rIns="91425" bIns="45700" anchor="t" anchorCtr="0">
            <a:noAutofit/>
          </a:bodyPr>
          <a:lstStyle>
            <a:lvl1pPr marL="457200" marR="0" lvl="0" indent="-419100" algn="l">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1pPr>
            <a:lvl2pPr marL="914400" marR="0" lvl="1" indent="-400050" algn="l">
              <a:lnSpc>
                <a:spcPct val="100000"/>
              </a:lnSpc>
              <a:spcBef>
                <a:spcPts val="540"/>
              </a:spcBef>
              <a:spcAft>
                <a:spcPts val="0"/>
              </a:spcAft>
              <a:buClr>
                <a:schemeClr val="dk1"/>
              </a:buClr>
              <a:buSzPts val="2700"/>
              <a:buFont typeface="Arial"/>
              <a:buChar char="–"/>
              <a:defRPr sz="2700" b="0" i="1" u="none" strike="noStrike" cap="none">
                <a:solidFill>
                  <a:schemeClr val="dk1"/>
                </a:solidFill>
                <a:latin typeface="Calibri"/>
                <a:ea typeface="Calibri"/>
                <a:cs typeface="Calibri"/>
                <a:sym typeface="Calibri"/>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61950" algn="l">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4pPr>
            <a:lvl5pPr marL="2286000" marR="0" lvl="4" indent="-361950" algn="l">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21" name="Google Shape;121;p98"/>
          <p:cNvSpPr txBox="1">
            <a:spLocks noGrp="1"/>
          </p:cNvSpPr>
          <p:nvPr>
            <p:ph type="sldNum" idx="12"/>
          </p:nvPr>
        </p:nvSpPr>
        <p:spPr>
          <a:xfrm>
            <a:off x="3733800" y="469737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98"/>
          <p:cNvSpPr txBox="1"/>
          <p:nvPr/>
        </p:nvSpPr>
        <p:spPr>
          <a:xfrm>
            <a:off x="8507893" y="4919350"/>
            <a:ext cx="602978" cy="273844"/>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50"/>
              <a:buFont typeface="Arial"/>
              <a:buNone/>
            </a:pPr>
            <a:fld id="{00000000-1234-1234-1234-123412341234}" type="slidenum">
              <a:rPr lang="en-US" sz="1050" b="1" i="0" u="none" strike="noStrike" cap="none">
                <a:solidFill>
                  <a:srgbClr val="285796"/>
                </a:solidFill>
                <a:latin typeface="Calibri"/>
                <a:ea typeface="Calibri"/>
                <a:cs typeface="Calibri"/>
                <a:sym typeface="Calibri"/>
              </a:rPr>
              <a:t>‹#›</a:t>
            </a:fld>
            <a:endParaRPr sz="1050" b="1" i="0" u="none" strike="noStrike" cap="none">
              <a:solidFill>
                <a:srgbClr val="285796"/>
              </a:solidFill>
              <a:latin typeface="Calibri"/>
              <a:ea typeface="Calibri"/>
              <a:cs typeface="Calibri"/>
              <a:sym typeface="Calibri"/>
            </a:endParaRPr>
          </a:p>
        </p:txBody>
      </p:sp>
      <p:sp>
        <p:nvSpPr>
          <p:cNvPr id="123" name="Google Shape;123;p98"/>
          <p:cNvSpPr/>
          <p:nvPr/>
        </p:nvSpPr>
        <p:spPr>
          <a:xfrm>
            <a:off x="1352616" y="4992625"/>
            <a:ext cx="448752" cy="132588"/>
          </a:xfrm>
          <a:prstGeom prst="rect">
            <a:avLst/>
          </a:prstGeom>
          <a:solidFill>
            <a:srgbClr val="1E45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4"/>
        <p:cNvGrpSpPr/>
        <p:nvPr/>
      </p:nvGrpSpPr>
      <p:grpSpPr>
        <a:xfrm>
          <a:off x="0" y="0"/>
          <a:ext cx="0" cy="0"/>
          <a:chOff x="0" y="0"/>
          <a:chExt cx="0" cy="0"/>
        </a:xfrm>
      </p:grpSpPr>
      <p:sp>
        <p:nvSpPr>
          <p:cNvPr id="125" name="Google Shape;125;p99"/>
          <p:cNvSpPr txBox="1">
            <a:spLocks noGrp="1"/>
          </p:cNvSpPr>
          <p:nvPr>
            <p:ph type="title"/>
          </p:nvPr>
        </p:nvSpPr>
        <p:spPr>
          <a:xfrm rot="5400000">
            <a:off x="5641777" y="1549598"/>
            <a:ext cx="4032647" cy="20574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FFFFFF"/>
              </a:buClr>
              <a:buSzPts val="2400"/>
              <a:buFont typeface="Arial"/>
              <a:buNone/>
              <a:defRPr sz="2400" b="1"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26" name="Google Shape;126;p99"/>
          <p:cNvSpPr txBox="1">
            <a:spLocks noGrp="1"/>
          </p:cNvSpPr>
          <p:nvPr>
            <p:ph type="body" idx="1"/>
          </p:nvPr>
        </p:nvSpPr>
        <p:spPr>
          <a:xfrm rot="5400000">
            <a:off x="1450777" y="-431601"/>
            <a:ext cx="4032647" cy="6019800"/>
          </a:xfrm>
          <a:prstGeom prst="rect">
            <a:avLst/>
          </a:prstGeom>
          <a:noFill/>
          <a:ln>
            <a:noFill/>
          </a:ln>
        </p:spPr>
        <p:txBody>
          <a:bodyPr spcFirstLastPara="1" wrap="square" lIns="91425" tIns="45700" rIns="91425" bIns="45700" anchor="t" anchorCtr="0">
            <a:noAutofit/>
          </a:bodyPr>
          <a:lstStyle>
            <a:lvl1pPr marL="457200" marR="0" lvl="0" indent="-419100" algn="l">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1pPr>
            <a:lvl2pPr marL="914400" marR="0" lvl="1" indent="-400050" algn="l">
              <a:lnSpc>
                <a:spcPct val="100000"/>
              </a:lnSpc>
              <a:spcBef>
                <a:spcPts val="540"/>
              </a:spcBef>
              <a:spcAft>
                <a:spcPts val="0"/>
              </a:spcAft>
              <a:buClr>
                <a:schemeClr val="dk1"/>
              </a:buClr>
              <a:buSzPts val="2700"/>
              <a:buFont typeface="Arial"/>
              <a:buChar char="–"/>
              <a:defRPr sz="2700" b="0" i="1" u="none" strike="noStrike" cap="none">
                <a:solidFill>
                  <a:schemeClr val="dk1"/>
                </a:solidFill>
                <a:latin typeface="Calibri"/>
                <a:ea typeface="Calibri"/>
                <a:cs typeface="Calibri"/>
                <a:sym typeface="Calibri"/>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61950" algn="l">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4pPr>
            <a:lvl5pPr marL="2286000" marR="0" lvl="4" indent="-361950" algn="l">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27" name="Google Shape;127;p99"/>
          <p:cNvSpPr txBox="1">
            <a:spLocks noGrp="1"/>
          </p:cNvSpPr>
          <p:nvPr>
            <p:ph type="sldNum" idx="12"/>
          </p:nvPr>
        </p:nvSpPr>
        <p:spPr>
          <a:xfrm>
            <a:off x="3733800" y="469737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28" name="Google Shape;128;p99"/>
          <p:cNvSpPr txBox="1"/>
          <p:nvPr/>
        </p:nvSpPr>
        <p:spPr>
          <a:xfrm>
            <a:off x="8507893" y="4911279"/>
            <a:ext cx="602978" cy="273844"/>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50"/>
              <a:buFont typeface="Arial"/>
              <a:buNone/>
            </a:pPr>
            <a:fld id="{00000000-1234-1234-1234-123412341234}" type="slidenum">
              <a:rPr lang="en-US" sz="1050" b="1" i="0" u="none" strike="noStrike" cap="none">
                <a:solidFill>
                  <a:srgbClr val="285796"/>
                </a:solidFill>
                <a:latin typeface="Calibri"/>
                <a:ea typeface="Calibri"/>
                <a:cs typeface="Calibri"/>
                <a:sym typeface="Calibri"/>
              </a:rPr>
              <a:t>‹#›</a:t>
            </a:fld>
            <a:endParaRPr sz="1050" b="1" i="0" u="none" strike="noStrike" cap="none">
              <a:solidFill>
                <a:srgbClr val="285796"/>
              </a:solidFill>
              <a:latin typeface="Calibri"/>
              <a:ea typeface="Calibri"/>
              <a:cs typeface="Calibri"/>
              <a:sym typeface="Calibri"/>
            </a:endParaRPr>
          </a:p>
        </p:txBody>
      </p:sp>
      <p:sp>
        <p:nvSpPr>
          <p:cNvPr id="129" name="Google Shape;129;p99"/>
          <p:cNvSpPr/>
          <p:nvPr/>
        </p:nvSpPr>
        <p:spPr>
          <a:xfrm>
            <a:off x="1352616" y="4992625"/>
            <a:ext cx="448752" cy="132588"/>
          </a:xfrm>
          <a:prstGeom prst="rect">
            <a:avLst/>
          </a:prstGeom>
          <a:solidFill>
            <a:srgbClr val="1E45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52"/>
          <p:cNvSpPr txBox="1">
            <a:spLocks noGrp="1"/>
          </p:cNvSpPr>
          <p:nvPr>
            <p:ph type="body" idx="1"/>
          </p:nvPr>
        </p:nvSpPr>
        <p:spPr>
          <a:xfrm>
            <a:off x="187742" y="540784"/>
            <a:ext cx="8724715" cy="4293986"/>
          </a:xfrm>
          <a:prstGeom prst="rect">
            <a:avLst/>
          </a:prstGeom>
          <a:noFill/>
          <a:ln>
            <a:noFill/>
          </a:ln>
        </p:spPr>
        <p:txBody>
          <a:bodyPr spcFirstLastPara="1" wrap="square" lIns="91425" tIns="45700" rIns="91425" bIns="45700" anchor="t" anchorCtr="0">
            <a:noAutofit/>
          </a:bodyPr>
          <a:lstStyle>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1pPr>
            <a:lvl2pPr marL="914400" marR="0" lvl="1" indent="-400050" algn="l" rtl="0">
              <a:lnSpc>
                <a:spcPct val="100000"/>
              </a:lnSpc>
              <a:spcBef>
                <a:spcPts val="540"/>
              </a:spcBef>
              <a:spcAft>
                <a:spcPts val="0"/>
              </a:spcAft>
              <a:buClr>
                <a:schemeClr val="dk1"/>
              </a:buClr>
              <a:buSzPts val="2700"/>
              <a:buFont typeface="Arial"/>
              <a:buChar char="–"/>
              <a:defRPr sz="2700" b="0" i="1"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4pPr>
            <a:lvl5pPr marL="2286000" marR="0" lvl="4"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23" name="Google Shape;23;p52"/>
          <p:cNvSpPr txBox="1">
            <a:spLocks noGrp="1"/>
          </p:cNvSpPr>
          <p:nvPr>
            <p:ph type="title"/>
          </p:nvPr>
        </p:nvSpPr>
        <p:spPr>
          <a:xfrm>
            <a:off x="165656" y="9139"/>
            <a:ext cx="6174961" cy="430901"/>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FFFFFF"/>
              </a:buClr>
              <a:buSzPts val="2400"/>
              <a:buFont typeface="Arial"/>
              <a:buNone/>
              <a:defRPr sz="2400" b="1"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4" name="Google Shape;24;p52"/>
          <p:cNvSpPr txBox="1">
            <a:spLocks noGrp="1"/>
          </p:cNvSpPr>
          <p:nvPr>
            <p:ph type="sldNum" idx="12"/>
          </p:nvPr>
        </p:nvSpPr>
        <p:spPr>
          <a:xfrm>
            <a:off x="8507893" y="4919350"/>
            <a:ext cx="602978" cy="27384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25" name="Google Shape;25;p52"/>
          <p:cNvSpPr/>
          <p:nvPr/>
        </p:nvSpPr>
        <p:spPr>
          <a:xfrm>
            <a:off x="1352616" y="5003135"/>
            <a:ext cx="448752" cy="132588"/>
          </a:xfrm>
          <a:prstGeom prst="rect">
            <a:avLst/>
          </a:prstGeom>
          <a:solidFill>
            <a:srgbClr val="1E45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30"/>
        <p:cNvGrpSpPr/>
        <p:nvPr/>
      </p:nvGrpSpPr>
      <p:grpSpPr>
        <a:xfrm>
          <a:off x="0" y="0"/>
          <a:ext cx="0" cy="0"/>
          <a:chOff x="0" y="0"/>
          <a:chExt cx="0" cy="0"/>
        </a:xfrm>
      </p:grpSpPr>
      <p:sp>
        <p:nvSpPr>
          <p:cNvPr id="131" name="Google Shape;131;p100"/>
          <p:cNvSpPr txBox="1">
            <a:spLocks noGrp="1"/>
          </p:cNvSpPr>
          <p:nvPr>
            <p:ph type="body" idx="1"/>
          </p:nvPr>
        </p:nvSpPr>
        <p:spPr>
          <a:xfrm>
            <a:off x="187742" y="540784"/>
            <a:ext cx="8724715" cy="4293986"/>
          </a:xfrm>
          <a:prstGeom prst="rect">
            <a:avLst/>
          </a:prstGeom>
          <a:noFill/>
          <a:ln>
            <a:noFill/>
          </a:ln>
        </p:spPr>
        <p:txBody>
          <a:bodyPr spcFirstLastPara="1" wrap="square" lIns="91425" tIns="45700" rIns="91425" bIns="45700" anchor="t" anchorCtr="0">
            <a:noAutofit/>
          </a:bodyPr>
          <a:lstStyle>
            <a:lvl1pPr marL="457200" marR="0" lvl="0" indent="-419100" algn="l">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1pPr>
            <a:lvl2pPr marL="914400" marR="0" lvl="1" indent="-400050" algn="l">
              <a:lnSpc>
                <a:spcPct val="100000"/>
              </a:lnSpc>
              <a:spcBef>
                <a:spcPts val="540"/>
              </a:spcBef>
              <a:spcAft>
                <a:spcPts val="0"/>
              </a:spcAft>
              <a:buClr>
                <a:schemeClr val="dk1"/>
              </a:buClr>
              <a:buSzPts val="2700"/>
              <a:buFont typeface="Arial"/>
              <a:buChar char="–"/>
              <a:defRPr sz="2700" b="0" i="1" u="none" strike="noStrike" cap="none">
                <a:solidFill>
                  <a:schemeClr val="dk1"/>
                </a:solidFill>
                <a:latin typeface="Calibri"/>
                <a:ea typeface="Calibri"/>
                <a:cs typeface="Calibri"/>
                <a:sym typeface="Calibri"/>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61950" algn="l">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4pPr>
            <a:lvl5pPr marL="2286000" marR="0" lvl="4" indent="-361950" algn="l">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32" name="Google Shape;132;p100"/>
          <p:cNvSpPr txBox="1">
            <a:spLocks noGrp="1"/>
          </p:cNvSpPr>
          <p:nvPr>
            <p:ph type="title"/>
          </p:nvPr>
        </p:nvSpPr>
        <p:spPr>
          <a:xfrm>
            <a:off x="187742" y="1"/>
            <a:ext cx="6174961" cy="430901"/>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FFFFFF"/>
              </a:buClr>
              <a:buSzPts val="2400"/>
              <a:buFont typeface="Arial"/>
              <a:buNone/>
              <a:defRPr sz="2400" b="1"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33" name="Google Shape;133;p100"/>
          <p:cNvSpPr txBox="1">
            <a:spLocks noGrp="1"/>
          </p:cNvSpPr>
          <p:nvPr>
            <p:ph type="sldNum" idx="12"/>
          </p:nvPr>
        </p:nvSpPr>
        <p:spPr>
          <a:xfrm>
            <a:off x="8507893" y="4919350"/>
            <a:ext cx="602978" cy="27384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134" name="Google Shape;134;p100"/>
          <p:cNvSpPr/>
          <p:nvPr/>
        </p:nvSpPr>
        <p:spPr>
          <a:xfrm>
            <a:off x="1352616" y="4992625"/>
            <a:ext cx="448752" cy="132588"/>
          </a:xfrm>
          <a:prstGeom prst="rect">
            <a:avLst/>
          </a:prstGeom>
          <a:solidFill>
            <a:srgbClr val="1E45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35"/>
        <p:cNvGrpSpPr/>
        <p:nvPr/>
      </p:nvGrpSpPr>
      <p:grpSpPr>
        <a:xfrm>
          <a:off x="0" y="0"/>
          <a:ext cx="0" cy="0"/>
          <a:chOff x="0" y="0"/>
          <a:chExt cx="0" cy="0"/>
        </a:xfrm>
      </p:grpSpPr>
      <p:sp>
        <p:nvSpPr>
          <p:cNvPr id="136" name="Google Shape;136;p101"/>
          <p:cNvSpPr txBox="1">
            <a:spLocks noGrp="1"/>
          </p:cNvSpPr>
          <p:nvPr>
            <p:ph type="title"/>
          </p:nvPr>
        </p:nvSpPr>
        <p:spPr>
          <a:xfrm>
            <a:off x="236093" y="1"/>
            <a:ext cx="6174961" cy="430901"/>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FFFFFF"/>
              </a:buClr>
              <a:buSzPts val="2400"/>
              <a:buFont typeface="Arial"/>
              <a:buNone/>
              <a:defRPr sz="2400" b="1"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37" name="Google Shape;137;p101"/>
          <p:cNvSpPr txBox="1">
            <a:spLocks noGrp="1"/>
          </p:cNvSpPr>
          <p:nvPr>
            <p:ph type="sldNum" idx="12"/>
          </p:nvPr>
        </p:nvSpPr>
        <p:spPr>
          <a:xfrm>
            <a:off x="8507893" y="4919350"/>
            <a:ext cx="602978" cy="27384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138" name="Google Shape;138;p101"/>
          <p:cNvSpPr/>
          <p:nvPr/>
        </p:nvSpPr>
        <p:spPr>
          <a:xfrm>
            <a:off x="1352616" y="4992625"/>
            <a:ext cx="448752" cy="132588"/>
          </a:xfrm>
          <a:prstGeom prst="rect">
            <a:avLst/>
          </a:prstGeom>
          <a:solidFill>
            <a:srgbClr val="1E45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39"/>
        <p:cNvGrpSpPr/>
        <p:nvPr/>
      </p:nvGrpSpPr>
      <p:grpSpPr>
        <a:xfrm>
          <a:off x="0" y="0"/>
          <a:ext cx="0" cy="0"/>
          <a:chOff x="0" y="0"/>
          <a:chExt cx="0" cy="0"/>
        </a:xfrm>
      </p:grpSpPr>
      <p:sp>
        <p:nvSpPr>
          <p:cNvPr id="140" name="Google Shape;140;p102"/>
          <p:cNvSpPr txBox="1">
            <a:spLocks noGrp="1"/>
          </p:cNvSpPr>
          <p:nvPr>
            <p:ph type="body" idx="1"/>
          </p:nvPr>
        </p:nvSpPr>
        <p:spPr>
          <a:xfrm>
            <a:off x="187742" y="540784"/>
            <a:ext cx="8724715" cy="4293986"/>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600"/>
              </a:spcBef>
              <a:spcAft>
                <a:spcPts val="0"/>
              </a:spcAft>
              <a:buClr>
                <a:schemeClr val="dk2"/>
              </a:buClr>
              <a:buSzPts val="2400"/>
              <a:buFont typeface="Arial"/>
              <a:buChar char="•"/>
              <a:defRPr sz="2400" b="0" i="0" u="none" strike="noStrike" cap="none">
                <a:solidFill>
                  <a:schemeClr val="dk2"/>
                </a:solidFill>
                <a:latin typeface="Calibri"/>
                <a:ea typeface="Calibri"/>
                <a:cs typeface="Calibri"/>
                <a:sym typeface="Calibri"/>
              </a:defRPr>
            </a:lvl1pPr>
            <a:lvl2pPr marL="914400" marR="0" lvl="1" indent="-355600" algn="l">
              <a:lnSpc>
                <a:spcPct val="100000"/>
              </a:lnSpc>
              <a:spcBef>
                <a:spcPts val="540"/>
              </a:spcBef>
              <a:spcAft>
                <a:spcPts val="0"/>
              </a:spcAft>
              <a:buClr>
                <a:schemeClr val="dk2"/>
              </a:buClr>
              <a:buSzPts val="2000"/>
              <a:buFont typeface="Arial"/>
              <a:buChar char="–"/>
              <a:defRPr sz="2000" b="0" i="1" u="none" strike="noStrike" cap="none">
                <a:solidFill>
                  <a:schemeClr val="dk2"/>
                </a:solidFill>
                <a:latin typeface="Calibri"/>
                <a:ea typeface="Calibri"/>
                <a:cs typeface="Calibri"/>
                <a:sym typeface="Calibri"/>
              </a:defRPr>
            </a:lvl2pPr>
            <a:lvl3pPr marL="1371600" marR="0" lvl="2" indent="-342900" algn="l">
              <a:lnSpc>
                <a:spcPct val="100000"/>
              </a:lnSpc>
              <a:spcBef>
                <a:spcPts val="48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3pPr>
            <a:lvl4pPr marL="1828800" marR="0" lvl="3" indent="-317500" algn="l">
              <a:lnSpc>
                <a:spcPct val="100000"/>
              </a:lnSpc>
              <a:spcBef>
                <a:spcPts val="420"/>
              </a:spcBef>
              <a:spcAft>
                <a:spcPts val="0"/>
              </a:spcAft>
              <a:buClr>
                <a:schemeClr val="dk2"/>
              </a:buClr>
              <a:buSzPts val="1400"/>
              <a:buFont typeface="Arial"/>
              <a:buChar char="–"/>
              <a:defRPr sz="1400" b="0" i="0" u="none" strike="noStrike" cap="none">
                <a:solidFill>
                  <a:schemeClr val="dk2"/>
                </a:solidFill>
                <a:latin typeface="Calibri"/>
                <a:ea typeface="Calibri"/>
                <a:cs typeface="Calibri"/>
                <a:sym typeface="Calibri"/>
              </a:defRPr>
            </a:lvl4pPr>
            <a:lvl5pPr marL="2286000" marR="0" lvl="4" indent="-228600" algn="l">
              <a:lnSpc>
                <a:spcPct val="100000"/>
              </a:lnSpc>
              <a:spcBef>
                <a:spcPts val="420"/>
              </a:spcBef>
              <a:spcAft>
                <a:spcPts val="0"/>
              </a:spcAft>
              <a:buClr>
                <a:schemeClr val="dk1"/>
              </a:buClr>
              <a:buSzPts val="2100"/>
              <a:buFont typeface="Arial"/>
              <a:buNone/>
              <a:defRPr sz="1400" b="0" i="0" u="none" strike="noStrike" cap="none">
                <a:solidFill>
                  <a:schemeClr val="dk2"/>
                </a:solidFill>
                <a:latin typeface="Calibri"/>
                <a:ea typeface="Calibri"/>
                <a:cs typeface="Calibri"/>
                <a:sym typeface="Calibri"/>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41" name="Google Shape;141;p102"/>
          <p:cNvSpPr txBox="1">
            <a:spLocks noGrp="1"/>
          </p:cNvSpPr>
          <p:nvPr>
            <p:ph type="title"/>
          </p:nvPr>
        </p:nvSpPr>
        <p:spPr>
          <a:xfrm>
            <a:off x="165656" y="9139"/>
            <a:ext cx="6174961" cy="430901"/>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FFFFFF"/>
              </a:buClr>
              <a:buSzPts val="2400"/>
              <a:buFont typeface="Arial"/>
              <a:buNone/>
              <a:defRPr sz="2400" b="1"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42" name="Google Shape;142;p102"/>
          <p:cNvSpPr txBox="1">
            <a:spLocks noGrp="1"/>
          </p:cNvSpPr>
          <p:nvPr>
            <p:ph type="sldNum" idx="12"/>
          </p:nvPr>
        </p:nvSpPr>
        <p:spPr>
          <a:xfrm>
            <a:off x="8507893" y="4919350"/>
            <a:ext cx="602978" cy="27384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53"/>
          <p:cNvSpPr txBox="1">
            <a:spLocks noGrp="1"/>
          </p:cNvSpPr>
          <p:nvPr>
            <p:ph type="title"/>
          </p:nvPr>
        </p:nvSpPr>
        <p:spPr>
          <a:xfrm>
            <a:off x="84984" y="1"/>
            <a:ext cx="6308429" cy="451634"/>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FFFFFF"/>
              </a:buClr>
              <a:buSzPts val="2400"/>
              <a:buFont typeface="Arial"/>
              <a:buNone/>
              <a:defRPr sz="2400" b="1"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8" name="Google Shape;28;p53"/>
          <p:cNvSpPr txBox="1">
            <a:spLocks noGrp="1"/>
          </p:cNvSpPr>
          <p:nvPr>
            <p:ph type="sldNum" idx="12"/>
          </p:nvPr>
        </p:nvSpPr>
        <p:spPr>
          <a:xfrm>
            <a:off x="8507893" y="4919350"/>
            <a:ext cx="602978" cy="27384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29" name="Google Shape;29;p53"/>
          <p:cNvSpPr/>
          <p:nvPr/>
        </p:nvSpPr>
        <p:spPr>
          <a:xfrm>
            <a:off x="1352616" y="4992625"/>
            <a:ext cx="448752" cy="132588"/>
          </a:xfrm>
          <a:prstGeom prst="rect">
            <a:avLst/>
          </a:prstGeom>
          <a:solidFill>
            <a:srgbClr val="1E45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30"/>
        <p:cNvGrpSpPr/>
        <p:nvPr/>
      </p:nvGrpSpPr>
      <p:grpSpPr>
        <a:xfrm>
          <a:off x="0" y="0"/>
          <a:ext cx="0" cy="0"/>
          <a:chOff x="0" y="0"/>
          <a:chExt cx="0" cy="0"/>
        </a:xfrm>
      </p:grpSpPr>
      <p:sp>
        <p:nvSpPr>
          <p:cNvPr id="31" name="Google Shape;31;p54"/>
          <p:cNvSpPr txBox="1">
            <a:spLocks noGrp="1"/>
          </p:cNvSpPr>
          <p:nvPr>
            <p:ph type="body" idx="1"/>
          </p:nvPr>
        </p:nvSpPr>
        <p:spPr>
          <a:xfrm>
            <a:off x="187742" y="540784"/>
            <a:ext cx="8724715" cy="4293986"/>
          </a:xfrm>
          <a:prstGeom prst="rect">
            <a:avLst/>
          </a:prstGeom>
          <a:noFill/>
          <a:ln>
            <a:noFill/>
          </a:ln>
        </p:spPr>
        <p:txBody>
          <a:bodyPr spcFirstLastPara="1" wrap="square" lIns="91425" tIns="45700" rIns="91425" bIns="45700" anchor="t" anchorCtr="0">
            <a:noAutofit/>
          </a:bodyPr>
          <a:lstStyle>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1pPr>
            <a:lvl2pPr marL="914400" marR="0" lvl="1" indent="-400050" algn="l" rtl="0">
              <a:lnSpc>
                <a:spcPct val="100000"/>
              </a:lnSpc>
              <a:spcBef>
                <a:spcPts val="540"/>
              </a:spcBef>
              <a:spcAft>
                <a:spcPts val="0"/>
              </a:spcAft>
              <a:buClr>
                <a:schemeClr val="dk1"/>
              </a:buClr>
              <a:buSzPts val="2700"/>
              <a:buFont typeface="Arial"/>
              <a:buChar char="–"/>
              <a:defRPr sz="2700" b="0" i="1"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4pPr>
            <a:lvl5pPr marL="2286000" marR="0" lvl="4"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32" name="Google Shape;32;p54"/>
          <p:cNvSpPr txBox="1">
            <a:spLocks noGrp="1"/>
          </p:cNvSpPr>
          <p:nvPr>
            <p:ph type="title"/>
          </p:nvPr>
        </p:nvSpPr>
        <p:spPr>
          <a:xfrm>
            <a:off x="187742" y="1"/>
            <a:ext cx="6174961" cy="430901"/>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FFFFFF"/>
              </a:buClr>
              <a:buSzPts val="2400"/>
              <a:buFont typeface="Arial"/>
              <a:buNone/>
              <a:defRPr sz="2400" b="1"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33" name="Google Shape;33;p54"/>
          <p:cNvSpPr txBox="1">
            <a:spLocks noGrp="1"/>
          </p:cNvSpPr>
          <p:nvPr>
            <p:ph type="sldNum" idx="12"/>
          </p:nvPr>
        </p:nvSpPr>
        <p:spPr>
          <a:xfrm>
            <a:off x="8507893" y="4919350"/>
            <a:ext cx="602978" cy="27384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34" name="Google Shape;34;p54"/>
          <p:cNvSpPr/>
          <p:nvPr/>
        </p:nvSpPr>
        <p:spPr>
          <a:xfrm>
            <a:off x="1352616" y="4992625"/>
            <a:ext cx="448752" cy="132588"/>
          </a:xfrm>
          <a:prstGeom prst="rect">
            <a:avLst/>
          </a:prstGeom>
          <a:solidFill>
            <a:srgbClr val="1E45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9"/>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Autofit/>
          </a:bodyPr>
          <a:lstStyle>
            <a:lvl1pPr marR="0" lvl="0" algn="l">
              <a:lnSpc>
                <a:spcPct val="100000"/>
              </a:lnSpc>
              <a:spcBef>
                <a:spcPts val="0"/>
              </a:spcBef>
              <a:spcAft>
                <a:spcPts val="0"/>
              </a:spcAft>
              <a:buClr>
                <a:srgbClr val="FFFFFF"/>
              </a:buClr>
              <a:buSzPts val="3000"/>
              <a:buFont typeface="Arial"/>
              <a:buNone/>
              <a:defRPr sz="3000" b="1"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37" name="Google Shape;37;p59"/>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3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270"/>
              </a:spcBef>
              <a:spcAft>
                <a:spcPts val="0"/>
              </a:spcAft>
              <a:buClr>
                <a:srgbClr val="888888"/>
              </a:buClr>
              <a:buSzPts val="1350"/>
              <a:buFont typeface="Arial"/>
              <a:buNone/>
              <a:defRPr sz="1350" b="0" i="1" u="none" strike="noStrike" cap="none">
                <a:solidFill>
                  <a:srgbClr val="888888"/>
                </a:solidFill>
                <a:latin typeface="Calibri"/>
                <a:ea typeface="Calibri"/>
                <a:cs typeface="Calibri"/>
                <a:sym typeface="Calibri"/>
              </a:defRPr>
            </a:lvl2pPr>
            <a:lvl3pPr marL="1371600" marR="0" lvl="2" indent="-228600" algn="l" rtl="0">
              <a:lnSpc>
                <a:spcPct val="100000"/>
              </a:lnSpc>
              <a:spcBef>
                <a:spcPts val="24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10"/>
              </a:spcBef>
              <a:spcAft>
                <a:spcPts val="0"/>
              </a:spcAft>
              <a:buClr>
                <a:srgbClr val="888888"/>
              </a:buClr>
              <a:buSzPts val="1050"/>
              <a:buFont typeface="Arial"/>
              <a:buNone/>
              <a:defRPr sz="105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10"/>
              </a:spcBef>
              <a:spcAft>
                <a:spcPts val="0"/>
              </a:spcAft>
              <a:buClr>
                <a:srgbClr val="888888"/>
              </a:buClr>
              <a:buSzPts val="1050"/>
              <a:buFont typeface="Arial"/>
              <a:buNone/>
              <a:defRPr sz="105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10"/>
              </a:spcBef>
              <a:spcAft>
                <a:spcPts val="0"/>
              </a:spcAft>
              <a:buClr>
                <a:srgbClr val="888888"/>
              </a:buClr>
              <a:buSzPts val="1050"/>
              <a:buFont typeface="Arial"/>
              <a:buNone/>
              <a:defRPr sz="105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10"/>
              </a:spcBef>
              <a:spcAft>
                <a:spcPts val="0"/>
              </a:spcAft>
              <a:buClr>
                <a:srgbClr val="888888"/>
              </a:buClr>
              <a:buSzPts val="1050"/>
              <a:buFont typeface="Arial"/>
              <a:buNone/>
              <a:defRPr sz="105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10"/>
              </a:spcBef>
              <a:spcAft>
                <a:spcPts val="0"/>
              </a:spcAft>
              <a:buClr>
                <a:srgbClr val="888888"/>
              </a:buClr>
              <a:buSzPts val="1050"/>
              <a:buFont typeface="Arial"/>
              <a:buNone/>
              <a:defRPr sz="105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10"/>
              </a:spcBef>
              <a:spcAft>
                <a:spcPts val="0"/>
              </a:spcAft>
              <a:buClr>
                <a:srgbClr val="888888"/>
              </a:buClr>
              <a:buSzPts val="1050"/>
              <a:buFont typeface="Arial"/>
              <a:buNone/>
              <a:defRPr sz="1050" b="0" i="0" u="none" strike="noStrike" cap="none">
                <a:solidFill>
                  <a:srgbClr val="888888"/>
                </a:solidFill>
                <a:latin typeface="Calibri"/>
                <a:ea typeface="Calibri"/>
                <a:cs typeface="Calibri"/>
                <a:sym typeface="Calibri"/>
              </a:defRPr>
            </a:lvl9pPr>
          </a:lstStyle>
          <a:p>
            <a:endParaRPr/>
          </a:p>
        </p:txBody>
      </p:sp>
      <p:sp>
        <p:nvSpPr>
          <p:cNvPr id="38" name="Google Shape;38;p59"/>
          <p:cNvSpPr txBox="1">
            <a:spLocks noGrp="1"/>
          </p:cNvSpPr>
          <p:nvPr>
            <p:ph type="sldNum" idx="12"/>
          </p:nvPr>
        </p:nvSpPr>
        <p:spPr>
          <a:xfrm>
            <a:off x="8507893" y="4919350"/>
            <a:ext cx="602978" cy="27384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39" name="Google Shape;39;p59"/>
          <p:cNvSpPr/>
          <p:nvPr/>
        </p:nvSpPr>
        <p:spPr>
          <a:xfrm>
            <a:off x="1352616" y="4992625"/>
            <a:ext cx="448752" cy="132588"/>
          </a:xfrm>
          <a:prstGeom prst="rect">
            <a:avLst/>
          </a:prstGeom>
          <a:solidFill>
            <a:srgbClr val="1E45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
        <p:nvSpPr>
          <p:cNvPr id="41" name="Google Shape;41;p60"/>
          <p:cNvSpPr txBox="1">
            <a:spLocks noGrp="1"/>
          </p:cNvSpPr>
          <p:nvPr>
            <p:ph type="sldNum" idx="12"/>
          </p:nvPr>
        </p:nvSpPr>
        <p:spPr>
          <a:xfrm>
            <a:off x="8507893" y="4919350"/>
            <a:ext cx="602978" cy="27384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42" name="Google Shape;42;p60"/>
          <p:cNvSpPr/>
          <p:nvPr/>
        </p:nvSpPr>
        <p:spPr>
          <a:xfrm>
            <a:off x="1352616" y="4992625"/>
            <a:ext cx="448752" cy="132588"/>
          </a:xfrm>
          <a:prstGeom prst="rect">
            <a:avLst/>
          </a:prstGeom>
          <a:solidFill>
            <a:srgbClr val="1E45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3"/>
        <p:cNvGrpSpPr/>
        <p:nvPr/>
      </p:nvGrpSpPr>
      <p:grpSpPr>
        <a:xfrm>
          <a:off x="0" y="0"/>
          <a:ext cx="0" cy="0"/>
          <a:chOff x="0" y="0"/>
          <a:chExt cx="0" cy="0"/>
        </a:xfrm>
      </p:grpSpPr>
      <p:sp>
        <p:nvSpPr>
          <p:cNvPr id="44" name="Google Shape;44;p61"/>
          <p:cNvSpPr txBox="1">
            <a:spLocks noGrp="1"/>
          </p:cNvSpPr>
          <p:nvPr>
            <p:ph type="title"/>
          </p:nvPr>
        </p:nvSpPr>
        <p:spPr>
          <a:xfrm>
            <a:off x="457203" y="533401"/>
            <a:ext cx="3008313" cy="542925"/>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Clr>
                <a:srgbClr val="FFFFFF"/>
              </a:buClr>
              <a:buSzPts val="1500"/>
              <a:buFont typeface="Arial"/>
              <a:buNone/>
              <a:defRPr sz="1500" b="1"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45" name="Google Shape;45;p61"/>
          <p:cNvSpPr txBox="1">
            <a:spLocks noGrp="1"/>
          </p:cNvSpPr>
          <p:nvPr>
            <p:ph type="body" idx="1"/>
          </p:nvPr>
        </p:nvSpPr>
        <p:spPr>
          <a:xfrm>
            <a:off x="3575050" y="533401"/>
            <a:ext cx="5111750" cy="4061222"/>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100000"/>
              </a:lnSpc>
              <a:spcBef>
                <a:spcPts val="420"/>
              </a:spcBef>
              <a:spcAft>
                <a:spcPts val="0"/>
              </a:spcAft>
              <a:buClr>
                <a:schemeClr val="dk1"/>
              </a:buClr>
              <a:buSzPts val="2100"/>
              <a:buFont typeface="Arial"/>
              <a:buChar char="–"/>
              <a:defRPr sz="2100" b="0" i="1"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46" name="Google Shape;46;p61"/>
          <p:cNvSpPr txBox="1">
            <a:spLocks noGrp="1"/>
          </p:cNvSpPr>
          <p:nvPr>
            <p:ph type="body" idx="2"/>
          </p:nvPr>
        </p:nvSpPr>
        <p:spPr>
          <a:xfrm>
            <a:off x="457203" y="1076327"/>
            <a:ext cx="3008313" cy="351829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10"/>
              </a:spcBef>
              <a:spcAft>
                <a:spcPts val="0"/>
              </a:spcAft>
              <a:buClr>
                <a:schemeClr val="dk1"/>
              </a:buClr>
              <a:buSzPts val="1050"/>
              <a:buFont typeface="Arial"/>
              <a:buNone/>
              <a:defRPr sz="105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180"/>
              </a:spcBef>
              <a:spcAft>
                <a:spcPts val="0"/>
              </a:spcAft>
              <a:buClr>
                <a:schemeClr val="dk1"/>
              </a:buClr>
              <a:buSzPts val="900"/>
              <a:buFont typeface="Arial"/>
              <a:buNone/>
              <a:defRPr sz="900" b="0" i="1" u="none" strike="noStrike" cap="none">
                <a:solidFill>
                  <a:schemeClr val="dk1"/>
                </a:solidFill>
                <a:latin typeface="Calibri"/>
                <a:ea typeface="Calibri"/>
                <a:cs typeface="Calibri"/>
                <a:sym typeface="Calibri"/>
              </a:defRPr>
            </a:lvl2pPr>
            <a:lvl3pPr marL="1371600" marR="0" lvl="2" indent="-228600" algn="l" rtl="0">
              <a:lnSpc>
                <a:spcPct val="100000"/>
              </a:lnSpc>
              <a:spcBef>
                <a:spcPts val="150"/>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35"/>
              </a:spcBef>
              <a:spcAft>
                <a:spcPts val="0"/>
              </a:spcAft>
              <a:buClr>
                <a:schemeClr val="dk1"/>
              </a:buClr>
              <a:buSzPts val="675"/>
              <a:buFont typeface="Arial"/>
              <a:buNone/>
              <a:defRPr sz="675"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35"/>
              </a:spcBef>
              <a:spcAft>
                <a:spcPts val="0"/>
              </a:spcAft>
              <a:buClr>
                <a:schemeClr val="dk1"/>
              </a:buClr>
              <a:buSzPts val="675"/>
              <a:buFont typeface="Arial"/>
              <a:buNone/>
              <a:defRPr sz="675"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35"/>
              </a:spcBef>
              <a:spcAft>
                <a:spcPts val="0"/>
              </a:spcAft>
              <a:buClr>
                <a:schemeClr val="dk1"/>
              </a:buClr>
              <a:buSzPts val="675"/>
              <a:buFont typeface="Arial"/>
              <a:buNone/>
              <a:defRPr sz="675"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35"/>
              </a:spcBef>
              <a:spcAft>
                <a:spcPts val="0"/>
              </a:spcAft>
              <a:buClr>
                <a:schemeClr val="dk1"/>
              </a:buClr>
              <a:buSzPts val="675"/>
              <a:buFont typeface="Arial"/>
              <a:buNone/>
              <a:defRPr sz="675"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35"/>
              </a:spcBef>
              <a:spcAft>
                <a:spcPts val="0"/>
              </a:spcAft>
              <a:buClr>
                <a:schemeClr val="dk1"/>
              </a:buClr>
              <a:buSzPts val="675"/>
              <a:buFont typeface="Arial"/>
              <a:buNone/>
              <a:defRPr sz="675"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35"/>
              </a:spcBef>
              <a:spcAft>
                <a:spcPts val="0"/>
              </a:spcAft>
              <a:buClr>
                <a:schemeClr val="dk1"/>
              </a:buClr>
              <a:buSzPts val="675"/>
              <a:buFont typeface="Arial"/>
              <a:buNone/>
              <a:defRPr sz="675" b="0" i="0" u="none" strike="noStrike" cap="none">
                <a:solidFill>
                  <a:schemeClr val="dk1"/>
                </a:solidFill>
                <a:latin typeface="Calibri"/>
                <a:ea typeface="Calibri"/>
                <a:cs typeface="Calibri"/>
                <a:sym typeface="Calibri"/>
              </a:defRPr>
            </a:lvl9pPr>
          </a:lstStyle>
          <a:p>
            <a:endParaRPr/>
          </a:p>
        </p:txBody>
      </p:sp>
      <p:sp>
        <p:nvSpPr>
          <p:cNvPr id="47" name="Google Shape;47;p61"/>
          <p:cNvSpPr txBox="1">
            <a:spLocks noGrp="1"/>
          </p:cNvSpPr>
          <p:nvPr>
            <p:ph type="sldNum" idx="12"/>
          </p:nvPr>
        </p:nvSpPr>
        <p:spPr>
          <a:xfrm>
            <a:off x="3733800" y="469737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48" name="Google Shape;48;p61"/>
          <p:cNvSpPr txBox="1"/>
          <p:nvPr/>
        </p:nvSpPr>
        <p:spPr>
          <a:xfrm>
            <a:off x="8507893" y="4919350"/>
            <a:ext cx="602978" cy="273844"/>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50"/>
              <a:buFont typeface="Arial"/>
              <a:buNone/>
            </a:pPr>
            <a:fld id="{00000000-1234-1234-1234-123412341234}" type="slidenum">
              <a:rPr lang="en-US" sz="1050" b="1" i="0" u="none" strike="noStrike" cap="none">
                <a:solidFill>
                  <a:srgbClr val="285796"/>
                </a:solidFill>
                <a:latin typeface="Calibri"/>
                <a:ea typeface="Calibri"/>
                <a:cs typeface="Calibri"/>
                <a:sym typeface="Calibri"/>
              </a:rPr>
              <a:t>‹#›</a:t>
            </a:fld>
            <a:endParaRPr sz="1050" b="1" i="0" u="none" strike="noStrike" cap="none">
              <a:solidFill>
                <a:srgbClr val="285796"/>
              </a:solidFill>
              <a:latin typeface="Calibri"/>
              <a:ea typeface="Calibri"/>
              <a:cs typeface="Calibri"/>
              <a:sym typeface="Calibri"/>
            </a:endParaRPr>
          </a:p>
        </p:txBody>
      </p:sp>
      <p:sp>
        <p:nvSpPr>
          <p:cNvPr id="49" name="Google Shape;49;p61"/>
          <p:cNvSpPr/>
          <p:nvPr/>
        </p:nvSpPr>
        <p:spPr>
          <a:xfrm>
            <a:off x="1352616" y="4992625"/>
            <a:ext cx="448752" cy="132588"/>
          </a:xfrm>
          <a:prstGeom prst="rect">
            <a:avLst/>
          </a:prstGeom>
          <a:solidFill>
            <a:srgbClr val="1E45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0"/>
        <p:cNvGrpSpPr/>
        <p:nvPr/>
      </p:nvGrpSpPr>
      <p:grpSpPr>
        <a:xfrm>
          <a:off x="0" y="0"/>
          <a:ext cx="0" cy="0"/>
          <a:chOff x="0" y="0"/>
          <a:chExt cx="0" cy="0"/>
        </a:xfrm>
      </p:grpSpPr>
      <p:sp>
        <p:nvSpPr>
          <p:cNvPr id="51" name="Google Shape;51;p62"/>
          <p:cNvSpPr txBox="1">
            <a:spLocks noGrp="1"/>
          </p:cNvSpPr>
          <p:nvPr>
            <p:ph type="title"/>
          </p:nvPr>
        </p:nvSpPr>
        <p:spPr>
          <a:xfrm>
            <a:off x="1792288" y="3705226"/>
            <a:ext cx="5486400" cy="425054"/>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Clr>
                <a:srgbClr val="FFFFFF"/>
              </a:buClr>
              <a:buSzPts val="1500"/>
              <a:buFont typeface="Arial"/>
              <a:buNone/>
              <a:defRPr sz="1500" b="1"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52" name="Google Shape;52;p62"/>
          <p:cNvSpPr>
            <a:spLocks noGrp="1"/>
          </p:cNvSpPr>
          <p:nvPr>
            <p:ph type="pic" idx="2"/>
          </p:nvPr>
        </p:nvSpPr>
        <p:spPr>
          <a:xfrm>
            <a:off x="1792288" y="564356"/>
            <a:ext cx="5486400" cy="3086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100000"/>
              </a:lnSpc>
              <a:spcBef>
                <a:spcPts val="420"/>
              </a:spcBef>
              <a:spcAft>
                <a:spcPts val="0"/>
              </a:spcAft>
              <a:buClr>
                <a:schemeClr val="dk1"/>
              </a:buClr>
              <a:buSzPts val="2100"/>
              <a:buFont typeface="Arial"/>
              <a:buNone/>
              <a:defRPr sz="2100" b="0" i="1" u="none" strike="noStrike" cap="none">
                <a:solidFill>
                  <a:schemeClr val="dk1"/>
                </a:solidFill>
                <a:latin typeface="Calibri"/>
                <a:ea typeface="Calibri"/>
                <a:cs typeface="Calibri"/>
                <a:sym typeface="Calibri"/>
              </a:defRPr>
            </a:lvl2pPr>
            <a:lvl3pPr marR="0" lvl="2"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53" name="Google Shape;53;p62"/>
          <p:cNvSpPr txBox="1">
            <a:spLocks noGrp="1"/>
          </p:cNvSpPr>
          <p:nvPr>
            <p:ph type="body" idx="1"/>
          </p:nvPr>
        </p:nvSpPr>
        <p:spPr>
          <a:xfrm>
            <a:off x="1792288" y="4130279"/>
            <a:ext cx="5486400" cy="60364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10"/>
              </a:spcBef>
              <a:spcAft>
                <a:spcPts val="0"/>
              </a:spcAft>
              <a:buClr>
                <a:schemeClr val="dk1"/>
              </a:buClr>
              <a:buSzPts val="1050"/>
              <a:buFont typeface="Arial"/>
              <a:buNone/>
              <a:defRPr sz="105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180"/>
              </a:spcBef>
              <a:spcAft>
                <a:spcPts val="0"/>
              </a:spcAft>
              <a:buClr>
                <a:schemeClr val="dk1"/>
              </a:buClr>
              <a:buSzPts val="900"/>
              <a:buFont typeface="Arial"/>
              <a:buNone/>
              <a:defRPr sz="900" b="0" i="1" u="none" strike="noStrike" cap="none">
                <a:solidFill>
                  <a:schemeClr val="dk1"/>
                </a:solidFill>
                <a:latin typeface="Calibri"/>
                <a:ea typeface="Calibri"/>
                <a:cs typeface="Calibri"/>
                <a:sym typeface="Calibri"/>
              </a:defRPr>
            </a:lvl2pPr>
            <a:lvl3pPr marL="1371600" marR="0" lvl="2" indent="-228600" algn="l" rtl="0">
              <a:lnSpc>
                <a:spcPct val="100000"/>
              </a:lnSpc>
              <a:spcBef>
                <a:spcPts val="150"/>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35"/>
              </a:spcBef>
              <a:spcAft>
                <a:spcPts val="0"/>
              </a:spcAft>
              <a:buClr>
                <a:schemeClr val="dk1"/>
              </a:buClr>
              <a:buSzPts val="675"/>
              <a:buFont typeface="Arial"/>
              <a:buNone/>
              <a:defRPr sz="675"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35"/>
              </a:spcBef>
              <a:spcAft>
                <a:spcPts val="0"/>
              </a:spcAft>
              <a:buClr>
                <a:schemeClr val="dk1"/>
              </a:buClr>
              <a:buSzPts val="675"/>
              <a:buFont typeface="Arial"/>
              <a:buNone/>
              <a:defRPr sz="675"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35"/>
              </a:spcBef>
              <a:spcAft>
                <a:spcPts val="0"/>
              </a:spcAft>
              <a:buClr>
                <a:schemeClr val="dk1"/>
              </a:buClr>
              <a:buSzPts val="675"/>
              <a:buFont typeface="Arial"/>
              <a:buNone/>
              <a:defRPr sz="675"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35"/>
              </a:spcBef>
              <a:spcAft>
                <a:spcPts val="0"/>
              </a:spcAft>
              <a:buClr>
                <a:schemeClr val="dk1"/>
              </a:buClr>
              <a:buSzPts val="675"/>
              <a:buFont typeface="Arial"/>
              <a:buNone/>
              <a:defRPr sz="675"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35"/>
              </a:spcBef>
              <a:spcAft>
                <a:spcPts val="0"/>
              </a:spcAft>
              <a:buClr>
                <a:schemeClr val="dk1"/>
              </a:buClr>
              <a:buSzPts val="675"/>
              <a:buFont typeface="Arial"/>
              <a:buNone/>
              <a:defRPr sz="675"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35"/>
              </a:spcBef>
              <a:spcAft>
                <a:spcPts val="0"/>
              </a:spcAft>
              <a:buClr>
                <a:schemeClr val="dk1"/>
              </a:buClr>
              <a:buSzPts val="675"/>
              <a:buFont typeface="Arial"/>
              <a:buNone/>
              <a:defRPr sz="675" b="0" i="0" u="none" strike="noStrike" cap="none">
                <a:solidFill>
                  <a:schemeClr val="dk1"/>
                </a:solidFill>
                <a:latin typeface="Calibri"/>
                <a:ea typeface="Calibri"/>
                <a:cs typeface="Calibri"/>
                <a:sym typeface="Calibri"/>
              </a:defRPr>
            </a:lvl9pPr>
          </a:lstStyle>
          <a:p>
            <a:endParaRPr/>
          </a:p>
        </p:txBody>
      </p:sp>
      <p:sp>
        <p:nvSpPr>
          <p:cNvPr id="54" name="Google Shape;54;p62"/>
          <p:cNvSpPr txBox="1">
            <a:spLocks noGrp="1"/>
          </p:cNvSpPr>
          <p:nvPr>
            <p:ph type="sldNum" idx="12"/>
          </p:nvPr>
        </p:nvSpPr>
        <p:spPr>
          <a:xfrm>
            <a:off x="3733800" y="469737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55" name="Google Shape;55;p62"/>
          <p:cNvSpPr txBox="1"/>
          <p:nvPr/>
        </p:nvSpPr>
        <p:spPr>
          <a:xfrm>
            <a:off x="8507893" y="4919350"/>
            <a:ext cx="602978" cy="273844"/>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50"/>
              <a:buFont typeface="Arial"/>
              <a:buNone/>
            </a:pPr>
            <a:fld id="{00000000-1234-1234-1234-123412341234}" type="slidenum">
              <a:rPr lang="en-US" sz="1050" b="1" i="0" u="none" strike="noStrike" cap="none">
                <a:solidFill>
                  <a:srgbClr val="285796"/>
                </a:solidFill>
                <a:latin typeface="Calibri"/>
                <a:ea typeface="Calibri"/>
                <a:cs typeface="Calibri"/>
                <a:sym typeface="Calibri"/>
              </a:rPr>
              <a:t>‹#›</a:t>
            </a:fld>
            <a:endParaRPr sz="1050" b="1" i="0" u="none" strike="noStrike" cap="none">
              <a:solidFill>
                <a:srgbClr val="285796"/>
              </a:solidFill>
              <a:latin typeface="Calibri"/>
              <a:ea typeface="Calibri"/>
              <a:cs typeface="Calibri"/>
              <a:sym typeface="Calibri"/>
            </a:endParaRPr>
          </a:p>
        </p:txBody>
      </p:sp>
      <p:sp>
        <p:nvSpPr>
          <p:cNvPr id="56" name="Google Shape;56;p62"/>
          <p:cNvSpPr/>
          <p:nvPr/>
        </p:nvSpPr>
        <p:spPr>
          <a:xfrm>
            <a:off x="1352616" y="4992625"/>
            <a:ext cx="448752" cy="132588"/>
          </a:xfrm>
          <a:prstGeom prst="rect">
            <a:avLst/>
          </a:prstGeom>
          <a:solidFill>
            <a:srgbClr val="1E45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7"/>
        <p:cNvGrpSpPr/>
        <p:nvPr/>
      </p:nvGrpSpPr>
      <p:grpSpPr>
        <a:xfrm>
          <a:off x="0" y="0"/>
          <a:ext cx="0" cy="0"/>
          <a:chOff x="0" y="0"/>
          <a:chExt cx="0" cy="0"/>
        </a:xfrm>
      </p:grpSpPr>
      <p:sp>
        <p:nvSpPr>
          <p:cNvPr id="58" name="Google Shape;58;p63"/>
          <p:cNvSpPr txBox="1">
            <a:spLocks noGrp="1"/>
          </p:cNvSpPr>
          <p:nvPr>
            <p:ph type="title"/>
          </p:nvPr>
        </p:nvSpPr>
        <p:spPr>
          <a:xfrm>
            <a:off x="121484" y="1"/>
            <a:ext cx="6174961" cy="430901"/>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FFFFFF"/>
              </a:buClr>
              <a:buSzPts val="2400"/>
              <a:buFont typeface="Arial"/>
              <a:buNone/>
              <a:defRPr sz="2400" b="1"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59" name="Google Shape;59;p63"/>
          <p:cNvSpPr txBox="1">
            <a:spLocks noGrp="1"/>
          </p:cNvSpPr>
          <p:nvPr>
            <p:ph type="body" idx="1"/>
          </p:nvPr>
        </p:nvSpPr>
        <p:spPr>
          <a:xfrm rot="5400000">
            <a:off x="2403106" y="-1674581"/>
            <a:ext cx="4293986" cy="8724715"/>
          </a:xfrm>
          <a:prstGeom prst="rect">
            <a:avLst/>
          </a:prstGeom>
          <a:noFill/>
          <a:ln>
            <a:noFill/>
          </a:ln>
        </p:spPr>
        <p:txBody>
          <a:bodyPr spcFirstLastPara="1" wrap="square" lIns="91425" tIns="45700" rIns="91425" bIns="45700" anchor="t" anchorCtr="0">
            <a:noAutofit/>
          </a:bodyPr>
          <a:lstStyle>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1pPr>
            <a:lvl2pPr marL="914400" marR="0" lvl="1" indent="-400050" algn="l" rtl="0">
              <a:lnSpc>
                <a:spcPct val="100000"/>
              </a:lnSpc>
              <a:spcBef>
                <a:spcPts val="540"/>
              </a:spcBef>
              <a:spcAft>
                <a:spcPts val="0"/>
              </a:spcAft>
              <a:buClr>
                <a:schemeClr val="dk1"/>
              </a:buClr>
              <a:buSzPts val="2700"/>
              <a:buFont typeface="Arial"/>
              <a:buChar char="–"/>
              <a:defRPr sz="2700" b="0" i="1"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4pPr>
            <a:lvl5pPr marL="2286000" marR="0" lvl="4"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0" name="Google Shape;60;p63"/>
          <p:cNvSpPr txBox="1">
            <a:spLocks noGrp="1"/>
          </p:cNvSpPr>
          <p:nvPr>
            <p:ph type="sldNum" idx="12"/>
          </p:nvPr>
        </p:nvSpPr>
        <p:spPr>
          <a:xfrm>
            <a:off x="3733800" y="469737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61" name="Google Shape;61;p63"/>
          <p:cNvSpPr txBox="1"/>
          <p:nvPr/>
        </p:nvSpPr>
        <p:spPr>
          <a:xfrm>
            <a:off x="8507893" y="4919350"/>
            <a:ext cx="602978" cy="273844"/>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50"/>
              <a:buFont typeface="Arial"/>
              <a:buNone/>
            </a:pPr>
            <a:fld id="{00000000-1234-1234-1234-123412341234}" type="slidenum">
              <a:rPr lang="en-US" sz="1050" b="1" i="0" u="none" strike="noStrike" cap="none">
                <a:solidFill>
                  <a:srgbClr val="285796"/>
                </a:solidFill>
                <a:latin typeface="Calibri"/>
                <a:ea typeface="Calibri"/>
                <a:cs typeface="Calibri"/>
                <a:sym typeface="Calibri"/>
              </a:rPr>
              <a:t>‹#›</a:t>
            </a:fld>
            <a:endParaRPr sz="1050" b="1" i="0" u="none" strike="noStrike" cap="none">
              <a:solidFill>
                <a:srgbClr val="285796"/>
              </a:solidFill>
              <a:latin typeface="Calibri"/>
              <a:ea typeface="Calibri"/>
              <a:cs typeface="Calibri"/>
              <a:sym typeface="Calibri"/>
            </a:endParaRPr>
          </a:p>
        </p:txBody>
      </p:sp>
      <p:sp>
        <p:nvSpPr>
          <p:cNvPr id="62" name="Google Shape;62;p63"/>
          <p:cNvSpPr/>
          <p:nvPr/>
        </p:nvSpPr>
        <p:spPr>
          <a:xfrm>
            <a:off x="1352616" y="4992625"/>
            <a:ext cx="448752" cy="132588"/>
          </a:xfrm>
          <a:prstGeom prst="rect">
            <a:avLst/>
          </a:prstGeom>
          <a:solidFill>
            <a:srgbClr val="1E45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0"/>
          <p:cNvSpPr/>
          <p:nvPr/>
        </p:nvSpPr>
        <p:spPr>
          <a:xfrm>
            <a:off x="8229600" y="4978423"/>
            <a:ext cx="896139" cy="172646"/>
          </a:xfrm>
          <a:prstGeom prst="rect">
            <a:avLst/>
          </a:prstGeom>
          <a:solidFill>
            <a:srgbClr val="EB6D2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7" name="Google Shape;7;p50"/>
          <p:cNvSpPr/>
          <p:nvPr/>
        </p:nvSpPr>
        <p:spPr>
          <a:xfrm>
            <a:off x="-14744" y="4978423"/>
            <a:ext cx="8129461" cy="165077"/>
          </a:xfrm>
          <a:prstGeom prst="rect">
            <a:avLst/>
          </a:prstGeom>
          <a:solidFill>
            <a:srgbClr val="1E438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sp>
        <p:nvSpPr>
          <p:cNvPr id="8" name="Google Shape;8;p50"/>
          <p:cNvSpPr txBox="1"/>
          <p:nvPr/>
        </p:nvSpPr>
        <p:spPr>
          <a:xfrm>
            <a:off x="0" y="4921025"/>
            <a:ext cx="7920000" cy="25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Arial"/>
                <a:ea typeface="Arial"/>
                <a:cs typeface="Arial"/>
                <a:sym typeface="Arial"/>
              </a:rPr>
              <a:t>    © Eckerson Group 2019	                                                    Twitter: @weckerson                                        www.eckerson.com</a:t>
            </a:r>
            <a:endParaRPr sz="1050" b="0" i="0" u="none" strike="noStrike" cap="none">
              <a:solidFill>
                <a:schemeClr val="lt1"/>
              </a:solidFill>
              <a:latin typeface="Arial"/>
              <a:ea typeface="Arial"/>
              <a:cs typeface="Arial"/>
              <a:sym typeface="Arial"/>
            </a:endParaRPr>
          </a:p>
        </p:txBody>
      </p:sp>
      <p:sp>
        <p:nvSpPr>
          <p:cNvPr id="9" name="Google Shape;9;p50"/>
          <p:cNvSpPr txBox="1">
            <a:spLocks noGrp="1"/>
          </p:cNvSpPr>
          <p:nvPr>
            <p:ph type="sldNum" idx="12"/>
          </p:nvPr>
        </p:nvSpPr>
        <p:spPr>
          <a:xfrm>
            <a:off x="8568814" y="4912551"/>
            <a:ext cx="442043"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0" name="Google Shape;10;p50"/>
          <p:cNvSpPr/>
          <p:nvPr/>
        </p:nvSpPr>
        <p:spPr>
          <a:xfrm>
            <a:off x="1" y="-878"/>
            <a:ext cx="6938422" cy="435334"/>
          </a:xfrm>
          <a:prstGeom prst="rect">
            <a:avLst/>
          </a:prstGeom>
          <a:solidFill>
            <a:srgbClr val="1E438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sp>
        <p:nvSpPr>
          <p:cNvPr id="11" name="Google Shape;11;p50"/>
          <p:cNvSpPr/>
          <p:nvPr/>
        </p:nvSpPr>
        <p:spPr>
          <a:xfrm>
            <a:off x="6938424" y="-878"/>
            <a:ext cx="2205577" cy="435334"/>
          </a:xfrm>
          <a:prstGeom prst="rect">
            <a:avLst/>
          </a:prstGeom>
          <a:solidFill>
            <a:srgbClr val="F5822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sp>
        <p:nvSpPr>
          <p:cNvPr id="12" name="Google Shape;12;p50"/>
          <p:cNvSpPr/>
          <p:nvPr/>
        </p:nvSpPr>
        <p:spPr>
          <a:xfrm flipH="1">
            <a:off x="6016147" y="-17633"/>
            <a:ext cx="2696643" cy="461273"/>
          </a:xfrm>
          <a:prstGeom prst="parallelogram">
            <a:avLst>
              <a:gd name="adj" fmla="val 80516"/>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sp>
        <p:nvSpPr>
          <p:cNvPr id="13" name="Google Shape;13;p50"/>
          <p:cNvSpPr txBox="1">
            <a:spLocks noGrp="1"/>
          </p:cNvSpPr>
          <p:nvPr>
            <p:ph type="title"/>
          </p:nvPr>
        </p:nvSpPr>
        <p:spPr>
          <a:xfrm>
            <a:off x="0" y="37861"/>
            <a:ext cx="8229600" cy="36215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FFFFFF"/>
              </a:buClr>
              <a:buSzPts val="2400"/>
              <a:buFont typeface="Arial"/>
              <a:buNone/>
              <a:defRPr sz="24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 name="Google Shape;14;p50"/>
          <p:cNvSpPr/>
          <p:nvPr/>
        </p:nvSpPr>
        <p:spPr>
          <a:xfrm flipH="1">
            <a:off x="7919883" y="4948312"/>
            <a:ext cx="534048" cy="214435"/>
          </a:xfrm>
          <a:prstGeom prst="parallelogram">
            <a:avLst>
              <a:gd name="adj" fmla="val 80516"/>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pic>
        <p:nvPicPr>
          <p:cNvPr id="15" name="Google Shape;15;p50" descr="FF_Esckerson.eps"/>
          <p:cNvPicPr preferRelativeResize="0"/>
          <p:nvPr/>
        </p:nvPicPr>
        <p:blipFill rotWithShape="1">
          <a:blip r:embed="rId13">
            <a:alphaModFix/>
          </a:blip>
          <a:srcRect/>
          <a:stretch/>
        </p:blipFill>
        <p:spPr>
          <a:xfrm>
            <a:off x="6534460" y="43287"/>
            <a:ext cx="1385424" cy="371808"/>
          </a:xfrm>
          <a:prstGeom prst="rect">
            <a:avLst/>
          </a:prstGeom>
          <a:noFill/>
          <a:ln>
            <a:noFill/>
          </a:ln>
        </p:spPr>
      </p:pic>
      <p:pic>
        <p:nvPicPr>
          <p:cNvPr id="16" name="Google Shape;16;p50"/>
          <p:cNvPicPr preferRelativeResize="0"/>
          <p:nvPr/>
        </p:nvPicPr>
        <p:blipFill rotWithShape="1">
          <a:blip r:embed="rId14">
            <a:alphaModFix/>
          </a:blip>
          <a:srcRect/>
          <a:stretch/>
        </p:blipFill>
        <p:spPr>
          <a:xfrm>
            <a:off x="3629796" y="5004051"/>
            <a:ext cx="127534" cy="10068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
        <p:cNvGrpSpPr/>
        <p:nvPr/>
      </p:nvGrpSpPr>
      <p:grpSpPr>
        <a:xfrm>
          <a:off x="0" y="0"/>
          <a:ext cx="0" cy="0"/>
          <a:chOff x="0" y="0"/>
          <a:chExt cx="0" cy="0"/>
        </a:xfrm>
      </p:grpSpPr>
      <p:sp>
        <p:nvSpPr>
          <p:cNvPr id="74" name="Google Shape;74;p91"/>
          <p:cNvSpPr txBox="1">
            <a:spLocks noGrp="1"/>
          </p:cNvSpPr>
          <p:nvPr>
            <p:ph type="body" idx="1"/>
          </p:nvPr>
        </p:nvSpPr>
        <p:spPr>
          <a:xfrm>
            <a:off x="187742" y="540784"/>
            <a:ext cx="8724715" cy="4293986"/>
          </a:xfrm>
          <a:prstGeom prst="rect">
            <a:avLst/>
          </a:prstGeom>
          <a:noFill/>
          <a:ln>
            <a:noFill/>
          </a:ln>
        </p:spPr>
        <p:txBody>
          <a:bodyPr spcFirstLastPara="1" wrap="square" lIns="91425" tIns="45700" rIns="91425" bIns="45700" anchor="t" anchorCtr="0">
            <a:noAutofit/>
          </a:bodyPr>
          <a:lstStyle>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1pPr>
            <a:lvl2pPr marL="914400" marR="0" lvl="1" indent="-400050" algn="l" rtl="0">
              <a:lnSpc>
                <a:spcPct val="100000"/>
              </a:lnSpc>
              <a:spcBef>
                <a:spcPts val="540"/>
              </a:spcBef>
              <a:spcAft>
                <a:spcPts val="0"/>
              </a:spcAft>
              <a:buClr>
                <a:schemeClr val="dk1"/>
              </a:buClr>
              <a:buSzPts val="2700"/>
              <a:buFont typeface="Arial"/>
              <a:buChar char="–"/>
              <a:defRPr sz="2700" b="0" i="1"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4pPr>
            <a:lvl5pPr marL="2286000" marR="0" lvl="4"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75" name="Google Shape;75;p91"/>
          <p:cNvSpPr/>
          <p:nvPr/>
        </p:nvSpPr>
        <p:spPr>
          <a:xfrm>
            <a:off x="8229600" y="4978423"/>
            <a:ext cx="896139" cy="172646"/>
          </a:xfrm>
          <a:prstGeom prst="rect">
            <a:avLst/>
          </a:prstGeom>
          <a:solidFill>
            <a:srgbClr val="EB6D2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76" name="Google Shape;76;p91"/>
          <p:cNvSpPr/>
          <p:nvPr/>
        </p:nvSpPr>
        <p:spPr>
          <a:xfrm>
            <a:off x="-14744" y="4978423"/>
            <a:ext cx="8129461" cy="165077"/>
          </a:xfrm>
          <a:prstGeom prst="rect">
            <a:avLst/>
          </a:prstGeom>
          <a:solidFill>
            <a:srgbClr val="1E438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sp>
        <p:nvSpPr>
          <p:cNvPr id="77" name="Google Shape;77;p91"/>
          <p:cNvSpPr txBox="1"/>
          <p:nvPr/>
        </p:nvSpPr>
        <p:spPr>
          <a:xfrm>
            <a:off x="0" y="4921025"/>
            <a:ext cx="7920000" cy="25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Arial"/>
                <a:ea typeface="Arial"/>
                <a:cs typeface="Arial"/>
                <a:sym typeface="Arial"/>
              </a:rPr>
              <a:t>    © Eckerson Group 2019	                                                    Twitter: @weckerson                                        www.eckerson.com</a:t>
            </a:r>
            <a:endParaRPr sz="1050" b="0" i="0" u="none" strike="noStrike" cap="none">
              <a:solidFill>
                <a:schemeClr val="lt1"/>
              </a:solidFill>
              <a:latin typeface="Arial"/>
              <a:ea typeface="Arial"/>
              <a:cs typeface="Arial"/>
              <a:sym typeface="Arial"/>
            </a:endParaRPr>
          </a:p>
        </p:txBody>
      </p:sp>
      <p:pic>
        <p:nvPicPr>
          <p:cNvPr id="78" name="Google Shape;78;p91"/>
          <p:cNvPicPr preferRelativeResize="0"/>
          <p:nvPr/>
        </p:nvPicPr>
        <p:blipFill rotWithShape="1">
          <a:blip r:embed="rId13">
            <a:alphaModFix/>
          </a:blip>
          <a:srcRect/>
          <a:stretch/>
        </p:blipFill>
        <p:spPr>
          <a:xfrm>
            <a:off x="3545514" y="5011842"/>
            <a:ext cx="183956" cy="109847"/>
          </a:xfrm>
          <a:prstGeom prst="rect">
            <a:avLst/>
          </a:prstGeom>
          <a:noFill/>
          <a:ln>
            <a:noFill/>
          </a:ln>
        </p:spPr>
      </p:pic>
      <p:sp>
        <p:nvSpPr>
          <p:cNvPr id="79" name="Google Shape;79;p91"/>
          <p:cNvSpPr txBox="1">
            <a:spLocks noGrp="1"/>
          </p:cNvSpPr>
          <p:nvPr>
            <p:ph type="sldNum" idx="12"/>
          </p:nvPr>
        </p:nvSpPr>
        <p:spPr>
          <a:xfrm>
            <a:off x="8568814" y="4912551"/>
            <a:ext cx="442043"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1" i="0" u="none" strike="noStrike" cap="none">
                <a:solidFill>
                  <a:srgbClr val="28579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80" name="Google Shape;80;p91"/>
          <p:cNvSpPr/>
          <p:nvPr/>
        </p:nvSpPr>
        <p:spPr>
          <a:xfrm>
            <a:off x="1" y="-878"/>
            <a:ext cx="6938422" cy="435334"/>
          </a:xfrm>
          <a:prstGeom prst="rect">
            <a:avLst/>
          </a:prstGeom>
          <a:solidFill>
            <a:srgbClr val="1E438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sp>
        <p:nvSpPr>
          <p:cNvPr id="81" name="Google Shape;81;p91"/>
          <p:cNvSpPr/>
          <p:nvPr/>
        </p:nvSpPr>
        <p:spPr>
          <a:xfrm>
            <a:off x="6938424" y="-878"/>
            <a:ext cx="2205577" cy="435334"/>
          </a:xfrm>
          <a:prstGeom prst="rect">
            <a:avLst/>
          </a:prstGeom>
          <a:solidFill>
            <a:srgbClr val="F5822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sp>
        <p:nvSpPr>
          <p:cNvPr id="82" name="Google Shape;82;p91"/>
          <p:cNvSpPr/>
          <p:nvPr/>
        </p:nvSpPr>
        <p:spPr>
          <a:xfrm flipH="1">
            <a:off x="6016147" y="-17633"/>
            <a:ext cx="2696643" cy="461273"/>
          </a:xfrm>
          <a:prstGeom prst="parallelogram">
            <a:avLst>
              <a:gd name="adj" fmla="val 80516"/>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pic>
        <p:nvPicPr>
          <p:cNvPr id="83" name="Google Shape;83;p91" descr="FF_Esckerson.eps"/>
          <p:cNvPicPr preferRelativeResize="0"/>
          <p:nvPr/>
        </p:nvPicPr>
        <p:blipFill rotWithShape="1">
          <a:blip r:embed="rId14">
            <a:alphaModFix/>
          </a:blip>
          <a:srcRect/>
          <a:stretch/>
        </p:blipFill>
        <p:spPr>
          <a:xfrm>
            <a:off x="6534460" y="43287"/>
            <a:ext cx="1385424" cy="371808"/>
          </a:xfrm>
          <a:prstGeom prst="rect">
            <a:avLst/>
          </a:prstGeom>
          <a:noFill/>
          <a:ln>
            <a:noFill/>
          </a:ln>
        </p:spPr>
      </p:pic>
      <p:sp>
        <p:nvSpPr>
          <p:cNvPr id="84" name="Google Shape;84;p91"/>
          <p:cNvSpPr txBox="1">
            <a:spLocks noGrp="1"/>
          </p:cNvSpPr>
          <p:nvPr>
            <p:ph type="title"/>
          </p:nvPr>
        </p:nvSpPr>
        <p:spPr>
          <a:xfrm>
            <a:off x="0" y="38880"/>
            <a:ext cx="8229600" cy="36215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FFFFFF"/>
              </a:buClr>
              <a:buSzPts val="2400"/>
              <a:buFont typeface="Arial"/>
              <a:buNone/>
              <a:defRPr sz="24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5" name="Google Shape;85;p91"/>
          <p:cNvSpPr/>
          <p:nvPr/>
        </p:nvSpPr>
        <p:spPr>
          <a:xfrm flipH="1">
            <a:off x="7919883" y="4948312"/>
            <a:ext cx="534048" cy="214435"/>
          </a:xfrm>
          <a:prstGeom prst="parallelogram">
            <a:avLst>
              <a:gd name="adj" fmla="val 80516"/>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
          <p:cNvSpPr txBox="1">
            <a:spLocks noGrp="1"/>
          </p:cNvSpPr>
          <p:nvPr>
            <p:ph type="ctrTitle"/>
          </p:nvPr>
        </p:nvSpPr>
        <p:spPr>
          <a:xfrm>
            <a:off x="685800" y="826101"/>
            <a:ext cx="7772400" cy="110251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85796"/>
              </a:buClr>
              <a:buSzPts val="3000"/>
              <a:buFont typeface="Arial"/>
              <a:buNone/>
            </a:pPr>
            <a:r>
              <a:rPr lang="en-US" sz="3000" b="1" i="0" u="none" strike="noStrike" cap="none">
                <a:solidFill>
                  <a:srgbClr val="285796"/>
                </a:solidFill>
                <a:latin typeface="Arial"/>
                <a:ea typeface="Arial"/>
                <a:cs typeface="Arial"/>
                <a:sym typeface="Arial"/>
              </a:rPr>
              <a:t>Draft Assessment of CDPHP’s Data &amp; Analytics Program</a:t>
            </a:r>
            <a:br>
              <a:rPr lang="en-US" sz="3000" b="1" i="0" u="none" strike="noStrike" cap="none">
                <a:solidFill>
                  <a:srgbClr val="285796"/>
                </a:solidFill>
                <a:latin typeface="Arial"/>
                <a:ea typeface="Arial"/>
                <a:cs typeface="Arial"/>
                <a:sym typeface="Arial"/>
              </a:rPr>
            </a:br>
            <a:endParaRPr sz="1800" b="1" i="0" u="none" strike="noStrike" cap="none">
              <a:solidFill>
                <a:srgbClr val="285796"/>
              </a:solidFill>
              <a:latin typeface="Arial"/>
              <a:ea typeface="Arial"/>
              <a:cs typeface="Arial"/>
              <a:sym typeface="Arial"/>
            </a:endParaRPr>
          </a:p>
        </p:txBody>
      </p:sp>
      <p:sp>
        <p:nvSpPr>
          <p:cNvPr id="228" name="Google Shape;228;p1"/>
          <p:cNvSpPr txBox="1">
            <a:spLocks noGrp="1"/>
          </p:cNvSpPr>
          <p:nvPr>
            <p:ph type="subTitle" idx="1"/>
          </p:nvPr>
        </p:nvSpPr>
        <p:spPr>
          <a:xfrm>
            <a:off x="1371599" y="1871692"/>
            <a:ext cx="6400800" cy="1314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600"/>
              </a:spcBef>
              <a:spcAft>
                <a:spcPts val="0"/>
              </a:spcAft>
              <a:buClr>
                <a:srgbClr val="888888"/>
              </a:buClr>
              <a:buSzPts val="3000"/>
              <a:buFont typeface="Arial"/>
              <a:buNone/>
            </a:pPr>
            <a:r>
              <a:rPr lang="en-US" i="1"/>
              <a:t>Prepared for </a:t>
            </a:r>
            <a:endParaRPr/>
          </a:p>
          <a:p>
            <a:pPr marL="0" marR="0" lvl="0" indent="0" algn="ctr" rtl="0">
              <a:lnSpc>
                <a:spcPct val="100000"/>
              </a:lnSpc>
              <a:spcBef>
                <a:spcPts val="600"/>
              </a:spcBef>
              <a:spcAft>
                <a:spcPts val="0"/>
              </a:spcAft>
              <a:buClr>
                <a:srgbClr val="888888"/>
              </a:buClr>
              <a:buSzPts val="3000"/>
              <a:buFont typeface="Arial"/>
              <a:buNone/>
            </a:pPr>
            <a:endParaRPr i="1"/>
          </a:p>
        </p:txBody>
      </p:sp>
      <p:sp>
        <p:nvSpPr>
          <p:cNvPr id="229" name="Google Shape;229;p1"/>
          <p:cNvSpPr txBox="1"/>
          <p:nvPr/>
        </p:nvSpPr>
        <p:spPr>
          <a:xfrm>
            <a:off x="1371599" y="3574433"/>
            <a:ext cx="6400800" cy="1314300"/>
          </a:xfrm>
          <a:prstGeom prst="rect">
            <a:avLst/>
          </a:prstGeom>
          <a:noFill/>
          <a:ln>
            <a:noFill/>
          </a:ln>
        </p:spPr>
        <p:txBody>
          <a:bodyPr spcFirstLastPara="1" wrap="square" lIns="91425" tIns="45700" rIns="91425" bIns="45700" anchor="t" anchorCtr="0">
            <a:noAutofit/>
          </a:bodyPr>
          <a:lstStyle/>
          <a:p>
            <a:pPr marL="457200" marR="0" lvl="0" indent="-419100" algn="ctr" rtl="0">
              <a:lnSpc>
                <a:spcPct val="100000"/>
              </a:lnSpc>
              <a:spcBef>
                <a:spcPts val="600"/>
              </a:spcBef>
              <a:spcAft>
                <a:spcPts val="0"/>
              </a:spcAft>
              <a:buClr>
                <a:srgbClr val="888888"/>
              </a:buClr>
              <a:buSzPts val="3000"/>
              <a:buFont typeface="Arial"/>
              <a:buNone/>
            </a:pPr>
            <a:endParaRPr sz="2400" b="0" i="0" u="none" strike="noStrike" cap="none">
              <a:solidFill>
                <a:schemeClr val="dk1"/>
              </a:solidFill>
              <a:latin typeface="Calibri"/>
              <a:ea typeface="Calibri"/>
              <a:cs typeface="Calibri"/>
              <a:sym typeface="Calibri"/>
            </a:endParaRPr>
          </a:p>
          <a:p>
            <a:pPr marL="457200" marR="0" lvl="0" indent="-419100" algn="ctr" rtl="0">
              <a:lnSpc>
                <a:spcPct val="100000"/>
              </a:lnSpc>
              <a:spcBef>
                <a:spcPts val="600"/>
              </a:spcBef>
              <a:spcAft>
                <a:spcPts val="0"/>
              </a:spcAft>
              <a:buClr>
                <a:srgbClr val="888888"/>
              </a:buClr>
              <a:buSzPts val="3000"/>
              <a:buFont typeface="Arial"/>
              <a:buNone/>
            </a:pPr>
            <a:r>
              <a:rPr lang="en-US" sz="2400" b="0" i="0" u="none" strike="noStrike" cap="none">
                <a:solidFill>
                  <a:schemeClr val="dk1"/>
                </a:solidFill>
                <a:latin typeface="Calibri"/>
                <a:ea typeface="Calibri"/>
                <a:cs typeface="Calibri"/>
                <a:sym typeface="Calibri"/>
              </a:rPr>
              <a:t>August 17, 2021</a:t>
            </a:r>
            <a:endParaRPr sz="1400" b="0" i="0" u="none" strike="noStrike" cap="none">
              <a:solidFill>
                <a:srgbClr val="000000"/>
              </a:solidFill>
              <a:latin typeface="Arial"/>
              <a:ea typeface="Arial"/>
              <a:cs typeface="Arial"/>
              <a:sym typeface="Arial"/>
            </a:endParaRPr>
          </a:p>
        </p:txBody>
      </p:sp>
      <p:pic>
        <p:nvPicPr>
          <p:cNvPr id="230" name="Google Shape;230;p1"/>
          <p:cNvPicPr preferRelativeResize="0"/>
          <p:nvPr/>
        </p:nvPicPr>
        <p:blipFill rotWithShape="1">
          <a:blip r:embed="rId3">
            <a:alphaModFix/>
          </a:blip>
          <a:srcRect/>
          <a:stretch/>
        </p:blipFill>
        <p:spPr>
          <a:xfrm>
            <a:off x="3479799" y="2571750"/>
            <a:ext cx="2184400" cy="1104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10"/>
          <p:cNvSpPr txBox="1"/>
          <p:nvPr/>
        </p:nvSpPr>
        <p:spPr>
          <a:xfrm>
            <a:off x="2133842" y="2164827"/>
            <a:ext cx="4385580"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Arial"/>
                <a:ea typeface="Arial"/>
                <a:cs typeface="Arial"/>
                <a:sym typeface="Arial"/>
              </a:rPr>
              <a:t>II. Current State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 Interviews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11"/>
          <p:cNvSpPr/>
          <p:nvPr/>
        </p:nvSpPr>
        <p:spPr>
          <a:xfrm>
            <a:off x="5476155" y="3555616"/>
            <a:ext cx="2052152" cy="882723"/>
          </a:xfrm>
          <a:custGeom>
            <a:avLst/>
            <a:gdLst/>
            <a:ahLst/>
            <a:cxnLst/>
            <a:rect l="l" t="t" r="r" b="b"/>
            <a:pathLst>
              <a:path w="151" h="126" extrusionOk="0">
                <a:moveTo>
                  <a:pt x="118" y="0"/>
                </a:moveTo>
                <a:cubicBezTo>
                  <a:pt x="123" y="2"/>
                  <a:pt x="127" y="1"/>
                  <a:pt x="132" y="3"/>
                </a:cubicBezTo>
                <a:cubicBezTo>
                  <a:pt x="132" y="1"/>
                  <a:pt x="136" y="6"/>
                  <a:pt x="137" y="3"/>
                </a:cubicBezTo>
                <a:cubicBezTo>
                  <a:pt x="144" y="5"/>
                  <a:pt x="146" y="14"/>
                  <a:pt x="148" y="18"/>
                </a:cubicBezTo>
                <a:cubicBezTo>
                  <a:pt x="147" y="21"/>
                  <a:pt x="148" y="23"/>
                  <a:pt x="148" y="25"/>
                </a:cubicBezTo>
                <a:cubicBezTo>
                  <a:pt x="148" y="26"/>
                  <a:pt x="149" y="25"/>
                  <a:pt x="149" y="26"/>
                </a:cubicBezTo>
                <a:cubicBezTo>
                  <a:pt x="151" y="28"/>
                  <a:pt x="149" y="29"/>
                  <a:pt x="148" y="32"/>
                </a:cubicBezTo>
                <a:cubicBezTo>
                  <a:pt x="149" y="35"/>
                  <a:pt x="149" y="38"/>
                  <a:pt x="148" y="41"/>
                </a:cubicBezTo>
                <a:cubicBezTo>
                  <a:pt x="150" y="43"/>
                  <a:pt x="151" y="44"/>
                  <a:pt x="148" y="46"/>
                </a:cubicBezTo>
                <a:cubicBezTo>
                  <a:pt x="148" y="48"/>
                  <a:pt x="148" y="52"/>
                  <a:pt x="149" y="53"/>
                </a:cubicBezTo>
                <a:cubicBezTo>
                  <a:pt x="147" y="59"/>
                  <a:pt x="148" y="65"/>
                  <a:pt x="147" y="73"/>
                </a:cubicBezTo>
                <a:cubicBezTo>
                  <a:pt x="147" y="73"/>
                  <a:pt x="146" y="73"/>
                  <a:pt x="146" y="73"/>
                </a:cubicBezTo>
                <a:cubicBezTo>
                  <a:pt x="146" y="73"/>
                  <a:pt x="147" y="74"/>
                  <a:pt x="147" y="74"/>
                </a:cubicBezTo>
                <a:cubicBezTo>
                  <a:pt x="147" y="74"/>
                  <a:pt x="147" y="74"/>
                  <a:pt x="147" y="73"/>
                </a:cubicBezTo>
                <a:cubicBezTo>
                  <a:pt x="148" y="74"/>
                  <a:pt x="148" y="78"/>
                  <a:pt x="146" y="77"/>
                </a:cubicBezTo>
                <a:cubicBezTo>
                  <a:pt x="146" y="77"/>
                  <a:pt x="146" y="78"/>
                  <a:pt x="146" y="78"/>
                </a:cubicBezTo>
                <a:cubicBezTo>
                  <a:pt x="146" y="79"/>
                  <a:pt x="147" y="78"/>
                  <a:pt x="148" y="79"/>
                </a:cubicBezTo>
                <a:cubicBezTo>
                  <a:pt x="147" y="79"/>
                  <a:pt x="148" y="81"/>
                  <a:pt x="148" y="82"/>
                </a:cubicBezTo>
                <a:cubicBezTo>
                  <a:pt x="144" y="84"/>
                  <a:pt x="146" y="88"/>
                  <a:pt x="143" y="88"/>
                </a:cubicBezTo>
                <a:cubicBezTo>
                  <a:pt x="144" y="89"/>
                  <a:pt x="142" y="90"/>
                  <a:pt x="144" y="90"/>
                </a:cubicBezTo>
                <a:cubicBezTo>
                  <a:pt x="142" y="92"/>
                  <a:pt x="141" y="94"/>
                  <a:pt x="139" y="95"/>
                </a:cubicBezTo>
                <a:cubicBezTo>
                  <a:pt x="135" y="97"/>
                  <a:pt x="132" y="96"/>
                  <a:pt x="128" y="97"/>
                </a:cubicBezTo>
                <a:cubicBezTo>
                  <a:pt x="127" y="97"/>
                  <a:pt x="126" y="96"/>
                  <a:pt x="125" y="96"/>
                </a:cubicBezTo>
                <a:cubicBezTo>
                  <a:pt x="123" y="97"/>
                  <a:pt x="123" y="98"/>
                  <a:pt x="121" y="98"/>
                </a:cubicBezTo>
                <a:cubicBezTo>
                  <a:pt x="119" y="96"/>
                  <a:pt x="116" y="95"/>
                  <a:pt x="113" y="97"/>
                </a:cubicBezTo>
                <a:cubicBezTo>
                  <a:pt x="110" y="94"/>
                  <a:pt x="103" y="95"/>
                  <a:pt x="100" y="98"/>
                </a:cubicBezTo>
                <a:cubicBezTo>
                  <a:pt x="98" y="97"/>
                  <a:pt x="97" y="96"/>
                  <a:pt x="95" y="95"/>
                </a:cubicBezTo>
                <a:cubicBezTo>
                  <a:pt x="95" y="95"/>
                  <a:pt x="95" y="96"/>
                  <a:pt x="94" y="96"/>
                </a:cubicBezTo>
                <a:cubicBezTo>
                  <a:pt x="93" y="97"/>
                  <a:pt x="90" y="96"/>
                  <a:pt x="90" y="98"/>
                </a:cubicBezTo>
                <a:cubicBezTo>
                  <a:pt x="86" y="98"/>
                  <a:pt x="83" y="103"/>
                  <a:pt x="80" y="103"/>
                </a:cubicBezTo>
                <a:cubicBezTo>
                  <a:pt x="78" y="105"/>
                  <a:pt x="74" y="106"/>
                  <a:pt x="73" y="109"/>
                </a:cubicBezTo>
                <a:cubicBezTo>
                  <a:pt x="72" y="108"/>
                  <a:pt x="72" y="109"/>
                  <a:pt x="71" y="109"/>
                </a:cubicBezTo>
                <a:cubicBezTo>
                  <a:pt x="66" y="115"/>
                  <a:pt x="56" y="117"/>
                  <a:pt x="51" y="125"/>
                </a:cubicBezTo>
                <a:cubicBezTo>
                  <a:pt x="50" y="124"/>
                  <a:pt x="47" y="126"/>
                  <a:pt x="45" y="125"/>
                </a:cubicBezTo>
                <a:cubicBezTo>
                  <a:pt x="45" y="124"/>
                  <a:pt x="46" y="123"/>
                  <a:pt x="47" y="121"/>
                </a:cubicBezTo>
                <a:cubicBezTo>
                  <a:pt x="47" y="122"/>
                  <a:pt x="46" y="122"/>
                  <a:pt x="47" y="122"/>
                </a:cubicBezTo>
                <a:cubicBezTo>
                  <a:pt x="48" y="121"/>
                  <a:pt x="47" y="117"/>
                  <a:pt x="49" y="118"/>
                </a:cubicBezTo>
                <a:cubicBezTo>
                  <a:pt x="49" y="115"/>
                  <a:pt x="52" y="112"/>
                  <a:pt x="52" y="108"/>
                </a:cubicBezTo>
                <a:cubicBezTo>
                  <a:pt x="55" y="105"/>
                  <a:pt x="55" y="103"/>
                  <a:pt x="57" y="99"/>
                </a:cubicBezTo>
                <a:cubicBezTo>
                  <a:pt x="56" y="99"/>
                  <a:pt x="56" y="99"/>
                  <a:pt x="55" y="99"/>
                </a:cubicBezTo>
                <a:cubicBezTo>
                  <a:pt x="53" y="96"/>
                  <a:pt x="44" y="95"/>
                  <a:pt x="40" y="98"/>
                </a:cubicBezTo>
                <a:cubicBezTo>
                  <a:pt x="38" y="96"/>
                  <a:pt x="33" y="98"/>
                  <a:pt x="31" y="96"/>
                </a:cubicBezTo>
                <a:cubicBezTo>
                  <a:pt x="27" y="98"/>
                  <a:pt x="20" y="96"/>
                  <a:pt x="17" y="98"/>
                </a:cubicBezTo>
                <a:cubicBezTo>
                  <a:pt x="14" y="95"/>
                  <a:pt x="10" y="96"/>
                  <a:pt x="6" y="92"/>
                </a:cubicBezTo>
                <a:cubicBezTo>
                  <a:pt x="6" y="90"/>
                  <a:pt x="6" y="90"/>
                  <a:pt x="4" y="89"/>
                </a:cubicBezTo>
                <a:cubicBezTo>
                  <a:pt x="6" y="88"/>
                  <a:pt x="4" y="86"/>
                  <a:pt x="2" y="85"/>
                </a:cubicBezTo>
                <a:cubicBezTo>
                  <a:pt x="3" y="84"/>
                  <a:pt x="2" y="82"/>
                  <a:pt x="2" y="81"/>
                </a:cubicBezTo>
                <a:cubicBezTo>
                  <a:pt x="3" y="82"/>
                  <a:pt x="2" y="80"/>
                  <a:pt x="3" y="81"/>
                </a:cubicBezTo>
                <a:cubicBezTo>
                  <a:pt x="1" y="73"/>
                  <a:pt x="2" y="64"/>
                  <a:pt x="1" y="54"/>
                </a:cubicBezTo>
                <a:cubicBezTo>
                  <a:pt x="1" y="53"/>
                  <a:pt x="1" y="53"/>
                  <a:pt x="0" y="52"/>
                </a:cubicBezTo>
                <a:cubicBezTo>
                  <a:pt x="0" y="52"/>
                  <a:pt x="1" y="52"/>
                  <a:pt x="1" y="52"/>
                </a:cubicBezTo>
                <a:cubicBezTo>
                  <a:pt x="2" y="38"/>
                  <a:pt x="0" y="31"/>
                  <a:pt x="0" y="18"/>
                </a:cubicBezTo>
                <a:cubicBezTo>
                  <a:pt x="0" y="18"/>
                  <a:pt x="1" y="17"/>
                  <a:pt x="0" y="17"/>
                </a:cubicBezTo>
                <a:cubicBezTo>
                  <a:pt x="0" y="15"/>
                  <a:pt x="2" y="12"/>
                  <a:pt x="2" y="9"/>
                </a:cubicBezTo>
                <a:cubicBezTo>
                  <a:pt x="3" y="7"/>
                  <a:pt x="4" y="5"/>
                  <a:pt x="6" y="5"/>
                </a:cubicBezTo>
                <a:cubicBezTo>
                  <a:pt x="6" y="5"/>
                  <a:pt x="6" y="4"/>
                  <a:pt x="6" y="4"/>
                </a:cubicBezTo>
                <a:cubicBezTo>
                  <a:pt x="10" y="3"/>
                  <a:pt x="16" y="4"/>
                  <a:pt x="17" y="2"/>
                </a:cubicBezTo>
                <a:cubicBezTo>
                  <a:pt x="18" y="2"/>
                  <a:pt x="17" y="2"/>
                  <a:pt x="17" y="3"/>
                </a:cubicBezTo>
                <a:cubicBezTo>
                  <a:pt x="18" y="2"/>
                  <a:pt x="19" y="1"/>
                  <a:pt x="20" y="3"/>
                </a:cubicBezTo>
                <a:cubicBezTo>
                  <a:pt x="29" y="2"/>
                  <a:pt x="35" y="1"/>
                  <a:pt x="43" y="3"/>
                </a:cubicBezTo>
                <a:cubicBezTo>
                  <a:pt x="44" y="1"/>
                  <a:pt x="47" y="2"/>
                  <a:pt x="47" y="1"/>
                </a:cubicBezTo>
                <a:cubicBezTo>
                  <a:pt x="51" y="2"/>
                  <a:pt x="59" y="2"/>
                  <a:pt x="61" y="2"/>
                </a:cubicBezTo>
                <a:cubicBezTo>
                  <a:pt x="68" y="4"/>
                  <a:pt x="78" y="2"/>
                  <a:pt x="84" y="3"/>
                </a:cubicBezTo>
                <a:cubicBezTo>
                  <a:pt x="84" y="3"/>
                  <a:pt x="84" y="3"/>
                  <a:pt x="84" y="3"/>
                </a:cubicBezTo>
                <a:cubicBezTo>
                  <a:pt x="88" y="2"/>
                  <a:pt x="91" y="4"/>
                  <a:pt x="95" y="2"/>
                </a:cubicBezTo>
                <a:cubicBezTo>
                  <a:pt x="101" y="2"/>
                  <a:pt x="112" y="1"/>
                  <a:pt x="118" y="1"/>
                </a:cubicBezTo>
                <a:cubicBezTo>
                  <a:pt x="118" y="1"/>
                  <a:pt x="118" y="1"/>
                  <a:pt x="118" y="0"/>
                </a:cubicBezTo>
              </a:path>
            </a:pathLst>
          </a:custGeom>
          <a:solidFill>
            <a:srgbClr val="00A1DE">
              <a:alpha val="40000"/>
            </a:srgbClr>
          </a:solidFill>
          <a:ln>
            <a:noFill/>
          </a:ln>
        </p:spPr>
        <p:txBody>
          <a:bodyPr spcFirstLastPara="1" wrap="square" lIns="96750" tIns="48375" rIns="96750" bIns="48375"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1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50"/>
              <a:buFont typeface="Arial"/>
              <a:buNone/>
            </a:pPr>
            <a:r>
              <a:rPr lang="en-US" sz="1100" b="0" i="0" u="none" strike="noStrike" cap="none" dirty="0">
                <a:solidFill>
                  <a:srgbClr val="000000"/>
                </a:solidFill>
                <a:latin typeface="Arial"/>
                <a:ea typeface="Arial"/>
                <a:cs typeface="Arial"/>
                <a:sym typeface="Arial"/>
              </a:rPr>
              <a:t>“There are a lot of iterations of ETL that happen to get the data to the destination.” (IT)</a:t>
            </a:r>
            <a:endParaRPr sz="11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50"/>
              <a:buFont typeface="Arial"/>
              <a:buNone/>
            </a:pPr>
            <a:endParaRPr sz="11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50"/>
              <a:buFont typeface="Arial"/>
              <a:buNone/>
            </a:pPr>
            <a:endParaRPr sz="1100" b="0" i="0" u="none" strike="noStrike" cap="none" dirty="0">
              <a:solidFill>
                <a:srgbClr val="000000"/>
              </a:solidFill>
              <a:latin typeface="Arial"/>
              <a:ea typeface="Arial"/>
              <a:cs typeface="Arial"/>
              <a:sym typeface="Arial"/>
            </a:endParaRPr>
          </a:p>
        </p:txBody>
      </p:sp>
      <p:sp>
        <p:nvSpPr>
          <p:cNvPr id="386" name="Google Shape;386;p11"/>
          <p:cNvSpPr txBox="1">
            <a:spLocks noGrp="1"/>
          </p:cNvSpPr>
          <p:nvPr>
            <p:ph type="title"/>
          </p:nvPr>
        </p:nvSpPr>
        <p:spPr>
          <a:xfrm>
            <a:off x="84984" y="1"/>
            <a:ext cx="6308429" cy="45163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n-US"/>
              <a:t>Interview Summary - Data Architecture  </a:t>
            </a:r>
            <a:endParaRPr/>
          </a:p>
        </p:txBody>
      </p:sp>
      <p:sp>
        <p:nvSpPr>
          <p:cNvPr id="387" name="Google Shape;387;p11"/>
          <p:cNvSpPr/>
          <p:nvPr/>
        </p:nvSpPr>
        <p:spPr>
          <a:xfrm>
            <a:off x="5610628" y="722395"/>
            <a:ext cx="3081786" cy="1078728"/>
          </a:xfrm>
          <a:custGeom>
            <a:avLst/>
            <a:gdLst/>
            <a:ahLst/>
            <a:cxnLst/>
            <a:rect l="l" t="t" r="r" b="b"/>
            <a:pathLst>
              <a:path w="211" h="190" extrusionOk="0">
                <a:moveTo>
                  <a:pt x="124" y="1"/>
                </a:moveTo>
                <a:cubicBezTo>
                  <a:pt x="125" y="1"/>
                  <a:pt x="124" y="1"/>
                  <a:pt x="124" y="1"/>
                </a:cubicBezTo>
                <a:cubicBezTo>
                  <a:pt x="132" y="0"/>
                  <a:pt x="142" y="2"/>
                  <a:pt x="154" y="1"/>
                </a:cubicBezTo>
                <a:cubicBezTo>
                  <a:pt x="154" y="1"/>
                  <a:pt x="153" y="1"/>
                  <a:pt x="153" y="1"/>
                </a:cubicBezTo>
                <a:cubicBezTo>
                  <a:pt x="154" y="1"/>
                  <a:pt x="154" y="1"/>
                  <a:pt x="154" y="2"/>
                </a:cubicBezTo>
                <a:cubicBezTo>
                  <a:pt x="154" y="1"/>
                  <a:pt x="155" y="1"/>
                  <a:pt x="155" y="2"/>
                </a:cubicBezTo>
                <a:cubicBezTo>
                  <a:pt x="156" y="1"/>
                  <a:pt x="165" y="0"/>
                  <a:pt x="166" y="3"/>
                </a:cubicBezTo>
                <a:cubicBezTo>
                  <a:pt x="167" y="1"/>
                  <a:pt x="170" y="4"/>
                  <a:pt x="171" y="3"/>
                </a:cubicBezTo>
                <a:cubicBezTo>
                  <a:pt x="172" y="3"/>
                  <a:pt x="172" y="4"/>
                  <a:pt x="174" y="3"/>
                </a:cubicBezTo>
                <a:cubicBezTo>
                  <a:pt x="174" y="2"/>
                  <a:pt x="172" y="4"/>
                  <a:pt x="172" y="3"/>
                </a:cubicBezTo>
                <a:cubicBezTo>
                  <a:pt x="171" y="3"/>
                  <a:pt x="175" y="2"/>
                  <a:pt x="175" y="3"/>
                </a:cubicBezTo>
                <a:cubicBezTo>
                  <a:pt x="176" y="2"/>
                  <a:pt x="179" y="3"/>
                  <a:pt x="180" y="2"/>
                </a:cubicBezTo>
                <a:cubicBezTo>
                  <a:pt x="181" y="2"/>
                  <a:pt x="188" y="2"/>
                  <a:pt x="188" y="4"/>
                </a:cubicBezTo>
                <a:cubicBezTo>
                  <a:pt x="189" y="3"/>
                  <a:pt x="189" y="4"/>
                  <a:pt x="189" y="4"/>
                </a:cubicBezTo>
                <a:cubicBezTo>
                  <a:pt x="191" y="4"/>
                  <a:pt x="192" y="5"/>
                  <a:pt x="195" y="4"/>
                </a:cubicBezTo>
                <a:cubicBezTo>
                  <a:pt x="194" y="5"/>
                  <a:pt x="195" y="5"/>
                  <a:pt x="194" y="6"/>
                </a:cubicBezTo>
                <a:cubicBezTo>
                  <a:pt x="196" y="8"/>
                  <a:pt x="202" y="6"/>
                  <a:pt x="202" y="8"/>
                </a:cubicBezTo>
                <a:cubicBezTo>
                  <a:pt x="202" y="8"/>
                  <a:pt x="202" y="8"/>
                  <a:pt x="203" y="8"/>
                </a:cubicBezTo>
                <a:cubicBezTo>
                  <a:pt x="203" y="8"/>
                  <a:pt x="203" y="8"/>
                  <a:pt x="202" y="8"/>
                </a:cubicBezTo>
                <a:cubicBezTo>
                  <a:pt x="204" y="9"/>
                  <a:pt x="205" y="11"/>
                  <a:pt x="207" y="12"/>
                </a:cubicBezTo>
                <a:cubicBezTo>
                  <a:pt x="206" y="13"/>
                  <a:pt x="207" y="13"/>
                  <a:pt x="208" y="14"/>
                </a:cubicBezTo>
                <a:cubicBezTo>
                  <a:pt x="207" y="16"/>
                  <a:pt x="207" y="17"/>
                  <a:pt x="208" y="19"/>
                </a:cubicBezTo>
                <a:cubicBezTo>
                  <a:pt x="208" y="19"/>
                  <a:pt x="208" y="19"/>
                  <a:pt x="207" y="19"/>
                </a:cubicBezTo>
                <a:cubicBezTo>
                  <a:pt x="207" y="20"/>
                  <a:pt x="208" y="21"/>
                  <a:pt x="207" y="22"/>
                </a:cubicBezTo>
                <a:cubicBezTo>
                  <a:pt x="210" y="24"/>
                  <a:pt x="209" y="27"/>
                  <a:pt x="209" y="30"/>
                </a:cubicBezTo>
                <a:cubicBezTo>
                  <a:pt x="207" y="29"/>
                  <a:pt x="208" y="31"/>
                  <a:pt x="207" y="32"/>
                </a:cubicBezTo>
                <a:cubicBezTo>
                  <a:pt x="208" y="32"/>
                  <a:pt x="207" y="32"/>
                  <a:pt x="207" y="33"/>
                </a:cubicBezTo>
                <a:cubicBezTo>
                  <a:pt x="208" y="33"/>
                  <a:pt x="209" y="35"/>
                  <a:pt x="209" y="37"/>
                </a:cubicBezTo>
                <a:cubicBezTo>
                  <a:pt x="209" y="38"/>
                  <a:pt x="208" y="37"/>
                  <a:pt x="208" y="38"/>
                </a:cubicBezTo>
                <a:cubicBezTo>
                  <a:pt x="208" y="37"/>
                  <a:pt x="207" y="40"/>
                  <a:pt x="207" y="38"/>
                </a:cubicBezTo>
                <a:cubicBezTo>
                  <a:pt x="206" y="38"/>
                  <a:pt x="207" y="40"/>
                  <a:pt x="208" y="39"/>
                </a:cubicBezTo>
                <a:cubicBezTo>
                  <a:pt x="207" y="40"/>
                  <a:pt x="207" y="41"/>
                  <a:pt x="208" y="42"/>
                </a:cubicBezTo>
                <a:cubicBezTo>
                  <a:pt x="208" y="42"/>
                  <a:pt x="207" y="42"/>
                  <a:pt x="206" y="42"/>
                </a:cubicBezTo>
                <a:cubicBezTo>
                  <a:pt x="206" y="43"/>
                  <a:pt x="207" y="43"/>
                  <a:pt x="207" y="42"/>
                </a:cubicBezTo>
                <a:cubicBezTo>
                  <a:pt x="207" y="45"/>
                  <a:pt x="208" y="46"/>
                  <a:pt x="207" y="48"/>
                </a:cubicBezTo>
                <a:cubicBezTo>
                  <a:pt x="206" y="48"/>
                  <a:pt x="207" y="50"/>
                  <a:pt x="206" y="49"/>
                </a:cubicBezTo>
                <a:cubicBezTo>
                  <a:pt x="206" y="49"/>
                  <a:pt x="206" y="50"/>
                  <a:pt x="205" y="50"/>
                </a:cubicBezTo>
                <a:cubicBezTo>
                  <a:pt x="208" y="51"/>
                  <a:pt x="206" y="55"/>
                  <a:pt x="209" y="56"/>
                </a:cubicBezTo>
                <a:cubicBezTo>
                  <a:pt x="208" y="56"/>
                  <a:pt x="208" y="56"/>
                  <a:pt x="208" y="56"/>
                </a:cubicBezTo>
                <a:cubicBezTo>
                  <a:pt x="210" y="59"/>
                  <a:pt x="208" y="61"/>
                  <a:pt x="209" y="65"/>
                </a:cubicBezTo>
                <a:cubicBezTo>
                  <a:pt x="209" y="66"/>
                  <a:pt x="209" y="65"/>
                  <a:pt x="208" y="65"/>
                </a:cubicBezTo>
                <a:cubicBezTo>
                  <a:pt x="208" y="65"/>
                  <a:pt x="209" y="65"/>
                  <a:pt x="209" y="66"/>
                </a:cubicBezTo>
                <a:cubicBezTo>
                  <a:pt x="208" y="65"/>
                  <a:pt x="208" y="67"/>
                  <a:pt x="209" y="68"/>
                </a:cubicBezTo>
                <a:cubicBezTo>
                  <a:pt x="208" y="68"/>
                  <a:pt x="208" y="68"/>
                  <a:pt x="208" y="67"/>
                </a:cubicBezTo>
                <a:cubicBezTo>
                  <a:pt x="207" y="68"/>
                  <a:pt x="209" y="69"/>
                  <a:pt x="209" y="70"/>
                </a:cubicBezTo>
                <a:cubicBezTo>
                  <a:pt x="207" y="74"/>
                  <a:pt x="210" y="77"/>
                  <a:pt x="209" y="82"/>
                </a:cubicBezTo>
                <a:cubicBezTo>
                  <a:pt x="211" y="81"/>
                  <a:pt x="208" y="82"/>
                  <a:pt x="210" y="82"/>
                </a:cubicBezTo>
                <a:cubicBezTo>
                  <a:pt x="209" y="83"/>
                  <a:pt x="209" y="83"/>
                  <a:pt x="209" y="83"/>
                </a:cubicBezTo>
                <a:cubicBezTo>
                  <a:pt x="209" y="84"/>
                  <a:pt x="209" y="86"/>
                  <a:pt x="209" y="87"/>
                </a:cubicBezTo>
                <a:cubicBezTo>
                  <a:pt x="209" y="88"/>
                  <a:pt x="209" y="88"/>
                  <a:pt x="209" y="89"/>
                </a:cubicBezTo>
                <a:cubicBezTo>
                  <a:pt x="209" y="89"/>
                  <a:pt x="209" y="89"/>
                  <a:pt x="209" y="89"/>
                </a:cubicBezTo>
                <a:cubicBezTo>
                  <a:pt x="209" y="89"/>
                  <a:pt x="209" y="90"/>
                  <a:pt x="208" y="90"/>
                </a:cubicBezTo>
                <a:cubicBezTo>
                  <a:pt x="208" y="92"/>
                  <a:pt x="208" y="93"/>
                  <a:pt x="207" y="94"/>
                </a:cubicBezTo>
                <a:cubicBezTo>
                  <a:pt x="207" y="94"/>
                  <a:pt x="208" y="94"/>
                  <a:pt x="208" y="94"/>
                </a:cubicBezTo>
                <a:cubicBezTo>
                  <a:pt x="209" y="94"/>
                  <a:pt x="208" y="95"/>
                  <a:pt x="209" y="95"/>
                </a:cubicBezTo>
                <a:cubicBezTo>
                  <a:pt x="209" y="98"/>
                  <a:pt x="210" y="100"/>
                  <a:pt x="210" y="102"/>
                </a:cubicBezTo>
                <a:cubicBezTo>
                  <a:pt x="210" y="103"/>
                  <a:pt x="209" y="103"/>
                  <a:pt x="209" y="104"/>
                </a:cubicBezTo>
                <a:cubicBezTo>
                  <a:pt x="208" y="104"/>
                  <a:pt x="208" y="103"/>
                  <a:pt x="208" y="103"/>
                </a:cubicBezTo>
                <a:cubicBezTo>
                  <a:pt x="208" y="104"/>
                  <a:pt x="209" y="107"/>
                  <a:pt x="209" y="106"/>
                </a:cubicBezTo>
                <a:cubicBezTo>
                  <a:pt x="210" y="106"/>
                  <a:pt x="210" y="107"/>
                  <a:pt x="210" y="107"/>
                </a:cubicBezTo>
                <a:cubicBezTo>
                  <a:pt x="209" y="107"/>
                  <a:pt x="209" y="112"/>
                  <a:pt x="209" y="114"/>
                </a:cubicBezTo>
                <a:cubicBezTo>
                  <a:pt x="208" y="113"/>
                  <a:pt x="209" y="114"/>
                  <a:pt x="208" y="114"/>
                </a:cubicBezTo>
                <a:cubicBezTo>
                  <a:pt x="208" y="114"/>
                  <a:pt x="208" y="114"/>
                  <a:pt x="208" y="114"/>
                </a:cubicBezTo>
                <a:cubicBezTo>
                  <a:pt x="208" y="114"/>
                  <a:pt x="208" y="114"/>
                  <a:pt x="208" y="114"/>
                </a:cubicBezTo>
                <a:cubicBezTo>
                  <a:pt x="208" y="115"/>
                  <a:pt x="208" y="115"/>
                  <a:pt x="208" y="116"/>
                </a:cubicBezTo>
                <a:cubicBezTo>
                  <a:pt x="208" y="115"/>
                  <a:pt x="209" y="115"/>
                  <a:pt x="209" y="115"/>
                </a:cubicBezTo>
                <a:cubicBezTo>
                  <a:pt x="209" y="118"/>
                  <a:pt x="209" y="126"/>
                  <a:pt x="209" y="128"/>
                </a:cubicBezTo>
                <a:cubicBezTo>
                  <a:pt x="208" y="127"/>
                  <a:pt x="208" y="128"/>
                  <a:pt x="208" y="128"/>
                </a:cubicBezTo>
                <a:cubicBezTo>
                  <a:pt x="209" y="128"/>
                  <a:pt x="208" y="128"/>
                  <a:pt x="208" y="129"/>
                </a:cubicBezTo>
                <a:cubicBezTo>
                  <a:pt x="209" y="128"/>
                  <a:pt x="208" y="134"/>
                  <a:pt x="210" y="133"/>
                </a:cubicBezTo>
                <a:cubicBezTo>
                  <a:pt x="210" y="134"/>
                  <a:pt x="210" y="134"/>
                  <a:pt x="210" y="134"/>
                </a:cubicBezTo>
                <a:cubicBezTo>
                  <a:pt x="211" y="134"/>
                  <a:pt x="210" y="135"/>
                  <a:pt x="209" y="134"/>
                </a:cubicBezTo>
                <a:cubicBezTo>
                  <a:pt x="210" y="137"/>
                  <a:pt x="210" y="145"/>
                  <a:pt x="207" y="146"/>
                </a:cubicBezTo>
                <a:cubicBezTo>
                  <a:pt x="206" y="146"/>
                  <a:pt x="207" y="147"/>
                  <a:pt x="207" y="147"/>
                </a:cubicBezTo>
                <a:cubicBezTo>
                  <a:pt x="207" y="148"/>
                  <a:pt x="207" y="146"/>
                  <a:pt x="206" y="146"/>
                </a:cubicBezTo>
                <a:cubicBezTo>
                  <a:pt x="205" y="148"/>
                  <a:pt x="203" y="148"/>
                  <a:pt x="202" y="149"/>
                </a:cubicBezTo>
                <a:cubicBezTo>
                  <a:pt x="201" y="149"/>
                  <a:pt x="201" y="148"/>
                  <a:pt x="201" y="148"/>
                </a:cubicBezTo>
                <a:cubicBezTo>
                  <a:pt x="200" y="149"/>
                  <a:pt x="200" y="149"/>
                  <a:pt x="198" y="149"/>
                </a:cubicBezTo>
                <a:cubicBezTo>
                  <a:pt x="199" y="150"/>
                  <a:pt x="197" y="150"/>
                  <a:pt x="196" y="150"/>
                </a:cubicBezTo>
                <a:cubicBezTo>
                  <a:pt x="196" y="150"/>
                  <a:pt x="196" y="151"/>
                  <a:pt x="196" y="151"/>
                </a:cubicBezTo>
                <a:cubicBezTo>
                  <a:pt x="191" y="151"/>
                  <a:pt x="182" y="154"/>
                  <a:pt x="179" y="150"/>
                </a:cubicBezTo>
                <a:cubicBezTo>
                  <a:pt x="178" y="151"/>
                  <a:pt x="177" y="152"/>
                  <a:pt x="176" y="151"/>
                </a:cubicBezTo>
                <a:cubicBezTo>
                  <a:pt x="176" y="151"/>
                  <a:pt x="176" y="151"/>
                  <a:pt x="176" y="151"/>
                </a:cubicBezTo>
                <a:cubicBezTo>
                  <a:pt x="176" y="152"/>
                  <a:pt x="174" y="150"/>
                  <a:pt x="173" y="152"/>
                </a:cubicBezTo>
                <a:cubicBezTo>
                  <a:pt x="173" y="151"/>
                  <a:pt x="173" y="151"/>
                  <a:pt x="173" y="151"/>
                </a:cubicBezTo>
                <a:cubicBezTo>
                  <a:pt x="173" y="151"/>
                  <a:pt x="172" y="151"/>
                  <a:pt x="172" y="151"/>
                </a:cubicBezTo>
                <a:cubicBezTo>
                  <a:pt x="173" y="152"/>
                  <a:pt x="170" y="153"/>
                  <a:pt x="169" y="152"/>
                </a:cubicBezTo>
                <a:cubicBezTo>
                  <a:pt x="170" y="153"/>
                  <a:pt x="168" y="153"/>
                  <a:pt x="167" y="153"/>
                </a:cubicBezTo>
                <a:cubicBezTo>
                  <a:pt x="167" y="152"/>
                  <a:pt x="166" y="152"/>
                  <a:pt x="166" y="151"/>
                </a:cubicBezTo>
                <a:cubicBezTo>
                  <a:pt x="165" y="152"/>
                  <a:pt x="166" y="153"/>
                  <a:pt x="165" y="152"/>
                </a:cubicBezTo>
                <a:cubicBezTo>
                  <a:pt x="162" y="155"/>
                  <a:pt x="150" y="151"/>
                  <a:pt x="146" y="155"/>
                </a:cubicBezTo>
                <a:cubicBezTo>
                  <a:pt x="147" y="156"/>
                  <a:pt x="147" y="156"/>
                  <a:pt x="146" y="156"/>
                </a:cubicBezTo>
                <a:cubicBezTo>
                  <a:pt x="146" y="157"/>
                  <a:pt x="147" y="157"/>
                  <a:pt x="146" y="158"/>
                </a:cubicBezTo>
                <a:cubicBezTo>
                  <a:pt x="147" y="158"/>
                  <a:pt x="147" y="158"/>
                  <a:pt x="147" y="160"/>
                </a:cubicBezTo>
                <a:cubicBezTo>
                  <a:pt x="147" y="160"/>
                  <a:pt x="147" y="159"/>
                  <a:pt x="146" y="159"/>
                </a:cubicBezTo>
                <a:cubicBezTo>
                  <a:pt x="146" y="160"/>
                  <a:pt x="149" y="162"/>
                  <a:pt x="147" y="161"/>
                </a:cubicBezTo>
                <a:cubicBezTo>
                  <a:pt x="150" y="163"/>
                  <a:pt x="151" y="168"/>
                  <a:pt x="152" y="170"/>
                </a:cubicBezTo>
                <a:cubicBezTo>
                  <a:pt x="152" y="171"/>
                  <a:pt x="152" y="170"/>
                  <a:pt x="151" y="171"/>
                </a:cubicBezTo>
                <a:cubicBezTo>
                  <a:pt x="151" y="171"/>
                  <a:pt x="153" y="173"/>
                  <a:pt x="151" y="173"/>
                </a:cubicBezTo>
                <a:cubicBezTo>
                  <a:pt x="152" y="173"/>
                  <a:pt x="152" y="173"/>
                  <a:pt x="152" y="173"/>
                </a:cubicBezTo>
                <a:cubicBezTo>
                  <a:pt x="152" y="173"/>
                  <a:pt x="152" y="173"/>
                  <a:pt x="152" y="173"/>
                </a:cubicBezTo>
                <a:cubicBezTo>
                  <a:pt x="153" y="173"/>
                  <a:pt x="153" y="173"/>
                  <a:pt x="153" y="174"/>
                </a:cubicBezTo>
                <a:cubicBezTo>
                  <a:pt x="153" y="174"/>
                  <a:pt x="153" y="173"/>
                  <a:pt x="154" y="173"/>
                </a:cubicBezTo>
                <a:cubicBezTo>
                  <a:pt x="156" y="175"/>
                  <a:pt x="155" y="177"/>
                  <a:pt x="156" y="180"/>
                </a:cubicBezTo>
                <a:cubicBezTo>
                  <a:pt x="156" y="180"/>
                  <a:pt x="156" y="180"/>
                  <a:pt x="155" y="180"/>
                </a:cubicBezTo>
                <a:cubicBezTo>
                  <a:pt x="157" y="181"/>
                  <a:pt x="159" y="183"/>
                  <a:pt x="158" y="185"/>
                </a:cubicBezTo>
                <a:cubicBezTo>
                  <a:pt x="159" y="185"/>
                  <a:pt x="159" y="188"/>
                  <a:pt x="160" y="188"/>
                </a:cubicBezTo>
                <a:cubicBezTo>
                  <a:pt x="159" y="189"/>
                  <a:pt x="159" y="189"/>
                  <a:pt x="158" y="189"/>
                </a:cubicBezTo>
                <a:cubicBezTo>
                  <a:pt x="158" y="189"/>
                  <a:pt x="158" y="189"/>
                  <a:pt x="158" y="189"/>
                </a:cubicBezTo>
                <a:cubicBezTo>
                  <a:pt x="153" y="190"/>
                  <a:pt x="151" y="185"/>
                  <a:pt x="148" y="184"/>
                </a:cubicBezTo>
                <a:cubicBezTo>
                  <a:pt x="148" y="184"/>
                  <a:pt x="148" y="183"/>
                  <a:pt x="147" y="182"/>
                </a:cubicBezTo>
                <a:cubicBezTo>
                  <a:pt x="147" y="183"/>
                  <a:pt x="147" y="183"/>
                  <a:pt x="148" y="183"/>
                </a:cubicBezTo>
                <a:cubicBezTo>
                  <a:pt x="148" y="183"/>
                  <a:pt x="147" y="182"/>
                  <a:pt x="147" y="182"/>
                </a:cubicBezTo>
                <a:cubicBezTo>
                  <a:pt x="143" y="182"/>
                  <a:pt x="141" y="178"/>
                  <a:pt x="138" y="177"/>
                </a:cubicBezTo>
                <a:cubicBezTo>
                  <a:pt x="138" y="177"/>
                  <a:pt x="139" y="176"/>
                  <a:pt x="137" y="177"/>
                </a:cubicBezTo>
                <a:cubicBezTo>
                  <a:pt x="138" y="176"/>
                  <a:pt x="137" y="174"/>
                  <a:pt x="136" y="174"/>
                </a:cubicBezTo>
                <a:cubicBezTo>
                  <a:pt x="136" y="173"/>
                  <a:pt x="135" y="174"/>
                  <a:pt x="136" y="173"/>
                </a:cubicBezTo>
                <a:cubicBezTo>
                  <a:pt x="135" y="173"/>
                  <a:pt x="134" y="171"/>
                  <a:pt x="133" y="171"/>
                </a:cubicBezTo>
                <a:cubicBezTo>
                  <a:pt x="132" y="172"/>
                  <a:pt x="131" y="171"/>
                  <a:pt x="130" y="172"/>
                </a:cubicBezTo>
                <a:cubicBezTo>
                  <a:pt x="127" y="170"/>
                  <a:pt x="123" y="167"/>
                  <a:pt x="121" y="165"/>
                </a:cubicBezTo>
                <a:cubicBezTo>
                  <a:pt x="120" y="165"/>
                  <a:pt x="121" y="165"/>
                  <a:pt x="121" y="165"/>
                </a:cubicBezTo>
                <a:cubicBezTo>
                  <a:pt x="119" y="163"/>
                  <a:pt x="115" y="160"/>
                  <a:pt x="112" y="157"/>
                </a:cubicBezTo>
                <a:cubicBezTo>
                  <a:pt x="109" y="158"/>
                  <a:pt x="106" y="156"/>
                  <a:pt x="104" y="154"/>
                </a:cubicBezTo>
                <a:cubicBezTo>
                  <a:pt x="102" y="155"/>
                  <a:pt x="99" y="155"/>
                  <a:pt x="98" y="153"/>
                </a:cubicBezTo>
                <a:cubicBezTo>
                  <a:pt x="96" y="153"/>
                  <a:pt x="96" y="154"/>
                  <a:pt x="95" y="154"/>
                </a:cubicBezTo>
                <a:cubicBezTo>
                  <a:pt x="95" y="154"/>
                  <a:pt x="95" y="154"/>
                  <a:pt x="96" y="154"/>
                </a:cubicBezTo>
                <a:cubicBezTo>
                  <a:pt x="96" y="154"/>
                  <a:pt x="95" y="154"/>
                  <a:pt x="95" y="154"/>
                </a:cubicBezTo>
                <a:cubicBezTo>
                  <a:pt x="91" y="157"/>
                  <a:pt x="88" y="155"/>
                  <a:pt x="84" y="156"/>
                </a:cubicBezTo>
                <a:cubicBezTo>
                  <a:pt x="84" y="155"/>
                  <a:pt x="82" y="153"/>
                  <a:pt x="81" y="152"/>
                </a:cubicBezTo>
                <a:cubicBezTo>
                  <a:pt x="80" y="152"/>
                  <a:pt x="80" y="153"/>
                  <a:pt x="79" y="153"/>
                </a:cubicBezTo>
                <a:cubicBezTo>
                  <a:pt x="79" y="154"/>
                  <a:pt x="77" y="155"/>
                  <a:pt x="76" y="155"/>
                </a:cubicBezTo>
                <a:cubicBezTo>
                  <a:pt x="76" y="156"/>
                  <a:pt x="74" y="155"/>
                  <a:pt x="73" y="156"/>
                </a:cubicBezTo>
                <a:cubicBezTo>
                  <a:pt x="73" y="154"/>
                  <a:pt x="71" y="155"/>
                  <a:pt x="71" y="153"/>
                </a:cubicBezTo>
                <a:cubicBezTo>
                  <a:pt x="70" y="153"/>
                  <a:pt x="71" y="154"/>
                  <a:pt x="70" y="154"/>
                </a:cubicBezTo>
                <a:cubicBezTo>
                  <a:pt x="70" y="154"/>
                  <a:pt x="70" y="153"/>
                  <a:pt x="70" y="154"/>
                </a:cubicBezTo>
                <a:cubicBezTo>
                  <a:pt x="69" y="153"/>
                  <a:pt x="70" y="153"/>
                  <a:pt x="69" y="152"/>
                </a:cubicBezTo>
                <a:cubicBezTo>
                  <a:pt x="64" y="155"/>
                  <a:pt x="60" y="153"/>
                  <a:pt x="54" y="152"/>
                </a:cubicBezTo>
                <a:cubicBezTo>
                  <a:pt x="55" y="153"/>
                  <a:pt x="53" y="151"/>
                  <a:pt x="53" y="153"/>
                </a:cubicBezTo>
                <a:cubicBezTo>
                  <a:pt x="49" y="151"/>
                  <a:pt x="48" y="154"/>
                  <a:pt x="43" y="153"/>
                </a:cubicBezTo>
                <a:cubicBezTo>
                  <a:pt x="41" y="153"/>
                  <a:pt x="38" y="152"/>
                  <a:pt x="36" y="153"/>
                </a:cubicBezTo>
                <a:cubicBezTo>
                  <a:pt x="35" y="151"/>
                  <a:pt x="32" y="153"/>
                  <a:pt x="30" y="153"/>
                </a:cubicBezTo>
                <a:cubicBezTo>
                  <a:pt x="30" y="153"/>
                  <a:pt x="30" y="153"/>
                  <a:pt x="30" y="152"/>
                </a:cubicBezTo>
                <a:cubicBezTo>
                  <a:pt x="25" y="151"/>
                  <a:pt x="18" y="156"/>
                  <a:pt x="13" y="150"/>
                </a:cubicBezTo>
                <a:cubicBezTo>
                  <a:pt x="12" y="150"/>
                  <a:pt x="12" y="151"/>
                  <a:pt x="11" y="151"/>
                </a:cubicBezTo>
                <a:cubicBezTo>
                  <a:pt x="10" y="151"/>
                  <a:pt x="9" y="150"/>
                  <a:pt x="9" y="150"/>
                </a:cubicBezTo>
                <a:cubicBezTo>
                  <a:pt x="8" y="149"/>
                  <a:pt x="6" y="147"/>
                  <a:pt x="6" y="145"/>
                </a:cubicBezTo>
                <a:cubicBezTo>
                  <a:pt x="7" y="143"/>
                  <a:pt x="6" y="141"/>
                  <a:pt x="4" y="141"/>
                </a:cubicBezTo>
                <a:cubicBezTo>
                  <a:pt x="5" y="141"/>
                  <a:pt x="3" y="139"/>
                  <a:pt x="4" y="139"/>
                </a:cubicBezTo>
                <a:cubicBezTo>
                  <a:pt x="3" y="139"/>
                  <a:pt x="3" y="136"/>
                  <a:pt x="2" y="137"/>
                </a:cubicBezTo>
                <a:cubicBezTo>
                  <a:pt x="3" y="133"/>
                  <a:pt x="3" y="131"/>
                  <a:pt x="3" y="126"/>
                </a:cubicBezTo>
                <a:cubicBezTo>
                  <a:pt x="3" y="126"/>
                  <a:pt x="2" y="126"/>
                  <a:pt x="2" y="126"/>
                </a:cubicBezTo>
                <a:cubicBezTo>
                  <a:pt x="2" y="125"/>
                  <a:pt x="1" y="125"/>
                  <a:pt x="2" y="124"/>
                </a:cubicBezTo>
                <a:cubicBezTo>
                  <a:pt x="3" y="122"/>
                  <a:pt x="0" y="119"/>
                  <a:pt x="2" y="116"/>
                </a:cubicBezTo>
                <a:cubicBezTo>
                  <a:pt x="1" y="117"/>
                  <a:pt x="2" y="116"/>
                  <a:pt x="1" y="116"/>
                </a:cubicBezTo>
                <a:cubicBezTo>
                  <a:pt x="1" y="115"/>
                  <a:pt x="2" y="116"/>
                  <a:pt x="2" y="116"/>
                </a:cubicBezTo>
                <a:cubicBezTo>
                  <a:pt x="2" y="116"/>
                  <a:pt x="3" y="114"/>
                  <a:pt x="2" y="114"/>
                </a:cubicBezTo>
                <a:cubicBezTo>
                  <a:pt x="2" y="113"/>
                  <a:pt x="3" y="114"/>
                  <a:pt x="3" y="114"/>
                </a:cubicBezTo>
                <a:cubicBezTo>
                  <a:pt x="3" y="114"/>
                  <a:pt x="3" y="113"/>
                  <a:pt x="3" y="112"/>
                </a:cubicBezTo>
                <a:cubicBezTo>
                  <a:pt x="4" y="113"/>
                  <a:pt x="3" y="112"/>
                  <a:pt x="4" y="112"/>
                </a:cubicBezTo>
                <a:cubicBezTo>
                  <a:pt x="3" y="110"/>
                  <a:pt x="3" y="109"/>
                  <a:pt x="2" y="108"/>
                </a:cubicBezTo>
                <a:cubicBezTo>
                  <a:pt x="2" y="108"/>
                  <a:pt x="2" y="108"/>
                  <a:pt x="1" y="108"/>
                </a:cubicBezTo>
                <a:cubicBezTo>
                  <a:pt x="2" y="107"/>
                  <a:pt x="1" y="107"/>
                  <a:pt x="1" y="106"/>
                </a:cubicBezTo>
                <a:cubicBezTo>
                  <a:pt x="1" y="106"/>
                  <a:pt x="1" y="106"/>
                  <a:pt x="2" y="106"/>
                </a:cubicBezTo>
                <a:cubicBezTo>
                  <a:pt x="1" y="106"/>
                  <a:pt x="1" y="106"/>
                  <a:pt x="1" y="106"/>
                </a:cubicBezTo>
                <a:cubicBezTo>
                  <a:pt x="1" y="105"/>
                  <a:pt x="2" y="105"/>
                  <a:pt x="2" y="105"/>
                </a:cubicBezTo>
                <a:cubicBezTo>
                  <a:pt x="2" y="104"/>
                  <a:pt x="2" y="104"/>
                  <a:pt x="1" y="104"/>
                </a:cubicBezTo>
                <a:cubicBezTo>
                  <a:pt x="1" y="102"/>
                  <a:pt x="3" y="101"/>
                  <a:pt x="1" y="101"/>
                </a:cubicBezTo>
                <a:cubicBezTo>
                  <a:pt x="1" y="100"/>
                  <a:pt x="2" y="100"/>
                  <a:pt x="2" y="99"/>
                </a:cubicBezTo>
                <a:cubicBezTo>
                  <a:pt x="1" y="100"/>
                  <a:pt x="1" y="100"/>
                  <a:pt x="1" y="100"/>
                </a:cubicBezTo>
                <a:cubicBezTo>
                  <a:pt x="1" y="100"/>
                  <a:pt x="1" y="100"/>
                  <a:pt x="1" y="99"/>
                </a:cubicBezTo>
                <a:cubicBezTo>
                  <a:pt x="2" y="99"/>
                  <a:pt x="2" y="99"/>
                  <a:pt x="1" y="98"/>
                </a:cubicBezTo>
                <a:cubicBezTo>
                  <a:pt x="3" y="99"/>
                  <a:pt x="1" y="97"/>
                  <a:pt x="2" y="97"/>
                </a:cubicBezTo>
                <a:cubicBezTo>
                  <a:pt x="2" y="97"/>
                  <a:pt x="2" y="97"/>
                  <a:pt x="2" y="97"/>
                </a:cubicBezTo>
                <a:cubicBezTo>
                  <a:pt x="3" y="96"/>
                  <a:pt x="1" y="96"/>
                  <a:pt x="3" y="96"/>
                </a:cubicBezTo>
                <a:cubicBezTo>
                  <a:pt x="2" y="95"/>
                  <a:pt x="3" y="94"/>
                  <a:pt x="2" y="94"/>
                </a:cubicBezTo>
                <a:cubicBezTo>
                  <a:pt x="3" y="94"/>
                  <a:pt x="2" y="93"/>
                  <a:pt x="3" y="93"/>
                </a:cubicBezTo>
                <a:cubicBezTo>
                  <a:pt x="3" y="93"/>
                  <a:pt x="3" y="91"/>
                  <a:pt x="3" y="92"/>
                </a:cubicBezTo>
                <a:cubicBezTo>
                  <a:pt x="4" y="92"/>
                  <a:pt x="2" y="91"/>
                  <a:pt x="3" y="91"/>
                </a:cubicBezTo>
                <a:cubicBezTo>
                  <a:pt x="0" y="89"/>
                  <a:pt x="1" y="86"/>
                  <a:pt x="2" y="83"/>
                </a:cubicBezTo>
                <a:cubicBezTo>
                  <a:pt x="1" y="84"/>
                  <a:pt x="2" y="82"/>
                  <a:pt x="3" y="82"/>
                </a:cubicBezTo>
                <a:cubicBezTo>
                  <a:pt x="2" y="82"/>
                  <a:pt x="2" y="82"/>
                  <a:pt x="2" y="82"/>
                </a:cubicBezTo>
                <a:cubicBezTo>
                  <a:pt x="3" y="82"/>
                  <a:pt x="5" y="78"/>
                  <a:pt x="2" y="78"/>
                </a:cubicBezTo>
                <a:cubicBezTo>
                  <a:pt x="2" y="76"/>
                  <a:pt x="3" y="78"/>
                  <a:pt x="2" y="76"/>
                </a:cubicBezTo>
                <a:cubicBezTo>
                  <a:pt x="2" y="77"/>
                  <a:pt x="3" y="76"/>
                  <a:pt x="3" y="75"/>
                </a:cubicBezTo>
                <a:cubicBezTo>
                  <a:pt x="3" y="76"/>
                  <a:pt x="3" y="77"/>
                  <a:pt x="4" y="77"/>
                </a:cubicBezTo>
                <a:cubicBezTo>
                  <a:pt x="3" y="76"/>
                  <a:pt x="4" y="76"/>
                  <a:pt x="3" y="75"/>
                </a:cubicBezTo>
                <a:cubicBezTo>
                  <a:pt x="3" y="75"/>
                  <a:pt x="4" y="74"/>
                  <a:pt x="3" y="74"/>
                </a:cubicBezTo>
                <a:cubicBezTo>
                  <a:pt x="4" y="75"/>
                  <a:pt x="4" y="73"/>
                  <a:pt x="4" y="74"/>
                </a:cubicBezTo>
                <a:cubicBezTo>
                  <a:pt x="4" y="72"/>
                  <a:pt x="3" y="72"/>
                  <a:pt x="3" y="71"/>
                </a:cubicBezTo>
                <a:cubicBezTo>
                  <a:pt x="4" y="72"/>
                  <a:pt x="2" y="69"/>
                  <a:pt x="4" y="68"/>
                </a:cubicBezTo>
                <a:cubicBezTo>
                  <a:pt x="4" y="69"/>
                  <a:pt x="4" y="69"/>
                  <a:pt x="4" y="69"/>
                </a:cubicBezTo>
                <a:cubicBezTo>
                  <a:pt x="4" y="69"/>
                  <a:pt x="4" y="69"/>
                  <a:pt x="4" y="69"/>
                </a:cubicBezTo>
                <a:cubicBezTo>
                  <a:pt x="5" y="69"/>
                  <a:pt x="5" y="69"/>
                  <a:pt x="4" y="70"/>
                </a:cubicBezTo>
                <a:cubicBezTo>
                  <a:pt x="5" y="70"/>
                  <a:pt x="5" y="69"/>
                  <a:pt x="5" y="69"/>
                </a:cubicBezTo>
                <a:cubicBezTo>
                  <a:pt x="4" y="69"/>
                  <a:pt x="4" y="68"/>
                  <a:pt x="4" y="67"/>
                </a:cubicBezTo>
                <a:cubicBezTo>
                  <a:pt x="3" y="68"/>
                  <a:pt x="3" y="67"/>
                  <a:pt x="2" y="67"/>
                </a:cubicBezTo>
                <a:cubicBezTo>
                  <a:pt x="2" y="65"/>
                  <a:pt x="2" y="62"/>
                  <a:pt x="2" y="61"/>
                </a:cubicBezTo>
                <a:cubicBezTo>
                  <a:pt x="2" y="60"/>
                  <a:pt x="4" y="61"/>
                  <a:pt x="3" y="62"/>
                </a:cubicBezTo>
                <a:cubicBezTo>
                  <a:pt x="5" y="59"/>
                  <a:pt x="3" y="56"/>
                  <a:pt x="4" y="54"/>
                </a:cubicBezTo>
                <a:cubicBezTo>
                  <a:pt x="5" y="54"/>
                  <a:pt x="6" y="50"/>
                  <a:pt x="4" y="50"/>
                </a:cubicBezTo>
                <a:cubicBezTo>
                  <a:pt x="2" y="43"/>
                  <a:pt x="4" y="39"/>
                  <a:pt x="3" y="33"/>
                </a:cubicBezTo>
                <a:cubicBezTo>
                  <a:pt x="4" y="33"/>
                  <a:pt x="4" y="33"/>
                  <a:pt x="4" y="33"/>
                </a:cubicBezTo>
                <a:cubicBezTo>
                  <a:pt x="4" y="33"/>
                  <a:pt x="3" y="33"/>
                  <a:pt x="4" y="32"/>
                </a:cubicBezTo>
                <a:cubicBezTo>
                  <a:pt x="4" y="32"/>
                  <a:pt x="4" y="32"/>
                  <a:pt x="3" y="32"/>
                </a:cubicBezTo>
                <a:cubicBezTo>
                  <a:pt x="4" y="31"/>
                  <a:pt x="4" y="32"/>
                  <a:pt x="5" y="32"/>
                </a:cubicBezTo>
                <a:cubicBezTo>
                  <a:pt x="4" y="32"/>
                  <a:pt x="4" y="31"/>
                  <a:pt x="4" y="31"/>
                </a:cubicBezTo>
                <a:cubicBezTo>
                  <a:pt x="4" y="31"/>
                  <a:pt x="5" y="31"/>
                  <a:pt x="5" y="31"/>
                </a:cubicBezTo>
                <a:cubicBezTo>
                  <a:pt x="5" y="31"/>
                  <a:pt x="4" y="30"/>
                  <a:pt x="5" y="30"/>
                </a:cubicBezTo>
                <a:cubicBezTo>
                  <a:pt x="4" y="31"/>
                  <a:pt x="5" y="30"/>
                  <a:pt x="5" y="28"/>
                </a:cubicBezTo>
                <a:cubicBezTo>
                  <a:pt x="5" y="28"/>
                  <a:pt x="4" y="27"/>
                  <a:pt x="3" y="27"/>
                </a:cubicBezTo>
                <a:cubicBezTo>
                  <a:pt x="3" y="26"/>
                  <a:pt x="3" y="24"/>
                  <a:pt x="3" y="24"/>
                </a:cubicBezTo>
                <a:cubicBezTo>
                  <a:pt x="3" y="23"/>
                  <a:pt x="3" y="24"/>
                  <a:pt x="4" y="24"/>
                </a:cubicBezTo>
                <a:cubicBezTo>
                  <a:pt x="3" y="22"/>
                  <a:pt x="5" y="20"/>
                  <a:pt x="3" y="20"/>
                </a:cubicBezTo>
                <a:cubicBezTo>
                  <a:pt x="3" y="19"/>
                  <a:pt x="4" y="20"/>
                  <a:pt x="5" y="20"/>
                </a:cubicBezTo>
                <a:cubicBezTo>
                  <a:pt x="4" y="19"/>
                  <a:pt x="4" y="19"/>
                  <a:pt x="4" y="19"/>
                </a:cubicBezTo>
                <a:cubicBezTo>
                  <a:pt x="5" y="18"/>
                  <a:pt x="7" y="18"/>
                  <a:pt x="6" y="16"/>
                </a:cubicBezTo>
                <a:cubicBezTo>
                  <a:pt x="6" y="16"/>
                  <a:pt x="7" y="17"/>
                  <a:pt x="6" y="17"/>
                </a:cubicBezTo>
                <a:cubicBezTo>
                  <a:pt x="6" y="15"/>
                  <a:pt x="6" y="16"/>
                  <a:pt x="6" y="14"/>
                </a:cubicBezTo>
                <a:cubicBezTo>
                  <a:pt x="6" y="15"/>
                  <a:pt x="6" y="15"/>
                  <a:pt x="7" y="15"/>
                </a:cubicBezTo>
                <a:cubicBezTo>
                  <a:pt x="6" y="13"/>
                  <a:pt x="9" y="13"/>
                  <a:pt x="7" y="10"/>
                </a:cubicBezTo>
                <a:cubicBezTo>
                  <a:pt x="8" y="10"/>
                  <a:pt x="8" y="9"/>
                  <a:pt x="9" y="8"/>
                </a:cubicBezTo>
                <a:cubicBezTo>
                  <a:pt x="10" y="9"/>
                  <a:pt x="9" y="9"/>
                  <a:pt x="9" y="8"/>
                </a:cubicBezTo>
                <a:cubicBezTo>
                  <a:pt x="10" y="8"/>
                  <a:pt x="10" y="8"/>
                  <a:pt x="10" y="8"/>
                </a:cubicBezTo>
                <a:cubicBezTo>
                  <a:pt x="11" y="8"/>
                  <a:pt x="10" y="8"/>
                  <a:pt x="10" y="7"/>
                </a:cubicBezTo>
                <a:cubicBezTo>
                  <a:pt x="11" y="7"/>
                  <a:pt x="11" y="7"/>
                  <a:pt x="11" y="7"/>
                </a:cubicBezTo>
                <a:cubicBezTo>
                  <a:pt x="12" y="7"/>
                  <a:pt x="12" y="7"/>
                  <a:pt x="12" y="6"/>
                </a:cubicBezTo>
                <a:cubicBezTo>
                  <a:pt x="13" y="6"/>
                  <a:pt x="14" y="5"/>
                  <a:pt x="15" y="6"/>
                </a:cubicBezTo>
                <a:cubicBezTo>
                  <a:pt x="15" y="5"/>
                  <a:pt x="14" y="5"/>
                  <a:pt x="14" y="5"/>
                </a:cubicBezTo>
                <a:cubicBezTo>
                  <a:pt x="15" y="4"/>
                  <a:pt x="17" y="5"/>
                  <a:pt x="17" y="6"/>
                </a:cubicBezTo>
                <a:cubicBezTo>
                  <a:pt x="18" y="5"/>
                  <a:pt x="18" y="6"/>
                  <a:pt x="18" y="5"/>
                </a:cubicBezTo>
                <a:cubicBezTo>
                  <a:pt x="19" y="5"/>
                  <a:pt x="19" y="6"/>
                  <a:pt x="19" y="4"/>
                </a:cubicBezTo>
                <a:cubicBezTo>
                  <a:pt x="20" y="4"/>
                  <a:pt x="21" y="5"/>
                  <a:pt x="21" y="4"/>
                </a:cubicBezTo>
                <a:cubicBezTo>
                  <a:pt x="22" y="4"/>
                  <a:pt x="21" y="5"/>
                  <a:pt x="22" y="5"/>
                </a:cubicBezTo>
                <a:cubicBezTo>
                  <a:pt x="22" y="5"/>
                  <a:pt x="21" y="5"/>
                  <a:pt x="22" y="4"/>
                </a:cubicBezTo>
                <a:cubicBezTo>
                  <a:pt x="22" y="4"/>
                  <a:pt x="22" y="5"/>
                  <a:pt x="23" y="4"/>
                </a:cubicBezTo>
                <a:cubicBezTo>
                  <a:pt x="27" y="5"/>
                  <a:pt x="32" y="0"/>
                  <a:pt x="35" y="4"/>
                </a:cubicBezTo>
                <a:cubicBezTo>
                  <a:pt x="37" y="3"/>
                  <a:pt x="40" y="2"/>
                  <a:pt x="43" y="3"/>
                </a:cubicBezTo>
                <a:cubicBezTo>
                  <a:pt x="44" y="2"/>
                  <a:pt x="47" y="3"/>
                  <a:pt x="48" y="2"/>
                </a:cubicBezTo>
                <a:cubicBezTo>
                  <a:pt x="48" y="3"/>
                  <a:pt x="51" y="3"/>
                  <a:pt x="51" y="4"/>
                </a:cubicBezTo>
                <a:cubicBezTo>
                  <a:pt x="53" y="4"/>
                  <a:pt x="54" y="2"/>
                  <a:pt x="55" y="4"/>
                </a:cubicBezTo>
                <a:cubicBezTo>
                  <a:pt x="55" y="3"/>
                  <a:pt x="55" y="3"/>
                  <a:pt x="56" y="3"/>
                </a:cubicBezTo>
                <a:cubicBezTo>
                  <a:pt x="56" y="3"/>
                  <a:pt x="55" y="3"/>
                  <a:pt x="55" y="4"/>
                </a:cubicBezTo>
                <a:cubicBezTo>
                  <a:pt x="56" y="3"/>
                  <a:pt x="56" y="3"/>
                  <a:pt x="56" y="3"/>
                </a:cubicBezTo>
                <a:cubicBezTo>
                  <a:pt x="56" y="3"/>
                  <a:pt x="57" y="3"/>
                  <a:pt x="58" y="4"/>
                </a:cubicBezTo>
                <a:cubicBezTo>
                  <a:pt x="60" y="2"/>
                  <a:pt x="61" y="3"/>
                  <a:pt x="63" y="3"/>
                </a:cubicBezTo>
                <a:cubicBezTo>
                  <a:pt x="63" y="1"/>
                  <a:pt x="67" y="4"/>
                  <a:pt x="67" y="2"/>
                </a:cubicBezTo>
                <a:cubicBezTo>
                  <a:pt x="69" y="3"/>
                  <a:pt x="71" y="2"/>
                  <a:pt x="73" y="2"/>
                </a:cubicBezTo>
                <a:cubicBezTo>
                  <a:pt x="73" y="2"/>
                  <a:pt x="73" y="2"/>
                  <a:pt x="73" y="2"/>
                </a:cubicBezTo>
                <a:cubicBezTo>
                  <a:pt x="75" y="3"/>
                  <a:pt x="78" y="1"/>
                  <a:pt x="80" y="2"/>
                </a:cubicBezTo>
                <a:cubicBezTo>
                  <a:pt x="81" y="0"/>
                  <a:pt x="90" y="1"/>
                  <a:pt x="93" y="1"/>
                </a:cubicBezTo>
                <a:cubicBezTo>
                  <a:pt x="94" y="0"/>
                  <a:pt x="99" y="2"/>
                  <a:pt x="100" y="1"/>
                </a:cubicBezTo>
                <a:cubicBezTo>
                  <a:pt x="101" y="2"/>
                  <a:pt x="102" y="2"/>
                  <a:pt x="102" y="3"/>
                </a:cubicBezTo>
                <a:cubicBezTo>
                  <a:pt x="103" y="3"/>
                  <a:pt x="103" y="4"/>
                  <a:pt x="104" y="2"/>
                </a:cubicBezTo>
                <a:cubicBezTo>
                  <a:pt x="104" y="2"/>
                  <a:pt x="104" y="3"/>
                  <a:pt x="104" y="3"/>
                </a:cubicBezTo>
                <a:cubicBezTo>
                  <a:pt x="105" y="1"/>
                  <a:pt x="107" y="1"/>
                  <a:pt x="109" y="1"/>
                </a:cubicBezTo>
                <a:cubicBezTo>
                  <a:pt x="109" y="1"/>
                  <a:pt x="108" y="1"/>
                  <a:pt x="109" y="2"/>
                </a:cubicBezTo>
                <a:cubicBezTo>
                  <a:pt x="110" y="2"/>
                  <a:pt x="109" y="1"/>
                  <a:pt x="109" y="1"/>
                </a:cubicBezTo>
                <a:cubicBezTo>
                  <a:pt x="110" y="1"/>
                  <a:pt x="110" y="2"/>
                  <a:pt x="110" y="1"/>
                </a:cubicBezTo>
                <a:cubicBezTo>
                  <a:pt x="113" y="4"/>
                  <a:pt x="115" y="1"/>
                  <a:pt x="119" y="1"/>
                </a:cubicBezTo>
                <a:cubicBezTo>
                  <a:pt x="119" y="1"/>
                  <a:pt x="122" y="1"/>
                  <a:pt x="124" y="1"/>
                </a:cubicBezTo>
                <a:cubicBezTo>
                  <a:pt x="123" y="0"/>
                  <a:pt x="124" y="1"/>
                  <a:pt x="124" y="1"/>
                </a:cubicBezTo>
                <a:close/>
                <a:moveTo>
                  <a:pt x="209" y="103"/>
                </a:moveTo>
                <a:cubicBezTo>
                  <a:pt x="208" y="104"/>
                  <a:pt x="210" y="102"/>
                  <a:pt x="209" y="103"/>
                </a:cubicBezTo>
                <a:close/>
                <a:moveTo>
                  <a:pt x="202" y="148"/>
                </a:moveTo>
                <a:cubicBezTo>
                  <a:pt x="201" y="149"/>
                  <a:pt x="203" y="147"/>
                  <a:pt x="202" y="148"/>
                </a:cubicBezTo>
                <a:close/>
                <a:moveTo>
                  <a:pt x="200" y="149"/>
                </a:moveTo>
                <a:cubicBezTo>
                  <a:pt x="199" y="150"/>
                  <a:pt x="201" y="148"/>
                  <a:pt x="200" y="149"/>
                </a:cubicBezTo>
                <a:close/>
                <a:moveTo>
                  <a:pt x="1" y="101"/>
                </a:moveTo>
                <a:cubicBezTo>
                  <a:pt x="1" y="101"/>
                  <a:pt x="1" y="101"/>
                  <a:pt x="1" y="101"/>
                </a:cubicBezTo>
                <a:close/>
                <a:moveTo>
                  <a:pt x="3" y="75"/>
                </a:moveTo>
                <a:cubicBezTo>
                  <a:pt x="3" y="75"/>
                  <a:pt x="3" y="75"/>
                  <a:pt x="3" y="75"/>
                </a:cubicBezTo>
                <a:close/>
                <a:moveTo>
                  <a:pt x="9" y="10"/>
                </a:moveTo>
                <a:cubicBezTo>
                  <a:pt x="9" y="9"/>
                  <a:pt x="8" y="10"/>
                  <a:pt x="9" y="10"/>
                </a:cubicBezTo>
                <a:close/>
                <a:moveTo>
                  <a:pt x="89" y="2"/>
                </a:moveTo>
                <a:cubicBezTo>
                  <a:pt x="89" y="2"/>
                  <a:pt x="89" y="2"/>
                  <a:pt x="89" y="2"/>
                </a:cubicBezTo>
                <a:close/>
                <a:moveTo>
                  <a:pt x="106" y="2"/>
                </a:moveTo>
                <a:cubicBezTo>
                  <a:pt x="106" y="3"/>
                  <a:pt x="106" y="2"/>
                  <a:pt x="106" y="2"/>
                </a:cubicBezTo>
                <a:close/>
                <a:moveTo>
                  <a:pt x="155" y="2"/>
                </a:moveTo>
                <a:cubicBezTo>
                  <a:pt x="156" y="3"/>
                  <a:pt x="155" y="2"/>
                  <a:pt x="155" y="2"/>
                </a:cubicBezTo>
                <a:close/>
                <a:moveTo>
                  <a:pt x="182" y="2"/>
                </a:moveTo>
                <a:cubicBezTo>
                  <a:pt x="182" y="3"/>
                  <a:pt x="181" y="2"/>
                  <a:pt x="182" y="2"/>
                </a:cubicBezTo>
                <a:close/>
                <a:moveTo>
                  <a:pt x="182" y="2"/>
                </a:moveTo>
                <a:cubicBezTo>
                  <a:pt x="182" y="3"/>
                  <a:pt x="182" y="2"/>
                  <a:pt x="182" y="2"/>
                </a:cubicBezTo>
                <a:close/>
                <a:moveTo>
                  <a:pt x="45" y="3"/>
                </a:moveTo>
                <a:cubicBezTo>
                  <a:pt x="45" y="3"/>
                  <a:pt x="45" y="3"/>
                  <a:pt x="45" y="3"/>
                </a:cubicBezTo>
                <a:close/>
                <a:moveTo>
                  <a:pt x="105" y="3"/>
                </a:moveTo>
                <a:cubicBezTo>
                  <a:pt x="106" y="3"/>
                  <a:pt x="105" y="3"/>
                  <a:pt x="105" y="3"/>
                </a:cubicBezTo>
                <a:close/>
                <a:moveTo>
                  <a:pt x="67" y="3"/>
                </a:moveTo>
                <a:cubicBezTo>
                  <a:pt x="67" y="3"/>
                  <a:pt x="67" y="3"/>
                  <a:pt x="67" y="3"/>
                </a:cubicBezTo>
                <a:close/>
                <a:moveTo>
                  <a:pt x="69" y="3"/>
                </a:moveTo>
                <a:cubicBezTo>
                  <a:pt x="69" y="3"/>
                  <a:pt x="69" y="3"/>
                  <a:pt x="69" y="3"/>
                </a:cubicBezTo>
                <a:close/>
                <a:moveTo>
                  <a:pt x="174" y="3"/>
                </a:moveTo>
                <a:cubicBezTo>
                  <a:pt x="174" y="3"/>
                  <a:pt x="174" y="3"/>
                  <a:pt x="174" y="3"/>
                </a:cubicBezTo>
                <a:close/>
                <a:moveTo>
                  <a:pt x="43" y="4"/>
                </a:moveTo>
                <a:cubicBezTo>
                  <a:pt x="44" y="4"/>
                  <a:pt x="43" y="3"/>
                  <a:pt x="43" y="4"/>
                </a:cubicBezTo>
                <a:close/>
                <a:moveTo>
                  <a:pt x="44" y="4"/>
                </a:moveTo>
                <a:cubicBezTo>
                  <a:pt x="44" y="4"/>
                  <a:pt x="44" y="3"/>
                  <a:pt x="44" y="4"/>
                </a:cubicBezTo>
                <a:close/>
                <a:moveTo>
                  <a:pt x="60" y="4"/>
                </a:moveTo>
                <a:cubicBezTo>
                  <a:pt x="60" y="4"/>
                  <a:pt x="60" y="3"/>
                  <a:pt x="60" y="4"/>
                </a:cubicBezTo>
                <a:close/>
                <a:moveTo>
                  <a:pt x="104" y="4"/>
                </a:moveTo>
                <a:cubicBezTo>
                  <a:pt x="104" y="4"/>
                  <a:pt x="104" y="3"/>
                  <a:pt x="104" y="4"/>
                </a:cubicBezTo>
                <a:close/>
                <a:moveTo>
                  <a:pt x="103" y="4"/>
                </a:moveTo>
                <a:cubicBezTo>
                  <a:pt x="103" y="4"/>
                  <a:pt x="103" y="4"/>
                  <a:pt x="103" y="4"/>
                </a:cubicBezTo>
                <a:close/>
                <a:moveTo>
                  <a:pt x="27" y="4"/>
                </a:moveTo>
                <a:cubicBezTo>
                  <a:pt x="27" y="4"/>
                  <a:pt x="27" y="4"/>
                  <a:pt x="27" y="4"/>
                </a:cubicBezTo>
                <a:close/>
                <a:moveTo>
                  <a:pt x="59" y="4"/>
                </a:moveTo>
                <a:cubicBezTo>
                  <a:pt x="59" y="4"/>
                  <a:pt x="59" y="4"/>
                  <a:pt x="59" y="4"/>
                </a:cubicBezTo>
                <a:close/>
                <a:moveTo>
                  <a:pt x="104" y="4"/>
                </a:moveTo>
                <a:cubicBezTo>
                  <a:pt x="104" y="4"/>
                  <a:pt x="104" y="4"/>
                  <a:pt x="104" y="4"/>
                </a:cubicBezTo>
                <a:close/>
                <a:moveTo>
                  <a:pt x="169" y="4"/>
                </a:moveTo>
                <a:cubicBezTo>
                  <a:pt x="170" y="4"/>
                  <a:pt x="169" y="4"/>
                  <a:pt x="169" y="4"/>
                </a:cubicBezTo>
                <a:close/>
                <a:moveTo>
                  <a:pt x="26" y="4"/>
                </a:moveTo>
                <a:cubicBezTo>
                  <a:pt x="26" y="5"/>
                  <a:pt x="26" y="4"/>
                  <a:pt x="26" y="4"/>
                </a:cubicBezTo>
                <a:close/>
                <a:moveTo>
                  <a:pt x="50" y="4"/>
                </a:moveTo>
                <a:cubicBezTo>
                  <a:pt x="51" y="5"/>
                  <a:pt x="50" y="4"/>
                  <a:pt x="50" y="4"/>
                </a:cubicBezTo>
                <a:close/>
                <a:moveTo>
                  <a:pt x="190" y="5"/>
                </a:moveTo>
                <a:cubicBezTo>
                  <a:pt x="190" y="5"/>
                  <a:pt x="190" y="5"/>
                  <a:pt x="190" y="5"/>
                </a:cubicBezTo>
                <a:close/>
                <a:moveTo>
                  <a:pt x="20" y="5"/>
                </a:moveTo>
                <a:cubicBezTo>
                  <a:pt x="20" y="5"/>
                  <a:pt x="20" y="5"/>
                  <a:pt x="20" y="5"/>
                </a:cubicBezTo>
                <a:close/>
                <a:moveTo>
                  <a:pt x="19" y="6"/>
                </a:moveTo>
                <a:cubicBezTo>
                  <a:pt x="19" y="6"/>
                  <a:pt x="19" y="6"/>
                  <a:pt x="19" y="6"/>
                </a:cubicBezTo>
                <a:close/>
                <a:moveTo>
                  <a:pt x="13" y="7"/>
                </a:moveTo>
                <a:cubicBezTo>
                  <a:pt x="13" y="7"/>
                  <a:pt x="12" y="6"/>
                  <a:pt x="13" y="7"/>
                </a:cubicBezTo>
                <a:close/>
                <a:moveTo>
                  <a:pt x="11" y="8"/>
                </a:moveTo>
                <a:cubicBezTo>
                  <a:pt x="11" y="8"/>
                  <a:pt x="11" y="8"/>
                  <a:pt x="11" y="8"/>
                </a:cubicBezTo>
                <a:close/>
                <a:moveTo>
                  <a:pt x="198" y="8"/>
                </a:moveTo>
                <a:cubicBezTo>
                  <a:pt x="199" y="8"/>
                  <a:pt x="198" y="8"/>
                  <a:pt x="198" y="8"/>
                </a:cubicBezTo>
                <a:close/>
                <a:moveTo>
                  <a:pt x="10" y="9"/>
                </a:moveTo>
                <a:cubicBezTo>
                  <a:pt x="10" y="9"/>
                  <a:pt x="10" y="9"/>
                  <a:pt x="10" y="9"/>
                </a:cubicBezTo>
                <a:close/>
                <a:moveTo>
                  <a:pt x="9" y="9"/>
                </a:moveTo>
                <a:cubicBezTo>
                  <a:pt x="9" y="10"/>
                  <a:pt x="9" y="9"/>
                  <a:pt x="9" y="9"/>
                </a:cubicBezTo>
                <a:close/>
                <a:moveTo>
                  <a:pt x="202" y="9"/>
                </a:moveTo>
                <a:cubicBezTo>
                  <a:pt x="203" y="10"/>
                  <a:pt x="202" y="9"/>
                  <a:pt x="202" y="9"/>
                </a:cubicBezTo>
                <a:close/>
                <a:moveTo>
                  <a:pt x="7" y="11"/>
                </a:moveTo>
                <a:cubicBezTo>
                  <a:pt x="8" y="11"/>
                  <a:pt x="7" y="10"/>
                  <a:pt x="7" y="11"/>
                </a:cubicBezTo>
                <a:close/>
                <a:moveTo>
                  <a:pt x="8" y="11"/>
                </a:moveTo>
                <a:cubicBezTo>
                  <a:pt x="8" y="11"/>
                  <a:pt x="8" y="10"/>
                  <a:pt x="8" y="11"/>
                </a:cubicBezTo>
                <a:close/>
                <a:moveTo>
                  <a:pt x="8" y="11"/>
                </a:moveTo>
                <a:cubicBezTo>
                  <a:pt x="8" y="11"/>
                  <a:pt x="8" y="11"/>
                  <a:pt x="8" y="11"/>
                </a:cubicBezTo>
                <a:close/>
                <a:moveTo>
                  <a:pt x="6" y="16"/>
                </a:moveTo>
                <a:cubicBezTo>
                  <a:pt x="6" y="16"/>
                  <a:pt x="6" y="16"/>
                  <a:pt x="6" y="16"/>
                </a:cubicBezTo>
                <a:close/>
                <a:moveTo>
                  <a:pt x="6" y="18"/>
                </a:moveTo>
                <a:cubicBezTo>
                  <a:pt x="7" y="18"/>
                  <a:pt x="6" y="18"/>
                  <a:pt x="6" y="18"/>
                </a:cubicBezTo>
                <a:close/>
                <a:moveTo>
                  <a:pt x="6" y="18"/>
                </a:moveTo>
                <a:cubicBezTo>
                  <a:pt x="6" y="19"/>
                  <a:pt x="6" y="17"/>
                  <a:pt x="6" y="18"/>
                </a:cubicBezTo>
                <a:close/>
                <a:moveTo>
                  <a:pt x="5" y="19"/>
                </a:moveTo>
                <a:cubicBezTo>
                  <a:pt x="5" y="19"/>
                  <a:pt x="5" y="19"/>
                  <a:pt x="5" y="19"/>
                </a:cubicBezTo>
                <a:close/>
                <a:moveTo>
                  <a:pt x="5" y="20"/>
                </a:moveTo>
                <a:cubicBezTo>
                  <a:pt x="5" y="20"/>
                  <a:pt x="5" y="20"/>
                  <a:pt x="5" y="20"/>
                </a:cubicBezTo>
                <a:close/>
                <a:moveTo>
                  <a:pt x="4" y="22"/>
                </a:moveTo>
                <a:cubicBezTo>
                  <a:pt x="5" y="22"/>
                  <a:pt x="4" y="22"/>
                  <a:pt x="4" y="22"/>
                </a:cubicBezTo>
                <a:close/>
                <a:moveTo>
                  <a:pt x="206" y="22"/>
                </a:moveTo>
                <a:cubicBezTo>
                  <a:pt x="207" y="22"/>
                  <a:pt x="206" y="22"/>
                  <a:pt x="206" y="22"/>
                </a:cubicBezTo>
                <a:close/>
                <a:moveTo>
                  <a:pt x="4" y="23"/>
                </a:moveTo>
                <a:cubicBezTo>
                  <a:pt x="4" y="23"/>
                  <a:pt x="4" y="23"/>
                  <a:pt x="4" y="23"/>
                </a:cubicBezTo>
                <a:close/>
                <a:moveTo>
                  <a:pt x="5" y="30"/>
                </a:moveTo>
                <a:cubicBezTo>
                  <a:pt x="5" y="30"/>
                  <a:pt x="5" y="30"/>
                  <a:pt x="5" y="30"/>
                </a:cubicBezTo>
                <a:close/>
                <a:moveTo>
                  <a:pt x="4" y="33"/>
                </a:moveTo>
                <a:cubicBezTo>
                  <a:pt x="5" y="33"/>
                  <a:pt x="4" y="33"/>
                  <a:pt x="4" y="33"/>
                </a:cubicBezTo>
                <a:close/>
                <a:moveTo>
                  <a:pt x="4" y="34"/>
                </a:moveTo>
                <a:cubicBezTo>
                  <a:pt x="5" y="34"/>
                  <a:pt x="4" y="33"/>
                  <a:pt x="4" y="34"/>
                </a:cubicBezTo>
                <a:close/>
                <a:moveTo>
                  <a:pt x="206" y="39"/>
                </a:moveTo>
                <a:cubicBezTo>
                  <a:pt x="206" y="39"/>
                  <a:pt x="206" y="39"/>
                  <a:pt x="206" y="39"/>
                </a:cubicBezTo>
                <a:close/>
                <a:moveTo>
                  <a:pt x="206" y="40"/>
                </a:moveTo>
                <a:cubicBezTo>
                  <a:pt x="207" y="40"/>
                  <a:pt x="206" y="40"/>
                  <a:pt x="206" y="40"/>
                </a:cubicBezTo>
                <a:close/>
                <a:moveTo>
                  <a:pt x="206" y="48"/>
                </a:moveTo>
                <a:cubicBezTo>
                  <a:pt x="207" y="48"/>
                  <a:pt x="206" y="47"/>
                  <a:pt x="206" y="48"/>
                </a:cubicBezTo>
                <a:close/>
                <a:moveTo>
                  <a:pt x="205" y="49"/>
                </a:moveTo>
                <a:cubicBezTo>
                  <a:pt x="206" y="49"/>
                  <a:pt x="205" y="49"/>
                  <a:pt x="205" y="49"/>
                </a:cubicBezTo>
                <a:close/>
                <a:moveTo>
                  <a:pt x="4" y="55"/>
                </a:moveTo>
                <a:cubicBezTo>
                  <a:pt x="5" y="55"/>
                  <a:pt x="4" y="55"/>
                  <a:pt x="4" y="55"/>
                </a:cubicBezTo>
                <a:close/>
                <a:moveTo>
                  <a:pt x="4" y="56"/>
                </a:moveTo>
                <a:cubicBezTo>
                  <a:pt x="5" y="56"/>
                  <a:pt x="4" y="56"/>
                  <a:pt x="4" y="56"/>
                </a:cubicBezTo>
                <a:close/>
                <a:moveTo>
                  <a:pt x="208" y="67"/>
                </a:moveTo>
                <a:cubicBezTo>
                  <a:pt x="208" y="67"/>
                  <a:pt x="208" y="67"/>
                  <a:pt x="208" y="67"/>
                </a:cubicBezTo>
                <a:close/>
                <a:moveTo>
                  <a:pt x="4" y="70"/>
                </a:moveTo>
                <a:cubicBezTo>
                  <a:pt x="5" y="73"/>
                  <a:pt x="3" y="69"/>
                  <a:pt x="4" y="70"/>
                </a:cubicBezTo>
                <a:close/>
                <a:moveTo>
                  <a:pt x="4" y="71"/>
                </a:moveTo>
                <a:cubicBezTo>
                  <a:pt x="5" y="71"/>
                  <a:pt x="4" y="70"/>
                  <a:pt x="4" y="71"/>
                </a:cubicBezTo>
                <a:close/>
                <a:moveTo>
                  <a:pt x="4" y="75"/>
                </a:moveTo>
                <a:cubicBezTo>
                  <a:pt x="5" y="75"/>
                  <a:pt x="4" y="74"/>
                  <a:pt x="4" y="75"/>
                </a:cubicBezTo>
                <a:close/>
                <a:moveTo>
                  <a:pt x="4" y="75"/>
                </a:moveTo>
                <a:cubicBezTo>
                  <a:pt x="4" y="75"/>
                  <a:pt x="4" y="75"/>
                  <a:pt x="4" y="75"/>
                </a:cubicBezTo>
                <a:close/>
                <a:moveTo>
                  <a:pt x="4" y="75"/>
                </a:moveTo>
                <a:cubicBezTo>
                  <a:pt x="5" y="75"/>
                  <a:pt x="4" y="75"/>
                  <a:pt x="4" y="75"/>
                </a:cubicBezTo>
                <a:close/>
                <a:moveTo>
                  <a:pt x="4" y="76"/>
                </a:moveTo>
                <a:cubicBezTo>
                  <a:pt x="4" y="76"/>
                  <a:pt x="4" y="76"/>
                  <a:pt x="4" y="76"/>
                </a:cubicBezTo>
                <a:close/>
                <a:moveTo>
                  <a:pt x="3" y="77"/>
                </a:moveTo>
                <a:cubicBezTo>
                  <a:pt x="3" y="77"/>
                  <a:pt x="3" y="77"/>
                  <a:pt x="3" y="77"/>
                </a:cubicBezTo>
                <a:close/>
                <a:moveTo>
                  <a:pt x="209" y="83"/>
                </a:moveTo>
                <a:cubicBezTo>
                  <a:pt x="209" y="83"/>
                  <a:pt x="208" y="83"/>
                  <a:pt x="209" y="83"/>
                </a:cubicBezTo>
                <a:close/>
                <a:moveTo>
                  <a:pt x="207" y="92"/>
                </a:moveTo>
                <a:cubicBezTo>
                  <a:pt x="207" y="93"/>
                  <a:pt x="207" y="92"/>
                  <a:pt x="207" y="92"/>
                </a:cubicBezTo>
                <a:close/>
                <a:moveTo>
                  <a:pt x="4" y="93"/>
                </a:moveTo>
                <a:cubicBezTo>
                  <a:pt x="4" y="93"/>
                  <a:pt x="4" y="93"/>
                  <a:pt x="4" y="93"/>
                </a:cubicBezTo>
                <a:close/>
                <a:moveTo>
                  <a:pt x="3" y="94"/>
                </a:moveTo>
                <a:cubicBezTo>
                  <a:pt x="4" y="94"/>
                  <a:pt x="3" y="94"/>
                  <a:pt x="3" y="94"/>
                </a:cubicBezTo>
                <a:close/>
                <a:moveTo>
                  <a:pt x="3" y="94"/>
                </a:moveTo>
                <a:cubicBezTo>
                  <a:pt x="3" y="94"/>
                  <a:pt x="3" y="94"/>
                  <a:pt x="3" y="94"/>
                </a:cubicBezTo>
                <a:close/>
                <a:moveTo>
                  <a:pt x="3" y="95"/>
                </a:moveTo>
                <a:cubicBezTo>
                  <a:pt x="3" y="95"/>
                  <a:pt x="3" y="95"/>
                  <a:pt x="3" y="95"/>
                </a:cubicBezTo>
                <a:close/>
                <a:moveTo>
                  <a:pt x="3" y="95"/>
                </a:moveTo>
                <a:cubicBezTo>
                  <a:pt x="3" y="95"/>
                  <a:pt x="2" y="95"/>
                  <a:pt x="3" y="95"/>
                </a:cubicBezTo>
                <a:close/>
                <a:moveTo>
                  <a:pt x="209" y="97"/>
                </a:moveTo>
                <a:cubicBezTo>
                  <a:pt x="209" y="98"/>
                  <a:pt x="208" y="97"/>
                  <a:pt x="209" y="97"/>
                </a:cubicBezTo>
                <a:close/>
                <a:moveTo>
                  <a:pt x="2" y="99"/>
                </a:moveTo>
                <a:cubicBezTo>
                  <a:pt x="2" y="100"/>
                  <a:pt x="2" y="98"/>
                  <a:pt x="2" y="99"/>
                </a:cubicBezTo>
                <a:close/>
                <a:moveTo>
                  <a:pt x="2" y="103"/>
                </a:moveTo>
                <a:cubicBezTo>
                  <a:pt x="2" y="103"/>
                  <a:pt x="2" y="103"/>
                  <a:pt x="2" y="103"/>
                </a:cubicBezTo>
                <a:close/>
                <a:moveTo>
                  <a:pt x="207" y="105"/>
                </a:moveTo>
                <a:cubicBezTo>
                  <a:pt x="207" y="105"/>
                  <a:pt x="207" y="104"/>
                  <a:pt x="207" y="105"/>
                </a:cubicBezTo>
                <a:close/>
                <a:moveTo>
                  <a:pt x="2" y="106"/>
                </a:moveTo>
                <a:cubicBezTo>
                  <a:pt x="2" y="106"/>
                  <a:pt x="1" y="106"/>
                  <a:pt x="2" y="106"/>
                </a:cubicBezTo>
                <a:close/>
                <a:moveTo>
                  <a:pt x="4" y="112"/>
                </a:moveTo>
                <a:cubicBezTo>
                  <a:pt x="4" y="113"/>
                  <a:pt x="4" y="112"/>
                  <a:pt x="4" y="112"/>
                </a:cubicBezTo>
                <a:close/>
                <a:moveTo>
                  <a:pt x="5" y="112"/>
                </a:moveTo>
                <a:cubicBezTo>
                  <a:pt x="5" y="113"/>
                  <a:pt x="5" y="112"/>
                  <a:pt x="5" y="112"/>
                </a:cubicBezTo>
                <a:close/>
                <a:moveTo>
                  <a:pt x="3" y="113"/>
                </a:moveTo>
                <a:cubicBezTo>
                  <a:pt x="4" y="113"/>
                  <a:pt x="3" y="113"/>
                  <a:pt x="3" y="113"/>
                </a:cubicBezTo>
                <a:close/>
                <a:moveTo>
                  <a:pt x="4" y="113"/>
                </a:moveTo>
                <a:cubicBezTo>
                  <a:pt x="4" y="113"/>
                  <a:pt x="4" y="113"/>
                  <a:pt x="4" y="113"/>
                </a:cubicBezTo>
                <a:close/>
                <a:moveTo>
                  <a:pt x="3" y="114"/>
                </a:moveTo>
                <a:cubicBezTo>
                  <a:pt x="4" y="114"/>
                  <a:pt x="3" y="114"/>
                  <a:pt x="3" y="114"/>
                </a:cubicBezTo>
                <a:close/>
                <a:moveTo>
                  <a:pt x="207" y="115"/>
                </a:moveTo>
                <a:cubicBezTo>
                  <a:pt x="208" y="116"/>
                  <a:pt x="208" y="114"/>
                  <a:pt x="207" y="115"/>
                </a:cubicBezTo>
                <a:close/>
                <a:moveTo>
                  <a:pt x="3" y="115"/>
                </a:moveTo>
                <a:cubicBezTo>
                  <a:pt x="3" y="115"/>
                  <a:pt x="3" y="115"/>
                  <a:pt x="3" y="115"/>
                </a:cubicBezTo>
                <a:close/>
                <a:moveTo>
                  <a:pt x="3" y="116"/>
                </a:moveTo>
                <a:cubicBezTo>
                  <a:pt x="3" y="116"/>
                  <a:pt x="2" y="116"/>
                  <a:pt x="3" y="116"/>
                </a:cubicBezTo>
                <a:close/>
                <a:moveTo>
                  <a:pt x="3" y="117"/>
                </a:moveTo>
                <a:cubicBezTo>
                  <a:pt x="3" y="117"/>
                  <a:pt x="2" y="117"/>
                  <a:pt x="3" y="117"/>
                </a:cubicBezTo>
                <a:close/>
                <a:moveTo>
                  <a:pt x="2" y="118"/>
                </a:moveTo>
                <a:cubicBezTo>
                  <a:pt x="2" y="118"/>
                  <a:pt x="2" y="118"/>
                  <a:pt x="2" y="118"/>
                </a:cubicBezTo>
                <a:close/>
                <a:moveTo>
                  <a:pt x="208" y="130"/>
                </a:moveTo>
                <a:cubicBezTo>
                  <a:pt x="208" y="130"/>
                  <a:pt x="208" y="130"/>
                  <a:pt x="208" y="130"/>
                </a:cubicBezTo>
                <a:close/>
                <a:moveTo>
                  <a:pt x="208" y="131"/>
                </a:moveTo>
                <a:cubicBezTo>
                  <a:pt x="208" y="131"/>
                  <a:pt x="208" y="131"/>
                  <a:pt x="208" y="131"/>
                </a:cubicBezTo>
                <a:close/>
                <a:moveTo>
                  <a:pt x="4" y="132"/>
                </a:moveTo>
                <a:cubicBezTo>
                  <a:pt x="4" y="132"/>
                  <a:pt x="4" y="132"/>
                  <a:pt x="4" y="132"/>
                </a:cubicBezTo>
                <a:close/>
                <a:moveTo>
                  <a:pt x="4" y="133"/>
                </a:moveTo>
                <a:cubicBezTo>
                  <a:pt x="4" y="133"/>
                  <a:pt x="4" y="132"/>
                  <a:pt x="4" y="133"/>
                </a:cubicBezTo>
                <a:close/>
                <a:moveTo>
                  <a:pt x="209" y="134"/>
                </a:moveTo>
                <a:cubicBezTo>
                  <a:pt x="209" y="134"/>
                  <a:pt x="209" y="134"/>
                  <a:pt x="209" y="134"/>
                </a:cubicBezTo>
                <a:close/>
                <a:moveTo>
                  <a:pt x="3" y="135"/>
                </a:moveTo>
                <a:cubicBezTo>
                  <a:pt x="3" y="135"/>
                  <a:pt x="3" y="135"/>
                  <a:pt x="3" y="135"/>
                </a:cubicBezTo>
                <a:close/>
                <a:moveTo>
                  <a:pt x="203" y="148"/>
                </a:moveTo>
                <a:cubicBezTo>
                  <a:pt x="203" y="148"/>
                  <a:pt x="203" y="148"/>
                  <a:pt x="203" y="148"/>
                </a:cubicBezTo>
                <a:close/>
                <a:moveTo>
                  <a:pt x="149" y="165"/>
                </a:moveTo>
                <a:cubicBezTo>
                  <a:pt x="150" y="166"/>
                  <a:pt x="150" y="164"/>
                  <a:pt x="149" y="165"/>
                </a:cubicBezTo>
                <a:close/>
                <a:moveTo>
                  <a:pt x="136" y="173"/>
                </a:moveTo>
                <a:cubicBezTo>
                  <a:pt x="137" y="174"/>
                  <a:pt x="135" y="172"/>
                  <a:pt x="136" y="173"/>
                </a:cubicBezTo>
                <a:close/>
                <a:moveTo>
                  <a:pt x="137" y="173"/>
                </a:moveTo>
                <a:cubicBezTo>
                  <a:pt x="137" y="174"/>
                  <a:pt x="137" y="173"/>
                  <a:pt x="137" y="173"/>
                </a:cubicBezTo>
                <a:close/>
                <a:moveTo>
                  <a:pt x="137" y="174"/>
                </a:moveTo>
                <a:cubicBezTo>
                  <a:pt x="137" y="174"/>
                  <a:pt x="136" y="174"/>
                  <a:pt x="137" y="174"/>
                </a:cubicBezTo>
                <a:close/>
                <a:moveTo>
                  <a:pt x="159" y="188"/>
                </a:moveTo>
                <a:cubicBezTo>
                  <a:pt x="159" y="189"/>
                  <a:pt x="159" y="188"/>
                  <a:pt x="159" y="188"/>
                </a:cubicBezTo>
                <a:close/>
              </a:path>
            </a:pathLst>
          </a:custGeom>
          <a:solidFill>
            <a:schemeClr val="accent3">
              <a:alpha val="30980"/>
            </a:schemeClr>
          </a:solidFill>
          <a:ln>
            <a:noFill/>
          </a:ln>
        </p:spPr>
        <p:txBody>
          <a:bodyPr spcFirstLastPara="1" wrap="square" lIns="96750" tIns="48375" rIns="96750" bIns="48375" anchor="ctr" anchorCtr="0">
            <a:noAutofit/>
          </a:bodyPr>
          <a:lstStyle/>
          <a:p>
            <a:pPr marL="120650" marR="0" lvl="0" indent="0" algn="l" rtl="0">
              <a:lnSpc>
                <a:spcPct val="100000"/>
              </a:lnSpc>
              <a:spcBef>
                <a:spcPts val="0"/>
              </a:spcBef>
              <a:spcAft>
                <a:spcPts val="0"/>
              </a:spcAft>
              <a:buClr>
                <a:srgbClr val="000000"/>
              </a:buClr>
              <a:buSzPts val="1050"/>
              <a:buFont typeface="Arial"/>
              <a:buNone/>
            </a:pPr>
            <a:r>
              <a:rPr lang="en-US" sz="1100" b="0" i="0" u="none" strike="noStrike" cap="none" dirty="0">
                <a:solidFill>
                  <a:srgbClr val="000000"/>
                </a:solidFill>
                <a:latin typeface="Arial"/>
                <a:ea typeface="Arial"/>
                <a:cs typeface="Arial"/>
                <a:sym typeface="Arial"/>
              </a:rPr>
              <a:t>"We are at the tipping point of managing it all mostly from an IT point of view to meet business objectives." (</a:t>
            </a:r>
            <a:r>
              <a:rPr lang="en-US" sz="1100" dirty="0"/>
              <a:t>IT</a:t>
            </a:r>
            <a:r>
              <a:rPr lang="en-US" sz="1100" b="0" i="0" u="none" strike="noStrike" cap="none" dirty="0">
                <a:solidFill>
                  <a:srgbClr val="000000"/>
                </a:solidFill>
                <a:latin typeface="Arial"/>
                <a:ea typeface="Arial"/>
                <a:cs typeface="Arial"/>
                <a:sym typeface="Arial"/>
              </a:rPr>
              <a:t>)</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endParaRPr sz="1100" b="0" i="0" u="none" strike="noStrike" cap="none" dirty="0">
              <a:solidFill>
                <a:srgbClr val="000000"/>
              </a:solidFill>
              <a:latin typeface="Arial"/>
              <a:ea typeface="Arial"/>
              <a:cs typeface="Arial"/>
              <a:sym typeface="Arial"/>
            </a:endParaRPr>
          </a:p>
        </p:txBody>
      </p:sp>
      <p:sp>
        <p:nvSpPr>
          <p:cNvPr id="388" name="Google Shape;388;p11"/>
          <p:cNvSpPr/>
          <p:nvPr/>
        </p:nvSpPr>
        <p:spPr>
          <a:xfrm>
            <a:off x="7493175" y="2112300"/>
            <a:ext cx="1456400" cy="1078750"/>
          </a:xfrm>
          <a:custGeom>
            <a:avLst/>
            <a:gdLst/>
            <a:ahLst/>
            <a:cxnLst/>
            <a:rect l="l" t="t" r="r" b="b"/>
            <a:pathLst>
              <a:path w="211" h="190" extrusionOk="0">
                <a:moveTo>
                  <a:pt x="124" y="1"/>
                </a:moveTo>
                <a:cubicBezTo>
                  <a:pt x="125" y="1"/>
                  <a:pt x="124" y="1"/>
                  <a:pt x="124" y="1"/>
                </a:cubicBezTo>
                <a:cubicBezTo>
                  <a:pt x="132" y="0"/>
                  <a:pt x="142" y="2"/>
                  <a:pt x="154" y="1"/>
                </a:cubicBezTo>
                <a:cubicBezTo>
                  <a:pt x="154" y="1"/>
                  <a:pt x="153" y="1"/>
                  <a:pt x="153" y="1"/>
                </a:cubicBezTo>
                <a:cubicBezTo>
                  <a:pt x="154" y="1"/>
                  <a:pt x="154" y="1"/>
                  <a:pt x="154" y="2"/>
                </a:cubicBezTo>
                <a:cubicBezTo>
                  <a:pt x="154" y="1"/>
                  <a:pt x="155" y="1"/>
                  <a:pt x="155" y="2"/>
                </a:cubicBezTo>
                <a:cubicBezTo>
                  <a:pt x="156" y="1"/>
                  <a:pt x="165" y="0"/>
                  <a:pt x="166" y="3"/>
                </a:cubicBezTo>
                <a:cubicBezTo>
                  <a:pt x="167" y="1"/>
                  <a:pt x="170" y="4"/>
                  <a:pt x="171" y="3"/>
                </a:cubicBezTo>
                <a:cubicBezTo>
                  <a:pt x="172" y="3"/>
                  <a:pt x="172" y="4"/>
                  <a:pt x="174" y="3"/>
                </a:cubicBezTo>
                <a:cubicBezTo>
                  <a:pt x="174" y="2"/>
                  <a:pt x="172" y="4"/>
                  <a:pt x="172" y="3"/>
                </a:cubicBezTo>
                <a:cubicBezTo>
                  <a:pt x="171" y="3"/>
                  <a:pt x="175" y="2"/>
                  <a:pt x="175" y="3"/>
                </a:cubicBezTo>
                <a:cubicBezTo>
                  <a:pt x="176" y="2"/>
                  <a:pt x="179" y="3"/>
                  <a:pt x="180" y="2"/>
                </a:cubicBezTo>
                <a:cubicBezTo>
                  <a:pt x="181" y="2"/>
                  <a:pt x="188" y="2"/>
                  <a:pt x="188" y="4"/>
                </a:cubicBezTo>
                <a:cubicBezTo>
                  <a:pt x="189" y="3"/>
                  <a:pt x="189" y="4"/>
                  <a:pt x="189" y="4"/>
                </a:cubicBezTo>
                <a:cubicBezTo>
                  <a:pt x="191" y="4"/>
                  <a:pt x="192" y="5"/>
                  <a:pt x="195" y="4"/>
                </a:cubicBezTo>
                <a:cubicBezTo>
                  <a:pt x="194" y="5"/>
                  <a:pt x="195" y="5"/>
                  <a:pt x="194" y="6"/>
                </a:cubicBezTo>
                <a:cubicBezTo>
                  <a:pt x="196" y="8"/>
                  <a:pt x="202" y="6"/>
                  <a:pt x="202" y="8"/>
                </a:cubicBezTo>
                <a:cubicBezTo>
                  <a:pt x="202" y="8"/>
                  <a:pt x="202" y="8"/>
                  <a:pt x="203" y="8"/>
                </a:cubicBezTo>
                <a:cubicBezTo>
                  <a:pt x="203" y="8"/>
                  <a:pt x="203" y="8"/>
                  <a:pt x="202" y="8"/>
                </a:cubicBezTo>
                <a:cubicBezTo>
                  <a:pt x="204" y="9"/>
                  <a:pt x="205" y="11"/>
                  <a:pt x="207" y="12"/>
                </a:cubicBezTo>
                <a:cubicBezTo>
                  <a:pt x="206" y="13"/>
                  <a:pt x="207" y="13"/>
                  <a:pt x="208" y="14"/>
                </a:cubicBezTo>
                <a:cubicBezTo>
                  <a:pt x="207" y="16"/>
                  <a:pt x="207" y="17"/>
                  <a:pt x="208" y="19"/>
                </a:cubicBezTo>
                <a:cubicBezTo>
                  <a:pt x="208" y="19"/>
                  <a:pt x="208" y="19"/>
                  <a:pt x="207" y="19"/>
                </a:cubicBezTo>
                <a:cubicBezTo>
                  <a:pt x="207" y="20"/>
                  <a:pt x="208" y="21"/>
                  <a:pt x="207" y="22"/>
                </a:cubicBezTo>
                <a:cubicBezTo>
                  <a:pt x="210" y="24"/>
                  <a:pt x="209" y="27"/>
                  <a:pt x="209" y="30"/>
                </a:cubicBezTo>
                <a:cubicBezTo>
                  <a:pt x="207" y="29"/>
                  <a:pt x="208" y="31"/>
                  <a:pt x="207" y="32"/>
                </a:cubicBezTo>
                <a:cubicBezTo>
                  <a:pt x="208" y="32"/>
                  <a:pt x="207" y="32"/>
                  <a:pt x="207" y="33"/>
                </a:cubicBezTo>
                <a:cubicBezTo>
                  <a:pt x="208" y="33"/>
                  <a:pt x="209" y="35"/>
                  <a:pt x="209" y="37"/>
                </a:cubicBezTo>
                <a:cubicBezTo>
                  <a:pt x="209" y="38"/>
                  <a:pt x="208" y="37"/>
                  <a:pt x="208" y="38"/>
                </a:cubicBezTo>
                <a:cubicBezTo>
                  <a:pt x="208" y="37"/>
                  <a:pt x="207" y="40"/>
                  <a:pt x="207" y="38"/>
                </a:cubicBezTo>
                <a:cubicBezTo>
                  <a:pt x="206" y="38"/>
                  <a:pt x="207" y="40"/>
                  <a:pt x="208" y="39"/>
                </a:cubicBezTo>
                <a:cubicBezTo>
                  <a:pt x="207" y="40"/>
                  <a:pt x="207" y="41"/>
                  <a:pt x="208" y="42"/>
                </a:cubicBezTo>
                <a:cubicBezTo>
                  <a:pt x="208" y="42"/>
                  <a:pt x="207" y="42"/>
                  <a:pt x="206" y="42"/>
                </a:cubicBezTo>
                <a:cubicBezTo>
                  <a:pt x="206" y="43"/>
                  <a:pt x="207" y="43"/>
                  <a:pt x="207" y="42"/>
                </a:cubicBezTo>
                <a:cubicBezTo>
                  <a:pt x="207" y="45"/>
                  <a:pt x="208" y="46"/>
                  <a:pt x="207" y="48"/>
                </a:cubicBezTo>
                <a:cubicBezTo>
                  <a:pt x="206" y="48"/>
                  <a:pt x="207" y="50"/>
                  <a:pt x="206" y="49"/>
                </a:cubicBezTo>
                <a:cubicBezTo>
                  <a:pt x="206" y="49"/>
                  <a:pt x="206" y="50"/>
                  <a:pt x="205" y="50"/>
                </a:cubicBezTo>
                <a:cubicBezTo>
                  <a:pt x="208" y="51"/>
                  <a:pt x="206" y="55"/>
                  <a:pt x="209" y="56"/>
                </a:cubicBezTo>
                <a:cubicBezTo>
                  <a:pt x="208" y="56"/>
                  <a:pt x="208" y="56"/>
                  <a:pt x="208" y="56"/>
                </a:cubicBezTo>
                <a:cubicBezTo>
                  <a:pt x="210" y="59"/>
                  <a:pt x="208" y="61"/>
                  <a:pt x="209" y="65"/>
                </a:cubicBezTo>
                <a:cubicBezTo>
                  <a:pt x="209" y="66"/>
                  <a:pt x="209" y="65"/>
                  <a:pt x="208" y="65"/>
                </a:cubicBezTo>
                <a:cubicBezTo>
                  <a:pt x="208" y="65"/>
                  <a:pt x="209" y="65"/>
                  <a:pt x="209" y="66"/>
                </a:cubicBezTo>
                <a:cubicBezTo>
                  <a:pt x="208" y="65"/>
                  <a:pt x="208" y="67"/>
                  <a:pt x="209" y="68"/>
                </a:cubicBezTo>
                <a:cubicBezTo>
                  <a:pt x="208" y="68"/>
                  <a:pt x="208" y="68"/>
                  <a:pt x="208" y="67"/>
                </a:cubicBezTo>
                <a:cubicBezTo>
                  <a:pt x="207" y="68"/>
                  <a:pt x="209" y="69"/>
                  <a:pt x="209" y="70"/>
                </a:cubicBezTo>
                <a:cubicBezTo>
                  <a:pt x="207" y="74"/>
                  <a:pt x="210" y="77"/>
                  <a:pt x="209" y="82"/>
                </a:cubicBezTo>
                <a:cubicBezTo>
                  <a:pt x="211" y="81"/>
                  <a:pt x="208" y="82"/>
                  <a:pt x="210" y="82"/>
                </a:cubicBezTo>
                <a:cubicBezTo>
                  <a:pt x="209" y="83"/>
                  <a:pt x="209" y="83"/>
                  <a:pt x="209" y="83"/>
                </a:cubicBezTo>
                <a:cubicBezTo>
                  <a:pt x="209" y="84"/>
                  <a:pt x="209" y="86"/>
                  <a:pt x="209" y="87"/>
                </a:cubicBezTo>
                <a:cubicBezTo>
                  <a:pt x="209" y="88"/>
                  <a:pt x="209" y="88"/>
                  <a:pt x="209" y="89"/>
                </a:cubicBezTo>
                <a:cubicBezTo>
                  <a:pt x="209" y="89"/>
                  <a:pt x="209" y="89"/>
                  <a:pt x="209" y="89"/>
                </a:cubicBezTo>
                <a:cubicBezTo>
                  <a:pt x="209" y="89"/>
                  <a:pt x="209" y="90"/>
                  <a:pt x="208" y="90"/>
                </a:cubicBezTo>
                <a:cubicBezTo>
                  <a:pt x="208" y="92"/>
                  <a:pt x="208" y="93"/>
                  <a:pt x="207" y="94"/>
                </a:cubicBezTo>
                <a:cubicBezTo>
                  <a:pt x="207" y="94"/>
                  <a:pt x="208" y="94"/>
                  <a:pt x="208" y="94"/>
                </a:cubicBezTo>
                <a:cubicBezTo>
                  <a:pt x="209" y="94"/>
                  <a:pt x="208" y="95"/>
                  <a:pt x="209" y="95"/>
                </a:cubicBezTo>
                <a:cubicBezTo>
                  <a:pt x="209" y="98"/>
                  <a:pt x="210" y="100"/>
                  <a:pt x="210" y="102"/>
                </a:cubicBezTo>
                <a:cubicBezTo>
                  <a:pt x="210" y="103"/>
                  <a:pt x="209" y="103"/>
                  <a:pt x="209" y="104"/>
                </a:cubicBezTo>
                <a:cubicBezTo>
                  <a:pt x="208" y="104"/>
                  <a:pt x="208" y="103"/>
                  <a:pt x="208" y="103"/>
                </a:cubicBezTo>
                <a:cubicBezTo>
                  <a:pt x="208" y="104"/>
                  <a:pt x="209" y="107"/>
                  <a:pt x="209" y="106"/>
                </a:cubicBezTo>
                <a:cubicBezTo>
                  <a:pt x="210" y="106"/>
                  <a:pt x="210" y="107"/>
                  <a:pt x="210" y="107"/>
                </a:cubicBezTo>
                <a:cubicBezTo>
                  <a:pt x="209" y="107"/>
                  <a:pt x="209" y="112"/>
                  <a:pt x="209" y="114"/>
                </a:cubicBezTo>
                <a:cubicBezTo>
                  <a:pt x="208" y="113"/>
                  <a:pt x="209" y="114"/>
                  <a:pt x="208" y="114"/>
                </a:cubicBezTo>
                <a:cubicBezTo>
                  <a:pt x="208" y="114"/>
                  <a:pt x="208" y="114"/>
                  <a:pt x="208" y="114"/>
                </a:cubicBezTo>
                <a:cubicBezTo>
                  <a:pt x="208" y="114"/>
                  <a:pt x="208" y="114"/>
                  <a:pt x="208" y="114"/>
                </a:cubicBezTo>
                <a:cubicBezTo>
                  <a:pt x="208" y="115"/>
                  <a:pt x="208" y="115"/>
                  <a:pt x="208" y="116"/>
                </a:cubicBezTo>
                <a:cubicBezTo>
                  <a:pt x="208" y="115"/>
                  <a:pt x="209" y="115"/>
                  <a:pt x="209" y="115"/>
                </a:cubicBezTo>
                <a:cubicBezTo>
                  <a:pt x="209" y="118"/>
                  <a:pt x="209" y="126"/>
                  <a:pt x="209" y="128"/>
                </a:cubicBezTo>
                <a:cubicBezTo>
                  <a:pt x="208" y="127"/>
                  <a:pt x="208" y="128"/>
                  <a:pt x="208" y="128"/>
                </a:cubicBezTo>
                <a:cubicBezTo>
                  <a:pt x="209" y="128"/>
                  <a:pt x="208" y="128"/>
                  <a:pt x="208" y="129"/>
                </a:cubicBezTo>
                <a:cubicBezTo>
                  <a:pt x="209" y="128"/>
                  <a:pt x="208" y="134"/>
                  <a:pt x="210" y="133"/>
                </a:cubicBezTo>
                <a:cubicBezTo>
                  <a:pt x="210" y="134"/>
                  <a:pt x="210" y="134"/>
                  <a:pt x="210" y="134"/>
                </a:cubicBezTo>
                <a:cubicBezTo>
                  <a:pt x="211" y="134"/>
                  <a:pt x="210" y="135"/>
                  <a:pt x="209" y="134"/>
                </a:cubicBezTo>
                <a:cubicBezTo>
                  <a:pt x="210" y="137"/>
                  <a:pt x="210" y="145"/>
                  <a:pt x="207" y="146"/>
                </a:cubicBezTo>
                <a:cubicBezTo>
                  <a:pt x="206" y="146"/>
                  <a:pt x="207" y="147"/>
                  <a:pt x="207" y="147"/>
                </a:cubicBezTo>
                <a:cubicBezTo>
                  <a:pt x="207" y="148"/>
                  <a:pt x="207" y="146"/>
                  <a:pt x="206" y="146"/>
                </a:cubicBezTo>
                <a:cubicBezTo>
                  <a:pt x="205" y="148"/>
                  <a:pt x="203" y="148"/>
                  <a:pt x="202" y="149"/>
                </a:cubicBezTo>
                <a:cubicBezTo>
                  <a:pt x="201" y="149"/>
                  <a:pt x="201" y="148"/>
                  <a:pt x="201" y="148"/>
                </a:cubicBezTo>
                <a:cubicBezTo>
                  <a:pt x="200" y="149"/>
                  <a:pt x="200" y="149"/>
                  <a:pt x="198" y="149"/>
                </a:cubicBezTo>
                <a:cubicBezTo>
                  <a:pt x="199" y="150"/>
                  <a:pt x="197" y="150"/>
                  <a:pt x="196" y="150"/>
                </a:cubicBezTo>
                <a:cubicBezTo>
                  <a:pt x="196" y="150"/>
                  <a:pt x="196" y="151"/>
                  <a:pt x="196" y="151"/>
                </a:cubicBezTo>
                <a:cubicBezTo>
                  <a:pt x="191" y="151"/>
                  <a:pt x="182" y="154"/>
                  <a:pt x="179" y="150"/>
                </a:cubicBezTo>
                <a:cubicBezTo>
                  <a:pt x="178" y="151"/>
                  <a:pt x="177" y="152"/>
                  <a:pt x="176" y="151"/>
                </a:cubicBezTo>
                <a:cubicBezTo>
                  <a:pt x="176" y="151"/>
                  <a:pt x="176" y="151"/>
                  <a:pt x="176" y="151"/>
                </a:cubicBezTo>
                <a:cubicBezTo>
                  <a:pt x="176" y="152"/>
                  <a:pt x="174" y="150"/>
                  <a:pt x="173" y="152"/>
                </a:cubicBezTo>
                <a:cubicBezTo>
                  <a:pt x="173" y="151"/>
                  <a:pt x="173" y="151"/>
                  <a:pt x="173" y="151"/>
                </a:cubicBezTo>
                <a:cubicBezTo>
                  <a:pt x="173" y="151"/>
                  <a:pt x="172" y="151"/>
                  <a:pt x="172" y="151"/>
                </a:cubicBezTo>
                <a:cubicBezTo>
                  <a:pt x="173" y="152"/>
                  <a:pt x="170" y="153"/>
                  <a:pt x="169" y="152"/>
                </a:cubicBezTo>
                <a:cubicBezTo>
                  <a:pt x="170" y="153"/>
                  <a:pt x="168" y="153"/>
                  <a:pt x="167" y="153"/>
                </a:cubicBezTo>
                <a:cubicBezTo>
                  <a:pt x="167" y="152"/>
                  <a:pt x="166" y="152"/>
                  <a:pt x="166" y="151"/>
                </a:cubicBezTo>
                <a:cubicBezTo>
                  <a:pt x="165" y="152"/>
                  <a:pt x="166" y="153"/>
                  <a:pt x="165" y="152"/>
                </a:cubicBezTo>
                <a:cubicBezTo>
                  <a:pt x="162" y="155"/>
                  <a:pt x="150" y="151"/>
                  <a:pt x="146" y="155"/>
                </a:cubicBezTo>
                <a:cubicBezTo>
                  <a:pt x="147" y="156"/>
                  <a:pt x="147" y="156"/>
                  <a:pt x="146" y="156"/>
                </a:cubicBezTo>
                <a:cubicBezTo>
                  <a:pt x="146" y="157"/>
                  <a:pt x="147" y="157"/>
                  <a:pt x="146" y="158"/>
                </a:cubicBezTo>
                <a:cubicBezTo>
                  <a:pt x="147" y="158"/>
                  <a:pt x="147" y="158"/>
                  <a:pt x="147" y="160"/>
                </a:cubicBezTo>
                <a:cubicBezTo>
                  <a:pt x="147" y="160"/>
                  <a:pt x="147" y="159"/>
                  <a:pt x="146" y="159"/>
                </a:cubicBezTo>
                <a:cubicBezTo>
                  <a:pt x="146" y="160"/>
                  <a:pt x="149" y="162"/>
                  <a:pt x="147" y="161"/>
                </a:cubicBezTo>
                <a:cubicBezTo>
                  <a:pt x="150" y="163"/>
                  <a:pt x="151" y="168"/>
                  <a:pt x="152" y="170"/>
                </a:cubicBezTo>
                <a:cubicBezTo>
                  <a:pt x="152" y="171"/>
                  <a:pt x="152" y="170"/>
                  <a:pt x="151" y="171"/>
                </a:cubicBezTo>
                <a:cubicBezTo>
                  <a:pt x="151" y="171"/>
                  <a:pt x="153" y="173"/>
                  <a:pt x="151" y="173"/>
                </a:cubicBezTo>
                <a:cubicBezTo>
                  <a:pt x="152" y="173"/>
                  <a:pt x="152" y="173"/>
                  <a:pt x="152" y="173"/>
                </a:cubicBezTo>
                <a:cubicBezTo>
                  <a:pt x="152" y="173"/>
                  <a:pt x="152" y="173"/>
                  <a:pt x="152" y="173"/>
                </a:cubicBezTo>
                <a:cubicBezTo>
                  <a:pt x="153" y="173"/>
                  <a:pt x="153" y="173"/>
                  <a:pt x="153" y="174"/>
                </a:cubicBezTo>
                <a:cubicBezTo>
                  <a:pt x="153" y="174"/>
                  <a:pt x="153" y="173"/>
                  <a:pt x="154" y="173"/>
                </a:cubicBezTo>
                <a:cubicBezTo>
                  <a:pt x="156" y="175"/>
                  <a:pt x="155" y="177"/>
                  <a:pt x="156" y="180"/>
                </a:cubicBezTo>
                <a:cubicBezTo>
                  <a:pt x="156" y="180"/>
                  <a:pt x="156" y="180"/>
                  <a:pt x="155" y="180"/>
                </a:cubicBezTo>
                <a:cubicBezTo>
                  <a:pt x="157" y="181"/>
                  <a:pt x="159" y="183"/>
                  <a:pt x="158" y="185"/>
                </a:cubicBezTo>
                <a:cubicBezTo>
                  <a:pt x="159" y="185"/>
                  <a:pt x="159" y="188"/>
                  <a:pt x="160" y="188"/>
                </a:cubicBezTo>
                <a:cubicBezTo>
                  <a:pt x="159" y="189"/>
                  <a:pt x="159" y="189"/>
                  <a:pt x="158" y="189"/>
                </a:cubicBezTo>
                <a:cubicBezTo>
                  <a:pt x="158" y="189"/>
                  <a:pt x="158" y="189"/>
                  <a:pt x="158" y="189"/>
                </a:cubicBezTo>
                <a:cubicBezTo>
                  <a:pt x="153" y="190"/>
                  <a:pt x="151" y="185"/>
                  <a:pt x="148" y="184"/>
                </a:cubicBezTo>
                <a:cubicBezTo>
                  <a:pt x="148" y="184"/>
                  <a:pt x="148" y="183"/>
                  <a:pt x="147" y="182"/>
                </a:cubicBezTo>
                <a:cubicBezTo>
                  <a:pt x="147" y="183"/>
                  <a:pt x="147" y="183"/>
                  <a:pt x="148" y="183"/>
                </a:cubicBezTo>
                <a:cubicBezTo>
                  <a:pt x="148" y="183"/>
                  <a:pt x="147" y="182"/>
                  <a:pt x="147" y="182"/>
                </a:cubicBezTo>
                <a:cubicBezTo>
                  <a:pt x="143" y="182"/>
                  <a:pt x="141" y="178"/>
                  <a:pt x="138" y="177"/>
                </a:cubicBezTo>
                <a:cubicBezTo>
                  <a:pt x="138" y="177"/>
                  <a:pt x="139" y="176"/>
                  <a:pt x="137" y="177"/>
                </a:cubicBezTo>
                <a:cubicBezTo>
                  <a:pt x="138" y="176"/>
                  <a:pt x="137" y="174"/>
                  <a:pt x="136" y="174"/>
                </a:cubicBezTo>
                <a:cubicBezTo>
                  <a:pt x="136" y="173"/>
                  <a:pt x="135" y="174"/>
                  <a:pt x="136" y="173"/>
                </a:cubicBezTo>
                <a:cubicBezTo>
                  <a:pt x="135" y="173"/>
                  <a:pt x="134" y="171"/>
                  <a:pt x="133" y="171"/>
                </a:cubicBezTo>
                <a:cubicBezTo>
                  <a:pt x="132" y="172"/>
                  <a:pt x="131" y="171"/>
                  <a:pt x="130" y="172"/>
                </a:cubicBezTo>
                <a:cubicBezTo>
                  <a:pt x="127" y="170"/>
                  <a:pt x="123" y="167"/>
                  <a:pt x="121" y="165"/>
                </a:cubicBezTo>
                <a:cubicBezTo>
                  <a:pt x="120" y="165"/>
                  <a:pt x="121" y="165"/>
                  <a:pt x="121" y="165"/>
                </a:cubicBezTo>
                <a:cubicBezTo>
                  <a:pt x="119" y="163"/>
                  <a:pt x="115" y="160"/>
                  <a:pt x="112" y="157"/>
                </a:cubicBezTo>
                <a:cubicBezTo>
                  <a:pt x="109" y="158"/>
                  <a:pt x="106" y="156"/>
                  <a:pt x="104" y="154"/>
                </a:cubicBezTo>
                <a:cubicBezTo>
                  <a:pt x="102" y="155"/>
                  <a:pt x="99" y="155"/>
                  <a:pt x="98" y="153"/>
                </a:cubicBezTo>
                <a:cubicBezTo>
                  <a:pt x="96" y="153"/>
                  <a:pt x="96" y="154"/>
                  <a:pt x="95" y="154"/>
                </a:cubicBezTo>
                <a:cubicBezTo>
                  <a:pt x="95" y="154"/>
                  <a:pt x="95" y="154"/>
                  <a:pt x="96" y="154"/>
                </a:cubicBezTo>
                <a:cubicBezTo>
                  <a:pt x="96" y="154"/>
                  <a:pt x="95" y="154"/>
                  <a:pt x="95" y="154"/>
                </a:cubicBezTo>
                <a:cubicBezTo>
                  <a:pt x="91" y="157"/>
                  <a:pt x="88" y="155"/>
                  <a:pt x="84" y="156"/>
                </a:cubicBezTo>
                <a:cubicBezTo>
                  <a:pt x="84" y="155"/>
                  <a:pt x="82" y="153"/>
                  <a:pt x="81" y="152"/>
                </a:cubicBezTo>
                <a:cubicBezTo>
                  <a:pt x="80" y="152"/>
                  <a:pt x="80" y="153"/>
                  <a:pt x="79" y="153"/>
                </a:cubicBezTo>
                <a:cubicBezTo>
                  <a:pt x="79" y="154"/>
                  <a:pt x="77" y="155"/>
                  <a:pt x="76" y="155"/>
                </a:cubicBezTo>
                <a:cubicBezTo>
                  <a:pt x="76" y="156"/>
                  <a:pt x="74" y="155"/>
                  <a:pt x="73" y="156"/>
                </a:cubicBezTo>
                <a:cubicBezTo>
                  <a:pt x="73" y="154"/>
                  <a:pt x="71" y="155"/>
                  <a:pt x="71" y="153"/>
                </a:cubicBezTo>
                <a:cubicBezTo>
                  <a:pt x="70" y="153"/>
                  <a:pt x="71" y="154"/>
                  <a:pt x="70" y="154"/>
                </a:cubicBezTo>
                <a:cubicBezTo>
                  <a:pt x="70" y="154"/>
                  <a:pt x="70" y="153"/>
                  <a:pt x="70" y="154"/>
                </a:cubicBezTo>
                <a:cubicBezTo>
                  <a:pt x="69" y="153"/>
                  <a:pt x="70" y="153"/>
                  <a:pt x="69" y="152"/>
                </a:cubicBezTo>
                <a:cubicBezTo>
                  <a:pt x="64" y="155"/>
                  <a:pt x="60" y="153"/>
                  <a:pt x="54" y="152"/>
                </a:cubicBezTo>
                <a:cubicBezTo>
                  <a:pt x="55" y="153"/>
                  <a:pt x="53" y="151"/>
                  <a:pt x="53" y="153"/>
                </a:cubicBezTo>
                <a:cubicBezTo>
                  <a:pt x="49" y="151"/>
                  <a:pt x="48" y="154"/>
                  <a:pt x="43" y="153"/>
                </a:cubicBezTo>
                <a:cubicBezTo>
                  <a:pt x="41" y="153"/>
                  <a:pt x="38" y="152"/>
                  <a:pt x="36" y="153"/>
                </a:cubicBezTo>
                <a:cubicBezTo>
                  <a:pt x="35" y="151"/>
                  <a:pt x="32" y="153"/>
                  <a:pt x="30" y="153"/>
                </a:cubicBezTo>
                <a:cubicBezTo>
                  <a:pt x="30" y="153"/>
                  <a:pt x="30" y="153"/>
                  <a:pt x="30" y="152"/>
                </a:cubicBezTo>
                <a:cubicBezTo>
                  <a:pt x="25" y="151"/>
                  <a:pt x="18" y="156"/>
                  <a:pt x="13" y="150"/>
                </a:cubicBezTo>
                <a:cubicBezTo>
                  <a:pt x="12" y="150"/>
                  <a:pt x="12" y="151"/>
                  <a:pt x="11" y="151"/>
                </a:cubicBezTo>
                <a:cubicBezTo>
                  <a:pt x="10" y="151"/>
                  <a:pt x="9" y="150"/>
                  <a:pt x="9" y="150"/>
                </a:cubicBezTo>
                <a:cubicBezTo>
                  <a:pt x="8" y="149"/>
                  <a:pt x="6" y="147"/>
                  <a:pt x="6" y="145"/>
                </a:cubicBezTo>
                <a:cubicBezTo>
                  <a:pt x="7" y="143"/>
                  <a:pt x="6" y="141"/>
                  <a:pt x="4" y="141"/>
                </a:cubicBezTo>
                <a:cubicBezTo>
                  <a:pt x="5" y="141"/>
                  <a:pt x="3" y="139"/>
                  <a:pt x="4" y="139"/>
                </a:cubicBezTo>
                <a:cubicBezTo>
                  <a:pt x="3" y="139"/>
                  <a:pt x="3" y="136"/>
                  <a:pt x="2" y="137"/>
                </a:cubicBezTo>
                <a:cubicBezTo>
                  <a:pt x="3" y="133"/>
                  <a:pt x="3" y="131"/>
                  <a:pt x="3" y="126"/>
                </a:cubicBezTo>
                <a:cubicBezTo>
                  <a:pt x="3" y="126"/>
                  <a:pt x="2" y="126"/>
                  <a:pt x="2" y="126"/>
                </a:cubicBezTo>
                <a:cubicBezTo>
                  <a:pt x="2" y="125"/>
                  <a:pt x="1" y="125"/>
                  <a:pt x="2" y="124"/>
                </a:cubicBezTo>
                <a:cubicBezTo>
                  <a:pt x="3" y="122"/>
                  <a:pt x="0" y="119"/>
                  <a:pt x="2" y="116"/>
                </a:cubicBezTo>
                <a:cubicBezTo>
                  <a:pt x="1" y="117"/>
                  <a:pt x="2" y="116"/>
                  <a:pt x="1" y="116"/>
                </a:cubicBezTo>
                <a:cubicBezTo>
                  <a:pt x="1" y="115"/>
                  <a:pt x="2" y="116"/>
                  <a:pt x="2" y="116"/>
                </a:cubicBezTo>
                <a:cubicBezTo>
                  <a:pt x="2" y="116"/>
                  <a:pt x="3" y="114"/>
                  <a:pt x="2" y="114"/>
                </a:cubicBezTo>
                <a:cubicBezTo>
                  <a:pt x="2" y="113"/>
                  <a:pt x="3" y="114"/>
                  <a:pt x="3" y="114"/>
                </a:cubicBezTo>
                <a:cubicBezTo>
                  <a:pt x="3" y="114"/>
                  <a:pt x="3" y="113"/>
                  <a:pt x="3" y="112"/>
                </a:cubicBezTo>
                <a:cubicBezTo>
                  <a:pt x="4" y="113"/>
                  <a:pt x="3" y="112"/>
                  <a:pt x="4" y="112"/>
                </a:cubicBezTo>
                <a:cubicBezTo>
                  <a:pt x="3" y="110"/>
                  <a:pt x="3" y="109"/>
                  <a:pt x="2" y="108"/>
                </a:cubicBezTo>
                <a:cubicBezTo>
                  <a:pt x="2" y="108"/>
                  <a:pt x="2" y="108"/>
                  <a:pt x="1" y="108"/>
                </a:cubicBezTo>
                <a:cubicBezTo>
                  <a:pt x="2" y="107"/>
                  <a:pt x="1" y="107"/>
                  <a:pt x="1" y="106"/>
                </a:cubicBezTo>
                <a:cubicBezTo>
                  <a:pt x="1" y="106"/>
                  <a:pt x="1" y="106"/>
                  <a:pt x="2" y="106"/>
                </a:cubicBezTo>
                <a:cubicBezTo>
                  <a:pt x="1" y="106"/>
                  <a:pt x="1" y="106"/>
                  <a:pt x="1" y="106"/>
                </a:cubicBezTo>
                <a:cubicBezTo>
                  <a:pt x="1" y="105"/>
                  <a:pt x="2" y="105"/>
                  <a:pt x="2" y="105"/>
                </a:cubicBezTo>
                <a:cubicBezTo>
                  <a:pt x="2" y="104"/>
                  <a:pt x="2" y="104"/>
                  <a:pt x="1" y="104"/>
                </a:cubicBezTo>
                <a:cubicBezTo>
                  <a:pt x="1" y="102"/>
                  <a:pt x="3" y="101"/>
                  <a:pt x="1" y="101"/>
                </a:cubicBezTo>
                <a:cubicBezTo>
                  <a:pt x="1" y="100"/>
                  <a:pt x="2" y="100"/>
                  <a:pt x="2" y="99"/>
                </a:cubicBezTo>
                <a:cubicBezTo>
                  <a:pt x="1" y="100"/>
                  <a:pt x="1" y="100"/>
                  <a:pt x="1" y="100"/>
                </a:cubicBezTo>
                <a:cubicBezTo>
                  <a:pt x="1" y="100"/>
                  <a:pt x="1" y="100"/>
                  <a:pt x="1" y="99"/>
                </a:cubicBezTo>
                <a:cubicBezTo>
                  <a:pt x="2" y="99"/>
                  <a:pt x="2" y="99"/>
                  <a:pt x="1" y="98"/>
                </a:cubicBezTo>
                <a:cubicBezTo>
                  <a:pt x="3" y="99"/>
                  <a:pt x="1" y="97"/>
                  <a:pt x="2" y="97"/>
                </a:cubicBezTo>
                <a:cubicBezTo>
                  <a:pt x="2" y="97"/>
                  <a:pt x="2" y="97"/>
                  <a:pt x="2" y="97"/>
                </a:cubicBezTo>
                <a:cubicBezTo>
                  <a:pt x="3" y="96"/>
                  <a:pt x="1" y="96"/>
                  <a:pt x="3" y="96"/>
                </a:cubicBezTo>
                <a:cubicBezTo>
                  <a:pt x="2" y="95"/>
                  <a:pt x="3" y="94"/>
                  <a:pt x="2" y="94"/>
                </a:cubicBezTo>
                <a:cubicBezTo>
                  <a:pt x="3" y="94"/>
                  <a:pt x="2" y="93"/>
                  <a:pt x="3" y="93"/>
                </a:cubicBezTo>
                <a:cubicBezTo>
                  <a:pt x="3" y="93"/>
                  <a:pt x="3" y="91"/>
                  <a:pt x="3" y="92"/>
                </a:cubicBezTo>
                <a:cubicBezTo>
                  <a:pt x="4" y="92"/>
                  <a:pt x="2" y="91"/>
                  <a:pt x="3" y="91"/>
                </a:cubicBezTo>
                <a:cubicBezTo>
                  <a:pt x="0" y="89"/>
                  <a:pt x="1" y="86"/>
                  <a:pt x="2" y="83"/>
                </a:cubicBezTo>
                <a:cubicBezTo>
                  <a:pt x="1" y="84"/>
                  <a:pt x="2" y="82"/>
                  <a:pt x="3" y="82"/>
                </a:cubicBezTo>
                <a:cubicBezTo>
                  <a:pt x="2" y="82"/>
                  <a:pt x="2" y="82"/>
                  <a:pt x="2" y="82"/>
                </a:cubicBezTo>
                <a:cubicBezTo>
                  <a:pt x="3" y="82"/>
                  <a:pt x="5" y="78"/>
                  <a:pt x="2" y="78"/>
                </a:cubicBezTo>
                <a:cubicBezTo>
                  <a:pt x="2" y="76"/>
                  <a:pt x="3" y="78"/>
                  <a:pt x="2" y="76"/>
                </a:cubicBezTo>
                <a:cubicBezTo>
                  <a:pt x="2" y="77"/>
                  <a:pt x="3" y="76"/>
                  <a:pt x="3" y="75"/>
                </a:cubicBezTo>
                <a:cubicBezTo>
                  <a:pt x="3" y="76"/>
                  <a:pt x="3" y="77"/>
                  <a:pt x="4" y="77"/>
                </a:cubicBezTo>
                <a:cubicBezTo>
                  <a:pt x="3" y="76"/>
                  <a:pt x="4" y="76"/>
                  <a:pt x="3" y="75"/>
                </a:cubicBezTo>
                <a:cubicBezTo>
                  <a:pt x="3" y="75"/>
                  <a:pt x="4" y="74"/>
                  <a:pt x="3" y="74"/>
                </a:cubicBezTo>
                <a:cubicBezTo>
                  <a:pt x="4" y="75"/>
                  <a:pt x="4" y="73"/>
                  <a:pt x="4" y="74"/>
                </a:cubicBezTo>
                <a:cubicBezTo>
                  <a:pt x="4" y="72"/>
                  <a:pt x="3" y="72"/>
                  <a:pt x="3" y="71"/>
                </a:cubicBezTo>
                <a:cubicBezTo>
                  <a:pt x="4" y="72"/>
                  <a:pt x="2" y="69"/>
                  <a:pt x="4" y="68"/>
                </a:cubicBezTo>
                <a:cubicBezTo>
                  <a:pt x="4" y="69"/>
                  <a:pt x="4" y="69"/>
                  <a:pt x="4" y="69"/>
                </a:cubicBezTo>
                <a:cubicBezTo>
                  <a:pt x="4" y="69"/>
                  <a:pt x="4" y="69"/>
                  <a:pt x="4" y="69"/>
                </a:cubicBezTo>
                <a:cubicBezTo>
                  <a:pt x="5" y="69"/>
                  <a:pt x="5" y="69"/>
                  <a:pt x="4" y="70"/>
                </a:cubicBezTo>
                <a:cubicBezTo>
                  <a:pt x="5" y="70"/>
                  <a:pt x="5" y="69"/>
                  <a:pt x="5" y="69"/>
                </a:cubicBezTo>
                <a:cubicBezTo>
                  <a:pt x="4" y="69"/>
                  <a:pt x="4" y="68"/>
                  <a:pt x="4" y="67"/>
                </a:cubicBezTo>
                <a:cubicBezTo>
                  <a:pt x="3" y="68"/>
                  <a:pt x="3" y="67"/>
                  <a:pt x="2" y="67"/>
                </a:cubicBezTo>
                <a:cubicBezTo>
                  <a:pt x="2" y="65"/>
                  <a:pt x="2" y="62"/>
                  <a:pt x="2" y="61"/>
                </a:cubicBezTo>
                <a:cubicBezTo>
                  <a:pt x="2" y="60"/>
                  <a:pt x="4" y="61"/>
                  <a:pt x="3" y="62"/>
                </a:cubicBezTo>
                <a:cubicBezTo>
                  <a:pt x="5" y="59"/>
                  <a:pt x="3" y="56"/>
                  <a:pt x="4" y="54"/>
                </a:cubicBezTo>
                <a:cubicBezTo>
                  <a:pt x="5" y="54"/>
                  <a:pt x="6" y="50"/>
                  <a:pt x="4" y="50"/>
                </a:cubicBezTo>
                <a:cubicBezTo>
                  <a:pt x="2" y="43"/>
                  <a:pt x="4" y="39"/>
                  <a:pt x="3" y="33"/>
                </a:cubicBezTo>
                <a:cubicBezTo>
                  <a:pt x="4" y="33"/>
                  <a:pt x="4" y="33"/>
                  <a:pt x="4" y="33"/>
                </a:cubicBezTo>
                <a:cubicBezTo>
                  <a:pt x="4" y="33"/>
                  <a:pt x="3" y="33"/>
                  <a:pt x="4" y="32"/>
                </a:cubicBezTo>
                <a:cubicBezTo>
                  <a:pt x="4" y="32"/>
                  <a:pt x="4" y="32"/>
                  <a:pt x="3" y="32"/>
                </a:cubicBezTo>
                <a:cubicBezTo>
                  <a:pt x="4" y="31"/>
                  <a:pt x="4" y="32"/>
                  <a:pt x="5" y="32"/>
                </a:cubicBezTo>
                <a:cubicBezTo>
                  <a:pt x="4" y="32"/>
                  <a:pt x="4" y="31"/>
                  <a:pt x="4" y="31"/>
                </a:cubicBezTo>
                <a:cubicBezTo>
                  <a:pt x="4" y="31"/>
                  <a:pt x="5" y="31"/>
                  <a:pt x="5" y="31"/>
                </a:cubicBezTo>
                <a:cubicBezTo>
                  <a:pt x="5" y="31"/>
                  <a:pt x="4" y="30"/>
                  <a:pt x="5" y="30"/>
                </a:cubicBezTo>
                <a:cubicBezTo>
                  <a:pt x="4" y="31"/>
                  <a:pt x="5" y="30"/>
                  <a:pt x="5" y="28"/>
                </a:cubicBezTo>
                <a:cubicBezTo>
                  <a:pt x="5" y="28"/>
                  <a:pt x="4" y="27"/>
                  <a:pt x="3" y="27"/>
                </a:cubicBezTo>
                <a:cubicBezTo>
                  <a:pt x="3" y="26"/>
                  <a:pt x="3" y="24"/>
                  <a:pt x="3" y="24"/>
                </a:cubicBezTo>
                <a:cubicBezTo>
                  <a:pt x="3" y="23"/>
                  <a:pt x="3" y="24"/>
                  <a:pt x="4" y="24"/>
                </a:cubicBezTo>
                <a:cubicBezTo>
                  <a:pt x="3" y="22"/>
                  <a:pt x="5" y="20"/>
                  <a:pt x="3" y="20"/>
                </a:cubicBezTo>
                <a:cubicBezTo>
                  <a:pt x="3" y="19"/>
                  <a:pt x="4" y="20"/>
                  <a:pt x="5" y="20"/>
                </a:cubicBezTo>
                <a:cubicBezTo>
                  <a:pt x="4" y="19"/>
                  <a:pt x="4" y="19"/>
                  <a:pt x="4" y="19"/>
                </a:cubicBezTo>
                <a:cubicBezTo>
                  <a:pt x="5" y="18"/>
                  <a:pt x="7" y="18"/>
                  <a:pt x="6" y="16"/>
                </a:cubicBezTo>
                <a:cubicBezTo>
                  <a:pt x="6" y="16"/>
                  <a:pt x="7" y="17"/>
                  <a:pt x="6" y="17"/>
                </a:cubicBezTo>
                <a:cubicBezTo>
                  <a:pt x="6" y="15"/>
                  <a:pt x="6" y="16"/>
                  <a:pt x="6" y="14"/>
                </a:cubicBezTo>
                <a:cubicBezTo>
                  <a:pt x="6" y="15"/>
                  <a:pt x="6" y="15"/>
                  <a:pt x="7" y="15"/>
                </a:cubicBezTo>
                <a:cubicBezTo>
                  <a:pt x="6" y="13"/>
                  <a:pt x="9" y="13"/>
                  <a:pt x="7" y="10"/>
                </a:cubicBezTo>
                <a:cubicBezTo>
                  <a:pt x="8" y="10"/>
                  <a:pt x="8" y="9"/>
                  <a:pt x="9" y="8"/>
                </a:cubicBezTo>
                <a:cubicBezTo>
                  <a:pt x="10" y="9"/>
                  <a:pt x="9" y="9"/>
                  <a:pt x="9" y="8"/>
                </a:cubicBezTo>
                <a:cubicBezTo>
                  <a:pt x="10" y="8"/>
                  <a:pt x="10" y="8"/>
                  <a:pt x="10" y="8"/>
                </a:cubicBezTo>
                <a:cubicBezTo>
                  <a:pt x="11" y="8"/>
                  <a:pt x="10" y="8"/>
                  <a:pt x="10" y="7"/>
                </a:cubicBezTo>
                <a:cubicBezTo>
                  <a:pt x="11" y="7"/>
                  <a:pt x="11" y="7"/>
                  <a:pt x="11" y="7"/>
                </a:cubicBezTo>
                <a:cubicBezTo>
                  <a:pt x="12" y="7"/>
                  <a:pt x="12" y="7"/>
                  <a:pt x="12" y="6"/>
                </a:cubicBezTo>
                <a:cubicBezTo>
                  <a:pt x="13" y="6"/>
                  <a:pt x="14" y="5"/>
                  <a:pt x="15" y="6"/>
                </a:cubicBezTo>
                <a:cubicBezTo>
                  <a:pt x="15" y="5"/>
                  <a:pt x="14" y="5"/>
                  <a:pt x="14" y="5"/>
                </a:cubicBezTo>
                <a:cubicBezTo>
                  <a:pt x="15" y="4"/>
                  <a:pt x="17" y="5"/>
                  <a:pt x="17" y="6"/>
                </a:cubicBezTo>
                <a:cubicBezTo>
                  <a:pt x="18" y="5"/>
                  <a:pt x="18" y="6"/>
                  <a:pt x="18" y="5"/>
                </a:cubicBezTo>
                <a:cubicBezTo>
                  <a:pt x="19" y="5"/>
                  <a:pt x="19" y="6"/>
                  <a:pt x="19" y="4"/>
                </a:cubicBezTo>
                <a:cubicBezTo>
                  <a:pt x="20" y="4"/>
                  <a:pt x="21" y="5"/>
                  <a:pt x="21" y="4"/>
                </a:cubicBezTo>
                <a:cubicBezTo>
                  <a:pt x="22" y="4"/>
                  <a:pt x="21" y="5"/>
                  <a:pt x="22" y="5"/>
                </a:cubicBezTo>
                <a:cubicBezTo>
                  <a:pt x="22" y="5"/>
                  <a:pt x="21" y="5"/>
                  <a:pt x="22" y="4"/>
                </a:cubicBezTo>
                <a:cubicBezTo>
                  <a:pt x="22" y="4"/>
                  <a:pt x="22" y="5"/>
                  <a:pt x="23" y="4"/>
                </a:cubicBezTo>
                <a:cubicBezTo>
                  <a:pt x="27" y="5"/>
                  <a:pt x="32" y="0"/>
                  <a:pt x="35" y="4"/>
                </a:cubicBezTo>
                <a:cubicBezTo>
                  <a:pt x="37" y="3"/>
                  <a:pt x="40" y="2"/>
                  <a:pt x="43" y="3"/>
                </a:cubicBezTo>
                <a:cubicBezTo>
                  <a:pt x="44" y="2"/>
                  <a:pt x="47" y="3"/>
                  <a:pt x="48" y="2"/>
                </a:cubicBezTo>
                <a:cubicBezTo>
                  <a:pt x="48" y="3"/>
                  <a:pt x="51" y="3"/>
                  <a:pt x="51" y="4"/>
                </a:cubicBezTo>
                <a:cubicBezTo>
                  <a:pt x="53" y="4"/>
                  <a:pt x="54" y="2"/>
                  <a:pt x="55" y="4"/>
                </a:cubicBezTo>
                <a:cubicBezTo>
                  <a:pt x="55" y="3"/>
                  <a:pt x="55" y="3"/>
                  <a:pt x="56" y="3"/>
                </a:cubicBezTo>
                <a:cubicBezTo>
                  <a:pt x="56" y="3"/>
                  <a:pt x="55" y="3"/>
                  <a:pt x="55" y="4"/>
                </a:cubicBezTo>
                <a:cubicBezTo>
                  <a:pt x="56" y="3"/>
                  <a:pt x="56" y="3"/>
                  <a:pt x="56" y="3"/>
                </a:cubicBezTo>
                <a:cubicBezTo>
                  <a:pt x="56" y="3"/>
                  <a:pt x="57" y="3"/>
                  <a:pt x="58" y="4"/>
                </a:cubicBezTo>
                <a:cubicBezTo>
                  <a:pt x="60" y="2"/>
                  <a:pt x="61" y="3"/>
                  <a:pt x="63" y="3"/>
                </a:cubicBezTo>
                <a:cubicBezTo>
                  <a:pt x="63" y="1"/>
                  <a:pt x="67" y="4"/>
                  <a:pt x="67" y="2"/>
                </a:cubicBezTo>
                <a:cubicBezTo>
                  <a:pt x="69" y="3"/>
                  <a:pt x="71" y="2"/>
                  <a:pt x="73" y="2"/>
                </a:cubicBezTo>
                <a:cubicBezTo>
                  <a:pt x="73" y="2"/>
                  <a:pt x="73" y="2"/>
                  <a:pt x="73" y="2"/>
                </a:cubicBezTo>
                <a:cubicBezTo>
                  <a:pt x="75" y="3"/>
                  <a:pt x="78" y="1"/>
                  <a:pt x="80" y="2"/>
                </a:cubicBezTo>
                <a:cubicBezTo>
                  <a:pt x="81" y="0"/>
                  <a:pt x="90" y="1"/>
                  <a:pt x="93" y="1"/>
                </a:cubicBezTo>
                <a:cubicBezTo>
                  <a:pt x="94" y="0"/>
                  <a:pt x="99" y="2"/>
                  <a:pt x="100" y="1"/>
                </a:cubicBezTo>
                <a:cubicBezTo>
                  <a:pt x="101" y="2"/>
                  <a:pt x="102" y="2"/>
                  <a:pt x="102" y="3"/>
                </a:cubicBezTo>
                <a:cubicBezTo>
                  <a:pt x="103" y="3"/>
                  <a:pt x="103" y="4"/>
                  <a:pt x="104" y="2"/>
                </a:cubicBezTo>
                <a:cubicBezTo>
                  <a:pt x="104" y="2"/>
                  <a:pt x="104" y="3"/>
                  <a:pt x="104" y="3"/>
                </a:cubicBezTo>
                <a:cubicBezTo>
                  <a:pt x="105" y="1"/>
                  <a:pt x="107" y="1"/>
                  <a:pt x="109" y="1"/>
                </a:cubicBezTo>
                <a:cubicBezTo>
                  <a:pt x="109" y="1"/>
                  <a:pt x="108" y="1"/>
                  <a:pt x="109" y="2"/>
                </a:cubicBezTo>
                <a:cubicBezTo>
                  <a:pt x="110" y="2"/>
                  <a:pt x="109" y="1"/>
                  <a:pt x="109" y="1"/>
                </a:cubicBezTo>
                <a:cubicBezTo>
                  <a:pt x="110" y="1"/>
                  <a:pt x="110" y="2"/>
                  <a:pt x="110" y="1"/>
                </a:cubicBezTo>
                <a:cubicBezTo>
                  <a:pt x="113" y="4"/>
                  <a:pt x="115" y="1"/>
                  <a:pt x="119" y="1"/>
                </a:cubicBezTo>
                <a:cubicBezTo>
                  <a:pt x="119" y="1"/>
                  <a:pt x="122" y="1"/>
                  <a:pt x="124" y="1"/>
                </a:cubicBezTo>
                <a:cubicBezTo>
                  <a:pt x="123" y="0"/>
                  <a:pt x="124" y="1"/>
                  <a:pt x="124" y="1"/>
                </a:cubicBezTo>
                <a:close/>
                <a:moveTo>
                  <a:pt x="209" y="103"/>
                </a:moveTo>
                <a:cubicBezTo>
                  <a:pt x="208" y="104"/>
                  <a:pt x="210" y="102"/>
                  <a:pt x="209" y="103"/>
                </a:cubicBezTo>
                <a:close/>
                <a:moveTo>
                  <a:pt x="202" y="148"/>
                </a:moveTo>
                <a:cubicBezTo>
                  <a:pt x="201" y="149"/>
                  <a:pt x="203" y="147"/>
                  <a:pt x="202" y="148"/>
                </a:cubicBezTo>
                <a:close/>
                <a:moveTo>
                  <a:pt x="200" y="149"/>
                </a:moveTo>
                <a:cubicBezTo>
                  <a:pt x="199" y="150"/>
                  <a:pt x="201" y="148"/>
                  <a:pt x="200" y="149"/>
                </a:cubicBezTo>
                <a:close/>
                <a:moveTo>
                  <a:pt x="1" y="101"/>
                </a:moveTo>
                <a:cubicBezTo>
                  <a:pt x="1" y="101"/>
                  <a:pt x="1" y="101"/>
                  <a:pt x="1" y="101"/>
                </a:cubicBezTo>
                <a:close/>
                <a:moveTo>
                  <a:pt x="3" y="75"/>
                </a:moveTo>
                <a:cubicBezTo>
                  <a:pt x="3" y="75"/>
                  <a:pt x="3" y="75"/>
                  <a:pt x="3" y="75"/>
                </a:cubicBezTo>
                <a:close/>
                <a:moveTo>
                  <a:pt x="9" y="10"/>
                </a:moveTo>
                <a:cubicBezTo>
                  <a:pt x="9" y="9"/>
                  <a:pt x="8" y="10"/>
                  <a:pt x="9" y="10"/>
                </a:cubicBezTo>
                <a:close/>
                <a:moveTo>
                  <a:pt x="89" y="2"/>
                </a:moveTo>
                <a:cubicBezTo>
                  <a:pt x="89" y="2"/>
                  <a:pt x="89" y="2"/>
                  <a:pt x="89" y="2"/>
                </a:cubicBezTo>
                <a:close/>
                <a:moveTo>
                  <a:pt x="106" y="2"/>
                </a:moveTo>
                <a:cubicBezTo>
                  <a:pt x="106" y="3"/>
                  <a:pt x="106" y="2"/>
                  <a:pt x="106" y="2"/>
                </a:cubicBezTo>
                <a:close/>
                <a:moveTo>
                  <a:pt x="155" y="2"/>
                </a:moveTo>
                <a:cubicBezTo>
                  <a:pt x="156" y="3"/>
                  <a:pt x="155" y="2"/>
                  <a:pt x="155" y="2"/>
                </a:cubicBezTo>
                <a:close/>
                <a:moveTo>
                  <a:pt x="182" y="2"/>
                </a:moveTo>
                <a:cubicBezTo>
                  <a:pt x="182" y="3"/>
                  <a:pt x="181" y="2"/>
                  <a:pt x="182" y="2"/>
                </a:cubicBezTo>
                <a:close/>
                <a:moveTo>
                  <a:pt x="182" y="2"/>
                </a:moveTo>
                <a:cubicBezTo>
                  <a:pt x="182" y="3"/>
                  <a:pt x="182" y="2"/>
                  <a:pt x="182" y="2"/>
                </a:cubicBezTo>
                <a:close/>
                <a:moveTo>
                  <a:pt x="45" y="3"/>
                </a:moveTo>
                <a:cubicBezTo>
                  <a:pt x="45" y="3"/>
                  <a:pt x="45" y="3"/>
                  <a:pt x="45" y="3"/>
                </a:cubicBezTo>
                <a:close/>
                <a:moveTo>
                  <a:pt x="105" y="3"/>
                </a:moveTo>
                <a:cubicBezTo>
                  <a:pt x="106" y="3"/>
                  <a:pt x="105" y="3"/>
                  <a:pt x="105" y="3"/>
                </a:cubicBezTo>
                <a:close/>
                <a:moveTo>
                  <a:pt x="67" y="3"/>
                </a:moveTo>
                <a:cubicBezTo>
                  <a:pt x="67" y="3"/>
                  <a:pt x="67" y="3"/>
                  <a:pt x="67" y="3"/>
                </a:cubicBezTo>
                <a:close/>
                <a:moveTo>
                  <a:pt x="69" y="3"/>
                </a:moveTo>
                <a:cubicBezTo>
                  <a:pt x="69" y="3"/>
                  <a:pt x="69" y="3"/>
                  <a:pt x="69" y="3"/>
                </a:cubicBezTo>
                <a:close/>
                <a:moveTo>
                  <a:pt x="174" y="3"/>
                </a:moveTo>
                <a:cubicBezTo>
                  <a:pt x="174" y="3"/>
                  <a:pt x="174" y="3"/>
                  <a:pt x="174" y="3"/>
                </a:cubicBezTo>
                <a:close/>
                <a:moveTo>
                  <a:pt x="43" y="4"/>
                </a:moveTo>
                <a:cubicBezTo>
                  <a:pt x="44" y="4"/>
                  <a:pt x="43" y="3"/>
                  <a:pt x="43" y="4"/>
                </a:cubicBezTo>
                <a:close/>
                <a:moveTo>
                  <a:pt x="44" y="4"/>
                </a:moveTo>
                <a:cubicBezTo>
                  <a:pt x="44" y="4"/>
                  <a:pt x="44" y="3"/>
                  <a:pt x="44" y="4"/>
                </a:cubicBezTo>
                <a:close/>
                <a:moveTo>
                  <a:pt x="60" y="4"/>
                </a:moveTo>
                <a:cubicBezTo>
                  <a:pt x="60" y="4"/>
                  <a:pt x="60" y="3"/>
                  <a:pt x="60" y="4"/>
                </a:cubicBezTo>
                <a:close/>
                <a:moveTo>
                  <a:pt x="104" y="4"/>
                </a:moveTo>
                <a:cubicBezTo>
                  <a:pt x="104" y="4"/>
                  <a:pt x="104" y="3"/>
                  <a:pt x="104" y="4"/>
                </a:cubicBezTo>
                <a:close/>
                <a:moveTo>
                  <a:pt x="103" y="4"/>
                </a:moveTo>
                <a:cubicBezTo>
                  <a:pt x="103" y="4"/>
                  <a:pt x="103" y="4"/>
                  <a:pt x="103" y="4"/>
                </a:cubicBezTo>
                <a:close/>
                <a:moveTo>
                  <a:pt x="27" y="4"/>
                </a:moveTo>
                <a:cubicBezTo>
                  <a:pt x="27" y="4"/>
                  <a:pt x="27" y="4"/>
                  <a:pt x="27" y="4"/>
                </a:cubicBezTo>
                <a:close/>
                <a:moveTo>
                  <a:pt x="59" y="4"/>
                </a:moveTo>
                <a:cubicBezTo>
                  <a:pt x="59" y="4"/>
                  <a:pt x="59" y="4"/>
                  <a:pt x="59" y="4"/>
                </a:cubicBezTo>
                <a:close/>
                <a:moveTo>
                  <a:pt x="104" y="4"/>
                </a:moveTo>
                <a:cubicBezTo>
                  <a:pt x="104" y="4"/>
                  <a:pt x="104" y="4"/>
                  <a:pt x="104" y="4"/>
                </a:cubicBezTo>
                <a:close/>
                <a:moveTo>
                  <a:pt x="169" y="4"/>
                </a:moveTo>
                <a:cubicBezTo>
                  <a:pt x="170" y="4"/>
                  <a:pt x="169" y="4"/>
                  <a:pt x="169" y="4"/>
                </a:cubicBezTo>
                <a:close/>
                <a:moveTo>
                  <a:pt x="26" y="4"/>
                </a:moveTo>
                <a:cubicBezTo>
                  <a:pt x="26" y="5"/>
                  <a:pt x="26" y="4"/>
                  <a:pt x="26" y="4"/>
                </a:cubicBezTo>
                <a:close/>
                <a:moveTo>
                  <a:pt x="50" y="4"/>
                </a:moveTo>
                <a:cubicBezTo>
                  <a:pt x="51" y="5"/>
                  <a:pt x="50" y="4"/>
                  <a:pt x="50" y="4"/>
                </a:cubicBezTo>
                <a:close/>
                <a:moveTo>
                  <a:pt x="190" y="5"/>
                </a:moveTo>
                <a:cubicBezTo>
                  <a:pt x="190" y="5"/>
                  <a:pt x="190" y="5"/>
                  <a:pt x="190" y="5"/>
                </a:cubicBezTo>
                <a:close/>
                <a:moveTo>
                  <a:pt x="20" y="5"/>
                </a:moveTo>
                <a:cubicBezTo>
                  <a:pt x="20" y="5"/>
                  <a:pt x="20" y="5"/>
                  <a:pt x="20" y="5"/>
                </a:cubicBezTo>
                <a:close/>
                <a:moveTo>
                  <a:pt x="19" y="6"/>
                </a:moveTo>
                <a:cubicBezTo>
                  <a:pt x="19" y="6"/>
                  <a:pt x="19" y="6"/>
                  <a:pt x="19" y="6"/>
                </a:cubicBezTo>
                <a:close/>
                <a:moveTo>
                  <a:pt x="13" y="7"/>
                </a:moveTo>
                <a:cubicBezTo>
                  <a:pt x="13" y="7"/>
                  <a:pt x="12" y="6"/>
                  <a:pt x="13" y="7"/>
                </a:cubicBezTo>
                <a:close/>
                <a:moveTo>
                  <a:pt x="11" y="8"/>
                </a:moveTo>
                <a:cubicBezTo>
                  <a:pt x="11" y="8"/>
                  <a:pt x="11" y="8"/>
                  <a:pt x="11" y="8"/>
                </a:cubicBezTo>
                <a:close/>
                <a:moveTo>
                  <a:pt x="198" y="8"/>
                </a:moveTo>
                <a:cubicBezTo>
                  <a:pt x="199" y="8"/>
                  <a:pt x="198" y="8"/>
                  <a:pt x="198" y="8"/>
                </a:cubicBezTo>
                <a:close/>
                <a:moveTo>
                  <a:pt x="10" y="9"/>
                </a:moveTo>
                <a:cubicBezTo>
                  <a:pt x="10" y="9"/>
                  <a:pt x="10" y="9"/>
                  <a:pt x="10" y="9"/>
                </a:cubicBezTo>
                <a:close/>
                <a:moveTo>
                  <a:pt x="9" y="9"/>
                </a:moveTo>
                <a:cubicBezTo>
                  <a:pt x="9" y="10"/>
                  <a:pt x="9" y="9"/>
                  <a:pt x="9" y="9"/>
                </a:cubicBezTo>
                <a:close/>
                <a:moveTo>
                  <a:pt x="202" y="9"/>
                </a:moveTo>
                <a:cubicBezTo>
                  <a:pt x="203" y="10"/>
                  <a:pt x="202" y="9"/>
                  <a:pt x="202" y="9"/>
                </a:cubicBezTo>
                <a:close/>
                <a:moveTo>
                  <a:pt x="7" y="11"/>
                </a:moveTo>
                <a:cubicBezTo>
                  <a:pt x="8" y="11"/>
                  <a:pt x="7" y="10"/>
                  <a:pt x="7" y="11"/>
                </a:cubicBezTo>
                <a:close/>
                <a:moveTo>
                  <a:pt x="8" y="11"/>
                </a:moveTo>
                <a:cubicBezTo>
                  <a:pt x="8" y="11"/>
                  <a:pt x="8" y="10"/>
                  <a:pt x="8" y="11"/>
                </a:cubicBezTo>
                <a:close/>
                <a:moveTo>
                  <a:pt x="8" y="11"/>
                </a:moveTo>
                <a:cubicBezTo>
                  <a:pt x="8" y="11"/>
                  <a:pt x="8" y="11"/>
                  <a:pt x="8" y="11"/>
                </a:cubicBezTo>
                <a:close/>
                <a:moveTo>
                  <a:pt x="6" y="16"/>
                </a:moveTo>
                <a:cubicBezTo>
                  <a:pt x="6" y="16"/>
                  <a:pt x="6" y="16"/>
                  <a:pt x="6" y="16"/>
                </a:cubicBezTo>
                <a:close/>
                <a:moveTo>
                  <a:pt x="6" y="18"/>
                </a:moveTo>
                <a:cubicBezTo>
                  <a:pt x="7" y="18"/>
                  <a:pt x="6" y="18"/>
                  <a:pt x="6" y="18"/>
                </a:cubicBezTo>
                <a:close/>
                <a:moveTo>
                  <a:pt x="6" y="18"/>
                </a:moveTo>
                <a:cubicBezTo>
                  <a:pt x="6" y="19"/>
                  <a:pt x="6" y="17"/>
                  <a:pt x="6" y="18"/>
                </a:cubicBezTo>
                <a:close/>
                <a:moveTo>
                  <a:pt x="5" y="19"/>
                </a:moveTo>
                <a:cubicBezTo>
                  <a:pt x="5" y="19"/>
                  <a:pt x="5" y="19"/>
                  <a:pt x="5" y="19"/>
                </a:cubicBezTo>
                <a:close/>
                <a:moveTo>
                  <a:pt x="5" y="20"/>
                </a:moveTo>
                <a:cubicBezTo>
                  <a:pt x="5" y="20"/>
                  <a:pt x="5" y="20"/>
                  <a:pt x="5" y="20"/>
                </a:cubicBezTo>
                <a:close/>
                <a:moveTo>
                  <a:pt x="4" y="22"/>
                </a:moveTo>
                <a:cubicBezTo>
                  <a:pt x="5" y="22"/>
                  <a:pt x="4" y="22"/>
                  <a:pt x="4" y="22"/>
                </a:cubicBezTo>
                <a:close/>
                <a:moveTo>
                  <a:pt x="206" y="22"/>
                </a:moveTo>
                <a:cubicBezTo>
                  <a:pt x="207" y="22"/>
                  <a:pt x="206" y="22"/>
                  <a:pt x="206" y="22"/>
                </a:cubicBezTo>
                <a:close/>
                <a:moveTo>
                  <a:pt x="4" y="23"/>
                </a:moveTo>
                <a:cubicBezTo>
                  <a:pt x="4" y="23"/>
                  <a:pt x="4" y="23"/>
                  <a:pt x="4" y="23"/>
                </a:cubicBezTo>
                <a:close/>
                <a:moveTo>
                  <a:pt x="5" y="30"/>
                </a:moveTo>
                <a:cubicBezTo>
                  <a:pt x="5" y="30"/>
                  <a:pt x="5" y="30"/>
                  <a:pt x="5" y="30"/>
                </a:cubicBezTo>
                <a:close/>
                <a:moveTo>
                  <a:pt x="4" y="33"/>
                </a:moveTo>
                <a:cubicBezTo>
                  <a:pt x="5" y="33"/>
                  <a:pt x="4" y="33"/>
                  <a:pt x="4" y="33"/>
                </a:cubicBezTo>
                <a:close/>
                <a:moveTo>
                  <a:pt x="4" y="34"/>
                </a:moveTo>
                <a:cubicBezTo>
                  <a:pt x="5" y="34"/>
                  <a:pt x="4" y="33"/>
                  <a:pt x="4" y="34"/>
                </a:cubicBezTo>
                <a:close/>
                <a:moveTo>
                  <a:pt x="206" y="39"/>
                </a:moveTo>
                <a:cubicBezTo>
                  <a:pt x="206" y="39"/>
                  <a:pt x="206" y="39"/>
                  <a:pt x="206" y="39"/>
                </a:cubicBezTo>
                <a:close/>
                <a:moveTo>
                  <a:pt x="206" y="40"/>
                </a:moveTo>
                <a:cubicBezTo>
                  <a:pt x="207" y="40"/>
                  <a:pt x="206" y="40"/>
                  <a:pt x="206" y="40"/>
                </a:cubicBezTo>
                <a:close/>
                <a:moveTo>
                  <a:pt x="206" y="48"/>
                </a:moveTo>
                <a:cubicBezTo>
                  <a:pt x="207" y="48"/>
                  <a:pt x="206" y="47"/>
                  <a:pt x="206" y="48"/>
                </a:cubicBezTo>
                <a:close/>
                <a:moveTo>
                  <a:pt x="205" y="49"/>
                </a:moveTo>
                <a:cubicBezTo>
                  <a:pt x="206" y="49"/>
                  <a:pt x="205" y="49"/>
                  <a:pt x="205" y="49"/>
                </a:cubicBezTo>
                <a:close/>
                <a:moveTo>
                  <a:pt x="4" y="55"/>
                </a:moveTo>
                <a:cubicBezTo>
                  <a:pt x="5" y="55"/>
                  <a:pt x="4" y="55"/>
                  <a:pt x="4" y="55"/>
                </a:cubicBezTo>
                <a:close/>
                <a:moveTo>
                  <a:pt x="4" y="56"/>
                </a:moveTo>
                <a:cubicBezTo>
                  <a:pt x="5" y="56"/>
                  <a:pt x="4" y="56"/>
                  <a:pt x="4" y="56"/>
                </a:cubicBezTo>
                <a:close/>
                <a:moveTo>
                  <a:pt x="208" y="67"/>
                </a:moveTo>
                <a:cubicBezTo>
                  <a:pt x="208" y="67"/>
                  <a:pt x="208" y="67"/>
                  <a:pt x="208" y="67"/>
                </a:cubicBezTo>
                <a:close/>
                <a:moveTo>
                  <a:pt x="4" y="70"/>
                </a:moveTo>
                <a:cubicBezTo>
                  <a:pt x="5" y="73"/>
                  <a:pt x="3" y="69"/>
                  <a:pt x="4" y="70"/>
                </a:cubicBezTo>
                <a:close/>
                <a:moveTo>
                  <a:pt x="4" y="71"/>
                </a:moveTo>
                <a:cubicBezTo>
                  <a:pt x="5" y="71"/>
                  <a:pt x="4" y="70"/>
                  <a:pt x="4" y="71"/>
                </a:cubicBezTo>
                <a:close/>
                <a:moveTo>
                  <a:pt x="4" y="75"/>
                </a:moveTo>
                <a:cubicBezTo>
                  <a:pt x="5" y="75"/>
                  <a:pt x="4" y="74"/>
                  <a:pt x="4" y="75"/>
                </a:cubicBezTo>
                <a:close/>
                <a:moveTo>
                  <a:pt x="4" y="75"/>
                </a:moveTo>
                <a:cubicBezTo>
                  <a:pt x="4" y="75"/>
                  <a:pt x="4" y="75"/>
                  <a:pt x="4" y="75"/>
                </a:cubicBezTo>
                <a:close/>
                <a:moveTo>
                  <a:pt x="4" y="75"/>
                </a:moveTo>
                <a:cubicBezTo>
                  <a:pt x="5" y="75"/>
                  <a:pt x="4" y="75"/>
                  <a:pt x="4" y="75"/>
                </a:cubicBezTo>
                <a:close/>
                <a:moveTo>
                  <a:pt x="4" y="76"/>
                </a:moveTo>
                <a:cubicBezTo>
                  <a:pt x="4" y="76"/>
                  <a:pt x="4" y="76"/>
                  <a:pt x="4" y="76"/>
                </a:cubicBezTo>
                <a:close/>
                <a:moveTo>
                  <a:pt x="3" y="77"/>
                </a:moveTo>
                <a:cubicBezTo>
                  <a:pt x="3" y="77"/>
                  <a:pt x="3" y="77"/>
                  <a:pt x="3" y="77"/>
                </a:cubicBezTo>
                <a:close/>
                <a:moveTo>
                  <a:pt x="209" y="83"/>
                </a:moveTo>
                <a:cubicBezTo>
                  <a:pt x="209" y="83"/>
                  <a:pt x="208" y="83"/>
                  <a:pt x="209" y="83"/>
                </a:cubicBezTo>
                <a:close/>
                <a:moveTo>
                  <a:pt x="207" y="92"/>
                </a:moveTo>
                <a:cubicBezTo>
                  <a:pt x="207" y="93"/>
                  <a:pt x="207" y="92"/>
                  <a:pt x="207" y="92"/>
                </a:cubicBezTo>
                <a:close/>
                <a:moveTo>
                  <a:pt x="4" y="93"/>
                </a:moveTo>
                <a:cubicBezTo>
                  <a:pt x="4" y="93"/>
                  <a:pt x="4" y="93"/>
                  <a:pt x="4" y="93"/>
                </a:cubicBezTo>
                <a:close/>
                <a:moveTo>
                  <a:pt x="3" y="94"/>
                </a:moveTo>
                <a:cubicBezTo>
                  <a:pt x="4" y="94"/>
                  <a:pt x="3" y="94"/>
                  <a:pt x="3" y="94"/>
                </a:cubicBezTo>
                <a:close/>
                <a:moveTo>
                  <a:pt x="3" y="94"/>
                </a:moveTo>
                <a:cubicBezTo>
                  <a:pt x="3" y="94"/>
                  <a:pt x="3" y="94"/>
                  <a:pt x="3" y="94"/>
                </a:cubicBezTo>
                <a:close/>
                <a:moveTo>
                  <a:pt x="3" y="95"/>
                </a:moveTo>
                <a:cubicBezTo>
                  <a:pt x="3" y="95"/>
                  <a:pt x="3" y="95"/>
                  <a:pt x="3" y="95"/>
                </a:cubicBezTo>
                <a:close/>
                <a:moveTo>
                  <a:pt x="3" y="95"/>
                </a:moveTo>
                <a:cubicBezTo>
                  <a:pt x="3" y="95"/>
                  <a:pt x="2" y="95"/>
                  <a:pt x="3" y="95"/>
                </a:cubicBezTo>
                <a:close/>
                <a:moveTo>
                  <a:pt x="209" y="97"/>
                </a:moveTo>
                <a:cubicBezTo>
                  <a:pt x="209" y="98"/>
                  <a:pt x="208" y="97"/>
                  <a:pt x="209" y="97"/>
                </a:cubicBezTo>
                <a:close/>
                <a:moveTo>
                  <a:pt x="2" y="99"/>
                </a:moveTo>
                <a:cubicBezTo>
                  <a:pt x="2" y="100"/>
                  <a:pt x="2" y="98"/>
                  <a:pt x="2" y="99"/>
                </a:cubicBezTo>
                <a:close/>
                <a:moveTo>
                  <a:pt x="2" y="103"/>
                </a:moveTo>
                <a:cubicBezTo>
                  <a:pt x="2" y="103"/>
                  <a:pt x="2" y="103"/>
                  <a:pt x="2" y="103"/>
                </a:cubicBezTo>
                <a:close/>
                <a:moveTo>
                  <a:pt x="207" y="105"/>
                </a:moveTo>
                <a:cubicBezTo>
                  <a:pt x="207" y="105"/>
                  <a:pt x="207" y="104"/>
                  <a:pt x="207" y="105"/>
                </a:cubicBezTo>
                <a:close/>
                <a:moveTo>
                  <a:pt x="2" y="106"/>
                </a:moveTo>
                <a:cubicBezTo>
                  <a:pt x="2" y="106"/>
                  <a:pt x="1" y="106"/>
                  <a:pt x="2" y="106"/>
                </a:cubicBezTo>
                <a:close/>
                <a:moveTo>
                  <a:pt x="4" y="112"/>
                </a:moveTo>
                <a:cubicBezTo>
                  <a:pt x="4" y="113"/>
                  <a:pt x="4" y="112"/>
                  <a:pt x="4" y="112"/>
                </a:cubicBezTo>
                <a:close/>
                <a:moveTo>
                  <a:pt x="5" y="112"/>
                </a:moveTo>
                <a:cubicBezTo>
                  <a:pt x="5" y="113"/>
                  <a:pt x="5" y="112"/>
                  <a:pt x="5" y="112"/>
                </a:cubicBezTo>
                <a:close/>
                <a:moveTo>
                  <a:pt x="3" y="113"/>
                </a:moveTo>
                <a:cubicBezTo>
                  <a:pt x="4" y="113"/>
                  <a:pt x="3" y="113"/>
                  <a:pt x="3" y="113"/>
                </a:cubicBezTo>
                <a:close/>
                <a:moveTo>
                  <a:pt x="4" y="113"/>
                </a:moveTo>
                <a:cubicBezTo>
                  <a:pt x="4" y="113"/>
                  <a:pt x="4" y="113"/>
                  <a:pt x="4" y="113"/>
                </a:cubicBezTo>
                <a:close/>
                <a:moveTo>
                  <a:pt x="3" y="114"/>
                </a:moveTo>
                <a:cubicBezTo>
                  <a:pt x="4" y="114"/>
                  <a:pt x="3" y="114"/>
                  <a:pt x="3" y="114"/>
                </a:cubicBezTo>
                <a:close/>
                <a:moveTo>
                  <a:pt x="207" y="115"/>
                </a:moveTo>
                <a:cubicBezTo>
                  <a:pt x="208" y="116"/>
                  <a:pt x="208" y="114"/>
                  <a:pt x="207" y="115"/>
                </a:cubicBezTo>
                <a:close/>
                <a:moveTo>
                  <a:pt x="3" y="115"/>
                </a:moveTo>
                <a:cubicBezTo>
                  <a:pt x="3" y="115"/>
                  <a:pt x="3" y="115"/>
                  <a:pt x="3" y="115"/>
                </a:cubicBezTo>
                <a:close/>
                <a:moveTo>
                  <a:pt x="3" y="116"/>
                </a:moveTo>
                <a:cubicBezTo>
                  <a:pt x="3" y="116"/>
                  <a:pt x="2" y="116"/>
                  <a:pt x="3" y="116"/>
                </a:cubicBezTo>
                <a:close/>
                <a:moveTo>
                  <a:pt x="3" y="117"/>
                </a:moveTo>
                <a:cubicBezTo>
                  <a:pt x="3" y="117"/>
                  <a:pt x="2" y="117"/>
                  <a:pt x="3" y="117"/>
                </a:cubicBezTo>
                <a:close/>
                <a:moveTo>
                  <a:pt x="2" y="118"/>
                </a:moveTo>
                <a:cubicBezTo>
                  <a:pt x="2" y="118"/>
                  <a:pt x="2" y="118"/>
                  <a:pt x="2" y="118"/>
                </a:cubicBezTo>
                <a:close/>
                <a:moveTo>
                  <a:pt x="208" y="130"/>
                </a:moveTo>
                <a:cubicBezTo>
                  <a:pt x="208" y="130"/>
                  <a:pt x="208" y="130"/>
                  <a:pt x="208" y="130"/>
                </a:cubicBezTo>
                <a:close/>
                <a:moveTo>
                  <a:pt x="208" y="131"/>
                </a:moveTo>
                <a:cubicBezTo>
                  <a:pt x="208" y="131"/>
                  <a:pt x="208" y="131"/>
                  <a:pt x="208" y="131"/>
                </a:cubicBezTo>
                <a:close/>
                <a:moveTo>
                  <a:pt x="4" y="132"/>
                </a:moveTo>
                <a:cubicBezTo>
                  <a:pt x="4" y="132"/>
                  <a:pt x="4" y="132"/>
                  <a:pt x="4" y="132"/>
                </a:cubicBezTo>
                <a:close/>
                <a:moveTo>
                  <a:pt x="4" y="133"/>
                </a:moveTo>
                <a:cubicBezTo>
                  <a:pt x="4" y="133"/>
                  <a:pt x="4" y="132"/>
                  <a:pt x="4" y="133"/>
                </a:cubicBezTo>
                <a:close/>
                <a:moveTo>
                  <a:pt x="209" y="134"/>
                </a:moveTo>
                <a:cubicBezTo>
                  <a:pt x="209" y="134"/>
                  <a:pt x="209" y="134"/>
                  <a:pt x="209" y="134"/>
                </a:cubicBezTo>
                <a:close/>
                <a:moveTo>
                  <a:pt x="3" y="135"/>
                </a:moveTo>
                <a:cubicBezTo>
                  <a:pt x="3" y="135"/>
                  <a:pt x="3" y="135"/>
                  <a:pt x="3" y="135"/>
                </a:cubicBezTo>
                <a:close/>
                <a:moveTo>
                  <a:pt x="203" y="148"/>
                </a:moveTo>
                <a:cubicBezTo>
                  <a:pt x="203" y="148"/>
                  <a:pt x="203" y="148"/>
                  <a:pt x="203" y="148"/>
                </a:cubicBezTo>
                <a:close/>
                <a:moveTo>
                  <a:pt x="149" y="165"/>
                </a:moveTo>
                <a:cubicBezTo>
                  <a:pt x="150" y="166"/>
                  <a:pt x="150" y="164"/>
                  <a:pt x="149" y="165"/>
                </a:cubicBezTo>
                <a:close/>
                <a:moveTo>
                  <a:pt x="136" y="173"/>
                </a:moveTo>
                <a:cubicBezTo>
                  <a:pt x="137" y="174"/>
                  <a:pt x="135" y="172"/>
                  <a:pt x="136" y="173"/>
                </a:cubicBezTo>
                <a:close/>
                <a:moveTo>
                  <a:pt x="137" y="173"/>
                </a:moveTo>
                <a:cubicBezTo>
                  <a:pt x="137" y="174"/>
                  <a:pt x="137" y="173"/>
                  <a:pt x="137" y="173"/>
                </a:cubicBezTo>
                <a:close/>
                <a:moveTo>
                  <a:pt x="137" y="174"/>
                </a:moveTo>
                <a:cubicBezTo>
                  <a:pt x="137" y="174"/>
                  <a:pt x="136" y="174"/>
                  <a:pt x="137" y="174"/>
                </a:cubicBezTo>
                <a:close/>
                <a:moveTo>
                  <a:pt x="159" y="188"/>
                </a:moveTo>
                <a:cubicBezTo>
                  <a:pt x="159" y="189"/>
                  <a:pt x="159" y="188"/>
                  <a:pt x="159" y="188"/>
                </a:cubicBezTo>
                <a:close/>
              </a:path>
            </a:pathLst>
          </a:custGeom>
          <a:solidFill>
            <a:srgbClr val="C4BD97">
              <a:alpha val="30980"/>
            </a:srgbClr>
          </a:solidFill>
          <a:ln>
            <a:noFill/>
          </a:ln>
        </p:spPr>
        <p:txBody>
          <a:bodyPr spcFirstLastPara="1" wrap="square" lIns="96750" tIns="48375" rIns="96750" bIns="48375"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100" b="0" i="0" u="none" strike="noStrike" cap="none" dirty="0">
                <a:solidFill>
                  <a:srgbClr val="000000"/>
                </a:solidFill>
                <a:latin typeface="Arial"/>
                <a:ea typeface="Arial"/>
                <a:cs typeface="Arial"/>
                <a:sym typeface="Arial"/>
              </a:rPr>
              <a:t>“</a:t>
            </a:r>
            <a:r>
              <a:rPr lang="en-US" sz="1100" dirty="0"/>
              <a:t>Lack of single source of the truth</a:t>
            </a:r>
            <a:r>
              <a:rPr lang="en-US" sz="1100" b="0" i="0" u="none" strike="noStrike" cap="none" dirty="0">
                <a:solidFill>
                  <a:srgbClr val="000000"/>
                </a:solidFill>
                <a:latin typeface="Arial"/>
                <a:ea typeface="Arial"/>
                <a:cs typeface="Arial"/>
                <a:sym typeface="Arial"/>
              </a:rPr>
              <a:t>.” (</a:t>
            </a:r>
            <a:r>
              <a:rPr lang="en-US" sz="1100" dirty="0"/>
              <a:t>Finance</a:t>
            </a:r>
            <a:r>
              <a:rPr lang="en-US" sz="1100" b="0" i="0" u="none" strike="noStrike" cap="none" dirty="0">
                <a:solidFill>
                  <a:srgbClr val="000000"/>
                </a:solidFill>
                <a:latin typeface="Arial"/>
                <a:ea typeface="Arial"/>
                <a:cs typeface="Arial"/>
                <a:sym typeface="Arial"/>
              </a:rPr>
              <a:t>)</a:t>
            </a:r>
            <a:endParaRPr sz="11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50"/>
              <a:buFont typeface="Arial"/>
              <a:buNone/>
            </a:pPr>
            <a:endParaRPr sz="1100" b="1" i="0" u="none" strike="noStrike" cap="none" dirty="0">
              <a:solidFill>
                <a:srgbClr val="000000"/>
              </a:solidFill>
              <a:latin typeface="Arial"/>
              <a:ea typeface="Arial"/>
              <a:cs typeface="Arial"/>
              <a:sym typeface="Arial"/>
            </a:endParaRPr>
          </a:p>
        </p:txBody>
      </p:sp>
      <p:sp>
        <p:nvSpPr>
          <p:cNvPr id="390" name="Google Shape;390;p11"/>
          <p:cNvSpPr/>
          <p:nvPr/>
        </p:nvSpPr>
        <p:spPr>
          <a:xfrm flipH="1">
            <a:off x="7602582" y="3555617"/>
            <a:ext cx="1368509" cy="882723"/>
          </a:xfrm>
          <a:custGeom>
            <a:avLst/>
            <a:gdLst/>
            <a:ahLst/>
            <a:cxnLst/>
            <a:rect l="l" t="t" r="r" b="b"/>
            <a:pathLst>
              <a:path w="211" h="190" extrusionOk="0">
                <a:moveTo>
                  <a:pt x="124" y="1"/>
                </a:moveTo>
                <a:cubicBezTo>
                  <a:pt x="125" y="1"/>
                  <a:pt x="124" y="1"/>
                  <a:pt x="124" y="1"/>
                </a:cubicBezTo>
                <a:cubicBezTo>
                  <a:pt x="132" y="0"/>
                  <a:pt x="142" y="2"/>
                  <a:pt x="154" y="1"/>
                </a:cubicBezTo>
                <a:cubicBezTo>
                  <a:pt x="154" y="1"/>
                  <a:pt x="153" y="1"/>
                  <a:pt x="153" y="1"/>
                </a:cubicBezTo>
                <a:cubicBezTo>
                  <a:pt x="154" y="1"/>
                  <a:pt x="154" y="1"/>
                  <a:pt x="154" y="2"/>
                </a:cubicBezTo>
                <a:cubicBezTo>
                  <a:pt x="154" y="1"/>
                  <a:pt x="155" y="1"/>
                  <a:pt x="155" y="2"/>
                </a:cubicBezTo>
                <a:cubicBezTo>
                  <a:pt x="156" y="1"/>
                  <a:pt x="165" y="0"/>
                  <a:pt x="166" y="3"/>
                </a:cubicBezTo>
                <a:cubicBezTo>
                  <a:pt x="167" y="1"/>
                  <a:pt x="170" y="4"/>
                  <a:pt x="171" y="3"/>
                </a:cubicBezTo>
                <a:cubicBezTo>
                  <a:pt x="172" y="3"/>
                  <a:pt x="172" y="4"/>
                  <a:pt x="174" y="3"/>
                </a:cubicBezTo>
                <a:cubicBezTo>
                  <a:pt x="174" y="2"/>
                  <a:pt x="172" y="4"/>
                  <a:pt x="172" y="3"/>
                </a:cubicBezTo>
                <a:cubicBezTo>
                  <a:pt x="171" y="3"/>
                  <a:pt x="175" y="2"/>
                  <a:pt x="175" y="3"/>
                </a:cubicBezTo>
                <a:cubicBezTo>
                  <a:pt x="176" y="2"/>
                  <a:pt x="179" y="3"/>
                  <a:pt x="180" y="2"/>
                </a:cubicBezTo>
                <a:cubicBezTo>
                  <a:pt x="181" y="2"/>
                  <a:pt x="188" y="2"/>
                  <a:pt x="188" y="4"/>
                </a:cubicBezTo>
                <a:cubicBezTo>
                  <a:pt x="189" y="3"/>
                  <a:pt x="189" y="4"/>
                  <a:pt x="189" y="4"/>
                </a:cubicBezTo>
                <a:cubicBezTo>
                  <a:pt x="191" y="4"/>
                  <a:pt x="192" y="5"/>
                  <a:pt x="195" y="4"/>
                </a:cubicBezTo>
                <a:cubicBezTo>
                  <a:pt x="194" y="5"/>
                  <a:pt x="195" y="5"/>
                  <a:pt x="194" y="6"/>
                </a:cubicBezTo>
                <a:cubicBezTo>
                  <a:pt x="196" y="8"/>
                  <a:pt x="202" y="6"/>
                  <a:pt x="202" y="8"/>
                </a:cubicBezTo>
                <a:cubicBezTo>
                  <a:pt x="202" y="8"/>
                  <a:pt x="202" y="8"/>
                  <a:pt x="203" y="8"/>
                </a:cubicBezTo>
                <a:cubicBezTo>
                  <a:pt x="203" y="8"/>
                  <a:pt x="203" y="8"/>
                  <a:pt x="202" y="8"/>
                </a:cubicBezTo>
                <a:cubicBezTo>
                  <a:pt x="204" y="9"/>
                  <a:pt x="205" y="11"/>
                  <a:pt x="207" y="12"/>
                </a:cubicBezTo>
                <a:cubicBezTo>
                  <a:pt x="206" y="13"/>
                  <a:pt x="207" y="13"/>
                  <a:pt x="208" y="14"/>
                </a:cubicBezTo>
                <a:cubicBezTo>
                  <a:pt x="207" y="16"/>
                  <a:pt x="207" y="17"/>
                  <a:pt x="208" y="19"/>
                </a:cubicBezTo>
                <a:cubicBezTo>
                  <a:pt x="208" y="19"/>
                  <a:pt x="208" y="19"/>
                  <a:pt x="207" y="19"/>
                </a:cubicBezTo>
                <a:cubicBezTo>
                  <a:pt x="207" y="20"/>
                  <a:pt x="208" y="21"/>
                  <a:pt x="207" y="22"/>
                </a:cubicBezTo>
                <a:cubicBezTo>
                  <a:pt x="210" y="24"/>
                  <a:pt x="209" y="27"/>
                  <a:pt x="209" y="30"/>
                </a:cubicBezTo>
                <a:cubicBezTo>
                  <a:pt x="207" y="29"/>
                  <a:pt x="208" y="31"/>
                  <a:pt x="207" y="32"/>
                </a:cubicBezTo>
                <a:cubicBezTo>
                  <a:pt x="208" y="32"/>
                  <a:pt x="207" y="32"/>
                  <a:pt x="207" y="33"/>
                </a:cubicBezTo>
                <a:cubicBezTo>
                  <a:pt x="208" y="33"/>
                  <a:pt x="209" y="35"/>
                  <a:pt x="209" y="37"/>
                </a:cubicBezTo>
                <a:cubicBezTo>
                  <a:pt x="209" y="38"/>
                  <a:pt x="208" y="37"/>
                  <a:pt x="208" y="38"/>
                </a:cubicBezTo>
                <a:cubicBezTo>
                  <a:pt x="208" y="37"/>
                  <a:pt x="207" y="40"/>
                  <a:pt x="207" y="38"/>
                </a:cubicBezTo>
                <a:cubicBezTo>
                  <a:pt x="206" y="38"/>
                  <a:pt x="207" y="40"/>
                  <a:pt x="208" y="39"/>
                </a:cubicBezTo>
                <a:cubicBezTo>
                  <a:pt x="207" y="40"/>
                  <a:pt x="207" y="41"/>
                  <a:pt x="208" y="42"/>
                </a:cubicBezTo>
                <a:cubicBezTo>
                  <a:pt x="208" y="42"/>
                  <a:pt x="207" y="42"/>
                  <a:pt x="206" y="42"/>
                </a:cubicBezTo>
                <a:cubicBezTo>
                  <a:pt x="206" y="43"/>
                  <a:pt x="207" y="43"/>
                  <a:pt x="207" y="42"/>
                </a:cubicBezTo>
                <a:cubicBezTo>
                  <a:pt x="207" y="45"/>
                  <a:pt x="208" y="46"/>
                  <a:pt x="207" y="48"/>
                </a:cubicBezTo>
                <a:cubicBezTo>
                  <a:pt x="206" y="48"/>
                  <a:pt x="207" y="50"/>
                  <a:pt x="206" y="49"/>
                </a:cubicBezTo>
                <a:cubicBezTo>
                  <a:pt x="206" y="49"/>
                  <a:pt x="206" y="50"/>
                  <a:pt x="205" y="50"/>
                </a:cubicBezTo>
                <a:cubicBezTo>
                  <a:pt x="208" y="51"/>
                  <a:pt x="206" y="55"/>
                  <a:pt x="209" y="56"/>
                </a:cubicBezTo>
                <a:cubicBezTo>
                  <a:pt x="208" y="56"/>
                  <a:pt x="208" y="56"/>
                  <a:pt x="208" y="56"/>
                </a:cubicBezTo>
                <a:cubicBezTo>
                  <a:pt x="210" y="59"/>
                  <a:pt x="208" y="61"/>
                  <a:pt x="209" y="65"/>
                </a:cubicBezTo>
                <a:cubicBezTo>
                  <a:pt x="209" y="66"/>
                  <a:pt x="209" y="65"/>
                  <a:pt x="208" y="65"/>
                </a:cubicBezTo>
                <a:cubicBezTo>
                  <a:pt x="208" y="65"/>
                  <a:pt x="209" y="65"/>
                  <a:pt x="209" y="66"/>
                </a:cubicBezTo>
                <a:cubicBezTo>
                  <a:pt x="208" y="65"/>
                  <a:pt x="208" y="67"/>
                  <a:pt x="209" y="68"/>
                </a:cubicBezTo>
                <a:cubicBezTo>
                  <a:pt x="208" y="68"/>
                  <a:pt x="208" y="68"/>
                  <a:pt x="208" y="67"/>
                </a:cubicBezTo>
                <a:cubicBezTo>
                  <a:pt x="207" y="68"/>
                  <a:pt x="209" y="69"/>
                  <a:pt x="209" y="70"/>
                </a:cubicBezTo>
                <a:cubicBezTo>
                  <a:pt x="207" y="74"/>
                  <a:pt x="210" y="77"/>
                  <a:pt x="209" y="82"/>
                </a:cubicBezTo>
                <a:cubicBezTo>
                  <a:pt x="211" y="81"/>
                  <a:pt x="208" y="82"/>
                  <a:pt x="210" y="82"/>
                </a:cubicBezTo>
                <a:cubicBezTo>
                  <a:pt x="209" y="83"/>
                  <a:pt x="209" y="83"/>
                  <a:pt x="209" y="83"/>
                </a:cubicBezTo>
                <a:cubicBezTo>
                  <a:pt x="209" y="84"/>
                  <a:pt x="209" y="86"/>
                  <a:pt x="209" y="87"/>
                </a:cubicBezTo>
                <a:cubicBezTo>
                  <a:pt x="209" y="88"/>
                  <a:pt x="209" y="88"/>
                  <a:pt x="209" y="89"/>
                </a:cubicBezTo>
                <a:cubicBezTo>
                  <a:pt x="209" y="89"/>
                  <a:pt x="209" y="89"/>
                  <a:pt x="209" y="89"/>
                </a:cubicBezTo>
                <a:cubicBezTo>
                  <a:pt x="209" y="89"/>
                  <a:pt x="209" y="90"/>
                  <a:pt x="208" y="90"/>
                </a:cubicBezTo>
                <a:cubicBezTo>
                  <a:pt x="208" y="92"/>
                  <a:pt x="208" y="93"/>
                  <a:pt x="207" y="94"/>
                </a:cubicBezTo>
                <a:cubicBezTo>
                  <a:pt x="207" y="94"/>
                  <a:pt x="208" y="94"/>
                  <a:pt x="208" y="94"/>
                </a:cubicBezTo>
                <a:cubicBezTo>
                  <a:pt x="209" y="94"/>
                  <a:pt x="208" y="95"/>
                  <a:pt x="209" y="95"/>
                </a:cubicBezTo>
                <a:cubicBezTo>
                  <a:pt x="209" y="98"/>
                  <a:pt x="210" y="100"/>
                  <a:pt x="210" y="102"/>
                </a:cubicBezTo>
                <a:cubicBezTo>
                  <a:pt x="210" y="103"/>
                  <a:pt x="209" y="103"/>
                  <a:pt x="209" y="104"/>
                </a:cubicBezTo>
                <a:cubicBezTo>
                  <a:pt x="208" y="104"/>
                  <a:pt x="208" y="103"/>
                  <a:pt x="208" y="103"/>
                </a:cubicBezTo>
                <a:cubicBezTo>
                  <a:pt x="208" y="104"/>
                  <a:pt x="209" y="107"/>
                  <a:pt x="209" y="106"/>
                </a:cubicBezTo>
                <a:cubicBezTo>
                  <a:pt x="210" y="106"/>
                  <a:pt x="210" y="107"/>
                  <a:pt x="210" y="107"/>
                </a:cubicBezTo>
                <a:cubicBezTo>
                  <a:pt x="209" y="107"/>
                  <a:pt x="209" y="112"/>
                  <a:pt x="209" y="114"/>
                </a:cubicBezTo>
                <a:cubicBezTo>
                  <a:pt x="208" y="113"/>
                  <a:pt x="209" y="114"/>
                  <a:pt x="208" y="114"/>
                </a:cubicBezTo>
                <a:cubicBezTo>
                  <a:pt x="208" y="114"/>
                  <a:pt x="208" y="114"/>
                  <a:pt x="208" y="114"/>
                </a:cubicBezTo>
                <a:cubicBezTo>
                  <a:pt x="208" y="114"/>
                  <a:pt x="208" y="114"/>
                  <a:pt x="208" y="114"/>
                </a:cubicBezTo>
                <a:cubicBezTo>
                  <a:pt x="208" y="115"/>
                  <a:pt x="208" y="115"/>
                  <a:pt x="208" y="116"/>
                </a:cubicBezTo>
                <a:cubicBezTo>
                  <a:pt x="208" y="115"/>
                  <a:pt x="209" y="115"/>
                  <a:pt x="209" y="115"/>
                </a:cubicBezTo>
                <a:cubicBezTo>
                  <a:pt x="209" y="118"/>
                  <a:pt x="209" y="126"/>
                  <a:pt x="209" y="128"/>
                </a:cubicBezTo>
                <a:cubicBezTo>
                  <a:pt x="208" y="127"/>
                  <a:pt x="208" y="128"/>
                  <a:pt x="208" y="128"/>
                </a:cubicBezTo>
                <a:cubicBezTo>
                  <a:pt x="209" y="128"/>
                  <a:pt x="208" y="128"/>
                  <a:pt x="208" y="129"/>
                </a:cubicBezTo>
                <a:cubicBezTo>
                  <a:pt x="209" y="128"/>
                  <a:pt x="208" y="134"/>
                  <a:pt x="210" y="133"/>
                </a:cubicBezTo>
                <a:cubicBezTo>
                  <a:pt x="210" y="134"/>
                  <a:pt x="210" y="134"/>
                  <a:pt x="210" y="134"/>
                </a:cubicBezTo>
                <a:cubicBezTo>
                  <a:pt x="211" y="134"/>
                  <a:pt x="210" y="135"/>
                  <a:pt x="209" y="134"/>
                </a:cubicBezTo>
                <a:cubicBezTo>
                  <a:pt x="210" y="137"/>
                  <a:pt x="210" y="145"/>
                  <a:pt x="207" y="146"/>
                </a:cubicBezTo>
                <a:cubicBezTo>
                  <a:pt x="206" y="146"/>
                  <a:pt x="207" y="147"/>
                  <a:pt x="207" y="147"/>
                </a:cubicBezTo>
                <a:cubicBezTo>
                  <a:pt x="207" y="148"/>
                  <a:pt x="207" y="146"/>
                  <a:pt x="206" y="146"/>
                </a:cubicBezTo>
                <a:cubicBezTo>
                  <a:pt x="205" y="148"/>
                  <a:pt x="203" y="148"/>
                  <a:pt x="202" y="149"/>
                </a:cubicBezTo>
                <a:cubicBezTo>
                  <a:pt x="201" y="149"/>
                  <a:pt x="201" y="148"/>
                  <a:pt x="201" y="148"/>
                </a:cubicBezTo>
                <a:cubicBezTo>
                  <a:pt x="200" y="149"/>
                  <a:pt x="200" y="149"/>
                  <a:pt x="198" y="149"/>
                </a:cubicBezTo>
                <a:cubicBezTo>
                  <a:pt x="199" y="150"/>
                  <a:pt x="197" y="150"/>
                  <a:pt x="196" y="150"/>
                </a:cubicBezTo>
                <a:cubicBezTo>
                  <a:pt x="196" y="150"/>
                  <a:pt x="196" y="151"/>
                  <a:pt x="196" y="151"/>
                </a:cubicBezTo>
                <a:cubicBezTo>
                  <a:pt x="191" y="151"/>
                  <a:pt x="182" y="154"/>
                  <a:pt x="179" y="150"/>
                </a:cubicBezTo>
                <a:cubicBezTo>
                  <a:pt x="178" y="151"/>
                  <a:pt x="177" y="152"/>
                  <a:pt x="176" y="151"/>
                </a:cubicBezTo>
                <a:cubicBezTo>
                  <a:pt x="176" y="151"/>
                  <a:pt x="176" y="151"/>
                  <a:pt x="176" y="151"/>
                </a:cubicBezTo>
                <a:cubicBezTo>
                  <a:pt x="176" y="152"/>
                  <a:pt x="174" y="150"/>
                  <a:pt x="173" y="152"/>
                </a:cubicBezTo>
                <a:cubicBezTo>
                  <a:pt x="173" y="151"/>
                  <a:pt x="173" y="151"/>
                  <a:pt x="173" y="151"/>
                </a:cubicBezTo>
                <a:cubicBezTo>
                  <a:pt x="173" y="151"/>
                  <a:pt x="172" y="151"/>
                  <a:pt x="172" y="151"/>
                </a:cubicBezTo>
                <a:cubicBezTo>
                  <a:pt x="173" y="152"/>
                  <a:pt x="170" y="153"/>
                  <a:pt x="169" y="152"/>
                </a:cubicBezTo>
                <a:cubicBezTo>
                  <a:pt x="170" y="153"/>
                  <a:pt x="168" y="153"/>
                  <a:pt x="167" y="153"/>
                </a:cubicBezTo>
                <a:cubicBezTo>
                  <a:pt x="167" y="152"/>
                  <a:pt x="166" y="152"/>
                  <a:pt x="166" y="151"/>
                </a:cubicBezTo>
                <a:cubicBezTo>
                  <a:pt x="165" y="152"/>
                  <a:pt x="166" y="153"/>
                  <a:pt x="165" y="152"/>
                </a:cubicBezTo>
                <a:cubicBezTo>
                  <a:pt x="162" y="155"/>
                  <a:pt x="150" y="151"/>
                  <a:pt x="146" y="155"/>
                </a:cubicBezTo>
                <a:cubicBezTo>
                  <a:pt x="147" y="156"/>
                  <a:pt x="147" y="156"/>
                  <a:pt x="146" y="156"/>
                </a:cubicBezTo>
                <a:cubicBezTo>
                  <a:pt x="146" y="157"/>
                  <a:pt x="147" y="157"/>
                  <a:pt x="146" y="158"/>
                </a:cubicBezTo>
                <a:cubicBezTo>
                  <a:pt x="147" y="158"/>
                  <a:pt x="147" y="158"/>
                  <a:pt x="147" y="160"/>
                </a:cubicBezTo>
                <a:cubicBezTo>
                  <a:pt x="147" y="160"/>
                  <a:pt x="147" y="159"/>
                  <a:pt x="146" y="159"/>
                </a:cubicBezTo>
                <a:cubicBezTo>
                  <a:pt x="146" y="160"/>
                  <a:pt x="149" y="162"/>
                  <a:pt x="147" y="161"/>
                </a:cubicBezTo>
                <a:cubicBezTo>
                  <a:pt x="150" y="163"/>
                  <a:pt x="151" y="168"/>
                  <a:pt x="152" y="170"/>
                </a:cubicBezTo>
                <a:cubicBezTo>
                  <a:pt x="152" y="171"/>
                  <a:pt x="152" y="170"/>
                  <a:pt x="151" y="171"/>
                </a:cubicBezTo>
                <a:cubicBezTo>
                  <a:pt x="151" y="171"/>
                  <a:pt x="153" y="173"/>
                  <a:pt x="151" y="173"/>
                </a:cubicBezTo>
                <a:cubicBezTo>
                  <a:pt x="152" y="173"/>
                  <a:pt x="152" y="173"/>
                  <a:pt x="152" y="173"/>
                </a:cubicBezTo>
                <a:cubicBezTo>
                  <a:pt x="152" y="173"/>
                  <a:pt x="152" y="173"/>
                  <a:pt x="152" y="173"/>
                </a:cubicBezTo>
                <a:cubicBezTo>
                  <a:pt x="153" y="173"/>
                  <a:pt x="153" y="173"/>
                  <a:pt x="153" y="174"/>
                </a:cubicBezTo>
                <a:cubicBezTo>
                  <a:pt x="153" y="174"/>
                  <a:pt x="153" y="173"/>
                  <a:pt x="154" y="173"/>
                </a:cubicBezTo>
                <a:cubicBezTo>
                  <a:pt x="156" y="175"/>
                  <a:pt x="155" y="177"/>
                  <a:pt x="156" y="180"/>
                </a:cubicBezTo>
                <a:cubicBezTo>
                  <a:pt x="156" y="180"/>
                  <a:pt x="156" y="180"/>
                  <a:pt x="155" y="180"/>
                </a:cubicBezTo>
                <a:cubicBezTo>
                  <a:pt x="157" y="181"/>
                  <a:pt x="159" y="183"/>
                  <a:pt x="158" y="185"/>
                </a:cubicBezTo>
                <a:cubicBezTo>
                  <a:pt x="159" y="185"/>
                  <a:pt x="159" y="188"/>
                  <a:pt x="160" y="188"/>
                </a:cubicBezTo>
                <a:cubicBezTo>
                  <a:pt x="159" y="189"/>
                  <a:pt x="159" y="189"/>
                  <a:pt x="158" y="189"/>
                </a:cubicBezTo>
                <a:cubicBezTo>
                  <a:pt x="158" y="189"/>
                  <a:pt x="158" y="189"/>
                  <a:pt x="158" y="189"/>
                </a:cubicBezTo>
                <a:cubicBezTo>
                  <a:pt x="153" y="190"/>
                  <a:pt x="151" y="185"/>
                  <a:pt x="148" y="184"/>
                </a:cubicBezTo>
                <a:cubicBezTo>
                  <a:pt x="148" y="184"/>
                  <a:pt x="148" y="183"/>
                  <a:pt x="147" y="182"/>
                </a:cubicBezTo>
                <a:cubicBezTo>
                  <a:pt x="147" y="183"/>
                  <a:pt x="147" y="183"/>
                  <a:pt x="148" y="183"/>
                </a:cubicBezTo>
                <a:cubicBezTo>
                  <a:pt x="148" y="183"/>
                  <a:pt x="147" y="182"/>
                  <a:pt x="147" y="182"/>
                </a:cubicBezTo>
                <a:cubicBezTo>
                  <a:pt x="143" y="182"/>
                  <a:pt x="141" y="178"/>
                  <a:pt x="138" y="177"/>
                </a:cubicBezTo>
                <a:cubicBezTo>
                  <a:pt x="138" y="177"/>
                  <a:pt x="139" y="176"/>
                  <a:pt x="137" y="177"/>
                </a:cubicBezTo>
                <a:cubicBezTo>
                  <a:pt x="138" y="176"/>
                  <a:pt x="137" y="174"/>
                  <a:pt x="136" y="174"/>
                </a:cubicBezTo>
                <a:cubicBezTo>
                  <a:pt x="136" y="173"/>
                  <a:pt x="135" y="174"/>
                  <a:pt x="136" y="173"/>
                </a:cubicBezTo>
                <a:cubicBezTo>
                  <a:pt x="135" y="173"/>
                  <a:pt x="134" y="171"/>
                  <a:pt x="133" y="171"/>
                </a:cubicBezTo>
                <a:cubicBezTo>
                  <a:pt x="132" y="172"/>
                  <a:pt x="131" y="171"/>
                  <a:pt x="130" y="172"/>
                </a:cubicBezTo>
                <a:cubicBezTo>
                  <a:pt x="127" y="170"/>
                  <a:pt x="123" y="167"/>
                  <a:pt x="121" y="165"/>
                </a:cubicBezTo>
                <a:cubicBezTo>
                  <a:pt x="120" y="165"/>
                  <a:pt x="121" y="165"/>
                  <a:pt x="121" y="165"/>
                </a:cubicBezTo>
                <a:cubicBezTo>
                  <a:pt x="119" y="163"/>
                  <a:pt x="115" y="160"/>
                  <a:pt x="112" y="157"/>
                </a:cubicBezTo>
                <a:cubicBezTo>
                  <a:pt x="109" y="158"/>
                  <a:pt x="106" y="156"/>
                  <a:pt x="104" y="154"/>
                </a:cubicBezTo>
                <a:cubicBezTo>
                  <a:pt x="102" y="155"/>
                  <a:pt x="99" y="155"/>
                  <a:pt x="98" y="153"/>
                </a:cubicBezTo>
                <a:cubicBezTo>
                  <a:pt x="96" y="153"/>
                  <a:pt x="96" y="154"/>
                  <a:pt x="95" y="154"/>
                </a:cubicBezTo>
                <a:cubicBezTo>
                  <a:pt x="95" y="154"/>
                  <a:pt x="95" y="154"/>
                  <a:pt x="96" y="154"/>
                </a:cubicBezTo>
                <a:cubicBezTo>
                  <a:pt x="96" y="154"/>
                  <a:pt x="95" y="154"/>
                  <a:pt x="95" y="154"/>
                </a:cubicBezTo>
                <a:cubicBezTo>
                  <a:pt x="91" y="157"/>
                  <a:pt x="88" y="155"/>
                  <a:pt x="84" y="156"/>
                </a:cubicBezTo>
                <a:cubicBezTo>
                  <a:pt x="84" y="155"/>
                  <a:pt x="82" y="153"/>
                  <a:pt x="81" y="152"/>
                </a:cubicBezTo>
                <a:cubicBezTo>
                  <a:pt x="80" y="152"/>
                  <a:pt x="80" y="153"/>
                  <a:pt x="79" y="153"/>
                </a:cubicBezTo>
                <a:cubicBezTo>
                  <a:pt x="79" y="154"/>
                  <a:pt x="77" y="155"/>
                  <a:pt x="76" y="155"/>
                </a:cubicBezTo>
                <a:cubicBezTo>
                  <a:pt x="76" y="156"/>
                  <a:pt x="74" y="155"/>
                  <a:pt x="73" y="156"/>
                </a:cubicBezTo>
                <a:cubicBezTo>
                  <a:pt x="73" y="154"/>
                  <a:pt x="71" y="155"/>
                  <a:pt x="71" y="153"/>
                </a:cubicBezTo>
                <a:cubicBezTo>
                  <a:pt x="70" y="153"/>
                  <a:pt x="71" y="154"/>
                  <a:pt x="70" y="154"/>
                </a:cubicBezTo>
                <a:cubicBezTo>
                  <a:pt x="70" y="154"/>
                  <a:pt x="70" y="153"/>
                  <a:pt x="70" y="154"/>
                </a:cubicBezTo>
                <a:cubicBezTo>
                  <a:pt x="69" y="153"/>
                  <a:pt x="70" y="153"/>
                  <a:pt x="69" y="152"/>
                </a:cubicBezTo>
                <a:cubicBezTo>
                  <a:pt x="64" y="155"/>
                  <a:pt x="60" y="153"/>
                  <a:pt x="54" y="152"/>
                </a:cubicBezTo>
                <a:cubicBezTo>
                  <a:pt x="55" y="153"/>
                  <a:pt x="53" y="151"/>
                  <a:pt x="53" y="153"/>
                </a:cubicBezTo>
                <a:cubicBezTo>
                  <a:pt x="49" y="151"/>
                  <a:pt x="48" y="154"/>
                  <a:pt x="43" y="153"/>
                </a:cubicBezTo>
                <a:cubicBezTo>
                  <a:pt x="41" y="153"/>
                  <a:pt x="38" y="152"/>
                  <a:pt x="36" y="153"/>
                </a:cubicBezTo>
                <a:cubicBezTo>
                  <a:pt x="35" y="151"/>
                  <a:pt x="32" y="153"/>
                  <a:pt x="30" y="153"/>
                </a:cubicBezTo>
                <a:cubicBezTo>
                  <a:pt x="30" y="153"/>
                  <a:pt x="30" y="153"/>
                  <a:pt x="30" y="152"/>
                </a:cubicBezTo>
                <a:cubicBezTo>
                  <a:pt x="25" y="151"/>
                  <a:pt x="18" y="156"/>
                  <a:pt x="13" y="150"/>
                </a:cubicBezTo>
                <a:cubicBezTo>
                  <a:pt x="12" y="150"/>
                  <a:pt x="12" y="151"/>
                  <a:pt x="11" y="151"/>
                </a:cubicBezTo>
                <a:cubicBezTo>
                  <a:pt x="10" y="151"/>
                  <a:pt x="9" y="150"/>
                  <a:pt x="9" y="150"/>
                </a:cubicBezTo>
                <a:cubicBezTo>
                  <a:pt x="8" y="149"/>
                  <a:pt x="6" y="147"/>
                  <a:pt x="6" y="145"/>
                </a:cubicBezTo>
                <a:cubicBezTo>
                  <a:pt x="7" y="143"/>
                  <a:pt x="6" y="141"/>
                  <a:pt x="4" y="141"/>
                </a:cubicBezTo>
                <a:cubicBezTo>
                  <a:pt x="5" y="141"/>
                  <a:pt x="3" y="139"/>
                  <a:pt x="4" y="139"/>
                </a:cubicBezTo>
                <a:cubicBezTo>
                  <a:pt x="3" y="139"/>
                  <a:pt x="3" y="136"/>
                  <a:pt x="2" y="137"/>
                </a:cubicBezTo>
                <a:cubicBezTo>
                  <a:pt x="3" y="133"/>
                  <a:pt x="3" y="131"/>
                  <a:pt x="3" y="126"/>
                </a:cubicBezTo>
                <a:cubicBezTo>
                  <a:pt x="3" y="126"/>
                  <a:pt x="2" y="126"/>
                  <a:pt x="2" y="126"/>
                </a:cubicBezTo>
                <a:cubicBezTo>
                  <a:pt x="2" y="125"/>
                  <a:pt x="1" y="125"/>
                  <a:pt x="2" y="124"/>
                </a:cubicBezTo>
                <a:cubicBezTo>
                  <a:pt x="3" y="122"/>
                  <a:pt x="0" y="119"/>
                  <a:pt x="2" y="116"/>
                </a:cubicBezTo>
                <a:cubicBezTo>
                  <a:pt x="1" y="117"/>
                  <a:pt x="2" y="116"/>
                  <a:pt x="1" y="116"/>
                </a:cubicBezTo>
                <a:cubicBezTo>
                  <a:pt x="1" y="115"/>
                  <a:pt x="2" y="116"/>
                  <a:pt x="2" y="116"/>
                </a:cubicBezTo>
                <a:cubicBezTo>
                  <a:pt x="2" y="116"/>
                  <a:pt x="3" y="114"/>
                  <a:pt x="2" y="114"/>
                </a:cubicBezTo>
                <a:cubicBezTo>
                  <a:pt x="2" y="113"/>
                  <a:pt x="3" y="114"/>
                  <a:pt x="3" y="114"/>
                </a:cubicBezTo>
                <a:cubicBezTo>
                  <a:pt x="3" y="114"/>
                  <a:pt x="3" y="113"/>
                  <a:pt x="3" y="112"/>
                </a:cubicBezTo>
                <a:cubicBezTo>
                  <a:pt x="4" y="113"/>
                  <a:pt x="3" y="112"/>
                  <a:pt x="4" y="112"/>
                </a:cubicBezTo>
                <a:cubicBezTo>
                  <a:pt x="3" y="110"/>
                  <a:pt x="3" y="109"/>
                  <a:pt x="2" y="108"/>
                </a:cubicBezTo>
                <a:cubicBezTo>
                  <a:pt x="2" y="108"/>
                  <a:pt x="2" y="108"/>
                  <a:pt x="1" y="108"/>
                </a:cubicBezTo>
                <a:cubicBezTo>
                  <a:pt x="2" y="107"/>
                  <a:pt x="1" y="107"/>
                  <a:pt x="1" y="106"/>
                </a:cubicBezTo>
                <a:cubicBezTo>
                  <a:pt x="1" y="106"/>
                  <a:pt x="1" y="106"/>
                  <a:pt x="2" y="106"/>
                </a:cubicBezTo>
                <a:cubicBezTo>
                  <a:pt x="1" y="106"/>
                  <a:pt x="1" y="106"/>
                  <a:pt x="1" y="106"/>
                </a:cubicBezTo>
                <a:cubicBezTo>
                  <a:pt x="1" y="105"/>
                  <a:pt x="2" y="105"/>
                  <a:pt x="2" y="105"/>
                </a:cubicBezTo>
                <a:cubicBezTo>
                  <a:pt x="2" y="104"/>
                  <a:pt x="2" y="104"/>
                  <a:pt x="1" y="104"/>
                </a:cubicBezTo>
                <a:cubicBezTo>
                  <a:pt x="1" y="102"/>
                  <a:pt x="3" y="101"/>
                  <a:pt x="1" y="101"/>
                </a:cubicBezTo>
                <a:cubicBezTo>
                  <a:pt x="1" y="100"/>
                  <a:pt x="2" y="100"/>
                  <a:pt x="2" y="99"/>
                </a:cubicBezTo>
                <a:cubicBezTo>
                  <a:pt x="1" y="100"/>
                  <a:pt x="1" y="100"/>
                  <a:pt x="1" y="100"/>
                </a:cubicBezTo>
                <a:cubicBezTo>
                  <a:pt x="1" y="100"/>
                  <a:pt x="1" y="100"/>
                  <a:pt x="1" y="99"/>
                </a:cubicBezTo>
                <a:cubicBezTo>
                  <a:pt x="2" y="99"/>
                  <a:pt x="2" y="99"/>
                  <a:pt x="1" y="98"/>
                </a:cubicBezTo>
                <a:cubicBezTo>
                  <a:pt x="3" y="99"/>
                  <a:pt x="1" y="97"/>
                  <a:pt x="2" y="97"/>
                </a:cubicBezTo>
                <a:cubicBezTo>
                  <a:pt x="2" y="97"/>
                  <a:pt x="2" y="97"/>
                  <a:pt x="2" y="97"/>
                </a:cubicBezTo>
                <a:cubicBezTo>
                  <a:pt x="3" y="96"/>
                  <a:pt x="1" y="96"/>
                  <a:pt x="3" y="96"/>
                </a:cubicBezTo>
                <a:cubicBezTo>
                  <a:pt x="2" y="95"/>
                  <a:pt x="3" y="94"/>
                  <a:pt x="2" y="94"/>
                </a:cubicBezTo>
                <a:cubicBezTo>
                  <a:pt x="3" y="94"/>
                  <a:pt x="2" y="93"/>
                  <a:pt x="3" y="93"/>
                </a:cubicBezTo>
                <a:cubicBezTo>
                  <a:pt x="3" y="93"/>
                  <a:pt x="3" y="91"/>
                  <a:pt x="3" y="92"/>
                </a:cubicBezTo>
                <a:cubicBezTo>
                  <a:pt x="4" y="92"/>
                  <a:pt x="2" y="91"/>
                  <a:pt x="3" y="91"/>
                </a:cubicBezTo>
                <a:cubicBezTo>
                  <a:pt x="0" y="89"/>
                  <a:pt x="1" y="86"/>
                  <a:pt x="2" y="83"/>
                </a:cubicBezTo>
                <a:cubicBezTo>
                  <a:pt x="1" y="84"/>
                  <a:pt x="2" y="82"/>
                  <a:pt x="3" y="82"/>
                </a:cubicBezTo>
                <a:cubicBezTo>
                  <a:pt x="2" y="82"/>
                  <a:pt x="2" y="82"/>
                  <a:pt x="2" y="82"/>
                </a:cubicBezTo>
                <a:cubicBezTo>
                  <a:pt x="3" y="82"/>
                  <a:pt x="5" y="78"/>
                  <a:pt x="2" y="78"/>
                </a:cubicBezTo>
                <a:cubicBezTo>
                  <a:pt x="2" y="76"/>
                  <a:pt x="3" y="78"/>
                  <a:pt x="2" y="76"/>
                </a:cubicBezTo>
                <a:cubicBezTo>
                  <a:pt x="2" y="77"/>
                  <a:pt x="3" y="76"/>
                  <a:pt x="3" y="75"/>
                </a:cubicBezTo>
                <a:cubicBezTo>
                  <a:pt x="3" y="76"/>
                  <a:pt x="3" y="77"/>
                  <a:pt x="4" y="77"/>
                </a:cubicBezTo>
                <a:cubicBezTo>
                  <a:pt x="3" y="76"/>
                  <a:pt x="4" y="76"/>
                  <a:pt x="3" y="75"/>
                </a:cubicBezTo>
                <a:cubicBezTo>
                  <a:pt x="3" y="75"/>
                  <a:pt x="4" y="74"/>
                  <a:pt x="3" y="74"/>
                </a:cubicBezTo>
                <a:cubicBezTo>
                  <a:pt x="4" y="75"/>
                  <a:pt x="4" y="73"/>
                  <a:pt x="4" y="74"/>
                </a:cubicBezTo>
                <a:cubicBezTo>
                  <a:pt x="4" y="72"/>
                  <a:pt x="3" y="72"/>
                  <a:pt x="3" y="71"/>
                </a:cubicBezTo>
                <a:cubicBezTo>
                  <a:pt x="4" y="72"/>
                  <a:pt x="2" y="69"/>
                  <a:pt x="4" y="68"/>
                </a:cubicBezTo>
                <a:cubicBezTo>
                  <a:pt x="4" y="69"/>
                  <a:pt x="4" y="69"/>
                  <a:pt x="4" y="69"/>
                </a:cubicBezTo>
                <a:cubicBezTo>
                  <a:pt x="4" y="69"/>
                  <a:pt x="4" y="69"/>
                  <a:pt x="4" y="69"/>
                </a:cubicBezTo>
                <a:cubicBezTo>
                  <a:pt x="5" y="69"/>
                  <a:pt x="5" y="69"/>
                  <a:pt x="4" y="70"/>
                </a:cubicBezTo>
                <a:cubicBezTo>
                  <a:pt x="5" y="70"/>
                  <a:pt x="5" y="69"/>
                  <a:pt x="5" y="69"/>
                </a:cubicBezTo>
                <a:cubicBezTo>
                  <a:pt x="4" y="69"/>
                  <a:pt x="4" y="68"/>
                  <a:pt x="4" y="67"/>
                </a:cubicBezTo>
                <a:cubicBezTo>
                  <a:pt x="3" y="68"/>
                  <a:pt x="3" y="67"/>
                  <a:pt x="2" y="67"/>
                </a:cubicBezTo>
                <a:cubicBezTo>
                  <a:pt x="2" y="65"/>
                  <a:pt x="2" y="62"/>
                  <a:pt x="2" y="61"/>
                </a:cubicBezTo>
                <a:cubicBezTo>
                  <a:pt x="2" y="60"/>
                  <a:pt x="4" y="61"/>
                  <a:pt x="3" y="62"/>
                </a:cubicBezTo>
                <a:cubicBezTo>
                  <a:pt x="5" y="59"/>
                  <a:pt x="3" y="56"/>
                  <a:pt x="4" y="54"/>
                </a:cubicBezTo>
                <a:cubicBezTo>
                  <a:pt x="5" y="54"/>
                  <a:pt x="6" y="50"/>
                  <a:pt x="4" y="50"/>
                </a:cubicBezTo>
                <a:cubicBezTo>
                  <a:pt x="2" y="43"/>
                  <a:pt x="4" y="39"/>
                  <a:pt x="3" y="33"/>
                </a:cubicBezTo>
                <a:cubicBezTo>
                  <a:pt x="4" y="33"/>
                  <a:pt x="4" y="33"/>
                  <a:pt x="4" y="33"/>
                </a:cubicBezTo>
                <a:cubicBezTo>
                  <a:pt x="4" y="33"/>
                  <a:pt x="3" y="33"/>
                  <a:pt x="4" y="32"/>
                </a:cubicBezTo>
                <a:cubicBezTo>
                  <a:pt x="4" y="32"/>
                  <a:pt x="4" y="32"/>
                  <a:pt x="3" y="32"/>
                </a:cubicBezTo>
                <a:cubicBezTo>
                  <a:pt x="4" y="31"/>
                  <a:pt x="4" y="32"/>
                  <a:pt x="5" y="32"/>
                </a:cubicBezTo>
                <a:cubicBezTo>
                  <a:pt x="4" y="32"/>
                  <a:pt x="4" y="31"/>
                  <a:pt x="4" y="31"/>
                </a:cubicBezTo>
                <a:cubicBezTo>
                  <a:pt x="4" y="31"/>
                  <a:pt x="5" y="31"/>
                  <a:pt x="5" y="31"/>
                </a:cubicBezTo>
                <a:cubicBezTo>
                  <a:pt x="5" y="31"/>
                  <a:pt x="4" y="30"/>
                  <a:pt x="5" y="30"/>
                </a:cubicBezTo>
                <a:cubicBezTo>
                  <a:pt x="4" y="31"/>
                  <a:pt x="5" y="30"/>
                  <a:pt x="5" y="28"/>
                </a:cubicBezTo>
                <a:cubicBezTo>
                  <a:pt x="5" y="28"/>
                  <a:pt x="4" y="27"/>
                  <a:pt x="3" y="27"/>
                </a:cubicBezTo>
                <a:cubicBezTo>
                  <a:pt x="3" y="26"/>
                  <a:pt x="3" y="24"/>
                  <a:pt x="3" y="24"/>
                </a:cubicBezTo>
                <a:cubicBezTo>
                  <a:pt x="3" y="23"/>
                  <a:pt x="3" y="24"/>
                  <a:pt x="4" y="24"/>
                </a:cubicBezTo>
                <a:cubicBezTo>
                  <a:pt x="3" y="22"/>
                  <a:pt x="5" y="20"/>
                  <a:pt x="3" y="20"/>
                </a:cubicBezTo>
                <a:cubicBezTo>
                  <a:pt x="3" y="19"/>
                  <a:pt x="4" y="20"/>
                  <a:pt x="5" y="20"/>
                </a:cubicBezTo>
                <a:cubicBezTo>
                  <a:pt x="4" y="19"/>
                  <a:pt x="4" y="19"/>
                  <a:pt x="4" y="19"/>
                </a:cubicBezTo>
                <a:cubicBezTo>
                  <a:pt x="5" y="18"/>
                  <a:pt x="7" y="18"/>
                  <a:pt x="6" y="16"/>
                </a:cubicBezTo>
                <a:cubicBezTo>
                  <a:pt x="6" y="16"/>
                  <a:pt x="7" y="17"/>
                  <a:pt x="6" y="17"/>
                </a:cubicBezTo>
                <a:cubicBezTo>
                  <a:pt x="6" y="15"/>
                  <a:pt x="6" y="16"/>
                  <a:pt x="6" y="14"/>
                </a:cubicBezTo>
                <a:cubicBezTo>
                  <a:pt x="6" y="15"/>
                  <a:pt x="6" y="15"/>
                  <a:pt x="7" y="15"/>
                </a:cubicBezTo>
                <a:cubicBezTo>
                  <a:pt x="6" y="13"/>
                  <a:pt x="9" y="13"/>
                  <a:pt x="7" y="10"/>
                </a:cubicBezTo>
                <a:cubicBezTo>
                  <a:pt x="8" y="10"/>
                  <a:pt x="8" y="9"/>
                  <a:pt x="9" y="8"/>
                </a:cubicBezTo>
                <a:cubicBezTo>
                  <a:pt x="10" y="9"/>
                  <a:pt x="9" y="9"/>
                  <a:pt x="9" y="8"/>
                </a:cubicBezTo>
                <a:cubicBezTo>
                  <a:pt x="10" y="8"/>
                  <a:pt x="10" y="8"/>
                  <a:pt x="10" y="8"/>
                </a:cubicBezTo>
                <a:cubicBezTo>
                  <a:pt x="11" y="8"/>
                  <a:pt x="10" y="8"/>
                  <a:pt x="10" y="7"/>
                </a:cubicBezTo>
                <a:cubicBezTo>
                  <a:pt x="11" y="7"/>
                  <a:pt x="11" y="7"/>
                  <a:pt x="11" y="7"/>
                </a:cubicBezTo>
                <a:cubicBezTo>
                  <a:pt x="12" y="7"/>
                  <a:pt x="12" y="7"/>
                  <a:pt x="12" y="6"/>
                </a:cubicBezTo>
                <a:cubicBezTo>
                  <a:pt x="13" y="6"/>
                  <a:pt x="14" y="5"/>
                  <a:pt x="15" y="6"/>
                </a:cubicBezTo>
                <a:cubicBezTo>
                  <a:pt x="15" y="5"/>
                  <a:pt x="14" y="5"/>
                  <a:pt x="14" y="5"/>
                </a:cubicBezTo>
                <a:cubicBezTo>
                  <a:pt x="15" y="4"/>
                  <a:pt x="17" y="5"/>
                  <a:pt x="17" y="6"/>
                </a:cubicBezTo>
                <a:cubicBezTo>
                  <a:pt x="18" y="5"/>
                  <a:pt x="18" y="6"/>
                  <a:pt x="18" y="5"/>
                </a:cubicBezTo>
                <a:cubicBezTo>
                  <a:pt x="19" y="5"/>
                  <a:pt x="19" y="6"/>
                  <a:pt x="19" y="4"/>
                </a:cubicBezTo>
                <a:cubicBezTo>
                  <a:pt x="20" y="4"/>
                  <a:pt x="21" y="5"/>
                  <a:pt x="21" y="4"/>
                </a:cubicBezTo>
                <a:cubicBezTo>
                  <a:pt x="22" y="4"/>
                  <a:pt x="21" y="5"/>
                  <a:pt x="22" y="5"/>
                </a:cubicBezTo>
                <a:cubicBezTo>
                  <a:pt x="22" y="5"/>
                  <a:pt x="21" y="5"/>
                  <a:pt x="22" y="4"/>
                </a:cubicBezTo>
                <a:cubicBezTo>
                  <a:pt x="22" y="4"/>
                  <a:pt x="22" y="5"/>
                  <a:pt x="23" y="4"/>
                </a:cubicBezTo>
                <a:cubicBezTo>
                  <a:pt x="27" y="5"/>
                  <a:pt x="32" y="0"/>
                  <a:pt x="35" y="4"/>
                </a:cubicBezTo>
                <a:cubicBezTo>
                  <a:pt x="37" y="3"/>
                  <a:pt x="40" y="2"/>
                  <a:pt x="43" y="3"/>
                </a:cubicBezTo>
                <a:cubicBezTo>
                  <a:pt x="44" y="2"/>
                  <a:pt x="47" y="3"/>
                  <a:pt x="48" y="2"/>
                </a:cubicBezTo>
                <a:cubicBezTo>
                  <a:pt x="48" y="3"/>
                  <a:pt x="51" y="3"/>
                  <a:pt x="51" y="4"/>
                </a:cubicBezTo>
                <a:cubicBezTo>
                  <a:pt x="53" y="4"/>
                  <a:pt x="54" y="2"/>
                  <a:pt x="55" y="4"/>
                </a:cubicBezTo>
                <a:cubicBezTo>
                  <a:pt x="55" y="3"/>
                  <a:pt x="55" y="3"/>
                  <a:pt x="56" y="3"/>
                </a:cubicBezTo>
                <a:cubicBezTo>
                  <a:pt x="56" y="3"/>
                  <a:pt x="55" y="3"/>
                  <a:pt x="55" y="4"/>
                </a:cubicBezTo>
                <a:cubicBezTo>
                  <a:pt x="56" y="3"/>
                  <a:pt x="56" y="3"/>
                  <a:pt x="56" y="3"/>
                </a:cubicBezTo>
                <a:cubicBezTo>
                  <a:pt x="56" y="3"/>
                  <a:pt x="57" y="3"/>
                  <a:pt x="58" y="4"/>
                </a:cubicBezTo>
                <a:cubicBezTo>
                  <a:pt x="60" y="2"/>
                  <a:pt x="61" y="3"/>
                  <a:pt x="63" y="3"/>
                </a:cubicBezTo>
                <a:cubicBezTo>
                  <a:pt x="63" y="1"/>
                  <a:pt x="67" y="4"/>
                  <a:pt x="67" y="2"/>
                </a:cubicBezTo>
                <a:cubicBezTo>
                  <a:pt x="69" y="3"/>
                  <a:pt x="71" y="2"/>
                  <a:pt x="73" y="2"/>
                </a:cubicBezTo>
                <a:cubicBezTo>
                  <a:pt x="73" y="2"/>
                  <a:pt x="73" y="2"/>
                  <a:pt x="73" y="2"/>
                </a:cubicBezTo>
                <a:cubicBezTo>
                  <a:pt x="75" y="3"/>
                  <a:pt x="78" y="1"/>
                  <a:pt x="80" y="2"/>
                </a:cubicBezTo>
                <a:cubicBezTo>
                  <a:pt x="81" y="0"/>
                  <a:pt x="90" y="1"/>
                  <a:pt x="93" y="1"/>
                </a:cubicBezTo>
                <a:cubicBezTo>
                  <a:pt x="94" y="0"/>
                  <a:pt x="99" y="2"/>
                  <a:pt x="100" y="1"/>
                </a:cubicBezTo>
                <a:cubicBezTo>
                  <a:pt x="101" y="2"/>
                  <a:pt x="102" y="2"/>
                  <a:pt x="102" y="3"/>
                </a:cubicBezTo>
                <a:cubicBezTo>
                  <a:pt x="103" y="3"/>
                  <a:pt x="103" y="4"/>
                  <a:pt x="104" y="2"/>
                </a:cubicBezTo>
                <a:cubicBezTo>
                  <a:pt x="104" y="2"/>
                  <a:pt x="104" y="3"/>
                  <a:pt x="104" y="3"/>
                </a:cubicBezTo>
                <a:cubicBezTo>
                  <a:pt x="105" y="1"/>
                  <a:pt x="107" y="1"/>
                  <a:pt x="109" y="1"/>
                </a:cubicBezTo>
                <a:cubicBezTo>
                  <a:pt x="109" y="1"/>
                  <a:pt x="108" y="1"/>
                  <a:pt x="109" y="2"/>
                </a:cubicBezTo>
                <a:cubicBezTo>
                  <a:pt x="110" y="2"/>
                  <a:pt x="109" y="1"/>
                  <a:pt x="109" y="1"/>
                </a:cubicBezTo>
                <a:cubicBezTo>
                  <a:pt x="110" y="1"/>
                  <a:pt x="110" y="2"/>
                  <a:pt x="110" y="1"/>
                </a:cubicBezTo>
                <a:cubicBezTo>
                  <a:pt x="113" y="4"/>
                  <a:pt x="115" y="1"/>
                  <a:pt x="119" y="1"/>
                </a:cubicBezTo>
                <a:cubicBezTo>
                  <a:pt x="119" y="1"/>
                  <a:pt x="122" y="1"/>
                  <a:pt x="124" y="1"/>
                </a:cubicBezTo>
                <a:cubicBezTo>
                  <a:pt x="123" y="0"/>
                  <a:pt x="124" y="1"/>
                  <a:pt x="124" y="1"/>
                </a:cubicBezTo>
                <a:close/>
                <a:moveTo>
                  <a:pt x="209" y="103"/>
                </a:moveTo>
                <a:cubicBezTo>
                  <a:pt x="208" y="104"/>
                  <a:pt x="210" y="102"/>
                  <a:pt x="209" y="103"/>
                </a:cubicBezTo>
                <a:close/>
                <a:moveTo>
                  <a:pt x="202" y="148"/>
                </a:moveTo>
                <a:cubicBezTo>
                  <a:pt x="201" y="149"/>
                  <a:pt x="203" y="147"/>
                  <a:pt x="202" y="148"/>
                </a:cubicBezTo>
                <a:close/>
                <a:moveTo>
                  <a:pt x="200" y="149"/>
                </a:moveTo>
                <a:cubicBezTo>
                  <a:pt x="199" y="150"/>
                  <a:pt x="201" y="148"/>
                  <a:pt x="200" y="149"/>
                </a:cubicBezTo>
                <a:close/>
                <a:moveTo>
                  <a:pt x="1" y="101"/>
                </a:moveTo>
                <a:cubicBezTo>
                  <a:pt x="1" y="101"/>
                  <a:pt x="1" y="101"/>
                  <a:pt x="1" y="101"/>
                </a:cubicBezTo>
                <a:close/>
                <a:moveTo>
                  <a:pt x="3" y="75"/>
                </a:moveTo>
                <a:cubicBezTo>
                  <a:pt x="3" y="75"/>
                  <a:pt x="3" y="75"/>
                  <a:pt x="3" y="75"/>
                </a:cubicBezTo>
                <a:close/>
                <a:moveTo>
                  <a:pt x="9" y="10"/>
                </a:moveTo>
                <a:cubicBezTo>
                  <a:pt x="9" y="9"/>
                  <a:pt x="8" y="10"/>
                  <a:pt x="9" y="10"/>
                </a:cubicBezTo>
                <a:close/>
                <a:moveTo>
                  <a:pt x="89" y="2"/>
                </a:moveTo>
                <a:cubicBezTo>
                  <a:pt x="89" y="2"/>
                  <a:pt x="89" y="2"/>
                  <a:pt x="89" y="2"/>
                </a:cubicBezTo>
                <a:close/>
                <a:moveTo>
                  <a:pt x="106" y="2"/>
                </a:moveTo>
                <a:cubicBezTo>
                  <a:pt x="106" y="3"/>
                  <a:pt x="106" y="2"/>
                  <a:pt x="106" y="2"/>
                </a:cubicBezTo>
                <a:close/>
                <a:moveTo>
                  <a:pt x="155" y="2"/>
                </a:moveTo>
                <a:cubicBezTo>
                  <a:pt x="156" y="3"/>
                  <a:pt x="155" y="2"/>
                  <a:pt x="155" y="2"/>
                </a:cubicBezTo>
                <a:close/>
                <a:moveTo>
                  <a:pt x="182" y="2"/>
                </a:moveTo>
                <a:cubicBezTo>
                  <a:pt x="182" y="3"/>
                  <a:pt x="181" y="2"/>
                  <a:pt x="182" y="2"/>
                </a:cubicBezTo>
                <a:close/>
                <a:moveTo>
                  <a:pt x="182" y="2"/>
                </a:moveTo>
                <a:cubicBezTo>
                  <a:pt x="182" y="3"/>
                  <a:pt x="182" y="2"/>
                  <a:pt x="182" y="2"/>
                </a:cubicBezTo>
                <a:close/>
                <a:moveTo>
                  <a:pt x="45" y="3"/>
                </a:moveTo>
                <a:cubicBezTo>
                  <a:pt x="45" y="3"/>
                  <a:pt x="45" y="3"/>
                  <a:pt x="45" y="3"/>
                </a:cubicBezTo>
                <a:close/>
                <a:moveTo>
                  <a:pt x="105" y="3"/>
                </a:moveTo>
                <a:cubicBezTo>
                  <a:pt x="106" y="3"/>
                  <a:pt x="105" y="3"/>
                  <a:pt x="105" y="3"/>
                </a:cubicBezTo>
                <a:close/>
                <a:moveTo>
                  <a:pt x="67" y="3"/>
                </a:moveTo>
                <a:cubicBezTo>
                  <a:pt x="67" y="3"/>
                  <a:pt x="67" y="3"/>
                  <a:pt x="67" y="3"/>
                </a:cubicBezTo>
                <a:close/>
                <a:moveTo>
                  <a:pt x="69" y="3"/>
                </a:moveTo>
                <a:cubicBezTo>
                  <a:pt x="69" y="3"/>
                  <a:pt x="69" y="3"/>
                  <a:pt x="69" y="3"/>
                </a:cubicBezTo>
                <a:close/>
                <a:moveTo>
                  <a:pt x="174" y="3"/>
                </a:moveTo>
                <a:cubicBezTo>
                  <a:pt x="174" y="3"/>
                  <a:pt x="174" y="3"/>
                  <a:pt x="174" y="3"/>
                </a:cubicBezTo>
                <a:close/>
                <a:moveTo>
                  <a:pt x="43" y="4"/>
                </a:moveTo>
                <a:cubicBezTo>
                  <a:pt x="44" y="4"/>
                  <a:pt x="43" y="3"/>
                  <a:pt x="43" y="4"/>
                </a:cubicBezTo>
                <a:close/>
                <a:moveTo>
                  <a:pt x="44" y="4"/>
                </a:moveTo>
                <a:cubicBezTo>
                  <a:pt x="44" y="4"/>
                  <a:pt x="44" y="3"/>
                  <a:pt x="44" y="4"/>
                </a:cubicBezTo>
                <a:close/>
                <a:moveTo>
                  <a:pt x="60" y="4"/>
                </a:moveTo>
                <a:cubicBezTo>
                  <a:pt x="60" y="4"/>
                  <a:pt x="60" y="3"/>
                  <a:pt x="60" y="4"/>
                </a:cubicBezTo>
                <a:close/>
                <a:moveTo>
                  <a:pt x="104" y="4"/>
                </a:moveTo>
                <a:cubicBezTo>
                  <a:pt x="104" y="4"/>
                  <a:pt x="104" y="3"/>
                  <a:pt x="104" y="4"/>
                </a:cubicBezTo>
                <a:close/>
                <a:moveTo>
                  <a:pt x="103" y="4"/>
                </a:moveTo>
                <a:cubicBezTo>
                  <a:pt x="103" y="4"/>
                  <a:pt x="103" y="4"/>
                  <a:pt x="103" y="4"/>
                </a:cubicBezTo>
                <a:close/>
                <a:moveTo>
                  <a:pt x="27" y="4"/>
                </a:moveTo>
                <a:cubicBezTo>
                  <a:pt x="27" y="4"/>
                  <a:pt x="27" y="4"/>
                  <a:pt x="27" y="4"/>
                </a:cubicBezTo>
                <a:close/>
                <a:moveTo>
                  <a:pt x="59" y="4"/>
                </a:moveTo>
                <a:cubicBezTo>
                  <a:pt x="59" y="4"/>
                  <a:pt x="59" y="4"/>
                  <a:pt x="59" y="4"/>
                </a:cubicBezTo>
                <a:close/>
                <a:moveTo>
                  <a:pt x="104" y="4"/>
                </a:moveTo>
                <a:cubicBezTo>
                  <a:pt x="104" y="4"/>
                  <a:pt x="104" y="4"/>
                  <a:pt x="104" y="4"/>
                </a:cubicBezTo>
                <a:close/>
                <a:moveTo>
                  <a:pt x="169" y="4"/>
                </a:moveTo>
                <a:cubicBezTo>
                  <a:pt x="170" y="4"/>
                  <a:pt x="169" y="4"/>
                  <a:pt x="169" y="4"/>
                </a:cubicBezTo>
                <a:close/>
                <a:moveTo>
                  <a:pt x="26" y="4"/>
                </a:moveTo>
                <a:cubicBezTo>
                  <a:pt x="26" y="5"/>
                  <a:pt x="26" y="4"/>
                  <a:pt x="26" y="4"/>
                </a:cubicBezTo>
                <a:close/>
                <a:moveTo>
                  <a:pt x="50" y="4"/>
                </a:moveTo>
                <a:cubicBezTo>
                  <a:pt x="51" y="5"/>
                  <a:pt x="50" y="4"/>
                  <a:pt x="50" y="4"/>
                </a:cubicBezTo>
                <a:close/>
                <a:moveTo>
                  <a:pt x="190" y="5"/>
                </a:moveTo>
                <a:cubicBezTo>
                  <a:pt x="190" y="5"/>
                  <a:pt x="190" y="5"/>
                  <a:pt x="190" y="5"/>
                </a:cubicBezTo>
                <a:close/>
                <a:moveTo>
                  <a:pt x="20" y="5"/>
                </a:moveTo>
                <a:cubicBezTo>
                  <a:pt x="20" y="5"/>
                  <a:pt x="20" y="5"/>
                  <a:pt x="20" y="5"/>
                </a:cubicBezTo>
                <a:close/>
                <a:moveTo>
                  <a:pt x="19" y="6"/>
                </a:moveTo>
                <a:cubicBezTo>
                  <a:pt x="19" y="6"/>
                  <a:pt x="19" y="6"/>
                  <a:pt x="19" y="6"/>
                </a:cubicBezTo>
                <a:close/>
                <a:moveTo>
                  <a:pt x="13" y="7"/>
                </a:moveTo>
                <a:cubicBezTo>
                  <a:pt x="13" y="7"/>
                  <a:pt x="12" y="6"/>
                  <a:pt x="13" y="7"/>
                </a:cubicBezTo>
                <a:close/>
                <a:moveTo>
                  <a:pt x="11" y="8"/>
                </a:moveTo>
                <a:cubicBezTo>
                  <a:pt x="11" y="8"/>
                  <a:pt x="11" y="8"/>
                  <a:pt x="11" y="8"/>
                </a:cubicBezTo>
                <a:close/>
                <a:moveTo>
                  <a:pt x="198" y="8"/>
                </a:moveTo>
                <a:cubicBezTo>
                  <a:pt x="199" y="8"/>
                  <a:pt x="198" y="8"/>
                  <a:pt x="198" y="8"/>
                </a:cubicBezTo>
                <a:close/>
                <a:moveTo>
                  <a:pt x="10" y="9"/>
                </a:moveTo>
                <a:cubicBezTo>
                  <a:pt x="10" y="9"/>
                  <a:pt x="10" y="9"/>
                  <a:pt x="10" y="9"/>
                </a:cubicBezTo>
                <a:close/>
                <a:moveTo>
                  <a:pt x="9" y="9"/>
                </a:moveTo>
                <a:cubicBezTo>
                  <a:pt x="9" y="10"/>
                  <a:pt x="9" y="9"/>
                  <a:pt x="9" y="9"/>
                </a:cubicBezTo>
                <a:close/>
                <a:moveTo>
                  <a:pt x="202" y="9"/>
                </a:moveTo>
                <a:cubicBezTo>
                  <a:pt x="203" y="10"/>
                  <a:pt x="202" y="9"/>
                  <a:pt x="202" y="9"/>
                </a:cubicBezTo>
                <a:close/>
                <a:moveTo>
                  <a:pt x="7" y="11"/>
                </a:moveTo>
                <a:cubicBezTo>
                  <a:pt x="8" y="11"/>
                  <a:pt x="7" y="10"/>
                  <a:pt x="7" y="11"/>
                </a:cubicBezTo>
                <a:close/>
                <a:moveTo>
                  <a:pt x="8" y="11"/>
                </a:moveTo>
                <a:cubicBezTo>
                  <a:pt x="8" y="11"/>
                  <a:pt x="8" y="10"/>
                  <a:pt x="8" y="11"/>
                </a:cubicBezTo>
                <a:close/>
                <a:moveTo>
                  <a:pt x="8" y="11"/>
                </a:moveTo>
                <a:cubicBezTo>
                  <a:pt x="8" y="11"/>
                  <a:pt x="8" y="11"/>
                  <a:pt x="8" y="11"/>
                </a:cubicBezTo>
                <a:close/>
                <a:moveTo>
                  <a:pt x="6" y="16"/>
                </a:moveTo>
                <a:cubicBezTo>
                  <a:pt x="6" y="16"/>
                  <a:pt x="6" y="16"/>
                  <a:pt x="6" y="16"/>
                </a:cubicBezTo>
                <a:close/>
                <a:moveTo>
                  <a:pt x="6" y="18"/>
                </a:moveTo>
                <a:cubicBezTo>
                  <a:pt x="7" y="18"/>
                  <a:pt x="6" y="18"/>
                  <a:pt x="6" y="18"/>
                </a:cubicBezTo>
                <a:close/>
                <a:moveTo>
                  <a:pt x="6" y="18"/>
                </a:moveTo>
                <a:cubicBezTo>
                  <a:pt x="6" y="19"/>
                  <a:pt x="6" y="17"/>
                  <a:pt x="6" y="18"/>
                </a:cubicBezTo>
                <a:close/>
                <a:moveTo>
                  <a:pt x="5" y="19"/>
                </a:moveTo>
                <a:cubicBezTo>
                  <a:pt x="5" y="19"/>
                  <a:pt x="5" y="19"/>
                  <a:pt x="5" y="19"/>
                </a:cubicBezTo>
                <a:close/>
                <a:moveTo>
                  <a:pt x="5" y="20"/>
                </a:moveTo>
                <a:cubicBezTo>
                  <a:pt x="5" y="20"/>
                  <a:pt x="5" y="20"/>
                  <a:pt x="5" y="20"/>
                </a:cubicBezTo>
                <a:close/>
                <a:moveTo>
                  <a:pt x="4" y="22"/>
                </a:moveTo>
                <a:cubicBezTo>
                  <a:pt x="5" y="22"/>
                  <a:pt x="4" y="22"/>
                  <a:pt x="4" y="22"/>
                </a:cubicBezTo>
                <a:close/>
                <a:moveTo>
                  <a:pt x="206" y="22"/>
                </a:moveTo>
                <a:cubicBezTo>
                  <a:pt x="207" y="22"/>
                  <a:pt x="206" y="22"/>
                  <a:pt x="206" y="22"/>
                </a:cubicBezTo>
                <a:close/>
                <a:moveTo>
                  <a:pt x="4" y="23"/>
                </a:moveTo>
                <a:cubicBezTo>
                  <a:pt x="4" y="23"/>
                  <a:pt x="4" y="23"/>
                  <a:pt x="4" y="23"/>
                </a:cubicBezTo>
                <a:close/>
                <a:moveTo>
                  <a:pt x="5" y="30"/>
                </a:moveTo>
                <a:cubicBezTo>
                  <a:pt x="5" y="30"/>
                  <a:pt x="5" y="30"/>
                  <a:pt x="5" y="30"/>
                </a:cubicBezTo>
                <a:close/>
                <a:moveTo>
                  <a:pt x="4" y="33"/>
                </a:moveTo>
                <a:cubicBezTo>
                  <a:pt x="5" y="33"/>
                  <a:pt x="4" y="33"/>
                  <a:pt x="4" y="33"/>
                </a:cubicBezTo>
                <a:close/>
                <a:moveTo>
                  <a:pt x="4" y="34"/>
                </a:moveTo>
                <a:cubicBezTo>
                  <a:pt x="5" y="34"/>
                  <a:pt x="4" y="33"/>
                  <a:pt x="4" y="34"/>
                </a:cubicBezTo>
                <a:close/>
                <a:moveTo>
                  <a:pt x="206" y="39"/>
                </a:moveTo>
                <a:cubicBezTo>
                  <a:pt x="206" y="39"/>
                  <a:pt x="206" y="39"/>
                  <a:pt x="206" y="39"/>
                </a:cubicBezTo>
                <a:close/>
                <a:moveTo>
                  <a:pt x="206" y="40"/>
                </a:moveTo>
                <a:cubicBezTo>
                  <a:pt x="207" y="40"/>
                  <a:pt x="206" y="40"/>
                  <a:pt x="206" y="40"/>
                </a:cubicBezTo>
                <a:close/>
                <a:moveTo>
                  <a:pt x="206" y="48"/>
                </a:moveTo>
                <a:cubicBezTo>
                  <a:pt x="207" y="48"/>
                  <a:pt x="206" y="47"/>
                  <a:pt x="206" y="48"/>
                </a:cubicBezTo>
                <a:close/>
                <a:moveTo>
                  <a:pt x="205" y="49"/>
                </a:moveTo>
                <a:cubicBezTo>
                  <a:pt x="206" y="49"/>
                  <a:pt x="205" y="49"/>
                  <a:pt x="205" y="49"/>
                </a:cubicBezTo>
                <a:close/>
                <a:moveTo>
                  <a:pt x="4" y="55"/>
                </a:moveTo>
                <a:cubicBezTo>
                  <a:pt x="5" y="55"/>
                  <a:pt x="4" y="55"/>
                  <a:pt x="4" y="55"/>
                </a:cubicBezTo>
                <a:close/>
                <a:moveTo>
                  <a:pt x="4" y="56"/>
                </a:moveTo>
                <a:cubicBezTo>
                  <a:pt x="5" y="56"/>
                  <a:pt x="4" y="56"/>
                  <a:pt x="4" y="56"/>
                </a:cubicBezTo>
                <a:close/>
                <a:moveTo>
                  <a:pt x="208" y="67"/>
                </a:moveTo>
                <a:cubicBezTo>
                  <a:pt x="208" y="67"/>
                  <a:pt x="208" y="67"/>
                  <a:pt x="208" y="67"/>
                </a:cubicBezTo>
                <a:close/>
                <a:moveTo>
                  <a:pt x="4" y="70"/>
                </a:moveTo>
                <a:cubicBezTo>
                  <a:pt x="5" y="73"/>
                  <a:pt x="3" y="69"/>
                  <a:pt x="4" y="70"/>
                </a:cubicBezTo>
                <a:close/>
                <a:moveTo>
                  <a:pt x="4" y="71"/>
                </a:moveTo>
                <a:cubicBezTo>
                  <a:pt x="5" y="71"/>
                  <a:pt x="4" y="70"/>
                  <a:pt x="4" y="71"/>
                </a:cubicBezTo>
                <a:close/>
                <a:moveTo>
                  <a:pt x="4" y="75"/>
                </a:moveTo>
                <a:cubicBezTo>
                  <a:pt x="5" y="75"/>
                  <a:pt x="4" y="74"/>
                  <a:pt x="4" y="75"/>
                </a:cubicBezTo>
                <a:close/>
                <a:moveTo>
                  <a:pt x="4" y="75"/>
                </a:moveTo>
                <a:cubicBezTo>
                  <a:pt x="4" y="75"/>
                  <a:pt x="4" y="75"/>
                  <a:pt x="4" y="75"/>
                </a:cubicBezTo>
                <a:close/>
                <a:moveTo>
                  <a:pt x="4" y="75"/>
                </a:moveTo>
                <a:cubicBezTo>
                  <a:pt x="5" y="75"/>
                  <a:pt x="4" y="75"/>
                  <a:pt x="4" y="75"/>
                </a:cubicBezTo>
                <a:close/>
                <a:moveTo>
                  <a:pt x="4" y="76"/>
                </a:moveTo>
                <a:cubicBezTo>
                  <a:pt x="4" y="76"/>
                  <a:pt x="4" y="76"/>
                  <a:pt x="4" y="76"/>
                </a:cubicBezTo>
                <a:close/>
                <a:moveTo>
                  <a:pt x="3" y="77"/>
                </a:moveTo>
                <a:cubicBezTo>
                  <a:pt x="3" y="77"/>
                  <a:pt x="3" y="77"/>
                  <a:pt x="3" y="77"/>
                </a:cubicBezTo>
                <a:close/>
                <a:moveTo>
                  <a:pt x="209" y="83"/>
                </a:moveTo>
                <a:cubicBezTo>
                  <a:pt x="209" y="83"/>
                  <a:pt x="208" y="83"/>
                  <a:pt x="209" y="83"/>
                </a:cubicBezTo>
                <a:close/>
                <a:moveTo>
                  <a:pt x="207" y="92"/>
                </a:moveTo>
                <a:cubicBezTo>
                  <a:pt x="207" y="93"/>
                  <a:pt x="207" y="92"/>
                  <a:pt x="207" y="92"/>
                </a:cubicBezTo>
                <a:close/>
                <a:moveTo>
                  <a:pt x="4" y="93"/>
                </a:moveTo>
                <a:cubicBezTo>
                  <a:pt x="4" y="93"/>
                  <a:pt x="4" y="93"/>
                  <a:pt x="4" y="93"/>
                </a:cubicBezTo>
                <a:close/>
                <a:moveTo>
                  <a:pt x="3" y="94"/>
                </a:moveTo>
                <a:cubicBezTo>
                  <a:pt x="4" y="94"/>
                  <a:pt x="3" y="94"/>
                  <a:pt x="3" y="94"/>
                </a:cubicBezTo>
                <a:close/>
                <a:moveTo>
                  <a:pt x="3" y="94"/>
                </a:moveTo>
                <a:cubicBezTo>
                  <a:pt x="3" y="94"/>
                  <a:pt x="3" y="94"/>
                  <a:pt x="3" y="94"/>
                </a:cubicBezTo>
                <a:close/>
                <a:moveTo>
                  <a:pt x="3" y="95"/>
                </a:moveTo>
                <a:cubicBezTo>
                  <a:pt x="3" y="95"/>
                  <a:pt x="3" y="95"/>
                  <a:pt x="3" y="95"/>
                </a:cubicBezTo>
                <a:close/>
                <a:moveTo>
                  <a:pt x="3" y="95"/>
                </a:moveTo>
                <a:cubicBezTo>
                  <a:pt x="3" y="95"/>
                  <a:pt x="2" y="95"/>
                  <a:pt x="3" y="95"/>
                </a:cubicBezTo>
                <a:close/>
                <a:moveTo>
                  <a:pt x="209" y="97"/>
                </a:moveTo>
                <a:cubicBezTo>
                  <a:pt x="209" y="98"/>
                  <a:pt x="208" y="97"/>
                  <a:pt x="209" y="97"/>
                </a:cubicBezTo>
                <a:close/>
                <a:moveTo>
                  <a:pt x="2" y="99"/>
                </a:moveTo>
                <a:cubicBezTo>
                  <a:pt x="2" y="100"/>
                  <a:pt x="2" y="98"/>
                  <a:pt x="2" y="99"/>
                </a:cubicBezTo>
                <a:close/>
                <a:moveTo>
                  <a:pt x="2" y="103"/>
                </a:moveTo>
                <a:cubicBezTo>
                  <a:pt x="2" y="103"/>
                  <a:pt x="2" y="103"/>
                  <a:pt x="2" y="103"/>
                </a:cubicBezTo>
                <a:close/>
                <a:moveTo>
                  <a:pt x="207" y="105"/>
                </a:moveTo>
                <a:cubicBezTo>
                  <a:pt x="207" y="105"/>
                  <a:pt x="207" y="104"/>
                  <a:pt x="207" y="105"/>
                </a:cubicBezTo>
                <a:close/>
                <a:moveTo>
                  <a:pt x="2" y="106"/>
                </a:moveTo>
                <a:cubicBezTo>
                  <a:pt x="2" y="106"/>
                  <a:pt x="1" y="106"/>
                  <a:pt x="2" y="106"/>
                </a:cubicBezTo>
                <a:close/>
                <a:moveTo>
                  <a:pt x="4" y="112"/>
                </a:moveTo>
                <a:cubicBezTo>
                  <a:pt x="4" y="113"/>
                  <a:pt x="4" y="112"/>
                  <a:pt x="4" y="112"/>
                </a:cubicBezTo>
                <a:close/>
                <a:moveTo>
                  <a:pt x="5" y="112"/>
                </a:moveTo>
                <a:cubicBezTo>
                  <a:pt x="5" y="113"/>
                  <a:pt x="5" y="112"/>
                  <a:pt x="5" y="112"/>
                </a:cubicBezTo>
                <a:close/>
                <a:moveTo>
                  <a:pt x="3" y="113"/>
                </a:moveTo>
                <a:cubicBezTo>
                  <a:pt x="4" y="113"/>
                  <a:pt x="3" y="113"/>
                  <a:pt x="3" y="113"/>
                </a:cubicBezTo>
                <a:close/>
                <a:moveTo>
                  <a:pt x="4" y="113"/>
                </a:moveTo>
                <a:cubicBezTo>
                  <a:pt x="4" y="113"/>
                  <a:pt x="4" y="113"/>
                  <a:pt x="4" y="113"/>
                </a:cubicBezTo>
                <a:close/>
                <a:moveTo>
                  <a:pt x="3" y="114"/>
                </a:moveTo>
                <a:cubicBezTo>
                  <a:pt x="4" y="114"/>
                  <a:pt x="3" y="114"/>
                  <a:pt x="3" y="114"/>
                </a:cubicBezTo>
                <a:close/>
                <a:moveTo>
                  <a:pt x="207" y="115"/>
                </a:moveTo>
                <a:cubicBezTo>
                  <a:pt x="208" y="116"/>
                  <a:pt x="208" y="114"/>
                  <a:pt x="207" y="115"/>
                </a:cubicBezTo>
                <a:close/>
                <a:moveTo>
                  <a:pt x="3" y="115"/>
                </a:moveTo>
                <a:cubicBezTo>
                  <a:pt x="3" y="115"/>
                  <a:pt x="3" y="115"/>
                  <a:pt x="3" y="115"/>
                </a:cubicBezTo>
                <a:close/>
                <a:moveTo>
                  <a:pt x="3" y="116"/>
                </a:moveTo>
                <a:cubicBezTo>
                  <a:pt x="3" y="116"/>
                  <a:pt x="2" y="116"/>
                  <a:pt x="3" y="116"/>
                </a:cubicBezTo>
                <a:close/>
                <a:moveTo>
                  <a:pt x="3" y="117"/>
                </a:moveTo>
                <a:cubicBezTo>
                  <a:pt x="3" y="117"/>
                  <a:pt x="2" y="117"/>
                  <a:pt x="3" y="117"/>
                </a:cubicBezTo>
                <a:close/>
                <a:moveTo>
                  <a:pt x="2" y="118"/>
                </a:moveTo>
                <a:cubicBezTo>
                  <a:pt x="2" y="118"/>
                  <a:pt x="2" y="118"/>
                  <a:pt x="2" y="118"/>
                </a:cubicBezTo>
                <a:close/>
                <a:moveTo>
                  <a:pt x="208" y="130"/>
                </a:moveTo>
                <a:cubicBezTo>
                  <a:pt x="208" y="130"/>
                  <a:pt x="208" y="130"/>
                  <a:pt x="208" y="130"/>
                </a:cubicBezTo>
                <a:close/>
                <a:moveTo>
                  <a:pt x="208" y="131"/>
                </a:moveTo>
                <a:cubicBezTo>
                  <a:pt x="208" y="131"/>
                  <a:pt x="208" y="131"/>
                  <a:pt x="208" y="131"/>
                </a:cubicBezTo>
                <a:close/>
                <a:moveTo>
                  <a:pt x="4" y="132"/>
                </a:moveTo>
                <a:cubicBezTo>
                  <a:pt x="4" y="132"/>
                  <a:pt x="4" y="132"/>
                  <a:pt x="4" y="132"/>
                </a:cubicBezTo>
                <a:close/>
                <a:moveTo>
                  <a:pt x="4" y="133"/>
                </a:moveTo>
                <a:cubicBezTo>
                  <a:pt x="4" y="133"/>
                  <a:pt x="4" y="132"/>
                  <a:pt x="4" y="133"/>
                </a:cubicBezTo>
                <a:close/>
                <a:moveTo>
                  <a:pt x="209" y="134"/>
                </a:moveTo>
                <a:cubicBezTo>
                  <a:pt x="209" y="134"/>
                  <a:pt x="209" y="134"/>
                  <a:pt x="209" y="134"/>
                </a:cubicBezTo>
                <a:close/>
                <a:moveTo>
                  <a:pt x="3" y="135"/>
                </a:moveTo>
                <a:cubicBezTo>
                  <a:pt x="3" y="135"/>
                  <a:pt x="3" y="135"/>
                  <a:pt x="3" y="135"/>
                </a:cubicBezTo>
                <a:close/>
                <a:moveTo>
                  <a:pt x="203" y="148"/>
                </a:moveTo>
                <a:cubicBezTo>
                  <a:pt x="203" y="148"/>
                  <a:pt x="203" y="148"/>
                  <a:pt x="203" y="148"/>
                </a:cubicBezTo>
                <a:close/>
                <a:moveTo>
                  <a:pt x="149" y="165"/>
                </a:moveTo>
                <a:cubicBezTo>
                  <a:pt x="150" y="166"/>
                  <a:pt x="150" y="164"/>
                  <a:pt x="149" y="165"/>
                </a:cubicBezTo>
                <a:close/>
                <a:moveTo>
                  <a:pt x="136" y="173"/>
                </a:moveTo>
                <a:cubicBezTo>
                  <a:pt x="137" y="174"/>
                  <a:pt x="135" y="172"/>
                  <a:pt x="136" y="173"/>
                </a:cubicBezTo>
                <a:close/>
                <a:moveTo>
                  <a:pt x="137" y="173"/>
                </a:moveTo>
                <a:cubicBezTo>
                  <a:pt x="137" y="174"/>
                  <a:pt x="137" y="173"/>
                  <a:pt x="137" y="173"/>
                </a:cubicBezTo>
                <a:close/>
                <a:moveTo>
                  <a:pt x="137" y="174"/>
                </a:moveTo>
                <a:cubicBezTo>
                  <a:pt x="137" y="174"/>
                  <a:pt x="136" y="174"/>
                  <a:pt x="137" y="174"/>
                </a:cubicBezTo>
                <a:close/>
                <a:moveTo>
                  <a:pt x="159" y="188"/>
                </a:moveTo>
                <a:cubicBezTo>
                  <a:pt x="159" y="189"/>
                  <a:pt x="159" y="188"/>
                  <a:pt x="159" y="188"/>
                </a:cubicBezTo>
                <a:close/>
              </a:path>
            </a:pathLst>
          </a:custGeom>
          <a:solidFill>
            <a:schemeClr val="accent6">
              <a:alpha val="30980"/>
            </a:schemeClr>
          </a:solidFill>
          <a:ln>
            <a:noFill/>
          </a:ln>
        </p:spPr>
        <p:txBody>
          <a:bodyPr spcFirstLastPara="1" wrap="square" lIns="96750" tIns="48375" rIns="96750" bIns="48375"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100" b="0" i="0" u="none" strike="noStrike" cap="none" dirty="0">
                <a:solidFill>
                  <a:srgbClr val="000000"/>
                </a:solidFill>
                <a:latin typeface="Arial"/>
                <a:ea typeface="Arial"/>
                <a:cs typeface="Arial"/>
                <a:sym typeface="Arial"/>
              </a:rPr>
              <a:t>“The data flows </a:t>
            </a:r>
            <a:r>
              <a:rPr lang="en-US" sz="1100" dirty="0"/>
              <a:t>[haphazardly] </a:t>
            </a:r>
            <a:r>
              <a:rPr lang="en-US" sz="1100" b="0" i="0" u="none" strike="noStrike" cap="none" dirty="0">
                <a:solidFill>
                  <a:srgbClr val="000000"/>
                </a:solidFill>
                <a:latin typeface="Arial"/>
                <a:ea typeface="Arial"/>
                <a:cs typeface="Arial"/>
                <a:sym typeface="Arial"/>
              </a:rPr>
              <a:t>in multiple directions.” (IT)</a:t>
            </a:r>
            <a:endParaRPr sz="11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50"/>
              <a:buFont typeface="Arial"/>
              <a:buNone/>
            </a:pPr>
            <a:endParaRPr sz="1100" b="0" i="0" u="none" strike="noStrike" cap="none" dirty="0">
              <a:solidFill>
                <a:srgbClr val="000000"/>
              </a:solidFill>
              <a:latin typeface="Arial"/>
              <a:ea typeface="Arial"/>
              <a:cs typeface="Arial"/>
              <a:sym typeface="Arial"/>
            </a:endParaRPr>
          </a:p>
        </p:txBody>
      </p:sp>
      <p:sp>
        <p:nvSpPr>
          <p:cNvPr id="391" name="Google Shape;391;p11"/>
          <p:cNvSpPr/>
          <p:nvPr/>
        </p:nvSpPr>
        <p:spPr>
          <a:xfrm>
            <a:off x="5158675" y="2092425"/>
            <a:ext cx="2052150" cy="1171900"/>
          </a:xfrm>
          <a:custGeom>
            <a:avLst/>
            <a:gdLst/>
            <a:ahLst/>
            <a:cxnLst/>
            <a:rect l="l" t="t" r="r" b="b"/>
            <a:pathLst>
              <a:path w="211" h="190" extrusionOk="0">
                <a:moveTo>
                  <a:pt x="124" y="1"/>
                </a:moveTo>
                <a:cubicBezTo>
                  <a:pt x="125" y="1"/>
                  <a:pt x="124" y="1"/>
                  <a:pt x="124" y="1"/>
                </a:cubicBezTo>
                <a:cubicBezTo>
                  <a:pt x="132" y="0"/>
                  <a:pt x="142" y="2"/>
                  <a:pt x="154" y="1"/>
                </a:cubicBezTo>
                <a:cubicBezTo>
                  <a:pt x="154" y="1"/>
                  <a:pt x="153" y="1"/>
                  <a:pt x="153" y="1"/>
                </a:cubicBezTo>
                <a:cubicBezTo>
                  <a:pt x="154" y="1"/>
                  <a:pt x="154" y="1"/>
                  <a:pt x="154" y="2"/>
                </a:cubicBezTo>
                <a:cubicBezTo>
                  <a:pt x="154" y="1"/>
                  <a:pt x="155" y="1"/>
                  <a:pt x="155" y="2"/>
                </a:cubicBezTo>
                <a:cubicBezTo>
                  <a:pt x="156" y="1"/>
                  <a:pt x="165" y="0"/>
                  <a:pt x="166" y="3"/>
                </a:cubicBezTo>
                <a:cubicBezTo>
                  <a:pt x="167" y="1"/>
                  <a:pt x="170" y="4"/>
                  <a:pt x="171" y="3"/>
                </a:cubicBezTo>
                <a:cubicBezTo>
                  <a:pt x="172" y="3"/>
                  <a:pt x="172" y="4"/>
                  <a:pt x="174" y="3"/>
                </a:cubicBezTo>
                <a:cubicBezTo>
                  <a:pt x="174" y="2"/>
                  <a:pt x="172" y="4"/>
                  <a:pt x="172" y="3"/>
                </a:cubicBezTo>
                <a:cubicBezTo>
                  <a:pt x="171" y="3"/>
                  <a:pt x="175" y="2"/>
                  <a:pt x="175" y="3"/>
                </a:cubicBezTo>
                <a:cubicBezTo>
                  <a:pt x="176" y="2"/>
                  <a:pt x="179" y="3"/>
                  <a:pt x="180" y="2"/>
                </a:cubicBezTo>
                <a:cubicBezTo>
                  <a:pt x="181" y="2"/>
                  <a:pt x="188" y="2"/>
                  <a:pt x="188" y="4"/>
                </a:cubicBezTo>
                <a:cubicBezTo>
                  <a:pt x="189" y="3"/>
                  <a:pt x="189" y="4"/>
                  <a:pt x="189" y="4"/>
                </a:cubicBezTo>
                <a:cubicBezTo>
                  <a:pt x="191" y="4"/>
                  <a:pt x="192" y="5"/>
                  <a:pt x="195" y="4"/>
                </a:cubicBezTo>
                <a:cubicBezTo>
                  <a:pt x="194" y="5"/>
                  <a:pt x="195" y="5"/>
                  <a:pt x="194" y="6"/>
                </a:cubicBezTo>
                <a:cubicBezTo>
                  <a:pt x="196" y="8"/>
                  <a:pt x="202" y="6"/>
                  <a:pt x="202" y="8"/>
                </a:cubicBezTo>
                <a:cubicBezTo>
                  <a:pt x="202" y="8"/>
                  <a:pt x="202" y="8"/>
                  <a:pt x="203" y="8"/>
                </a:cubicBezTo>
                <a:cubicBezTo>
                  <a:pt x="203" y="8"/>
                  <a:pt x="203" y="8"/>
                  <a:pt x="202" y="8"/>
                </a:cubicBezTo>
                <a:cubicBezTo>
                  <a:pt x="204" y="9"/>
                  <a:pt x="205" y="11"/>
                  <a:pt x="207" y="12"/>
                </a:cubicBezTo>
                <a:cubicBezTo>
                  <a:pt x="206" y="13"/>
                  <a:pt x="207" y="13"/>
                  <a:pt x="208" y="14"/>
                </a:cubicBezTo>
                <a:cubicBezTo>
                  <a:pt x="207" y="16"/>
                  <a:pt x="207" y="17"/>
                  <a:pt x="208" y="19"/>
                </a:cubicBezTo>
                <a:cubicBezTo>
                  <a:pt x="208" y="19"/>
                  <a:pt x="208" y="19"/>
                  <a:pt x="207" y="19"/>
                </a:cubicBezTo>
                <a:cubicBezTo>
                  <a:pt x="207" y="20"/>
                  <a:pt x="208" y="21"/>
                  <a:pt x="207" y="22"/>
                </a:cubicBezTo>
                <a:cubicBezTo>
                  <a:pt x="210" y="24"/>
                  <a:pt x="209" y="27"/>
                  <a:pt x="209" y="30"/>
                </a:cubicBezTo>
                <a:cubicBezTo>
                  <a:pt x="207" y="29"/>
                  <a:pt x="208" y="31"/>
                  <a:pt x="207" y="32"/>
                </a:cubicBezTo>
                <a:cubicBezTo>
                  <a:pt x="208" y="32"/>
                  <a:pt x="207" y="32"/>
                  <a:pt x="207" y="33"/>
                </a:cubicBezTo>
                <a:cubicBezTo>
                  <a:pt x="208" y="33"/>
                  <a:pt x="209" y="35"/>
                  <a:pt x="209" y="37"/>
                </a:cubicBezTo>
                <a:cubicBezTo>
                  <a:pt x="209" y="38"/>
                  <a:pt x="208" y="37"/>
                  <a:pt x="208" y="38"/>
                </a:cubicBezTo>
                <a:cubicBezTo>
                  <a:pt x="208" y="37"/>
                  <a:pt x="207" y="40"/>
                  <a:pt x="207" y="38"/>
                </a:cubicBezTo>
                <a:cubicBezTo>
                  <a:pt x="206" y="38"/>
                  <a:pt x="207" y="40"/>
                  <a:pt x="208" y="39"/>
                </a:cubicBezTo>
                <a:cubicBezTo>
                  <a:pt x="207" y="40"/>
                  <a:pt x="207" y="41"/>
                  <a:pt x="208" y="42"/>
                </a:cubicBezTo>
                <a:cubicBezTo>
                  <a:pt x="208" y="42"/>
                  <a:pt x="207" y="42"/>
                  <a:pt x="206" y="42"/>
                </a:cubicBezTo>
                <a:cubicBezTo>
                  <a:pt x="206" y="43"/>
                  <a:pt x="207" y="43"/>
                  <a:pt x="207" y="42"/>
                </a:cubicBezTo>
                <a:cubicBezTo>
                  <a:pt x="207" y="45"/>
                  <a:pt x="208" y="46"/>
                  <a:pt x="207" y="48"/>
                </a:cubicBezTo>
                <a:cubicBezTo>
                  <a:pt x="206" y="48"/>
                  <a:pt x="207" y="50"/>
                  <a:pt x="206" y="49"/>
                </a:cubicBezTo>
                <a:cubicBezTo>
                  <a:pt x="206" y="49"/>
                  <a:pt x="206" y="50"/>
                  <a:pt x="205" y="50"/>
                </a:cubicBezTo>
                <a:cubicBezTo>
                  <a:pt x="208" y="51"/>
                  <a:pt x="206" y="55"/>
                  <a:pt x="209" y="56"/>
                </a:cubicBezTo>
                <a:cubicBezTo>
                  <a:pt x="208" y="56"/>
                  <a:pt x="208" y="56"/>
                  <a:pt x="208" y="56"/>
                </a:cubicBezTo>
                <a:cubicBezTo>
                  <a:pt x="210" y="59"/>
                  <a:pt x="208" y="61"/>
                  <a:pt x="209" y="65"/>
                </a:cubicBezTo>
                <a:cubicBezTo>
                  <a:pt x="209" y="66"/>
                  <a:pt x="209" y="65"/>
                  <a:pt x="208" y="65"/>
                </a:cubicBezTo>
                <a:cubicBezTo>
                  <a:pt x="208" y="65"/>
                  <a:pt x="209" y="65"/>
                  <a:pt x="209" y="66"/>
                </a:cubicBezTo>
                <a:cubicBezTo>
                  <a:pt x="208" y="65"/>
                  <a:pt x="208" y="67"/>
                  <a:pt x="209" y="68"/>
                </a:cubicBezTo>
                <a:cubicBezTo>
                  <a:pt x="208" y="68"/>
                  <a:pt x="208" y="68"/>
                  <a:pt x="208" y="67"/>
                </a:cubicBezTo>
                <a:cubicBezTo>
                  <a:pt x="207" y="68"/>
                  <a:pt x="209" y="69"/>
                  <a:pt x="209" y="70"/>
                </a:cubicBezTo>
                <a:cubicBezTo>
                  <a:pt x="207" y="74"/>
                  <a:pt x="210" y="77"/>
                  <a:pt x="209" y="82"/>
                </a:cubicBezTo>
                <a:cubicBezTo>
                  <a:pt x="211" y="81"/>
                  <a:pt x="208" y="82"/>
                  <a:pt x="210" y="82"/>
                </a:cubicBezTo>
                <a:cubicBezTo>
                  <a:pt x="209" y="83"/>
                  <a:pt x="209" y="83"/>
                  <a:pt x="209" y="83"/>
                </a:cubicBezTo>
                <a:cubicBezTo>
                  <a:pt x="209" y="84"/>
                  <a:pt x="209" y="86"/>
                  <a:pt x="209" y="87"/>
                </a:cubicBezTo>
                <a:cubicBezTo>
                  <a:pt x="209" y="88"/>
                  <a:pt x="209" y="88"/>
                  <a:pt x="209" y="89"/>
                </a:cubicBezTo>
                <a:cubicBezTo>
                  <a:pt x="209" y="89"/>
                  <a:pt x="209" y="89"/>
                  <a:pt x="209" y="89"/>
                </a:cubicBezTo>
                <a:cubicBezTo>
                  <a:pt x="209" y="89"/>
                  <a:pt x="209" y="90"/>
                  <a:pt x="208" y="90"/>
                </a:cubicBezTo>
                <a:cubicBezTo>
                  <a:pt x="208" y="92"/>
                  <a:pt x="208" y="93"/>
                  <a:pt x="207" y="94"/>
                </a:cubicBezTo>
                <a:cubicBezTo>
                  <a:pt x="207" y="94"/>
                  <a:pt x="208" y="94"/>
                  <a:pt x="208" y="94"/>
                </a:cubicBezTo>
                <a:cubicBezTo>
                  <a:pt x="209" y="94"/>
                  <a:pt x="208" y="95"/>
                  <a:pt x="209" y="95"/>
                </a:cubicBezTo>
                <a:cubicBezTo>
                  <a:pt x="209" y="98"/>
                  <a:pt x="210" y="100"/>
                  <a:pt x="210" y="102"/>
                </a:cubicBezTo>
                <a:cubicBezTo>
                  <a:pt x="210" y="103"/>
                  <a:pt x="209" y="103"/>
                  <a:pt x="209" y="104"/>
                </a:cubicBezTo>
                <a:cubicBezTo>
                  <a:pt x="208" y="104"/>
                  <a:pt x="208" y="103"/>
                  <a:pt x="208" y="103"/>
                </a:cubicBezTo>
                <a:cubicBezTo>
                  <a:pt x="208" y="104"/>
                  <a:pt x="209" y="107"/>
                  <a:pt x="209" y="106"/>
                </a:cubicBezTo>
                <a:cubicBezTo>
                  <a:pt x="210" y="106"/>
                  <a:pt x="210" y="107"/>
                  <a:pt x="210" y="107"/>
                </a:cubicBezTo>
                <a:cubicBezTo>
                  <a:pt x="209" y="107"/>
                  <a:pt x="209" y="112"/>
                  <a:pt x="209" y="114"/>
                </a:cubicBezTo>
                <a:cubicBezTo>
                  <a:pt x="208" y="113"/>
                  <a:pt x="209" y="114"/>
                  <a:pt x="208" y="114"/>
                </a:cubicBezTo>
                <a:cubicBezTo>
                  <a:pt x="208" y="114"/>
                  <a:pt x="208" y="114"/>
                  <a:pt x="208" y="114"/>
                </a:cubicBezTo>
                <a:cubicBezTo>
                  <a:pt x="208" y="114"/>
                  <a:pt x="208" y="114"/>
                  <a:pt x="208" y="114"/>
                </a:cubicBezTo>
                <a:cubicBezTo>
                  <a:pt x="208" y="115"/>
                  <a:pt x="208" y="115"/>
                  <a:pt x="208" y="116"/>
                </a:cubicBezTo>
                <a:cubicBezTo>
                  <a:pt x="208" y="115"/>
                  <a:pt x="209" y="115"/>
                  <a:pt x="209" y="115"/>
                </a:cubicBezTo>
                <a:cubicBezTo>
                  <a:pt x="209" y="118"/>
                  <a:pt x="209" y="126"/>
                  <a:pt x="209" y="128"/>
                </a:cubicBezTo>
                <a:cubicBezTo>
                  <a:pt x="208" y="127"/>
                  <a:pt x="208" y="128"/>
                  <a:pt x="208" y="128"/>
                </a:cubicBezTo>
                <a:cubicBezTo>
                  <a:pt x="209" y="128"/>
                  <a:pt x="208" y="128"/>
                  <a:pt x="208" y="129"/>
                </a:cubicBezTo>
                <a:cubicBezTo>
                  <a:pt x="209" y="128"/>
                  <a:pt x="208" y="134"/>
                  <a:pt x="210" y="133"/>
                </a:cubicBezTo>
                <a:cubicBezTo>
                  <a:pt x="210" y="134"/>
                  <a:pt x="210" y="134"/>
                  <a:pt x="210" y="134"/>
                </a:cubicBezTo>
                <a:cubicBezTo>
                  <a:pt x="211" y="134"/>
                  <a:pt x="210" y="135"/>
                  <a:pt x="209" y="134"/>
                </a:cubicBezTo>
                <a:cubicBezTo>
                  <a:pt x="210" y="137"/>
                  <a:pt x="210" y="145"/>
                  <a:pt x="207" y="146"/>
                </a:cubicBezTo>
                <a:cubicBezTo>
                  <a:pt x="206" y="146"/>
                  <a:pt x="207" y="147"/>
                  <a:pt x="207" y="147"/>
                </a:cubicBezTo>
                <a:cubicBezTo>
                  <a:pt x="207" y="148"/>
                  <a:pt x="207" y="146"/>
                  <a:pt x="206" y="146"/>
                </a:cubicBezTo>
                <a:cubicBezTo>
                  <a:pt x="205" y="148"/>
                  <a:pt x="203" y="148"/>
                  <a:pt x="202" y="149"/>
                </a:cubicBezTo>
                <a:cubicBezTo>
                  <a:pt x="201" y="149"/>
                  <a:pt x="201" y="148"/>
                  <a:pt x="201" y="148"/>
                </a:cubicBezTo>
                <a:cubicBezTo>
                  <a:pt x="200" y="149"/>
                  <a:pt x="200" y="149"/>
                  <a:pt x="198" y="149"/>
                </a:cubicBezTo>
                <a:cubicBezTo>
                  <a:pt x="199" y="150"/>
                  <a:pt x="197" y="150"/>
                  <a:pt x="196" y="150"/>
                </a:cubicBezTo>
                <a:cubicBezTo>
                  <a:pt x="196" y="150"/>
                  <a:pt x="196" y="151"/>
                  <a:pt x="196" y="151"/>
                </a:cubicBezTo>
                <a:cubicBezTo>
                  <a:pt x="191" y="151"/>
                  <a:pt x="182" y="154"/>
                  <a:pt x="179" y="150"/>
                </a:cubicBezTo>
                <a:cubicBezTo>
                  <a:pt x="178" y="151"/>
                  <a:pt x="177" y="152"/>
                  <a:pt x="176" y="151"/>
                </a:cubicBezTo>
                <a:cubicBezTo>
                  <a:pt x="176" y="151"/>
                  <a:pt x="176" y="151"/>
                  <a:pt x="176" y="151"/>
                </a:cubicBezTo>
                <a:cubicBezTo>
                  <a:pt x="176" y="152"/>
                  <a:pt x="174" y="150"/>
                  <a:pt x="173" y="152"/>
                </a:cubicBezTo>
                <a:cubicBezTo>
                  <a:pt x="173" y="151"/>
                  <a:pt x="173" y="151"/>
                  <a:pt x="173" y="151"/>
                </a:cubicBezTo>
                <a:cubicBezTo>
                  <a:pt x="173" y="151"/>
                  <a:pt x="172" y="151"/>
                  <a:pt x="172" y="151"/>
                </a:cubicBezTo>
                <a:cubicBezTo>
                  <a:pt x="173" y="152"/>
                  <a:pt x="170" y="153"/>
                  <a:pt x="169" y="152"/>
                </a:cubicBezTo>
                <a:cubicBezTo>
                  <a:pt x="170" y="153"/>
                  <a:pt x="168" y="153"/>
                  <a:pt x="167" y="153"/>
                </a:cubicBezTo>
                <a:cubicBezTo>
                  <a:pt x="167" y="152"/>
                  <a:pt x="166" y="152"/>
                  <a:pt x="166" y="151"/>
                </a:cubicBezTo>
                <a:cubicBezTo>
                  <a:pt x="165" y="152"/>
                  <a:pt x="166" y="153"/>
                  <a:pt x="165" y="152"/>
                </a:cubicBezTo>
                <a:cubicBezTo>
                  <a:pt x="162" y="155"/>
                  <a:pt x="150" y="151"/>
                  <a:pt x="146" y="155"/>
                </a:cubicBezTo>
                <a:cubicBezTo>
                  <a:pt x="147" y="156"/>
                  <a:pt x="147" y="156"/>
                  <a:pt x="146" y="156"/>
                </a:cubicBezTo>
                <a:cubicBezTo>
                  <a:pt x="146" y="157"/>
                  <a:pt x="147" y="157"/>
                  <a:pt x="146" y="158"/>
                </a:cubicBezTo>
                <a:cubicBezTo>
                  <a:pt x="147" y="158"/>
                  <a:pt x="147" y="158"/>
                  <a:pt x="147" y="160"/>
                </a:cubicBezTo>
                <a:cubicBezTo>
                  <a:pt x="147" y="160"/>
                  <a:pt x="147" y="159"/>
                  <a:pt x="146" y="159"/>
                </a:cubicBezTo>
                <a:cubicBezTo>
                  <a:pt x="146" y="160"/>
                  <a:pt x="149" y="162"/>
                  <a:pt x="147" y="161"/>
                </a:cubicBezTo>
                <a:cubicBezTo>
                  <a:pt x="150" y="163"/>
                  <a:pt x="151" y="168"/>
                  <a:pt x="152" y="170"/>
                </a:cubicBezTo>
                <a:cubicBezTo>
                  <a:pt x="152" y="171"/>
                  <a:pt x="152" y="170"/>
                  <a:pt x="151" y="171"/>
                </a:cubicBezTo>
                <a:cubicBezTo>
                  <a:pt x="151" y="171"/>
                  <a:pt x="153" y="173"/>
                  <a:pt x="151" y="173"/>
                </a:cubicBezTo>
                <a:cubicBezTo>
                  <a:pt x="152" y="173"/>
                  <a:pt x="152" y="173"/>
                  <a:pt x="152" y="173"/>
                </a:cubicBezTo>
                <a:cubicBezTo>
                  <a:pt x="152" y="173"/>
                  <a:pt x="152" y="173"/>
                  <a:pt x="152" y="173"/>
                </a:cubicBezTo>
                <a:cubicBezTo>
                  <a:pt x="153" y="173"/>
                  <a:pt x="153" y="173"/>
                  <a:pt x="153" y="174"/>
                </a:cubicBezTo>
                <a:cubicBezTo>
                  <a:pt x="153" y="174"/>
                  <a:pt x="153" y="173"/>
                  <a:pt x="154" y="173"/>
                </a:cubicBezTo>
                <a:cubicBezTo>
                  <a:pt x="156" y="175"/>
                  <a:pt x="155" y="177"/>
                  <a:pt x="156" y="180"/>
                </a:cubicBezTo>
                <a:cubicBezTo>
                  <a:pt x="156" y="180"/>
                  <a:pt x="156" y="180"/>
                  <a:pt x="155" y="180"/>
                </a:cubicBezTo>
                <a:cubicBezTo>
                  <a:pt x="157" y="181"/>
                  <a:pt x="159" y="183"/>
                  <a:pt x="158" y="185"/>
                </a:cubicBezTo>
                <a:cubicBezTo>
                  <a:pt x="159" y="185"/>
                  <a:pt x="159" y="188"/>
                  <a:pt x="160" y="188"/>
                </a:cubicBezTo>
                <a:cubicBezTo>
                  <a:pt x="159" y="189"/>
                  <a:pt x="159" y="189"/>
                  <a:pt x="158" y="189"/>
                </a:cubicBezTo>
                <a:cubicBezTo>
                  <a:pt x="158" y="189"/>
                  <a:pt x="158" y="189"/>
                  <a:pt x="158" y="189"/>
                </a:cubicBezTo>
                <a:cubicBezTo>
                  <a:pt x="153" y="190"/>
                  <a:pt x="151" y="185"/>
                  <a:pt x="148" y="184"/>
                </a:cubicBezTo>
                <a:cubicBezTo>
                  <a:pt x="148" y="184"/>
                  <a:pt x="148" y="183"/>
                  <a:pt x="147" y="182"/>
                </a:cubicBezTo>
                <a:cubicBezTo>
                  <a:pt x="147" y="183"/>
                  <a:pt x="147" y="183"/>
                  <a:pt x="148" y="183"/>
                </a:cubicBezTo>
                <a:cubicBezTo>
                  <a:pt x="148" y="183"/>
                  <a:pt x="147" y="182"/>
                  <a:pt x="147" y="182"/>
                </a:cubicBezTo>
                <a:cubicBezTo>
                  <a:pt x="143" y="182"/>
                  <a:pt x="141" y="178"/>
                  <a:pt x="138" y="177"/>
                </a:cubicBezTo>
                <a:cubicBezTo>
                  <a:pt x="138" y="177"/>
                  <a:pt x="139" y="176"/>
                  <a:pt x="137" y="177"/>
                </a:cubicBezTo>
                <a:cubicBezTo>
                  <a:pt x="138" y="176"/>
                  <a:pt x="137" y="174"/>
                  <a:pt x="136" y="174"/>
                </a:cubicBezTo>
                <a:cubicBezTo>
                  <a:pt x="136" y="173"/>
                  <a:pt x="135" y="174"/>
                  <a:pt x="136" y="173"/>
                </a:cubicBezTo>
                <a:cubicBezTo>
                  <a:pt x="135" y="173"/>
                  <a:pt x="134" y="171"/>
                  <a:pt x="133" y="171"/>
                </a:cubicBezTo>
                <a:cubicBezTo>
                  <a:pt x="132" y="172"/>
                  <a:pt x="131" y="171"/>
                  <a:pt x="130" y="172"/>
                </a:cubicBezTo>
                <a:cubicBezTo>
                  <a:pt x="127" y="170"/>
                  <a:pt x="123" y="167"/>
                  <a:pt x="121" y="165"/>
                </a:cubicBezTo>
                <a:cubicBezTo>
                  <a:pt x="120" y="165"/>
                  <a:pt x="121" y="165"/>
                  <a:pt x="121" y="165"/>
                </a:cubicBezTo>
                <a:cubicBezTo>
                  <a:pt x="119" y="163"/>
                  <a:pt x="115" y="160"/>
                  <a:pt x="112" y="157"/>
                </a:cubicBezTo>
                <a:cubicBezTo>
                  <a:pt x="109" y="158"/>
                  <a:pt x="106" y="156"/>
                  <a:pt x="104" y="154"/>
                </a:cubicBezTo>
                <a:cubicBezTo>
                  <a:pt x="102" y="155"/>
                  <a:pt x="99" y="155"/>
                  <a:pt x="98" y="153"/>
                </a:cubicBezTo>
                <a:cubicBezTo>
                  <a:pt x="96" y="153"/>
                  <a:pt x="96" y="154"/>
                  <a:pt x="95" y="154"/>
                </a:cubicBezTo>
                <a:cubicBezTo>
                  <a:pt x="95" y="154"/>
                  <a:pt x="95" y="154"/>
                  <a:pt x="96" y="154"/>
                </a:cubicBezTo>
                <a:cubicBezTo>
                  <a:pt x="96" y="154"/>
                  <a:pt x="95" y="154"/>
                  <a:pt x="95" y="154"/>
                </a:cubicBezTo>
                <a:cubicBezTo>
                  <a:pt x="91" y="157"/>
                  <a:pt x="88" y="155"/>
                  <a:pt x="84" y="156"/>
                </a:cubicBezTo>
                <a:cubicBezTo>
                  <a:pt x="84" y="155"/>
                  <a:pt x="82" y="153"/>
                  <a:pt x="81" y="152"/>
                </a:cubicBezTo>
                <a:cubicBezTo>
                  <a:pt x="80" y="152"/>
                  <a:pt x="80" y="153"/>
                  <a:pt x="79" y="153"/>
                </a:cubicBezTo>
                <a:cubicBezTo>
                  <a:pt x="79" y="154"/>
                  <a:pt x="77" y="155"/>
                  <a:pt x="76" y="155"/>
                </a:cubicBezTo>
                <a:cubicBezTo>
                  <a:pt x="76" y="156"/>
                  <a:pt x="74" y="155"/>
                  <a:pt x="73" y="156"/>
                </a:cubicBezTo>
                <a:cubicBezTo>
                  <a:pt x="73" y="154"/>
                  <a:pt x="71" y="155"/>
                  <a:pt x="71" y="153"/>
                </a:cubicBezTo>
                <a:cubicBezTo>
                  <a:pt x="70" y="153"/>
                  <a:pt x="71" y="154"/>
                  <a:pt x="70" y="154"/>
                </a:cubicBezTo>
                <a:cubicBezTo>
                  <a:pt x="70" y="154"/>
                  <a:pt x="70" y="153"/>
                  <a:pt x="70" y="154"/>
                </a:cubicBezTo>
                <a:cubicBezTo>
                  <a:pt x="69" y="153"/>
                  <a:pt x="70" y="153"/>
                  <a:pt x="69" y="152"/>
                </a:cubicBezTo>
                <a:cubicBezTo>
                  <a:pt x="64" y="155"/>
                  <a:pt x="60" y="153"/>
                  <a:pt x="54" y="152"/>
                </a:cubicBezTo>
                <a:cubicBezTo>
                  <a:pt x="55" y="153"/>
                  <a:pt x="53" y="151"/>
                  <a:pt x="53" y="153"/>
                </a:cubicBezTo>
                <a:cubicBezTo>
                  <a:pt x="49" y="151"/>
                  <a:pt x="48" y="154"/>
                  <a:pt x="43" y="153"/>
                </a:cubicBezTo>
                <a:cubicBezTo>
                  <a:pt x="41" y="153"/>
                  <a:pt x="38" y="152"/>
                  <a:pt x="36" y="153"/>
                </a:cubicBezTo>
                <a:cubicBezTo>
                  <a:pt x="35" y="151"/>
                  <a:pt x="32" y="153"/>
                  <a:pt x="30" y="153"/>
                </a:cubicBezTo>
                <a:cubicBezTo>
                  <a:pt x="30" y="153"/>
                  <a:pt x="30" y="153"/>
                  <a:pt x="30" y="152"/>
                </a:cubicBezTo>
                <a:cubicBezTo>
                  <a:pt x="25" y="151"/>
                  <a:pt x="18" y="156"/>
                  <a:pt x="13" y="150"/>
                </a:cubicBezTo>
                <a:cubicBezTo>
                  <a:pt x="12" y="150"/>
                  <a:pt x="12" y="151"/>
                  <a:pt x="11" y="151"/>
                </a:cubicBezTo>
                <a:cubicBezTo>
                  <a:pt x="10" y="151"/>
                  <a:pt x="9" y="150"/>
                  <a:pt x="9" y="150"/>
                </a:cubicBezTo>
                <a:cubicBezTo>
                  <a:pt x="8" y="149"/>
                  <a:pt x="6" y="147"/>
                  <a:pt x="6" y="145"/>
                </a:cubicBezTo>
                <a:cubicBezTo>
                  <a:pt x="7" y="143"/>
                  <a:pt x="6" y="141"/>
                  <a:pt x="4" y="141"/>
                </a:cubicBezTo>
                <a:cubicBezTo>
                  <a:pt x="5" y="141"/>
                  <a:pt x="3" y="139"/>
                  <a:pt x="4" y="139"/>
                </a:cubicBezTo>
                <a:cubicBezTo>
                  <a:pt x="3" y="139"/>
                  <a:pt x="3" y="136"/>
                  <a:pt x="2" y="137"/>
                </a:cubicBezTo>
                <a:cubicBezTo>
                  <a:pt x="3" y="133"/>
                  <a:pt x="3" y="131"/>
                  <a:pt x="3" y="126"/>
                </a:cubicBezTo>
                <a:cubicBezTo>
                  <a:pt x="3" y="126"/>
                  <a:pt x="2" y="126"/>
                  <a:pt x="2" y="126"/>
                </a:cubicBezTo>
                <a:cubicBezTo>
                  <a:pt x="2" y="125"/>
                  <a:pt x="1" y="125"/>
                  <a:pt x="2" y="124"/>
                </a:cubicBezTo>
                <a:cubicBezTo>
                  <a:pt x="3" y="122"/>
                  <a:pt x="0" y="119"/>
                  <a:pt x="2" y="116"/>
                </a:cubicBezTo>
                <a:cubicBezTo>
                  <a:pt x="1" y="117"/>
                  <a:pt x="2" y="116"/>
                  <a:pt x="1" y="116"/>
                </a:cubicBezTo>
                <a:cubicBezTo>
                  <a:pt x="1" y="115"/>
                  <a:pt x="2" y="116"/>
                  <a:pt x="2" y="116"/>
                </a:cubicBezTo>
                <a:cubicBezTo>
                  <a:pt x="2" y="116"/>
                  <a:pt x="3" y="114"/>
                  <a:pt x="2" y="114"/>
                </a:cubicBezTo>
                <a:cubicBezTo>
                  <a:pt x="2" y="113"/>
                  <a:pt x="3" y="114"/>
                  <a:pt x="3" y="114"/>
                </a:cubicBezTo>
                <a:cubicBezTo>
                  <a:pt x="3" y="114"/>
                  <a:pt x="3" y="113"/>
                  <a:pt x="3" y="112"/>
                </a:cubicBezTo>
                <a:cubicBezTo>
                  <a:pt x="4" y="113"/>
                  <a:pt x="3" y="112"/>
                  <a:pt x="4" y="112"/>
                </a:cubicBezTo>
                <a:cubicBezTo>
                  <a:pt x="3" y="110"/>
                  <a:pt x="3" y="109"/>
                  <a:pt x="2" y="108"/>
                </a:cubicBezTo>
                <a:cubicBezTo>
                  <a:pt x="2" y="108"/>
                  <a:pt x="2" y="108"/>
                  <a:pt x="1" y="108"/>
                </a:cubicBezTo>
                <a:cubicBezTo>
                  <a:pt x="2" y="107"/>
                  <a:pt x="1" y="107"/>
                  <a:pt x="1" y="106"/>
                </a:cubicBezTo>
                <a:cubicBezTo>
                  <a:pt x="1" y="106"/>
                  <a:pt x="1" y="106"/>
                  <a:pt x="2" y="106"/>
                </a:cubicBezTo>
                <a:cubicBezTo>
                  <a:pt x="1" y="106"/>
                  <a:pt x="1" y="106"/>
                  <a:pt x="1" y="106"/>
                </a:cubicBezTo>
                <a:cubicBezTo>
                  <a:pt x="1" y="105"/>
                  <a:pt x="2" y="105"/>
                  <a:pt x="2" y="105"/>
                </a:cubicBezTo>
                <a:cubicBezTo>
                  <a:pt x="2" y="104"/>
                  <a:pt x="2" y="104"/>
                  <a:pt x="1" y="104"/>
                </a:cubicBezTo>
                <a:cubicBezTo>
                  <a:pt x="1" y="102"/>
                  <a:pt x="3" y="101"/>
                  <a:pt x="1" y="101"/>
                </a:cubicBezTo>
                <a:cubicBezTo>
                  <a:pt x="1" y="100"/>
                  <a:pt x="2" y="100"/>
                  <a:pt x="2" y="99"/>
                </a:cubicBezTo>
                <a:cubicBezTo>
                  <a:pt x="1" y="100"/>
                  <a:pt x="1" y="100"/>
                  <a:pt x="1" y="100"/>
                </a:cubicBezTo>
                <a:cubicBezTo>
                  <a:pt x="1" y="100"/>
                  <a:pt x="1" y="100"/>
                  <a:pt x="1" y="99"/>
                </a:cubicBezTo>
                <a:cubicBezTo>
                  <a:pt x="2" y="99"/>
                  <a:pt x="2" y="99"/>
                  <a:pt x="1" y="98"/>
                </a:cubicBezTo>
                <a:cubicBezTo>
                  <a:pt x="3" y="99"/>
                  <a:pt x="1" y="97"/>
                  <a:pt x="2" y="97"/>
                </a:cubicBezTo>
                <a:cubicBezTo>
                  <a:pt x="2" y="97"/>
                  <a:pt x="2" y="97"/>
                  <a:pt x="2" y="97"/>
                </a:cubicBezTo>
                <a:cubicBezTo>
                  <a:pt x="3" y="96"/>
                  <a:pt x="1" y="96"/>
                  <a:pt x="3" y="96"/>
                </a:cubicBezTo>
                <a:cubicBezTo>
                  <a:pt x="2" y="95"/>
                  <a:pt x="3" y="94"/>
                  <a:pt x="2" y="94"/>
                </a:cubicBezTo>
                <a:cubicBezTo>
                  <a:pt x="3" y="94"/>
                  <a:pt x="2" y="93"/>
                  <a:pt x="3" y="93"/>
                </a:cubicBezTo>
                <a:cubicBezTo>
                  <a:pt x="3" y="93"/>
                  <a:pt x="3" y="91"/>
                  <a:pt x="3" y="92"/>
                </a:cubicBezTo>
                <a:cubicBezTo>
                  <a:pt x="4" y="92"/>
                  <a:pt x="2" y="91"/>
                  <a:pt x="3" y="91"/>
                </a:cubicBezTo>
                <a:cubicBezTo>
                  <a:pt x="0" y="89"/>
                  <a:pt x="1" y="86"/>
                  <a:pt x="2" y="83"/>
                </a:cubicBezTo>
                <a:cubicBezTo>
                  <a:pt x="1" y="84"/>
                  <a:pt x="2" y="82"/>
                  <a:pt x="3" y="82"/>
                </a:cubicBezTo>
                <a:cubicBezTo>
                  <a:pt x="2" y="82"/>
                  <a:pt x="2" y="82"/>
                  <a:pt x="2" y="82"/>
                </a:cubicBezTo>
                <a:cubicBezTo>
                  <a:pt x="3" y="82"/>
                  <a:pt x="5" y="78"/>
                  <a:pt x="2" y="78"/>
                </a:cubicBezTo>
                <a:cubicBezTo>
                  <a:pt x="2" y="76"/>
                  <a:pt x="3" y="78"/>
                  <a:pt x="2" y="76"/>
                </a:cubicBezTo>
                <a:cubicBezTo>
                  <a:pt x="2" y="77"/>
                  <a:pt x="3" y="76"/>
                  <a:pt x="3" y="75"/>
                </a:cubicBezTo>
                <a:cubicBezTo>
                  <a:pt x="3" y="76"/>
                  <a:pt x="3" y="77"/>
                  <a:pt x="4" y="77"/>
                </a:cubicBezTo>
                <a:cubicBezTo>
                  <a:pt x="3" y="76"/>
                  <a:pt x="4" y="76"/>
                  <a:pt x="3" y="75"/>
                </a:cubicBezTo>
                <a:cubicBezTo>
                  <a:pt x="3" y="75"/>
                  <a:pt x="4" y="74"/>
                  <a:pt x="3" y="74"/>
                </a:cubicBezTo>
                <a:cubicBezTo>
                  <a:pt x="4" y="75"/>
                  <a:pt x="4" y="73"/>
                  <a:pt x="4" y="74"/>
                </a:cubicBezTo>
                <a:cubicBezTo>
                  <a:pt x="4" y="72"/>
                  <a:pt x="3" y="72"/>
                  <a:pt x="3" y="71"/>
                </a:cubicBezTo>
                <a:cubicBezTo>
                  <a:pt x="4" y="72"/>
                  <a:pt x="2" y="69"/>
                  <a:pt x="4" y="68"/>
                </a:cubicBezTo>
                <a:cubicBezTo>
                  <a:pt x="4" y="69"/>
                  <a:pt x="4" y="69"/>
                  <a:pt x="4" y="69"/>
                </a:cubicBezTo>
                <a:cubicBezTo>
                  <a:pt x="4" y="69"/>
                  <a:pt x="4" y="69"/>
                  <a:pt x="4" y="69"/>
                </a:cubicBezTo>
                <a:cubicBezTo>
                  <a:pt x="5" y="69"/>
                  <a:pt x="5" y="69"/>
                  <a:pt x="4" y="70"/>
                </a:cubicBezTo>
                <a:cubicBezTo>
                  <a:pt x="5" y="70"/>
                  <a:pt x="5" y="69"/>
                  <a:pt x="5" y="69"/>
                </a:cubicBezTo>
                <a:cubicBezTo>
                  <a:pt x="4" y="69"/>
                  <a:pt x="4" y="68"/>
                  <a:pt x="4" y="67"/>
                </a:cubicBezTo>
                <a:cubicBezTo>
                  <a:pt x="3" y="68"/>
                  <a:pt x="3" y="67"/>
                  <a:pt x="2" y="67"/>
                </a:cubicBezTo>
                <a:cubicBezTo>
                  <a:pt x="2" y="65"/>
                  <a:pt x="2" y="62"/>
                  <a:pt x="2" y="61"/>
                </a:cubicBezTo>
                <a:cubicBezTo>
                  <a:pt x="2" y="60"/>
                  <a:pt x="4" y="61"/>
                  <a:pt x="3" y="62"/>
                </a:cubicBezTo>
                <a:cubicBezTo>
                  <a:pt x="5" y="59"/>
                  <a:pt x="3" y="56"/>
                  <a:pt x="4" y="54"/>
                </a:cubicBezTo>
                <a:cubicBezTo>
                  <a:pt x="5" y="54"/>
                  <a:pt x="6" y="50"/>
                  <a:pt x="4" y="50"/>
                </a:cubicBezTo>
                <a:cubicBezTo>
                  <a:pt x="2" y="43"/>
                  <a:pt x="4" y="39"/>
                  <a:pt x="3" y="33"/>
                </a:cubicBezTo>
                <a:cubicBezTo>
                  <a:pt x="4" y="33"/>
                  <a:pt x="4" y="33"/>
                  <a:pt x="4" y="33"/>
                </a:cubicBezTo>
                <a:cubicBezTo>
                  <a:pt x="4" y="33"/>
                  <a:pt x="3" y="33"/>
                  <a:pt x="4" y="32"/>
                </a:cubicBezTo>
                <a:cubicBezTo>
                  <a:pt x="4" y="32"/>
                  <a:pt x="4" y="32"/>
                  <a:pt x="3" y="32"/>
                </a:cubicBezTo>
                <a:cubicBezTo>
                  <a:pt x="4" y="31"/>
                  <a:pt x="4" y="32"/>
                  <a:pt x="5" y="32"/>
                </a:cubicBezTo>
                <a:cubicBezTo>
                  <a:pt x="4" y="32"/>
                  <a:pt x="4" y="31"/>
                  <a:pt x="4" y="31"/>
                </a:cubicBezTo>
                <a:cubicBezTo>
                  <a:pt x="4" y="31"/>
                  <a:pt x="5" y="31"/>
                  <a:pt x="5" y="31"/>
                </a:cubicBezTo>
                <a:cubicBezTo>
                  <a:pt x="5" y="31"/>
                  <a:pt x="4" y="30"/>
                  <a:pt x="5" y="30"/>
                </a:cubicBezTo>
                <a:cubicBezTo>
                  <a:pt x="4" y="31"/>
                  <a:pt x="5" y="30"/>
                  <a:pt x="5" y="28"/>
                </a:cubicBezTo>
                <a:cubicBezTo>
                  <a:pt x="5" y="28"/>
                  <a:pt x="4" y="27"/>
                  <a:pt x="3" y="27"/>
                </a:cubicBezTo>
                <a:cubicBezTo>
                  <a:pt x="3" y="26"/>
                  <a:pt x="3" y="24"/>
                  <a:pt x="3" y="24"/>
                </a:cubicBezTo>
                <a:cubicBezTo>
                  <a:pt x="3" y="23"/>
                  <a:pt x="3" y="24"/>
                  <a:pt x="4" y="24"/>
                </a:cubicBezTo>
                <a:cubicBezTo>
                  <a:pt x="3" y="22"/>
                  <a:pt x="5" y="20"/>
                  <a:pt x="3" y="20"/>
                </a:cubicBezTo>
                <a:cubicBezTo>
                  <a:pt x="3" y="19"/>
                  <a:pt x="4" y="20"/>
                  <a:pt x="5" y="20"/>
                </a:cubicBezTo>
                <a:cubicBezTo>
                  <a:pt x="4" y="19"/>
                  <a:pt x="4" y="19"/>
                  <a:pt x="4" y="19"/>
                </a:cubicBezTo>
                <a:cubicBezTo>
                  <a:pt x="5" y="18"/>
                  <a:pt x="7" y="18"/>
                  <a:pt x="6" y="16"/>
                </a:cubicBezTo>
                <a:cubicBezTo>
                  <a:pt x="6" y="16"/>
                  <a:pt x="7" y="17"/>
                  <a:pt x="6" y="17"/>
                </a:cubicBezTo>
                <a:cubicBezTo>
                  <a:pt x="6" y="15"/>
                  <a:pt x="6" y="16"/>
                  <a:pt x="6" y="14"/>
                </a:cubicBezTo>
                <a:cubicBezTo>
                  <a:pt x="6" y="15"/>
                  <a:pt x="6" y="15"/>
                  <a:pt x="7" y="15"/>
                </a:cubicBezTo>
                <a:cubicBezTo>
                  <a:pt x="6" y="13"/>
                  <a:pt x="9" y="13"/>
                  <a:pt x="7" y="10"/>
                </a:cubicBezTo>
                <a:cubicBezTo>
                  <a:pt x="8" y="10"/>
                  <a:pt x="8" y="9"/>
                  <a:pt x="9" y="8"/>
                </a:cubicBezTo>
                <a:cubicBezTo>
                  <a:pt x="10" y="9"/>
                  <a:pt x="9" y="9"/>
                  <a:pt x="9" y="8"/>
                </a:cubicBezTo>
                <a:cubicBezTo>
                  <a:pt x="10" y="8"/>
                  <a:pt x="10" y="8"/>
                  <a:pt x="10" y="8"/>
                </a:cubicBezTo>
                <a:cubicBezTo>
                  <a:pt x="11" y="8"/>
                  <a:pt x="10" y="8"/>
                  <a:pt x="10" y="7"/>
                </a:cubicBezTo>
                <a:cubicBezTo>
                  <a:pt x="11" y="7"/>
                  <a:pt x="11" y="7"/>
                  <a:pt x="11" y="7"/>
                </a:cubicBezTo>
                <a:cubicBezTo>
                  <a:pt x="12" y="7"/>
                  <a:pt x="12" y="7"/>
                  <a:pt x="12" y="6"/>
                </a:cubicBezTo>
                <a:cubicBezTo>
                  <a:pt x="13" y="6"/>
                  <a:pt x="14" y="5"/>
                  <a:pt x="15" y="6"/>
                </a:cubicBezTo>
                <a:cubicBezTo>
                  <a:pt x="15" y="5"/>
                  <a:pt x="14" y="5"/>
                  <a:pt x="14" y="5"/>
                </a:cubicBezTo>
                <a:cubicBezTo>
                  <a:pt x="15" y="4"/>
                  <a:pt x="17" y="5"/>
                  <a:pt x="17" y="6"/>
                </a:cubicBezTo>
                <a:cubicBezTo>
                  <a:pt x="18" y="5"/>
                  <a:pt x="18" y="6"/>
                  <a:pt x="18" y="5"/>
                </a:cubicBezTo>
                <a:cubicBezTo>
                  <a:pt x="19" y="5"/>
                  <a:pt x="19" y="6"/>
                  <a:pt x="19" y="4"/>
                </a:cubicBezTo>
                <a:cubicBezTo>
                  <a:pt x="20" y="4"/>
                  <a:pt x="21" y="5"/>
                  <a:pt x="21" y="4"/>
                </a:cubicBezTo>
                <a:cubicBezTo>
                  <a:pt x="22" y="4"/>
                  <a:pt x="21" y="5"/>
                  <a:pt x="22" y="5"/>
                </a:cubicBezTo>
                <a:cubicBezTo>
                  <a:pt x="22" y="5"/>
                  <a:pt x="21" y="5"/>
                  <a:pt x="22" y="4"/>
                </a:cubicBezTo>
                <a:cubicBezTo>
                  <a:pt x="22" y="4"/>
                  <a:pt x="22" y="5"/>
                  <a:pt x="23" y="4"/>
                </a:cubicBezTo>
                <a:cubicBezTo>
                  <a:pt x="27" y="5"/>
                  <a:pt x="32" y="0"/>
                  <a:pt x="35" y="4"/>
                </a:cubicBezTo>
                <a:cubicBezTo>
                  <a:pt x="37" y="3"/>
                  <a:pt x="40" y="2"/>
                  <a:pt x="43" y="3"/>
                </a:cubicBezTo>
                <a:cubicBezTo>
                  <a:pt x="44" y="2"/>
                  <a:pt x="47" y="3"/>
                  <a:pt x="48" y="2"/>
                </a:cubicBezTo>
                <a:cubicBezTo>
                  <a:pt x="48" y="3"/>
                  <a:pt x="51" y="3"/>
                  <a:pt x="51" y="4"/>
                </a:cubicBezTo>
                <a:cubicBezTo>
                  <a:pt x="53" y="4"/>
                  <a:pt x="54" y="2"/>
                  <a:pt x="55" y="4"/>
                </a:cubicBezTo>
                <a:cubicBezTo>
                  <a:pt x="55" y="3"/>
                  <a:pt x="55" y="3"/>
                  <a:pt x="56" y="3"/>
                </a:cubicBezTo>
                <a:cubicBezTo>
                  <a:pt x="56" y="3"/>
                  <a:pt x="55" y="3"/>
                  <a:pt x="55" y="4"/>
                </a:cubicBezTo>
                <a:cubicBezTo>
                  <a:pt x="56" y="3"/>
                  <a:pt x="56" y="3"/>
                  <a:pt x="56" y="3"/>
                </a:cubicBezTo>
                <a:cubicBezTo>
                  <a:pt x="56" y="3"/>
                  <a:pt x="57" y="3"/>
                  <a:pt x="58" y="4"/>
                </a:cubicBezTo>
                <a:cubicBezTo>
                  <a:pt x="60" y="2"/>
                  <a:pt x="61" y="3"/>
                  <a:pt x="63" y="3"/>
                </a:cubicBezTo>
                <a:cubicBezTo>
                  <a:pt x="63" y="1"/>
                  <a:pt x="67" y="4"/>
                  <a:pt x="67" y="2"/>
                </a:cubicBezTo>
                <a:cubicBezTo>
                  <a:pt x="69" y="3"/>
                  <a:pt x="71" y="2"/>
                  <a:pt x="73" y="2"/>
                </a:cubicBezTo>
                <a:cubicBezTo>
                  <a:pt x="73" y="2"/>
                  <a:pt x="73" y="2"/>
                  <a:pt x="73" y="2"/>
                </a:cubicBezTo>
                <a:cubicBezTo>
                  <a:pt x="75" y="3"/>
                  <a:pt x="78" y="1"/>
                  <a:pt x="80" y="2"/>
                </a:cubicBezTo>
                <a:cubicBezTo>
                  <a:pt x="81" y="0"/>
                  <a:pt x="90" y="1"/>
                  <a:pt x="93" y="1"/>
                </a:cubicBezTo>
                <a:cubicBezTo>
                  <a:pt x="94" y="0"/>
                  <a:pt x="99" y="2"/>
                  <a:pt x="100" y="1"/>
                </a:cubicBezTo>
                <a:cubicBezTo>
                  <a:pt x="101" y="2"/>
                  <a:pt x="102" y="2"/>
                  <a:pt x="102" y="3"/>
                </a:cubicBezTo>
                <a:cubicBezTo>
                  <a:pt x="103" y="3"/>
                  <a:pt x="103" y="4"/>
                  <a:pt x="104" y="2"/>
                </a:cubicBezTo>
                <a:cubicBezTo>
                  <a:pt x="104" y="2"/>
                  <a:pt x="104" y="3"/>
                  <a:pt x="104" y="3"/>
                </a:cubicBezTo>
                <a:cubicBezTo>
                  <a:pt x="105" y="1"/>
                  <a:pt x="107" y="1"/>
                  <a:pt x="109" y="1"/>
                </a:cubicBezTo>
                <a:cubicBezTo>
                  <a:pt x="109" y="1"/>
                  <a:pt x="108" y="1"/>
                  <a:pt x="109" y="2"/>
                </a:cubicBezTo>
                <a:cubicBezTo>
                  <a:pt x="110" y="2"/>
                  <a:pt x="109" y="1"/>
                  <a:pt x="109" y="1"/>
                </a:cubicBezTo>
                <a:cubicBezTo>
                  <a:pt x="110" y="1"/>
                  <a:pt x="110" y="2"/>
                  <a:pt x="110" y="1"/>
                </a:cubicBezTo>
                <a:cubicBezTo>
                  <a:pt x="113" y="4"/>
                  <a:pt x="115" y="1"/>
                  <a:pt x="119" y="1"/>
                </a:cubicBezTo>
                <a:cubicBezTo>
                  <a:pt x="119" y="1"/>
                  <a:pt x="122" y="1"/>
                  <a:pt x="124" y="1"/>
                </a:cubicBezTo>
                <a:cubicBezTo>
                  <a:pt x="123" y="0"/>
                  <a:pt x="124" y="1"/>
                  <a:pt x="124" y="1"/>
                </a:cubicBezTo>
                <a:close/>
                <a:moveTo>
                  <a:pt x="209" y="103"/>
                </a:moveTo>
                <a:cubicBezTo>
                  <a:pt x="208" y="104"/>
                  <a:pt x="210" y="102"/>
                  <a:pt x="209" y="103"/>
                </a:cubicBezTo>
                <a:close/>
                <a:moveTo>
                  <a:pt x="202" y="148"/>
                </a:moveTo>
                <a:cubicBezTo>
                  <a:pt x="201" y="149"/>
                  <a:pt x="203" y="147"/>
                  <a:pt x="202" y="148"/>
                </a:cubicBezTo>
                <a:close/>
                <a:moveTo>
                  <a:pt x="200" y="149"/>
                </a:moveTo>
                <a:cubicBezTo>
                  <a:pt x="199" y="150"/>
                  <a:pt x="201" y="148"/>
                  <a:pt x="200" y="149"/>
                </a:cubicBezTo>
                <a:close/>
                <a:moveTo>
                  <a:pt x="1" y="101"/>
                </a:moveTo>
                <a:cubicBezTo>
                  <a:pt x="1" y="101"/>
                  <a:pt x="1" y="101"/>
                  <a:pt x="1" y="101"/>
                </a:cubicBezTo>
                <a:close/>
                <a:moveTo>
                  <a:pt x="3" y="75"/>
                </a:moveTo>
                <a:cubicBezTo>
                  <a:pt x="3" y="75"/>
                  <a:pt x="3" y="75"/>
                  <a:pt x="3" y="75"/>
                </a:cubicBezTo>
                <a:close/>
                <a:moveTo>
                  <a:pt x="9" y="10"/>
                </a:moveTo>
                <a:cubicBezTo>
                  <a:pt x="9" y="9"/>
                  <a:pt x="8" y="10"/>
                  <a:pt x="9" y="10"/>
                </a:cubicBezTo>
                <a:close/>
                <a:moveTo>
                  <a:pt x="89" y="2"/>
                </a:moveTo>
                <a:cubicBezTo>
                  <a:pt x="89" y="2"/>
                  <a:pt x="89" y="2"/>
                  <a:pt x="89" y="2"/>
                </a:cubicBezTo>
                <a:close/>
                <a:moveTo>
                  <a:pt x="106" y="2"/>
                </a:moveTo>
                <a:cubicBezTo>
                  <a:pt x="106" y="3"/>
                  <a:pt x="106" y="2"/>
                  <a:pt x="106" y="2"/>
                </a:cubicBezTo>
                <a:close/>
                <a:moveTo>
                  <a:pt x="155" y="2"/>
                </a:moveTo>
                <a:cubicBezTo>
                  <a:pt x="156" y="3"/>
                  <a:pt x="155" y="2"/>
                  <a:pt x="155" y="2"/>
                </a:cubicBezTo>
                <a:close/>
                <a:moveTo>
                  <a:pt x="182" y="2"/>
                </a:moveTo>
                <a:cubicBezTo>
                  <a:pt x="182" y="3"/>
                  <a:pt x="181" y="2"/>
                  <a:pt x="182" y="2"/>
                </a:cubicBezTo>
                <a:close/>
                <a:moveTo>
                  <a:pt x="182" y="2"/>
                </a:moveTo>
                <a:cubicBezTo>
                  <a:pt x="182" y="3"/>
                  <a:pt x="182" y="2"/>
                  <a:pt x="182" y="2"/>
                </a:cubicBezTo>
                <a:close/>
                <a:moveTo>
                  <a:pt x="45" y="3"/>
                </a:moveTo>
                <a:cubicBezTo>
                  <a:pt x="45" y="3"/>
                  <a:pt x="45" y="3"/>
                  <a:pt x="45" y="3"/>
                </a:cubicBezTo>
                <a:close/>
                <a:moveTo>
                  <a:pt x="105" y="3"/>
                </a:moveTo>
                <a:cubicBezTo>
                  <a:pt x="106" y="3"/>
                  <a:pt x="105" y="3"/>
                  <a:pt x="105" y="3"/>
                </a:cubicBezTo>
                <a:close/>
                <a:moveTo>
                  <a:pt x="67" y="3"/>
                </a:moveTo>
                <a:cubicBezTo>
                  <a:pt x="67" y="3"/>
                  <a:pt x="67" y="3"/>
                  <a:pt x="67" y="3"/>
                </a:cubicBezTo>
                <a:close/>
                <a:moveTo>
                  <a:pt x="69" y="3"/>
                </a:moveTo>
                <a:cubicBezTo>
                  <a:pt x="69" y="3"/>
                  <a:pt x="69" y="3"/>
                  <a:pt x="69" y="3"/>
                </a:cubicBezTo>
                <a:close/>
                <a:moveTo>
                  <a:pt x="174" y="3"/>
                </a:moveTo>
                <a:cubicBezTo>
                  <a:pt x="174" y="3"/>
                  <a:pt x="174" y="3"/>
                  <a:pt x="174" y="3"/>
                </a:cubicBezTo>
                <a:close/>
                <a:moveTo>
                  <a:pt x="43" y="4"/>
                </a:moveTo>
                <a:cubicBezTo>
                  <a:pt x="44" y="4"/>
                  <a:pt x="43" y="3"/>
                  <a:pt x="43" y="4"/>
                </a:cubicBezTo>
                <a:close/>
                <a:moveTo>
                  <a:pt x="44" y="4"/>
                </a:moveTo>
                <a:cubicBezTo>
                  <a:pt x="44" y="4"/>
                  <a:pt x="44" y="3"/>
                  <a:pt x="44" y="4"/>
                </a:cubicBezTo>
                <a:close/>
                <a:moveTo>
                  <a:pt x="60" y="4"/>
                </a:moveTo>
                <a:cubicBezTo>
                  <a:pt x="60" y="4"/>
                  <a:pt x="60" y="3"/>
                  <a:pt x="60" y="4"/>
                </a:cubicBezTo>
                <a:close/>
                <a:moveTo>
                  <a:pt x="104" y="4"/>
                </a:moveTo>
                <a:cubicBezTo>
                  <a:pt x="104" y="4"/>
                  <a:pt x="104" y="3"/>
                  <a:pt x="104" y="4"/>
                </a:cubicBezTo>
                <a:close/>
                <a:moveTo>
                  <a:pt x="103" y="4"/>
                </a:moveTo>
                <a:cubicBezTo>
                  <a:pt x="103" y="4"/>
                  <a:pt x="103" y="4"/>
                  <a:pt x="103" y="4"/>
                </a:cubicBezTo>
                <a:close/>
                <a:moveTo>
                  <a:pt x="27" y="4"/>
                </a:moveTo>
                <a:cubicBezTo>
                  <a:pt x="27" y="4"/>
                  <a:pt x="27" y="4"/>
                  <a:pt x="27" y="4"/>
                </a:cubicBezTo>
                <a:close/>
                <a:moveTo>
                  <a:pt x="59" y="4"/>
                </a:moveTo>
                <a:cubicBezTo>
                  <a:pt x="59" y="4"/>
                  <a:pt x="59" y="4"/>
                  <a:pt x="59" y="4"/>
                </a:cubicBezTo>
                <a:close/>
                <a:moveTo>
                  <a:pt x="104" y="4"/>
                </a:moveTo>
                <a:cubicBezTo>
                  <a:pt x="104" y="4"/>
                  <a:pt x="104" y="4"/>
                  <a:pt x="104" y="4"/>
                </a:cubicBezTo>
                <a:close/>
                <a:moveTo>
                  <a:pt x="169" y="4"/>
                </a:moveTo>
                <a:cubicBezTo>
                  <a:pt x="170" y="4"/>
                  <a:pt x="169" y="4"/>
                  <a:pt x="169" y="4"/>
                </a:cubicBezTo>
                <a:close/>
                <a:moveTo>
                  <a:pt x="26" y="4"/>
                </a:moveTo>
                <a:cubicBezTo>
                  <a:pt x="26" y="5"/>
                  <a:pt x="26" y="4"/>
                  <a:pt x="26" y="4"/>
                </a:cubicBezTo>
                <a:close/>
                <a:moveTo>
                  <a:pt x="50" y="4"/>
                </a:moveTo>
                <a:cubicBezTo>
                  <a:pt x="51" y="5"/>
                  <a:pt x="50" y="4"/>
                  <a:pt x="50" y="4"/>
                </a:cubicBezTo>
                <a:close/>
                <a:moveTo>
                  <a:pt x="190" y="5"/>
                </a:moveTo>
                <a:cubicBezTo>
                  <a:pt x="190" y="5"/>
                  <a:pt x="190" y="5"/>
                  <a:pt x="190" y="5"/>
                </a:cubicBezTo>
                <a:close/>
                <a:moveTo>
                  <a:pt x="20" y="5"/>
                </a:moveTo>
                <a:cubicBezTo>
                  <a:pt x="20" y="5"/>
                  <a:pt x="20" y="5"/>
                  <a:pt x="20" y="5"/>
                </a:cubicBezTo>
                <a:close/>
                <a:moveTo>
                  <a:pt x="19" y="6"/>
                </a:moveTo>
                <a:cubicBezTo>
                  <a:pt x="19" y="6"/>
                  <a:pt x="19" y="6"/>
                  <a:pt x="19" y="6"/>
                </a:cubicBezTo>
                <a:close/>
                <a:moveTo>
                  <a:pt x="13" y="7"/>
                </a:moveTo>
                <a:cubicBezTo>
                  <a:pt x="13" y="7"/>
                  <a:pt x="12" y="6"/>
                  <a:pt x="13" y="7"/>
                </a:cubicBezTo>
                <a:close/>
                <a:moveTo>
                  <a:pt x="11" y="8"/>
                </a:moveTo>
                <a:cubicBezTo>
                  <a:pt x="11" y="8"/>
                  <a:pt x="11" y="8"/>
                  <a:pt x="11" y="8"/>
                </a:cubicBezTo>
                <a:close/>
                <a:moveTo>
                  <a:pt x="198" y="8"/>
                </a:moveTo>
                <a:cubicBezTo>
                  <a:pt x="199" y="8"/>
                  <a:pt x="198" y="8"/>
                  <a:pt x="198" y="8"/>
                </a:cubicBezTo>
                <a:close/>
                <a:moveTo>
                  <a:pt x="10" y="9"/>
                </a:moveTo>
                <a:cubicBezTo>
                  <a:pt x="10" y="9"/>
                  <a:pt x="10" y="9"/>
                  <a:pt x="10" y="9"/>
                </a:cubicBezTo>
                <a:close/>
                <a:moveTo>
                  <a:pt x="9" y="9"/>
                </a:moveTo>
                <a:cubicBezTo>
                  <a:pt x="9" y="10"/>
                  <a:pt x="9" y="9"/>
                  <a:pt x="9" y="9"/>
                </a:cubicBezTo>
                <a:close/>
                <a:moveTo>
                  <a:pt x="202" y="9"/>
                </a:moveTo>
                <a:cubicBezTo>
                  <a:pt x="203" y="10"/>
                  <a:pt x="202" y="9"/>
                  <a:pt x="202" y="9"/>
                </a:cubicBezTo>
                <a:close/>
                <a:moveTo>
                  <a:pt x="7" y="11"/>
                </a:moveTo>
                <a:cubicBezTo>
                  <a:pt x="8" y="11"/>
                  <a:pt x="7" y="10"/>
                  <a:pt x="7" y="11"/>
                </a:cubicBezTo>
                <a:close/>
                <a:moveTo>
                  <a:pt x="8" y="11"/>
                </a:moveTo>
                <a:cubicBezTo>
                  <a:pt x="8" y="11"/>
                  <a:pt x="8" y="10"/>
                  <a:pt x="8" y="11"/>
                </a:cubicBezTo>
                <a:close/>
                <a:moveTo>
                  <a:pt x="8" y="11"/>
                </a:moveTo>
                <a:cubicBezTo>
                  <a:pt x="8" y="11"/>
                  <a:pt x="8" y="11"/>
                  <a:pt x="8" y="11"/>
                </a:cubicBezTo>
                <a:close/>
                <a:moveTo>
                  <a:pt x="6" y="16"/>
                </a:moveTo>
                <a:cubicBezTo>
                  <a:pt x="6" y="16"/>
                  <a:pt x="6" y="16"/>
                  <a:pt x="6" y="16"/>
                </a:cubicBezTo>
                <a:close/>
                <a:moveTo>
                  <a:pt x="6" y="18"/>
                </a:moveTo>
                <a:cubicBezTo>
                  <a:pt x="7" y="18"/>
                  <a:pt x="6" y="18"/>
                  <a:pt x="6" y="18"/>
                </a:cubicBezTo>
                <a:close/>
                <a:moveTo>
                  <a:pt x="6" y="18"/>
                </a:moveTo>
                <a:cubicBezTo>
                  <a:pt x="6" y="19"/>
                  <a:pt x="6" y="17"/>
                  <a:pt x="6" y="18"/>
                </a:cubicBezTo>
                <a:close/>
                <a:moveTo>
                  <a:pt x="5" y="19"/>
                </a:moveTo>
                <a:cubicBezTo>
                  <a:pt x="5" y="19"/>
                  <a:pt x="5" y="19"/>
                  <a:pt x="5" y="19"/>
                </a:cubicBezTo>
                <a:close/>
                <a:moveTo>
                  <a:pt x="5" y="20"/>
                </a:moveTo>
                <a:cubicBezTo>
                  <a:pt x="5" y="20"/>
                  <a:pt x="5" y="20"/>
                  <a:pt x="5" y="20"/>
                </a:cubicBezTo>
                <a:close/>
                <a:moveTo>
                  <a:pt x="4" y="22"/>
                </a:moveTo>
                <a:cubicBezTo>
                  <a:pt x="5" y="22"/>
                  <a:pt x="4" y="22"/>
                  <a:pt x="4" y="22"/>
                </a:cubicBezTo>
                <a:close/>
                <a:moveTo>
                  <a:pt x="206" y="22"/>
                </a:moveTo>
                <a:cubicBezTo>
                  <a:pt x="207" y="22"/>
                  <a:pt x="206" y="22"/>
                  <a:pt x="206" y="22"/>
                </a:cubicBezTo>
                <a:close/>
                <a:moveTo>
                  <a:pt x="4" y="23"/>
                </a:moveTo>
                <a:cubicBezTo>
                  <a:pt x="4" y="23"/>
                  <a:pt x="4" y="23"/>
                  <a:pt x="4" y="23"/>
                </a:cubicBezTo>
                <a:close/>
                <a:moveTo>
                  <a:pt x="5" y="30"/>
                </a:moveTo>
                <a:cubicBezTo>
                  <a:pt x="5" y="30"/>
                  <a:pt x="5" y="30"/>
                  <a:pt x="5" y="30"/>
                </a:cubicBezTo>
                <a:close/>
                <a:moveTo>
                  <a:pt x="4" y="33"/>
                </a:moveTo>
                <a:cubicBezTo>
                  <a:pt x="5" y="33"/>
                  <a:pt x="4" y="33"/>
                  <a:pt x="4" y="33"/>
                </a:cubicBezTo>
                <a:close/>
                <a:moveTo>
                  <a:pt x="4" y="34"/>
                </a:moveTo>
                <a:cubicBezTo>
                  <a:pt x="5" y="34"/>
                  <a:pt x="4" y="33"/>
                  <a:pt x="4" y="34"/>
                </a:cubicBezTo>
                <a:close/>
                <a:moveTo>
                  <a:pt x="206" y="39"/>
                </a:moveTo>
                <a:cubicBezTo>
                  <a:pt x="206" y="39"/>
                  <a:pt x="206" y="39"/>
                  <a:pt x="206" y="39"/>
                </a:cubicBezTo>
                <a:close/>
                <a:moveTo>
                  <a:pt x="206" y="40"/>
                </a:moveTo>
                <a:cubicBezTo>
                  <a:pt x="207" y="40"/>
                  <a:pt x="206" y="40"/>
                  <a:pt x="206" y="40"/>
                </a:cubicBezTo>
                <a:close/>
                <a:moveTo>
                  <a:pt x="206" y="48"/>
                </a:moveTo>
                <a:cubicBezTo>
                  <a:pt x="207" y="48"/>
                  <a:pt x="206" y="47"/>
                  <a:pt x="206" y="48"/>
                </a:cubicBezTo>
                <a:close/>
                <a:moveTo>
                  <a:pt x="205" y="49"/>
                </a:moveTo>
                <a:cubicBezTo>
                  <a:pt x="206" y="49"/>
                  <a:pt x="205" y="49"/>
                  <a:pt x="205" y="49"/>
                </a:cubicBezTo>
                <a:close/>
                <a:moveTo>
                  <a:pt x="4" y="55"/>
                </a:moveTo>
                <a:cubicBezTo>
                  <a:pt x="5" y="55"/>
                  <a:pt x="4" y="55"/>
                  <a:pt x="4" y="55"/>
                </a:cubicBezTo>
                <a:close/>
                <a:moveTo>
                  <a:pt x="4" y="56"/>
                </a:moveTo>
                <a:cubicBezTo>
                  <a:pt x="5" y="56"/>
                  <a:pt x="4" y="56"/>
                  <a:pt x="4" y="56"/>
                </a:cubicBezTo>
                <a:close/>
                <a:moveTo>
                  <a:pt x="208" y="67"/>
                </a:moveTo>
                <a:cubicBezTo>
                  <a:pt x="208" y="67"/>
                  <a:pt x="208" y="67"/>
                  <a:pt x="208" y="67"/>
                </a:cubicBezTo>
                <a:close/>
                <a:moveTo>
                  <a:pt x="4" y="70"/>
                </a:moveTo>
                <a:cubicBezTo>
                  <a:pt x="5" y="73"/>
                  <a:pt x="3" y="69"/>
                  <a:pt x="4" y="70"/>
                </a:cubicBezTo>
                <a:close/>
                <a:moveTo>
                  <a:pt x="4" y="71"/>
                </a:moveTo>
                <a:cubicBezTo>
                  <a:pt x="5" y="71"/>
                  <a:pt x="4" y="70"/>
                  <a:pt x="4" y="71"/>
                </a:cubicBezTo>
                <a:close/>
                <a:moveTo>
                  <a:pt x="4" y="75"/>
                </a:moveTo>
                <a:cubicBezTo>
                  <a:pt x="5" y="75"/>
                  <a:pt x="4" y="74"/>
                  <a:pt x="4" y="75"/>
                </a:cubicBezTo>
                <a:close/>
                <a:moveTo>
                  <a:pt x="4" y="75"/>
                </a:moveTo>
                <a:cubicBezTo>
                  <a:pt x="4" y="75"/>
                  <a:pt x="4" y="75"/>
                  <a:pt x="4" y="75"/>
                </a:cubicBezTo>
                <a:close/>
                <a:moveTo>
                  <a:pt x="4" y="75"/>
                </a:moveTo>
                <a:cubicBezTo>
                  <a:pt x="5" y="75"/>
                  <a:pt x="4" y="75"/>
                  <a:pt x="4" y="75"/>
                </a:cubicBezTo>
                <a:close/>
                <a:moveTo>
                  <a:pt x="4" y="76"/>
                </a:moveTo>
                <a:cubicBezTo>
                  <a:pt x="4" y="76"/>
                  <a:pt x="4" y="76"/>
                  <a:pt x="4" y="76"/>
                </a:cubicBezTo>
                <a:close/>
                <a:moveTo>
                  <a:pt x="3" y="77"/>
                </a:moveTo>
                <a:cubicBezTo>
                  <a:pt x="3" y="77"/>
                  <a:pt x="3" y="77"/>
                  <a:pt x="3" y="77"/>
                </a:cubicBezTo>
                <a:close/>
                <a:moveTo>
                  <a:pt x="209" y="83"/>
                </a:moveTo>
                <a:cubicBezTo>
                  <a:pt x="209" y="83"/>
                  <a:pt x="208" y="83"/>
                  <a:pt x="209" y="83"/>
                </a:cubicBezTo>
                <a:close/>
                <a:moveTo>
                  <a:pt x="207" y="92"/>
                </a:moveTo>
                <a:cubicBezTo>
                  <a:pt x="207" y="93"/>
                  <a:pt x="207" y="92"/>
                  <a:pt x="207" y="92"/>
                </a:cubicBezTo>
                <a:close/>
                <a:moveTo>
                  <a:pt x="4" y="93"/>
                </a:moveTo>
                <a:cubicBezTo>
                  <a:pt x="4" y="93"/>
                  <a:pt x="4" y="93"/>
                  <a:pt x="4" y="93"/>
                </a:cubicBezTo>
                <a:close/>
                <a:moveTo>
                  <a:pt x="3" y="94"/>
                </a:moveTo>
                <a:cubicBezTo>
                  <a:pt x="4" y="94"/>
                  <a:pt x="3" y="94"/>
                  <a:pt x="3" y="94"/>
                </a:cubicBezTo>
                <a:close/>
                <a:moveTo>
                  <a:pt x="3" y="94"/>
                </a:moveTo>
                <a:cubicBezTo>
                  <a:pt x="3" y="94"/>
                  <a:pt x="3" y="94"/>
                  <a:pt x="3" y="94"/>
                </a:cubicBezTo>
                <a:close/>
                <a:moveTo>
                  <a:pt x="3" y="95"/>
                </a:moveTo>
                <a:cubicBezTo>
                  <a:pt x="3" y="95"/>
                  <a:pt x="3" y="95"/>
                  <a:pt x="3" y="95"/>
                </a:cubicBezTo>
                <a:close/>
                <a:moveTo>
                  <a:pt x="3" y="95"/>
                </a:moveTo>
                <a:cubicBezTo>
                  <a:pt x="3" y="95"/>
                  <a:pt x="2" y="95"/>
                  <a:pt x="3" y="95"/>
                </a:cubicBezTo>
                <a:close/>
                <a:moveTo>
                  <a:pt x="209" y="97"/>
                </a:moveTo>
                <a:cubicBezTo>
                  <a:pt x="209" y="98"/>
                  <a:pt x="208" y="97"/>
                  <a:pt x="209" y="97"/>
                </a:cubicBezTo>
                <a:close/>
                <a:moveTo>
                  <a:pt x="2" y="99"/>
                </a:moveTo>
                <a:cubicBezTo>
                  <a:pt x="2" y="100"/>
                  <a:pt x="2" y="98"/>
                  <a:pt x="2" y="99"/>
                </a:cubicBezTo>
                <a:close/>
                <a:moveTo>
                  <a:pt x="2" y="103"/>
                </a:moveTo>
                <a:cubicBezTo>
                  <a:pt x="2" y="103"/>
                  <a:pt x="2" y="103"/>
                  <a:pt x="2" y="103"/>
                </a:cubicBezTo>
                <a:close/>
                <a:moveTo>
                  <a:pt x="207" y="105"/>
                </a:moveTo>
                <a:cubicBezTo>
                  <a:pt x="207" y="105"/>
                  <a:pt x="207" y="104"/>
                  <a:pt x="207" y="105"/>
                </a:cubicBezTo>
                <a:close/>
                <a:moveTo>
                  <a:pt x="2" y="106"/>
                </a:moveTo>
                <a:cubicBezTo>
                  <a:pt x="2" y="106"/>
                  <a:pt x="1" y="106"/>
                  <a:pt x="2" y="106"/>
                </a:cubicBezTo>
                <a:close/>
                <a:moveTo>
                  <a:pt x="4" y="112"/>
                </a:moveTo>
                <a:cubicBezTo>
                  <a:pt x="4" y="113"/>
                  <a:pt x="4" y="112"/>
                  <a:pt x="4" y="112"/>
                </a:cubicBezTo>
                <a:close/>
                <a:moveTo>
                  <a:pt x="5" y="112"/>
                </a:moveTo>
                <a:cubicBezTo>
                  <a:pt x="5" y="113"/>
                  <a:pt x="5" y="112"/>
                  <a:pt x="5" y="112"/>
                </a:cubicBezTo>
                <a:close/>
                <a:moveTo>
                  <a:pt x="3" y="113"/>
                </a:moveTo>
                <a:cubicBezTo>
                  <a:pt x="4" y="113"/>
                  <a:pt x="3" y="113"/>
                  <a:pt x="3" y="113"/>
                </a:cubicBezTo>
                <a:close/>
                <a:moveTo>
                  <a:pt x="4" y="113"/>
                </a:moveTo>
                <a:cubicBezTo>
                  <a:pt x="4" y="113"/>
                  <a:pt x="4" y="113"/>
                  <a:pt x="4" y="113"/>
                </a:cubicBezTo>
                <a:close/>
                <a:moveTo>
                  <a:pt x="3" y="114"/>
                </a:moveTo>
                <a:cubicBezTo>
                  <a:pt x="4" y="114"/>
                  <a:pt x="3" y="114"/>
                  <a:pt x="3" y="114"/>
                </a:cubicBezTo>
                <a:close/>
                <a:moveTo>
                  <a:pt x="207" y="115"/>
                </a:moveTo>
                <a:cubicBezTo>
                  <a:pt x="208" y="116"/>
                  <a:pt x="208" y="114"/>
                  <a:pt x="207" y="115"/>
                </a:cubicBezTo>
                <a:close/>
                <a:moveTo>
                  <a:pt x="3" y="115"/>
                </a:moveTo>
                <a:cubicBezTo>
                  <a:pt x="3" y="115"/>
                  <a:pt x="3" y="115"/>
                  <a:pt x="3" y="115"/>
                </a:cubicBezTo>
                <a:close/>
                <a:moveTo>
                  <a:pt x="3" y="116"/>
                </a:moveTo>
                <a:cubicBezTo>
                  <a:pt x="3" y="116"/>
                  <a:pt x="2" y="116"/>
                  <a:pt x="3" y="116"/>
                </a:cubicBezTo>
                <a:close/>
                <a:moveTo>
                  <a:pt x="3" y="117"/>
                </a:moveTo>
                <a:cubicBezTo>
                  <a:pt x="3" y="117"/>
                  <a:pt x="2" y="117"/>
                  <a:pt x="3" y="117"/>
                </a:cubicBezTo>
                <a:close/>
                <a:moveTo>
                  <a:pt x="2" y="118"/>
                </a:moveTo>
                <a:cubicBezTo>
                  <a:pt x="2" y="118"/>
                  <a:pt x="2" y="118"/>
                  <a:pt x="2" y="118"/>
                </a:cubicBezTo>
                <a:close/>
                <a:moveTo>
                  <a:pt x="208" y="130"/>
                </a:moveTo>
                <a:cubicBezTo>
                  <a:pt x="208" y="130"/>
                  <a:pt x="208" y="130"/>
                  <a:pt x="208" y="130"/>
                </a:cubicBezTo>
                <a:close/>
                <a:moveTo>
                  <a:pt x="208" y="131"/>
                </a:moveTo>
                <a:cubicBezTo>
                  <a:pt x="208" y="131"/>
                  <a:pt x="208" y="131"/>
                  <a:pt x="208" y="131"/>
                </a:cubicBezTo>
                <a:close/>
                <a:moveTo>
                  <a:pt x="4" y="132"/>
                </a:moveTo>
                <a:cubicBezTo>
                  <a:pt x="4" y="132"/>
                  <a:pt x="4" y="132"/>
                  <a:pt x="4" y="132"/>
                </a:cubicBezTo>
                <a:close/>
                <a:moveTo>
                  <a:pt x="4" y="133"/>
                </a:moveTo>
                <a:cubicBezTo>
                  <a:pt x="4" y="133"/>
                  <a:pt x="4" y="132"/>
                  <a:pt x="4" y="133"/>
                </a:cubicBezTo>
                <a:close/>
                <a:moveTo>
                  <a:pt x="209" y="134"/>
                </a:moveTo>
                <a:cubicBezTo>
                  <a:pt x="209" y="134"/>
                  <a:pt x="209" y="134"/>
                  <a:pt x="209" y="134"/>
                </a:cubicBezTo>
                <a:close/>
                <a:moveTo>
                  <a:pt x="3" y="135"/>
                </a:moveTo>
                <a:cubicBezTo>
                  <a:pt x="3" y="135"/>
                  <a:pt x="3" y="135"/>
                  <a:pt x="3" y="135"/>
                </a:cubicBezTo>
                <a:close/>
                <a:moveTo>
                  <a:pt x="203" y="148"/>
                </a:moveTo>
                <a:cubicBezTo>
                  <a:pt x="203" y="148"/>
                  <a:pt x="203" y="148"/>
                  <a:pt x="203" y="148"/>
                </a:cubicBezTo>
                <a:close/>
                <a:moveTo>
                  <a:pt x="149" y="165"/>
                </a:moveTo>
                <a:cubicBezTo>
                  <a:pt x="150" y="166"/>
                  <a:pt x="150" y="164"/>
                  <a:pt x="149" y="165"/>
                </a:cubicBezTo>
                <a:close/>
                <a:moveTo>
                  <a:pt x="136" y="173"/>
                </a:moveTo>
                <a:cubicBezTo>
                  <a:pt x="137" y="174"/>
                  <a:pt x="135" y="172"/>
                  <a:pt x="136" y="173"/>
                </a:cubicBezTo>
                <a:close/>
                <a:moveTo>
                  <a:pt x="137" y="173"/>
                </a:moveTo>
                <a:cubicBezTo>
                  <a:pt x="137" y="174"/>
                  <a:pt x="137" y="173"/>
                  <a:pt x="137" y="173"/>
                </a:cubicBezTo>
                <a:close/>
                <a:moveTo>
                  <a:pt x="137" y="174"/>
                </a:moveTo>
                <a:cubicBezTo>
                  <a:pt x="137" y="174"/>
                  <a:pt x="136" y="174"/>
                  <a:pt x="137" y="174"/>
                </a:cubicBezTo>
                <a:close/>
                <a:moveTo>
                  <a:pt x="159" y="188"/>
                </a:moveTo>
                <a:cubicBezTo>
                  <a:pt x="159" y="189"/>
                  <a:pt x="159" y="188"/>
                  <a:pt x="159" y="188"/>
                </a:cubicBezTo>
                <a:close/>
              </a:path>
            </a:pathLst>
          </a:custGeom>
          <a:solidFill>
            <a:srgbClr val="E5B8B7">
              <a:alpha val="30980"/>
            </a:srgbClr>
          </a:solidFill>
          <a:ln>
            <a:noFill/>
          </a:ln>
        </p:spPr>
        <p:txBody>
          <a:bodyPr spcFirstLastPara="1" wrap="square" lIns="96750" tIns="48375" rIns="96750" bIns="48375"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100" b="0" i="0" u="none" strike="noStrike" cap="none" dirty="0">
                <a:solidFill>
                  <a:srgbClr val="000000"/>
                </a:solidFill>
                <a:latin typeface="Arial"/>
                <a:ea typeface="Arial"/>
                <a:cs typeface="Arial"/>
                <a:sym typeface="Arial"/>
              </a:rPr>
              <a:t>“</a:t>
            </a:r>
            <a:r>
              <a:rPr lang="en-US" sz="1100" dirty="0"/>
              <a:t>The time it takes to ingest data versus present the data out in a meaningful manner takes a long time.</a:t>
            </a:r>
            <a:r>
              <a:rPr lang="en-US" sz="1100" b="0" i="0" u="none" strike="noStrike" cap="none" dirty="0">
                <a:solidFill>
                  <a:srgbClr val="000000"/>
                </a:solidFill>
                <a:latin typeface="Arial"/>
                <a:ea typeface="Arial"/>
                <a:cs typeface="Arial"/>
                <a:sym typeface="Arial"/>
              </a:rPr>
              <a:t>” (</a:t>
            </a:r>
            <a:r>
              <a:rPr lang="en-US" sz="1100" dirty="0"/>
              <a:t>IT</a:t>
            </a:r>
            <a:r>
              <a:rPr lang="en-US" sz="1100" b="0" i="0" u="none" strike="noStrike" cap="none" dirty="0">
                <a:solidFill>
                  <a:srgbClr val="000000"/>
                </a:solidFill>
                <a:latin typeface="Arial"/>
                <a:ea typeface="Arial"/>
                <a:cs typeface="Arial"/>
                <a:sym typeface="Arial"/>
              </a:rPr>
              <a:t>)</a:t>
            </a:r>
            <a:endParaRPr sz="11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50"/>
              <a:buFont typeface="Arial"/>
              <a:buNone/>
            </a:pPr>
            <a:endParaRPr sz="1100" b="1" i="0" u="none" strike="noStrike" cap="none" dirty="0">
              <a:solidFill>
                <a:srgbClr val="000000"/>
              </a:solidFill>
              <a:latin typeface="Arial"/>
              <a:ea typeface="Arial"/>
              <a:cs typeface="Arial"/>
              <a:sym typeface="Arial"/>
            </a:endParaRPr>
          </a:p>
        </p:txBody>
      </p:sp>
      <p:sp>
        <p:nvSpPr>
          <p:cNvPr id="392" name="Google Shape;392;p11"/>
          <p:cNvSpPr txBox="1"/>
          <p:nvPr/>
        </p:nvSpPr>
        <p:spPr>
          <a:xfrm>
            <a:off x="1495319" y="4534438"/>
            <a:ext cx="5656202"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dirty="0">
                <a:solidFill>
                  <a:schemeClr val="dk2"/>
                </a:solidFill>
                <a:latin typeface="Arial"/>
                <a:ea typeface="Arial"/>
                <a:cs typeface="Arial"/>
                <a:sym typeface="Arial"/>
              </a:rPr>
              <a:t>See Excel spreadsheet for details. </a:t>
            </a:r>
            <a:endParaRPr sz="140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6A74C9F4-C092-D440-8F66-D450A4428B28}"/>
              </a:ext>
            </a:extLst>
          </p:cNvPr>
          <p:cNvSpPr txBox="1"/>
          <p:nvPr/>
        </p:nvSpPr>
        <p:spPr>
          <a:xfrm>
            <a:off x="284813" y="734545"/>
            <a:ext cx="4591512" cy="3508653"/>
          </a:xfrm>
          <a:prstGeom prst="rect">
            <a:avLst/>
          </a:prstGeom>
          <a:noFill/>
        </p:spPr>
        <p:txBody>
          <a:bodyPr wrap="square" rtlCol="0">
            <a:spAutoFit/>
          </a:bodyPr>
          <a:lstStyle/>
          <a:p>
            <a:r>
              <a:rPr lang="en-US" sz="1600" b="1" dirty="0"/>
              <a:t>What We Heard:</a:t>
            </a:r>
          </a:p>
          <a:p>
            <a:pPr marL="342900" indent="-342900">
              <a:buFont typeface="+mj-lt"/>
              <a:buAutoNum type="arabicPeriod"/>
            </a:pPr>
            <a:r>
              <a:rPr lang="en-US" sz="1600" dirty="0"/>
              <a:t>DW is not properly modeled </a:t>
            </a:r>
          </a:p>
          <a:p>
            <a:pPr marL="342900" indent="-342900">
              <a:buFont typeface="+mj-lt"/>
              <a:buAutoNum type="arabicPeriod"/>
            </a:pPr>
            <a:r>
              <a:rPr lang="en-US" sz="1600" dirty="0"/>
              <a:t>Data flows are overly complex</a:t>
            </a:r>
          </a:p>
          <a:p>
            <a:pPr marL="342900" indent="-342900">
              <a:buFont typeface="+mj-lt"/>
              <a:buAutoNum type="arabicPeriod"/>
            </a:pPr>
            <a:r>
              <a:rPr lang="en-US" sz="1600" dirty="0"/>
              <a:t>The time to ingest and model new sources of data takes too long (i.e., up to six months) </a:t>
            </a:r>
          </a:p>
          <a:p>
            <a:pPr marL="342900" indent="-342900">
              <a:buFont typeface="+mj-lt"/>
              <a:buAutoNum type="arabicPeriod"/>
            </a:pPr>
            <a:r>
              <a:rPr lang="en-US" sz="1600" dirty="0"/>
              <a:t>Data is not properly governed (i.e., lack of standard data definitions, master data, data quality, and consistency)</a:t>
            </a:r>
          </a:p>
          <a:p>
            <a:pPr marL="342900" indent="-342900">
              <a:buFont typeface="+mj-lt"/>
              <a:buAutoNum type="arabicPeriod"/>
            </a:pPr>
            <a:r>
              <a:rPr lang="en-US" sz="1600" dirty="0"/>
              <a:t>Operational groups (i.e., Sam’s) need a modeled real-time data environment (i.e., ODS or hub)</a:t>
            </a:r>
          </a:p>
          <a:p>
            <a:pPr marL="342900" indent="-342900">
              <a:buFont typeface="+mj-lt"/>
              <a:buAutoNum type="arabicPeriod"/>
            </a:pPr>
            <a:r>
              <a:rPr lang="en-US" sz="1600" dirty="0"/>
              <a:t>BI team needs stronger data architecture and support </a:t>
            </a:r>
          </a:p>
          <a:p>
            <a:pPr marL="285750" indent="-285750">
              <a:buFontTx/>
              <a:buChar cha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ge9285175ea_0_66"/>
          <p:cNvSpPr/>
          <p:nvPr/>
        </p:nvSpPr>
        <p:spPr>
          <a:xfrm>
            <a:off x="4719233" y="3555625"/>
            <a:ext cx="2052152" cy="882723"/>
          </a:xfrm>
          <a:custGeom>
            <a:avLst/>
            <a:gdLst/>
            <a:ahLst/>
            <a:cxnLst/>
            <a:rect l="l" t="t" r="r" b="b"/>
            <a:pathLst>
              <a:path w="151" h="126" extrusionOk="0">
                <a:moveTo>
                  <a:pt x="118" y="0"/>
                </a:moveTo>
                <a:cubicBezTo>
                  <a:pt x="123" y="2"/>
                  <a:pt x="127" y="1"/>
                  <a:pt x="132" y="3"/>
                </a:cubicBezTo>
                <a:cubicBezTo>
                  <a:pt x="132" y="1"/>
                  <a:pt x="136" y="6"/>
                  <a:pt x="137" y="3"/>
                </a:cubicBezTo>
                <a:cubicBezTo>
                  <a:pt x="144" y="5"/>
                  <a:pt x="146" y="14"/>
                  <a:pt x="148" y="18"/>
                </a:cubicBezTo>
                <a:cubicBezTo>
                  <a:pt x="147" y="21"/>
                  <a:pt x="148" y="23"/>
                  <a:pt x="148" y="25"/>
                </a:cubicBezTo>
                <a:cubicBezTo>
                  <a:pt x="148" y="26"/>
                  <a:pt x="149" y="25"/>
                  <a:pt x="149" y="26"/>
                </a:cubicBezTo>
                <a:cubicBezTo>
                  <a:pt x="151" y="28"/>
                  <a:pt x="149" y="29"/>
                  <a:pt x="148" y="32"/>
                </a:cubicBezTo>
                <a:cubicBezTo>
                  <a:pt x="149" y="35"/>
                  <a:pt x="149" y="38"/>
                  <a:pt x="148" y="41"/>
                </a:cubicBezTo>
                <a:cubicBezTo>
                  <a:pt x="150" y="43"/>
                  <a:pt x="151" y="44"/>
                  <a:pt x="148" y="46"/>
                </a:cubicBezTo>
                <a:cubicBezTo>
                  <a:pt x="148" y="48"/>
                  <a:pt x="148" y="52"/>
                  <a:pt x="149" y="53"/>
                </a:cubicBezTo>
                <a:cubicBezTo>
                  <a:pt x="147" y="59"/>
                  <a:pt x="148" y="65"/>
                  <a:pt x="147" y="73"/>
                </a:cubicBezTo>
                <a:cubicBezTo>
                  <a:pt x="147" y="73"/>
                  <a:pt x="146" y="73"/>
                  <a:pt x="146" y="73"/>
                </a:cubicBezTo>
                <a:cubicBezTo>
                  <a:pt x="146" y="73"/>
                  <a:pt x="147" y="74"/>
                  <a:pt x="147" y="74"/>
                </a:cubicBezTo>
                <a:cubicBezTo>
                  <a:pt x="147" y="74"/>
                  <a:pt x="147" y="74"/>
                  <a:pt x="147" y="73"/>
                </a:cubicBezTo>
                <a:cubicBezTo>
                  <a:pt x="148" y="74"/>
                  <a:pt x="148" y="78"/>
                  <a:pt x="146" y="77"/>
                </a:cubicBezTo>
                <a:cubicBezTo>
                  <a:pt x="146" y="77"/>
                  <a:pt x="146" y="78"/>
                  <a:pt x="146" y="78"/>
                </a:cubicBezTo>
                <a:cubicBezTo>
                  <a:pt x="146" y="79"/>
                  <a:pt x="147" y="78"/>
                  <a:pt x="148" y="79"/>
                </a:cubicBezTo>
                <a:cubicBezTo>
                  <a:pt x="147" y="79"/>
                  <a:pt x="148" y="81"/>
                  <a:pt x="148" y="82"/>
                </a:cubicBezTo>
                <a:cubicBezTo>
                  <a:pt x="144" y="84"/>
                  <a:pt x="146" y="88"/>
                  <a:pt x="143" y="88"/>
                </a:cubicBezTo>
                <a:cubicBezTo>
                  <a:pt x="144" y="89"/>
                  <a:pt x="142" y="90"/>
                  <a:pt x="144" y="90"/>
                </a:cubicBezTo>
                <a:cubicBezTo>
                  <a:pt x="142" y="92"/>
                  <a:pt x="141" y="94"/>
                  <a:pt x="139" y="95"/>
                </a:cubicBezTo>
                <a:cubicBezTo>
                  <a:pt x="135" y="97"/>
                  <a:pt x="132" y="96"/>
                  <a:pt x="128" y="97"/>
                </a:cubicBezTo>
                <a:cubicBezTo>
                  <a:pt x="127" y="97"/>
                  <a:pt x="126" y="96"/>
                  <a:pt x="125" y="96"/>
                </a:cubicBezTo>
                <a:cubicBezTo>
                  <a:pt x="123" y="97"/>
                  <a:pt x="123" y="98"/>
                  <a:pt x="121" y="98"/>
                </a:cubicBezTo>
                <a:cubicBezTo>
                  <a:pt x="119" y="96"/>
                  <a:pt x="116" y="95"/>
                  <a:pt x="113" y="97"/>
                </a:cubicBezTo>
                <a:cubicBezTo>
                  <a:pt x="110" y="94"/>
                  <a:pt x="103" y="95"/>
                  <a:pt x="100" y="98"/>
                </a:cubicBezTo>
                <a:cubicBezTo>
                  <a:pt x="98" y="97"/>
                  <a:pt x="97" y="96"/>
                  <a:pt x="95" y="95"/>
                </a:cubicBezTo>
                <a:cubicBezTo>
                  <a:pt x="95" y="95"/>
                  <a:pt x="95" y="96"/>
                  <a:pt x="94" y="96"/>
                </a:cubicBezTo>
                <a:cubicBezTo>
                  <a:pt x="93" y="97"/>
                  <a:pt x="90" y="96"/>
                  <a:pt x="90" y="98"/>
                </a:cubicBezTo>
                <a:cubicBezTo>
                  <a:pt x="86" y="98"/>
                  <a:pt x="83" y="103"/>
                  <a:pt x="80" y="103"/>
                </a:cubicBezTo>
                <a:cubicBezTo>
                  <a:pt x="78" y="105"/>
                  <a:pt x="74" y="106"/>
                  <a:pt x="73" y="109"/>
                </a:cubicBezTo>
                <a:cubicBezTo>
                  <a:pt x="72" y="108"/>
                  <a:pt x="72" y="109"/>
                  <a:pt x="71" y="109"/>
                </a:cubicBezTo>
                <a:cubicBezTo>
                  <a:pt x="66" y="115"/>
                  <a:pt x="56" y="117"/>
                  <a:pt x="51" y="125"/>
                </a:cubicBezTo>
                <a:cubicBezTo>
                  <a:pt x="50" y="124"/>
                  <a:pt x="47" y="126"/>
                  <a:pt x="45" y="125"/>
                </a:cubicBezTo>
                <a:cubicBezTo>
                  <a:pt x="45" y="124"/>
                  <a:pt x="46" y="123"/>
                  <a:pt x="47" y="121"/>
                </a:cubicBezTo>
                <a:cubicBezTo>
                  <a:pt x="47" y="122"/>
                  <a:pt x="46" y="122"/>
                  <a:pt x="47" y="122"/>
                </a:cubicBezTo>
                <a:cubicBezTo>
                  <a:pt x="48" y="121"/>
                  <a:pt x="47" y="117"/>
                  <a:pt x="49" y="118"/>
                </a:cubicBezTo>
                <a:cubicBezTo>
                  <a:pt x="49" y="115"/>
                  <a:pt x="52" y="112"/>
                  <a:pt x="52" y="108"/>
                </a:cubicBezTo>
                <a:cubicBezTo>
                  <a:pt x="55" y="105"/>
                  <a:pt x="55" y="103"/>
                  <a:pt x="57" y="99"/>
                </a:cubicBezTo>
                <a:cubicBezTo>
                  <a:pt x="56" y="99"/>
                  <a:pt x="56" y="99"/>
                  <a:pt x="55" y="99"/>
                </a:cubicBezTo>
                <a:cubicBezTo>
                  <a:pt x="53" y="96"/>
                  <a:pt x="44" y="95"/>
                  <a:pt x="40" y="98"/>
                </a:cubicBezTo>
                <a:cubicBezTo>
                  <a:pt x="38" y="96"/>
                  <a:pt x="33" y="98"/>
                  <a:pt x="31" y="96"/>
                </a:cubicBezTo>
                <a:cubicBezTo>
                  <a:pt x="27" y="98"/>
                  <a:pt x="20" y="96"/>
                  <a:pt x="17" y="98"/>
                </a:cubicBezTo>
                <a:cubicBezTo>
                  <a:pt x="14" y="95"/>
                  <a:pt x="10" y="96"/>
                  <a:pt x="6" y="92"/>
                </a:cubicBezTo>
                <a:cubicBezTo>
                  <a:pt x="6" y="90"/>
                  <a:pt x="6" y="90"/>
                  <a:pt x="4" y="89"/>
                </a:cubicBezTo>
                <a:cubicBezTo>
                  <a:pt x="6" y="88"/>
                  <a:pt x="4" y="86"/>
                  <a:pt x="2" y="85"/>
                </a:cubicBezTo>
                <a:cubicBezTo>
                  <a:pt x="3" y="84"/>
                  <a:pt x="2" y="82"/>
                  <a:pt x="2" y="81"/>
                </a:cubicBezTo>
                <a:cubicBezTo>
                  <a:pt x="3" y="82"/>
                  <a:pt x="2" y="80"/>
                  <a:pt x="3" y="81"/>
                </a:cubicBezTo>
                <a:cubicBezTo>
                  <a:pt x="1" y="73"/>
                  <a:pt x="2" y="64"/>
                  <a:pt x="1" y="54"/>
                </a:cubicBezTo>
                <a:cubicBezTo>
                  <a:pt x="1" y="53"/>
                  <a:pt x="1" y="53"/>
                  <a:pt x="0" y="52"/>
                </a:cubicBezTo>
                <a:cubicBezTo>
                  <a:pt x="0" y="52"/>
                  <a:pt x="1" y="52"/>
                  <a:pt x="1" y="52"/>
                </a:cubicBezTo>
                <a:cubicBezTo>
                  <a:pt x="2" y="38"/>
                  <a:pt x="0" y="31"/>
                  <a:pt x="0" y="18"/>
                </a:cubicBezTo>
                <a:cubicBezTo>
                  <a:pt x="0" y="18"/>
                  <a:pt x="1" y="17"/>
                  <a:pt x="0" y="17"/>
                </a:cubicBezTo>
                <a:cubicBezTo>
                  <a:pt x="0" y="15"/>
                  <a:pt x="2" y="12"/>
                  <a:pt x="2" y="9"/>
                </a:cubicBezTo>
                <a:cubicBezTo>
                  <a:pt x="3" y="7"/>
                  <a:pt x="4" y="5"/>
                  <a:pt x="6" y="5"/>
                </a:cubicBezTo>
                <a:cubicBezTo>
                  <a:pt x="6" y="5"/>
                  <a:pt x="6" y="4"/>
                  <a:pt x="6" y="4"/>
                </a:cubicBezTo>
                <a:cubicBezTo>
                  <a:pt x="10" y="3"/>
                  <a:pt x="16" y="4"/>
                  <a:pt x="17" y="2"/>
                </a:cubicBezTo>
                <a:cubicBezTo>
                  <a:pt x="18" y="2"/>
                  <a:pt x="17" y="2"/>
                  <a:pt x="17" y="3"/>
                </a:cubicBezTo>
                <a:cubicBezTo>
                  <a:pt x="18" y="2"/>
                  <a:pt x="19" y="1"/>
                  <a:pt x="20" y="3"/>
                </a:cubicBezTo>
                <a:cubicBezTo>
                  <a:pt x="29" y="2"/>
                  <a:pt x="35" y="1"/>
                  <a:pt x="43" y="3"/>
                </a:cubicBezTo>
                <a:cubicBezTo>
                  <a:pt x="44" y="1"/>
                  <a:pt x="47" y="2"/>
                  <a:pt x="47" y="1"/>
                </a:cubicBezTo>
                <a:cubicBezTo>
                  <a:pt x="51" y="2"/>
                  <a:pt x="59" y="2"/>
                  <a:pt x="61" y="2"/>
                </a:cubicBezTo>
                <a:cubicBezTo>
                  <a:pt x="68" y="4"/>
                  <a:pt x="78" y="2"/>
                  <a:pt x="84" y="3"/>
                </a:cubicBezTo>
                <a:cubicBezTo>
                  <a:pt x="84" y="3"/>
                  <a:pt x="84" y="3"/>
                  <a:pt x="84" y="3"/>
                </a:cubicBezTo>
                <a:cubicBezTo>
                  <a:pt x="88" y="2"/>
                  <a:pt x="91" y="4"/>
                  <a:pt x="95" y="2"/>
                </a:cubicBezTo>
                <a:cubicBezTo>
                  <a:pt x="101" y="2"/>
                  <a:pt x="112" y="1"/>
                  <a:pt x="118" y="1"/>
                </a:cubicBezTo>
                <a:cubicBezTo>
                  <a:pt x="118" y="1"/>
                  <a:pt x="118" y="1"/>
                  <a:pt x="118" y="0"/>
                </a:cubicBezTo>
              </a:path>
            </a:pathLst>
          </a:custGeom>
          <a:solidFill>
            <a:srgbClr val="00A1DE">
              <a:alpha val="40000"/>
            </a:srgbClr>
          </a:solidFill>
          <a:ln>
            <a:noFill/>
          </a:ln>
        </p:spPr>
        <p:txBody>
          <a:bodyPr spcFirstLastPara="1" wrap="square" lIns="96750" tIns="48375" rIns="96750" bIns="48375"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1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50"/>
              <a:buFont typeface="Arial"/>
              <a:buNone/>
            </a:pPr>
            <a:r>
              <a:rPr lang="en-US" sz="1100" b="0" i="0" u="none" strike="noStrike" cap="none" dirty="0">
                <a:solidFill>
                  <a:srgbClr val="000000"/>
                </a:solidFill>
                <a:latin typeface="Arial"/>
                <a:ea typeface="Arial"/>
                <a:cs typeface="Arial"/>
                <a:sym typeface="Arial"/>
              </a:rPr>
              <a:t>“</a:t>
            </a:r>
            <a:r>
              <a:rPr lang="en-US" sz="1100" dirty="0"/>
              <a:t>People are reluctant to take ownership of the process.</a:t>
            </a:r>
            <a:r>
              <a:rPr lang="en-US" sz="1100" b="0" i="0" u="none" strike="noStrike" cap="none" dirty="0">
                <a:solidFill>
                  <a:srgbClr val="000000"/>
                </a:solidFill>
                <a:latin typeface="Arial"/>
                <a:ea typeface="Arial"/>
                <a:cs typeface="Arial"/>
                <a:sym typeface="Arial"/>
              </a:rPr>
              <a:t>” (</a:t>
            </a:r>
            <a:r>
              <a:rPr lang="en-US" sz="1100" dirty="0"/>
              <a:t>Analytics</a:t>
            </a:r>
            <a:r>
              <a:rPr lang="en-US" sz="1100" b="0" i="0" u="none" strike="noStrike" cap="none" dirty="0">
                <a:solidFill>
                  <a:srgbClr val="000000"/>
                </a:solidFill>
                <a:latin typeface="Arial"/>
                <a:ea typeface="Arial"/>
                <a:cs typeface="Arial"/>
                <a:sym typeface="Arial"/>
              </a:rPr>
              <a:t>)</a:t>
            </a:r>
            <a:endParaRPr sz="16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50"/>
              <a:buFont typeface="Arial"/>
              <a:buNone/>
            </a:pPr>
            <a:endParaRPr sz="11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50"/>
              <a:buFont typeface="Arial"/>
              <a:buNone/>
            </a:pPr>
            <a:endParaRPr sz="1100" b="0" i="0" u="none" strike="noStrike" cap="none" dirty="0">
              <a:solidFill>
                <a:srgbClr val="000000"/>
              </a:solidFill>
              <a:latin typeface="Arial"/>
              <a:ea typeface="Arial"/>
              <a:cs typeface="Arial"/>
              <a:sym typeface="Arial"/>
            </a:endParaRPr>
          </a:p>
        </p:txBody>
      </p:sp>
      <p:sp>
        <p:nvSpPr>
          <p:cNvPr id="398" name="Google Shape;398;ge9285175ea_0_66"/>
          <p:cNvSpPr txBox="1">
            <a:spLocks noGrp="1"/>
          </p:cNvSpPr>
          <p:nvPr>
            <p:ph type="title"/>
          </p:nvPr>
        </p:nvSpPr>
        <p:spPr>
          <a:xfrm>
            <a:off x="84984" y="1"/>
            <a:ext cx="6308400" cy="45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n-US"/>
              <a:t>Interview Summary - Data Governance  </a:t>
            </a:r>
            <a:endParaRPr/>
          </a:p>
        </p:txBody>
      </p:sp>
      <p:sp>
        <p:nvSpPr>
          <p:cNvPr id="399" name="Google Shape;399;ge9285175ea_0_66"/>
          <p:cNvSpPr/>
          <p:nvPr/>
        </p:nvSpPr>
        <p:spPr>
          <a:xfrm>
            <a:off x="5126400" y="722400"/>
            <a:ext cx="3566026" cy="1078725"/>
          </a:xfrm>
          <a:custGeom>
            <a:avLst/>
            <a:gdLst/>
            <a:ahLst/>
            <a:cxnLst/>
            <a:rect l="l" t="t" r="r" b="b"/>
            <a:pathLst>
              <a:path w="211" h="190" extrusionOk="0">
                <a:moveTo>
                  <a:pt x="124" y="1"/>
                </a:moveTo>
                <a:cubicBezTo>
                  <a:pt x="125" y="1"/>
                  <a:pt x="124" y="1"/>
                  <a:pt x="124" y="1"/>
                </a:cubicBezTo>
                <a:cubicBezTo>
                  <a:pt x="132" y="0"/>
                  <a:pt x="142" y="2"/>
                  <a:pt x="154" y="1"/>
                </a:cubicBezTo>
                <a:cubicBezTo>
                  <a:pt x="154" y="1"/>
                  <a:pt x="153" y="1"/>
                  <a:pt x="153" y="1"/>
                </a:cubicBezTo>
                <a:cubicBezTo>
                  <a:pt x="154" y="1"/>
                  <a:pt x="154" y="1"/>
                  <a:pt x="154" y="2"/>
                </a:cubicBezTo>
                <a:cubicBezTo>
                  <a:pt x="154" y="1"/>
                  <a:pt x="155" y="1"/>
                  <a:pt x="155" y="2"/>
                </a:cubicBezTo>
                <a:cubicBezTo>
                  <a:pt x="156" y="1"/>
                  <a:pt x="165" y="0"/>
                  <a:pt x="166" y="3"/>
                </a:cubicBezTo>
                <a:cubicBezTo>
                  <a:pt x="167" y="1"/>
                  <a:pt x="170" y="4"/>
                  <a:pt x="171" y="3"/>
                </a:cubicBezTo>
                <a:cubicBezTo>
                  <a:pt x="172" y="3"/>
                  <a:pt x="172" y="4"/>
                  <a:pt x="174" y="3"/>
                </a:cubicBezTo>
                <a:cubicBezTo>
                  <a:pt x="174" y="2"/>
                  <a:pt x="172" y="4"/>
                  <a:pt x="172" y="3"/>
                </a:cubicBezTo>
                <a:cubicBezTo>
                  <a:pt x="171" y="3"/>
                  <a:pt x="175" y="2"/>
                  <a:pt x="175" y="3"/>
                </a:cubicBezTo>
                <a:cubicBezTo>
                  <a:pt x="176" y="2"/>
                  <a:pt x="179" y="3"/>
                  <a:pt x="180" y="2"/>
                </a:cubicBezTo>
                <a:cubicBezTo>
                  <a:pt x="181" y="2"/>
                  <a:pt x="188" y="2"/>
                  <a:pt x="188" y="4"/>
                </a:cubicBezTo>
                <a:cubicBezTo>
                  <a:pt x="189" y="3"/>
                  <a:pt x="189" y="4"/>
                  <a:pt x="189" y="4"/>
                </a:cubicBezTo>
                <a:cubicBezTo>
                  <a:pt x="191" y="4"/>
                  <a:pt x="192" y="5"/>
                  <a:pt x="195" y="4"/>
                </a:cubicBezTo>
                <a:cubicBezTo>
                  <a:pt x="194" y="5"/>
                  <a:pt x="195" y="5"/>
                  <a:pt x="194" y="6"/>
                </a:cubicBezTo>
                <a:cubicBezTo>
                  <a:pt x="196" y="8"/>
                  <a:pt x="202" y="6"/>
                  <a:pt x="202" y="8"/>
                </a:cubicBezTo>
                <a:cubicBezTo>
                  <a:pt x="202" y="8"/>
                  <a:pt x="202" y="8"/>
                  <a:pt x="203" y="8"/>
                </a:cubicBezTo>
                <a:cubicBezTo>
                  <a:pt x="203" y="8"/>
                  <a:pt x="203" y="8"/>
                  <a:pt x="202" y="8"/>
                </a:cubicBezTo>
                <a:cubicBezTo>
                  <a:pt x="204" y="9"/>
                  <a:pt x="205" y="11"/>
                  <a:pt x="207" y="12"/>
                </a:cubicBezTo>
                <a:cubicBezTo>
                  <a:pt x="206" y="13"/>
                  <a:pt x="207" y="13"/>
                  <a:pt x="208" y="14"/>
                </a:cubicBezTo>
                <a:cubicBezTo>
                  <a:pt x="207" y="16"/>
                  <a:pt x="207" y="17"/>
                  <a:pt x="208" y="19"/>
                </a:cubicBezTo>
                <a:cubicBezTo>
                  <a:pt x="208" y="19"/>
                  <a:pt x="208" y="19"/>
                  <a:pt x="207" y="19"/>
                </a:cubicBezTo>
                <a:cubicBezTo>
                  <a:pt x="207" y="20"/>
                  <a:pt x="208" y="21"/>
                  <a:pt x="207" y="22"/>
                </a:cubicBezTo>
                <a:cubicBezTo>
                  <a:pt x="210" y="24"/>
                  <a:pt x="209" y="27"/>
                  <a:pt x="209" y="30"/>
                </a:cubicBezTo>
                <a:cubicBezTo>
                  <a:pt x="207" y="29"/>
                  <a:pt x="208" y="31"/>
                  <a:pt x="207" y="32"/>
                </a:cubicBezTo>
                <a:cubicBezTo>
                  <a:pt x="208" y="32"/>
                  <a:pt x="207" y="32"/>
                  <a:pt x="207" y="33"/>
                </a:cubicBezTo>
                <a:cubicBezTo>
                  <a:pt x="208" y="33"/>
                  <a:pt x="209" y="35"/>
                  <a:pt x="209" y="37"/>
                </a:cubicBezTo>
                <a:cubicBezTo>
                  <a:pt x="209" y="38"/>
                  <a:pt x="208" y="37"/>
                  <a:pt x="208" y="38"/>
                </a:cubicBezTo>
                <a:cubicBezTo>
                  <a:pt x="208" y="37"/>
                  <a:pt x="207" y="40"/>
                  <a:pt x="207" y="38"/>
                </a:cubicBezTo>
                <a:cubicBezTo>
                  <a:pt x="206" y="38"/>
                  <a:pt x="207" y="40"/>
                  <a:pt x="208" y="39"/>
                </a:cubicBezTo>
                <a:cubicBezTo>
                  <a:pt x="207" y="40"/>
                  <a:pt x="207" y="41"/>
                  <a:pt x="208" y="42"/>
                </a:cubicBezTo>
                <a:cubicBezTo>
                  <a:pt x="208" y="42"/>
                  <a:pt x="207" y="42"/>
                  <a:pt x="206" y="42"/>
                </a:cubicBezTo>
                <a:cubicBezTo>
                  <a:pt x="206" y="43"/>
                  <a:pt x="207" y="43"/>
                  <a:pt x="207" y="42"/>
                </a:cubicBezTo>
                <a:cubicBezTo>
                  <a:pt x="207" y="45"/>
                  <a:pt x="208" y="46"/>
                  <a:pt x="207" y="48"/>
                </a:cubicBezTo>
                <a:cubicBezTo>
                  <a:pt x="206" y="48"/>
                  <a:pt x="207" y="50"/>
                  <a:pt x="206" y="49"/>
                </a:cubicBezTo>
                <a:cubicBezTo>
                  <a:pt x="206" y="49"/>
                  <a:pt x="206" y="50"/>
                  <a:pt x="205" y="50"/>
                </a:cubicBezTo>
                <a:cubicBezTo>
                  <a:pt x="208" y="51"/>
                  <a:pt x="206" y="55"/>
                  <a:pt x="209" y="56"/>
                </a:cubicBezTo>
                <a:cubicBezTo>
                  <a:pt x="208" y="56"/>
                  <a:pt x="208" y="56"/>
                  <a:pt x="208" y="56"/>
                </a:cubicBezTo>
                <a:cubicBezTo>
                  <a:pt x="210" y="59"/>
                  <a:pt x="208" y="61"/>
                  <a:pt x="209" y="65"/>
                </a:cubicBezTo>
                <a:cubicBezTo>
                  <a:pt x="209" y="66"/>
                  <a:pt x="209" y="65"/>
                  <a:pt x="208" y="65"/>
                </a:cubicBezTo>
                <a:cubicBezTo>
                  <a:pt x="208" y="65"/>
                  <a:pt x="209" y="65"/>
                  <a:pt x="209" y="66"/>
                </a:cubicBezTo>
                <a:cubicBezTo>
                  <a:pt x="208" y="65"/>
                  <a:pt x="208" y="67"/>
                  <a:pt x="209" y="68"/>
                </a:cubicBezTo>
                <a:cubicBezTo>
                  <a:pt x="208" y="68"/>
                  <a:pt x="208" y="68"/>
                  <a:pt x="208" y="67"/>
                </a:cubicBezTo>
                <a:cubicBezTo>
                  <a:pt x="207" y="68"/>
                  <a:pt x="209" y="69"/>
                  <a:pt x="209" y="70"/>
                </a:cubicBezTo>
                <a:cubicBezTo>
                  <a:pt x="207" y="74"/>
                  <a:pt x="210" y="77"/>
                  <a:pt x="209" y="82"/>
                </a:cubicBezTo>
                <a:cubicBezTo>
                  <a:pt x="211" y="81"/>
                  <a:pt x="208" y="82"/>
                  <a:pt x="210" y="82"/>
                </a:cubicBezTo>
                <a:cubicBezTo>
                  <a:pt x="209" y="83"/>
                  <a:pt x="209" y="83"/>
                  <a:pt x="209" y="83"/>
                </a:cubicBezTo>
                <a:cubicBezTo>
                  <a:pt x="209" y="84"/>
                  <a:pt x="209" y="86"/>
                  <a:pt x="209" y="87"/>
                </a:cubicBezTo>
                <a:cubicBezTo>
                  <a:pt x="209" y="88"/>
                  <a:pt x="209" y="88"/>
                  <a:pt x="209" y="89"/>
                </a:cubicBezTo>
                <a:cubicBezTo>
                  <a:pt x="209" y="89"/>
                  <a:pt x="209" y="89"/>
                  <a:pt x="209" y="89"/>
                </a:cubicBezTo>
                <a:cubicBezTo>
                  <a:pt x="209" y="89"/>
                  <a:pt x="209" y="90"/>
                  <a:pt x="208" y="90"/>
                </a:cubicBezTo>
                <a:cubicBezTo>
                  <a:pt x="208" y="92"/>
                  <a:pt x="208" y="93"/>
                  <a:pt x="207" y="94"/>
                </a:cubicBezTo>
                <a:cubicBezTo>
                  <a:pt x="207" y="94"/>
                  <a:pt x="208" y="94"/>
                  <a:pt x="208" y="94"/>
                </a:cubicBezTo>
                <a:cubicBezTo>
                  <a:pt x="209" y="94"/>
                  <a:pt x="208" y="95"/>
                  <a:pt x="209" y="95"/>
                </a:cubicBezTo>
                <a:cubicBezTo>
                  <a:pt x="209" y="98"/>
                  <a:pt x="210" y="100"/>
                  <a:pt x="210" y="102"/>
                </a:cubicBezTo>
                <a:cubicBezTo>
                  <a:pt x="210" y="103"/>
                  <a:pt x="209" y="103"/>
                  <a:pt x="209" y="104"/>
                </a:cubicBezTo>
                <a:cubicBezTo>
                  <a:pt x="208" y="104"/>
                  <a:pt x="208" y="103"/>
                  <a:pt x="208" y="103"/>
                </a:cubicBezTo>
                <a:cubicBezTo>
                  <a:pt x="208" y="104"/>
                  <a:pt x="209" y="107"/>
                  <a:pt x="209" y="106"/>
                </a:cubicBezTo>
                <a:cubicBezTo>
                  <a:pt x="210" y="106"/>
                  <a:pt x="210" y="107"/>
                  <a:pt x="210" y="107"/>
                </a:cubicBezTo>
                <a:cubicBezTo>
                  <a:pt x="209" y="107"/>
                  <a:pt x="209" y="112"/>
                  <a:pt x="209" y="114"/>
                </a:cubicBezTo>
                <a:cubicBezTo>
                  <a:pt x="208" y="113"/>
                  <a:pt x="209" y="114"/>
                  <a:pt x="208" y="114"/>
                </a:cubicBezTo>
                <a:cubicBezTo>
                  <a:pt x="208" y="114"/>
                  <a:pt x="208" y="114"/>
                  <a:pt x="208" y="114"/>
                </a:cubicBezTo>
                <a:cubicBezTo>
                  <a:pt x="208" y="114"/>
                  <a:pt x="208" y="114"/>
                  <a:pt x="208" y="114"/>
                </a:cubicBezTo>
                <a:cubicBezTo>
                  <a:pt x="208" y="115"/>
                  <a:pt x="208" y="115"/>
                  <a:pt x="208" y="116"/>
                </a:cubicBezTo>
                <a:cubicBezTo>
                  <a:pt x="208" y="115"/>
                  <a:pt x="209" y="115"/>
                  <a:pt x="209" y="115"/>
                </a:cubicBezTo>
                <a:cubicBezTo>
                  <a:pt x="209" y="118"/>
                  <a:pt x="209" y="126"/>
                  <a:pt x="209" y="128"/>
                </a:cubicBezTo>
                <a:cubicBezTo>
                  <a:pt x="208" y="127"/>
                  <a:pt x="208" y="128"/>
                  <a:pt x="208" y="128"/>
                </a:cubicBezTo>
                <a:cubicBezTo>
                  <a:pt x="209" y="128"/>
                  <a:pt x="208" y="128"/>
                  <a:pt x="208" y="129"/>
                </a:cubicBezTo>
                <a:cubicBezTo>
                  <a:pt x="209" y="128"/>
                  <a:pt x="208" y="134"/>
                  <a:pt x="210" y="133"/>
                </a:cubicBezTo>
                <a:cubicBezTo>
                  <a:pt x="210" y="134"/>
                  <a:pt x="210" y="134"/>
                  <a:pt x="210" y="134"/>
                </a:cubicBezTo>
                <a:cubicBezTo>
                  <a:pt x="211" y="134"/>
                  <a:pt x="210" y="135"/>
                  <a:pt x="209" y="134"/>
                </a:cubicBezTo>
                <a:cubicBezTo>
                  <a:pt x="210" y="137"/>
                  <a:pt x="210" y="145"/>
                  <a:pt x="207" y="146"/>
                </a:cubicBezTo>
                <a:cubicBezTo>
                  <a:pt x="206" y="146"/>
                  <a:pt x="207" y="147"/>
                  <a:pt x="207" y="147"/>
                </a:cubicBezTo>
                <a:cubicBezTo>
                  <a:pt x="207" y="148"/>
                  <a:pt x="207" y="146"/>
                  <a:pt x="206" y="146"/>
                </a:cubicBezTo>
                <a:cubicBezTo>
                  <a:pt x="205" y="148"/>
                  <a:pt x="203" y="148"/>
                  <a:pt x="202" y="149"/>
                </a:cubicBezTo>
                <a:cubicBezTo>
                  <a:pt x="201" y="149"/>
                  <a:pt x="201" y="148"/>
                  <a:pt x="201" y="148"/>
                </a:cubicBezTo>
                <a:cubicBezTo>
                  <a:pt x="200" y="149"/>
                  <a:pt x="200" y="149"/>
                  <a:pt x="198" y="149"/>
                </a:cubicBezTo>
                <a:cubicBezTo>
                  <a:pt x="199" y="150"/>
                  <a:pt x="197" y="150"/>
                  <a:pt x="196" y="150"/>
                </a:cubicBezTo>
                <a:cubicBezTo>
                  <a:pt x="196" y="150"/>
                  <a:pt x="196" y="151"/>
                  <a:pt x="196" y="151"/>
                </a:cubicBezTo>
                <a:cubicBezTo>
                  <a:pt x="191" y="151"/>
                  <a:pt x="182" y="154"/>
                  <a:pt x="179" y="150"/>
                </a:cubicBezTo>
                <a:cubicBezTo>
                  <a:pt x="178" y="151"/>
                  <a:pt x="177" y="152"/>
                  <a:pt x="176" y="151"/>
                </a:cubicBezTo>
                <a:cubicBezTo>
                  <a:pt x="176" y="151"/>
                  <a:pt x="176" y="151"/>
                  <a:pt x="176" y="151"/>
                </a:cubicBezTo>
                <a:cubicBezTo>
                  <a:pt x="176" y="152"/>
                  <a:pt x="174" y="150"/>
                  <a:pt x="173" y="152"/>
                </a:cubicBezTo>
                <a:cubicBezTo>
                  <a:pt x="173" y="151"/>
                  <a:pt x="173" y="151"/>
                  <a:pt x="173" y="151"/>
                </a:cubicBezTo>
                <a:cubicBezTo>
                  <a:pt x="173" y="151"/>
                  <a:pt x="172" y="151"/>
                  <a:pt x="172" y="151"/>
                </a:cubicBezTo>
                <a:cubicBezTo>
                  <a:pt x="173" y="152"/>
                  <a:pt x="170" y="153"/>
                  <a:pt x="169" y="152"/>
                </a:cubicBezTo>
                <a:cubicBezTo>
                  <a:pt x="170" y="153"/>
                  <a:pt x="168" y="153"/>
                  <a:pt x="167" y="153"/>
                </a:cubicBezTo>
                <a:cubicBezTo>
                  <a:pt x="167" y="152"/>
                  <a:pt x="166" y="152"/>
                  <a:pt x="166" y="151"/>
                </a:cubicBezTo>
                <a:cubicBezTo>
                  <a:pt x="165" y="152"/>
                  <a:pt x="166" y="153"/>
                  <a:pt x="165" y="152"/>
                </a:cubicBezTo>
                <a:cubicBezTo>
                  <a:pt x="162" y="155"/>
                  <a:pt x="150" y="151"/>
                  <a:pt x="146" y="155"/>
                </a:cubicBezTo>
                <a:cubicBezTo>
                  <a:pt x="147" y="156"/>
                  <a:pt x="147" y="156"/>
                  <a:pt x="146" y="156"/>
                </a:cubicBezTo>
                <a:cubicBezTo>
                  <a:pt x="146" y="157"/>
                  <a:pt x="147" y="157"/>
                  <a:pt x="146" y="158"/>
                </a:cubicBezTo>
                <a:cubicBezTo>
                  <a:pt x="147" y="158"/>
                  <a:pt x="147" y="158"/>
                  <a:pt x="147" y="160"/>
                </a:cubicBezTo>
                <a:cubicBezTo>
                  <a:pt x="147" y="160"/>
                  <a:pt x="147" y="159"/>
                  <a:pt x="146" y="159"/>
                </a:cubicBezTo>
                <a:cubicBezTo>
                  <a:pt x="146" y="160"/>
                  <a:pt x="149" y="162"/>
                  <a:pt x="147" y="161"/>
                </a:cubicBezTo>
                <a:cubicBezTo>
                  <a:pt x="150" y="163"/>
                  <a:pt x="151" y="168"/>
                  <a:pt x="152" y="170"/>
                </a:cubicBezTo>
                <a:cubicBezTo>
                  <a:pt x="152" y="171"/>
                  <a:pt x="152" y="170"/>
                  <a:pt x="151" y="171"/>
                </a:cubicBezTo>
                <a:cubicBezTo>
                  <a:pt x="151" y="171"/>
                  <a:pt x="153" y="173"/>
                  <a:pt x="151" y="173"/>
                </a:cubicBezTo>
                <a:cubicBezTo>
                  <a:pt x="152" y="173"/>
                  <a:pt x="152" y="173"/>
                  <a:pt x="152" y="173"/>
                </a:cubicBezTo>
                <a:cubicBezTo>
                  <a:pt x="152" y="173"/>
                  <a:pt x="152" y="173"/>
                  <a:pt x="152" y="173"/>
                </a:cubicBezTo>
                <a:cubicBezTo>
                  <a:pt x="153" y="173"/>
                  <a:pt x="153" y="173"/>
                  <a:pt x="153" y="174"/>
                </a:cubicBezTo>
                <a:cubicBezTo>
                  <a:pt x="153" y="174"/>
                  <a:pt x="153" y="173"/>
                  <a:pt x="154" y="173"/>
                </a:cubicBezTo>
                <a:cubicBezTo>
                  <a:pt x="156" y="175"/>
                  <a:pt x="155" y="177"/>
                  <a:pt x="156" y="180"/>
                </a:cubicBezTo>
                <a:cubicBezTo>
                  <a:pt x="156" y="180"/>
                  <a:pt x="156" y="180"/>
                  <a:pt x="155" y="180"/>
                </a:cubicBezTo>
                <a:cubicBezTo>
                  <a:pt x="157" y="181"/>
                  <a:pt x="159" y="183"/>
                  <a:pt x="158" y="185"/>
                </a:cubicBezTo>
                <a:cubicBezTo>
                  <a:pt x="159" y="185"/>
                  <a:pt x="159" y="188"/>
                  <a:pt x="160" y="188"/>
                </a:cubicBezTo>
                <a:cubicBezTo>
                  <a:pt x="159" y="189"/>
                  <a:pt x="159" y="189"/>
                  <a:pt x="158" y="189"/>
                </a:cubicBezTo>
                <a:cubicBezTo>
                  <a:pt x="158" y="189"/>
                  <a:pt x="158" y="189"/>
                  <a:pt x="158" y="189"/>
                </a:cubicBezTo>
                <a:cubicBezTo>
                  <a:pt x="153" y="190"/>
                  <a:pt x="151" y="185"/>
                  <a:pt x="148" y="184"/>
                </a:cubicBezTo>
                <a:cubicBezTo>
                  <a:pt x="148" y="184"/>
                  <a:pt x="148" y="183"/>
                  <a:pt x="147" y="182"/>
                </a:cubicBezTo>
                <a:cubicBezTo>
                  <a:pt x="147" y="183"/>
                  <a:pt x="147" y="183"/>
                  <a:pt x="148" y="183"/>
                </a:cubicBezTo>
                <a:cubicBezTo>
                  <a:pt x="148" y="183"/>
                  <a:pt x="147" y="182"/>
                  <a:pt x="147" y="182"/>
                </a:cubicBezTo>
                <a:cubicBezTo>
                  <a:pt x="143" y="182"/>
                  <a:pt x="141" y="178"/>
                  <a:pt x="138" y="177"/>
                </a:cubicBezTo>
                <a:cubicBezTo>
                  <a:pt x="138" y="177"/>
                  <a:pt x="139" y="176"/>
                  <a:pt x="137" y="177"/>
                </a:cubicBezTo>
                <a:cubicBezTo>
                  <a:pt x="138" y="176"/>
                  <a:pt x="137" y="174"/>
                  <a:pt x="136" y="174"/>
                </a:cubicBezTo>
                <a:cubicBezTo>
                  <a:pt x="136" y="173"/>
                  <a:pt x="135" y="174"/>
                  <a:pt x="136" y="173"/>
                </a:cubicBezTo>
                <a:cubicBezTo>
                  <a:pt x="135" y="173"/>
                  <a:pt x="134" y="171"/>
                  <a:pt x="133" y="171"/>
                </a:cubicBezTo>
                <a:cubicBezTo>
                  <a:pt x="132" y="172"/>
                  <a:pt x="131" y="171"/>
                  <a:pt x="130" y="172"/>
                </a:cubicBezTo>
                <a:cubicBezTo>
                  <a:pt x="127" y="170"/>
                  <a:pt x="123" y="167"/>
                  <a:pt x="121" y="165"/>
                </a:cubicBezTo>
                <a:cubicBezTo>
                  <a:pt x="120" y="165"/>
                  <a:pt x="121" y="165"/>
                  <a:pt x="121" y="165"/>
                </a:cubicBezTo>
                <a:cubicBezTo>
                  <a:pt x="119" y="163"/>
                  <a:pt x="115" y="160"/>
                  <a:pt x="112" y="157"/>
                </a:cubicBezTo>
                <a:cubicBezTo>
                  <a:pt x="109" y="158"/>
                  <a:pt x="106" y="156"/>
                  <a:pt x="104" y="154"/>
                </a:cubicBezTo>
                <a:cubicBezTo>
                  <a:pt x="102" y="155"/>
                  <a:pt x="99" y="155"/>
                  <a:pt x="98" y="153"/>
                </a:cubicBezTo>
                <a:cubicBezTo>
                  <a:pt x="96" y="153"/>
                  <a:pt x="96" y="154"/>
                  <a:pt x="95" y="154"/>
                </a:cubicBezTo>
                <a:cubicBezTo>
                  <a:pt x="95" y="154"/>
                  <a:pt x="95" y="154"/>
                  <a:pt x="96" y="154"/>
                </a:cubicBezTo>
                <a:cubicBezTo>
                  <a:pt x="96" y="154"/>
                  <a:pt x="95" y="154"/>
                  <a:pt x="95" y="154"/>
                </a:cubicBezTo>
                <a:cubicBezTo>
                  <a:pt x="91" y="157"/>
                  <a:pt x="88" y="155"/>
                  <a:pt x="84" y="156"/>
                </a:cubicBezTo>
                <a:cubicBezTo>
                  <a:pt x="84" y="155"/>
                  <a:pt x="82" y="153"/>
                  <a:pt x="81" y="152"/>
                </a:cubicBezTo>
                <a:cubicBezTo>
                  <a:pt x="80" y="152"/>
                  <a:pt x="80" y="153"/>
                  <a:pt x="79" y="153"/>
                </a:cubicBezTo>
                <a:cubicBezTo>
                  <a:pt x="79" y="154"/>
                  <a:pt x="77" y="155"/>
                  <a:pt x="76" y="155"/>
                </a:cubicBezTo>
                <a:cubicBezTo>
                  <a:pt x="76" y="156"/>
                  <a:pt x="74" y="155"/>
                  <a:pt x="73" y="156"/>
                </a:cubicBezTo>
                <a:cubicBezTo>
                  <a:pt x="73" y="154"/>
                  <a:pt x="71" y="155"/>
                  <a:pt x="71" y="153"/>
                </a:cubicBezTo>
                <a:cubicBezTo>
                  <a:pt x="70" y="153"/>
                  <a:pt x="71" y="154"/>
                  <a:pt x="70" y="154"/>
                </a:cubicBezTo>
                <a:cubicBezTo>
                  <a:pt x="70" y="154"/>
                  <a:pt x="70" y="153"/>
                  <a:pt x="70" y="154"/>
                </a:cubicBezTo>
                <a:cubicBezTo>
                  <a:pt x="69" y="153"/>
                  <a:pt x="70" y="153"/>
                  <a:pt x="69" y="152"/>
                </a:cubicBezTo>
                <a:cubicBezTo>
                  <a:pt x="64" y="155"/>
                  <a:pt x="60" y="153"/>
                  <a:pt x="54" y="152"/>
                </a:cubicBezTo>
                <a:cubicBezTo>
                  <a:pt x="55" y="153"/>
                  <a:pt x="53" y="151"/>
                  <a:pt x="53" y="153"/>
                </a:cubicBezTo>
                <a:cubicBezTo>
                  <a:pt x="49" y="151"/>
                  <a:pt x="48" y="154"/>
                  <a:pt x="43" y="153"/>
                </a:cubicBezTo>
                <a:cubicBezTo>
                  <a:pt x="41" y="153"/>
                  <a:pt x="38" y="152"/>
                  <a:pt x="36" y="153"/>
                </a:cubicBezTo>
                <a:cubicBezTo>
                  <a:pt x="35" y="151"/>
                  <a:pt x="32" y="153"/>
                  <a:pt x="30" y="153"/>
                </a:cubicBezTo>
                <a:cubicBezTo>
                  <a:pt x="30" y="153"/>
                  <a:pt x="30" y="153"/>
                  <a:pt x="30" y="152"/>
                </a:cubicBezTo>
                <a:cubicBezTo>
                  <a:pt x="25" y="151"/>
                  <a:pt x="18" y="156"/>
                  <a:pt x="13" y="150"/>
                </a:cubicBezTo>
                <a:cubicBezTo>
                  <a:pt x="12" y="150"/>
                  <a:pt x="12" y="151"/>
                  <a:pt x="11" y="151"/>
                </a:cubicBezTo>
                <a:cubicBezTo>
                  <a:pt x="10" y="151"/>
                  <a:pt x="9" y="150"/>
                  <a:pt x="9" y="150"/>
                </a:cubicBezTo>
                <a:cubicBezTo>
                  <a:pt x="8" y="149"/>
                  <a:pt x="6" y="147"/>
                  <a:pt x="6" y="145"/>
                </a:cubicBezTo>
                <a:cubicBezTo>
                  <a:pt x="7" y="143"/>
                  <a:pt x="6" y="141"/>
                  <a:pt x="4" y="141"/>
                </a:cubicBezTo>
                <a:cubicBezTo>
                  <a:pt x="5" y="141"/>
                  <a:pt x="3" y="139"/>
                  <a:pt x="4" y="139"/>
                </a:cubicBezTo>
                <a:cubicBezTo>
                  <a:pt x="3" y="139"/>
                  <a:pt x="3" y="136"/>
                  <a:pt x="2" y="137"/>
                </a:cubicBezTo>
                <a:cubicBezTo>
                  <a:pt x="3" y="133"/>
                  <a:pt x="3" y="131"/>
                  <a:pt x="3" y="126"/>
                </a:cubicBezTo>
                <a:cubicBezTo>
                  <a:pt x="3" y="126"/>
                  <a:pt x="2" y="126"/>
                  <a:pt x="2" y="126"/>
                </a:cubicBezTo>
                <a:cubicBezTo>
                  <a:pt x="2" y="125"/>
                  <a:pt x="1" y="125"/>
                  <a:pt x="2" y="124"/>
                </a:cubicBezTo>
                <a:cubicBezTo>
                  <a:pt x="3" y="122"/>
                  <a:pt x="0" y="119"/>
                  <a:pt x="2" y="116"/>
                </a:cubicBezTo>
                <a:cubicBezTo>
                  <a:pt x="1" y="117"/>
                  <a:pt x="2" y="116"/>
                  <a:pt x="1" y="116"/>
                </a:cubicBezTo>
                <a:cubicBezTo>
                  <a:pt x="1" y="115"/>
                  <a:pt x="2" y="116"/>
                  <a:pt x="2" y="116"/>
                </a:cubicBezTo>
                <a:cubicBezTo>
                  <a:pt x="2" y="116"/>
                  <a:pt x="3" y="114"/>
                  <a:pt x="2" y="114"/>
                </a:cubicBezTo>
                <a:cubicBezTo>
                  <a:pt x="2" y="113"/>
                  <a:pt x="3" y="114"/>
                  <a:pt x="3" y="114"/>
                </a:cubicBezTo>
                <a:cubicBezTo>
                  <a:pt x="3" y="114"/>
                  <a:pt x="3" y="113"/>
                  <a:pt x="3" y="112"/>
                </a:cubicBezTo>
                <a:cubicBezTo>
                  <a:pt x="4" y="113"/>
                  <a:pt x="3" y="112"/>
                  <a:pt x="4" y="112"/>
                </a:cubicBezTo>
                <a:cubicBezTo>
                  <a:pt x="3" y="110"/>
                  <a:pt x="3" y="109"/>
                  <a:pt x="2" y="108"/>
                </a:cubicBezTo>
                <a:cubicBezTo>
                  <a:pt x="2" y="108"/>
                  <a:pt x="2" y="108"/>
                  <a:pt x="1" y="108"/>
                </a:cubicBezTo>
                <a:cubicBezTo>
                  <a:pt x="2" y="107"/>
                  <a:pt x="1" y="107"/>
                  <a:pt x="1" y="106"/>
                </a:cubicBezTo>
                <a:cubicBezTo>
                  <a:pt x="1" y="106"/>
                  <a:pt x="1" y="106"/>
                  <a:pt x="2" y="106"/>
                </a:cubicBezTo>
                <a:cubicBezTo>
                  <a:pt x="1" y="106"/>
                  <a:pt x="1" y="106"/>
                  <a:pt x="1" y="106"/>
                </a:cubicBezTo>
                <a:cubicBezTo>
                  <a:pt x="1" y="105"/>
                  <a:pt x="2" y="105"/>
                  <a:pt x="2" y="105"/>
                </a:cubicBezTo>
                <a:cubicBezTo>
                  <a:pt x="2" y="104"/>
                  <a:pt x="2" y="104"/>
                  <a:pt x="1" y="104"/>
                </a:cubicBezTo>
                <a:cubicBezTo>
                  <a:pt x="1" y="102"/>
                  <a:pt x="3" y="101"/>
                  <a:pt x="1" y="101"/>
                </a:cubicBezTo>
                <a:cubicBezTo>
                  <a:pt x="1" y="100"/>
                  <a:pt x="2" y="100"/>
                  <a:pt x="2" y="99"/>
                </a:cubicBezTo>
                <a:cubicBezTo>
                  <a:pt x="1" y="100"/>
                  <a:pt x="1" y="100"/>
                  <a:pt x="1" y="100"/>
                </a:cubicBezTo>
                <a:cubicBezTo>
                  <a:pt x="1" y="100"/>
                  <a:pt x="1" y="100"/>
                  <a:pt x="1" y="99"/>
                </a:cubicBezTo>
                <a:cubicBezTo>
                  <a:pt x="2" y="99"/>
                  <a:pt x="2" y="99"/>
                  <a:pt x="1" y="98"/>
                </a:cubicBezTo>
                <a:cubicBezTo>
                  <a:pt x="3" y="99"/>
                  <a:pt x="1" y="97"/>
                  <a:pt x="2" y="97"/>
                </a:cubicBezTo>
                <a:cubicBezTo>
                  <a:pt x="2" y="97"/>
                  <a:pt x="2" y="97"/>
                  <a:pt x="2" y="97"/>
                </a:cubicBezTo>
                <a:cubicBezTo>
                  <a:pt x="3" y="96"/>
                  <a:pt x="1" y="96"/>
                  <a:pt x="3" y="96"/>
                </a:cubicBezTo>
                <a:cubicBezTo>
                  <a:pt x="2" y="95"/>
                  <a:pt x="3" y="94"/>
                  <a:pt x="2" y="94"/>
                </a:cubicBezTo>
                <a:cubicBezTo>
                  <a:pt x="3" y="94"/>
                  <a:pt x="2" y="93"/>
                  <a:pt x="3" y="93"/>
                </a:cubicBezTo>
                <a:cubicBezTo>
                  <a:pt x="3" y="93"/>
                  <a:pt x="3" y="91"/>
                  <a:pt x="3" y="92"/>
                </a:cubicBezTo>
                <a:cubicBezTo>
                  <a:pt x="4" y="92"/>
                  <a:pt x="2" y="91"/>
                  <a:pt x="3" y="91"/>
                </a:cubicBezTo>
                <a:cubicBezTo>
                  <a:pt x="0" y="89"/>
                  <a:pt x="1" y="86"/>
                  <a:pt x="2" y="83"/>
                </a:cubicBezTo>
                <a:cubicBezTo>
                  <a:pt x="1" y="84"/>
                  <a:pt x="2" y="82"/>
                  <a:pt x="3" y="82"/>
                </a:cubicBezTo>
                <a:cubicBezTo>
                  <a:pt x="2" y="82"/>
                  <a:pt x="2" y="82"/>
                  <a:pt x="2" y="82"/>
                </a:cubicBezTo>
                <a:cubicBezTo>
                  <a:pt x="3" y="82"/>
                  <a:pt x="5" y="78"/>
                  <a:pt x="2" y="78"/>
                </a:cubicBezTo>
                <a:cubicBezTo>
                  <a:pt x="2" y="76"/>
                  <a:pt x="3" y="78"/>
                  <a:pt x="2" y="76"/>
                </a:cubicBezTo>
                <a:cubicBezTo>
                  <a:pt x="2" y="77"/>
                  <a:pt x="3" y="76"/>
                  <a:pt x="3" y="75"/>
                </a:cubicBezTo>
                <a:cubicBezTo>
                  <a:pt x="3" y="76"/>
                  <a:pt x="3" y="77"/>
                  <a:pt x="4" y="77"/>
                </a:cubicBezTo>
                <a:cubicBezTo>
                  <a:pt x="3" y="76"/>
                  <a:pt x="4" y="76"/>
                  <a:pt x="3" y="75"/>
                </a:cubicBezTo>
                <a:cubicBezTo>
                  <a:pt x="3" y="75"/>
                  <a:pt x="4" y="74"/>
                  <a:pt x="3" y="74"/>
                </a:cubicBezTo>
                <a:cubicBezTo>
                  <a:pt x="4" y="75"/>
                  <a:pt x="4" y="73"/>
                  <a:pt x="4" y="74"/>
                </a:cubicBezTo>
                <a:cubicBezTo>
                  <a:pt x="4" y="72"/>
                  <a:pt x="3" y="72"/>
                  <a:pt x="3" y="71"/>
                </a:cubicBezTo>
                <a:cubicBezTo>
                  <a:pt x="4" y="72"/>
                  <a:pt x="2" y="69"/>
                  <a:pt x="4" y="68"/>
                </a:cubicBezTo>
                <a:cubicBezTo>
                  <a:pt x="4" y="69"/>
                  <a:pt x="4" y="69"/>
                  <a:pt x="4" y="69"/>
                </a:cubicBezTo>
                <a:cubicBezTo>
                  <a:pt x="4" y="69"/>
                  <a:pt x="4" y="69"/>
                  <a:pt x="4" y="69"/>
                </a:cubicBezTo>
                <a:cubicBezTo>
                  <a:pt x="5" y="69"/>
                  <a:pt x="5" y="69"/>
                  <a:pt x="4" y="70"/>
                </a:cubicBezTo>
                <a:cubicBezTo>
                  <a:pt x="5" y="70"/>
                  <a:pt x="5" y="69"/>
                  <a:pt x="5" y="69"/>
                </a:cubicBezTo>
                <a:cubicBezTo>
                  <a:pt x="4" y="69"/>
                  <a:pt x="4" y="68"/>
                  <a:pt x="4" y="67"/>
                </a:cubicBezTo>
                <a:cubicBezTo>
                  <a:pt x="3" y="68"/>
                  <a:pt x="3" y="67"/>
                  <a:pt x="2" y="67"/>
                </a:cubicBezTo>
                <a:cubicBezTo>
                  <a:pt x="2" y="65"/>
                  <a:pt x="2" y="62"/>
                  <a:pt x="2" y="61"/>
                </a:cubicBezTo>
                <a:cubicBezTo>
                  <a:pt x="2" y="60"/>
                  <a:pt x="4" y="61"/>
                  <a:pt x="3" y="62"/>
                </a:cubicBezTo>
                <a:cubicBezTo>
                  <a:pt x="5" y="59"/>
                  <a:pt x="3" y="56"/>
                  <a:pt x="4" y="54"/>
                </a:cubicBezTo>
                <a:cubicBezTo>
                  <a:pt x="5" y="54"/>
                  <a:pt x="6" y="50"/>
                  <a:pt x="4" y="50"/>
                </a:cubicBezTo>
                <a:cubicBezTo>
                  <a:pt x="2" y="43"/>
                  <a:pt x="4" y="39"/>
                  <a:pt x="3" y="33"/>
                </a:cubicBezTo>
                <a:cubicBezTo>
                  <a:pt x="4" y="33"/>
                  <a:pt x="4" y="33"/>
                  <a:pt x="4" y="33"/>
                </a:cubicBezTo>
                <a:cubicBezTo>
                  <a:pt x="4" y="33"/>
                  <a:pt x="3" y="33"/>
                  <a:pt x="4" y="32"/>
                </a:cubicBezTo>
                <a:cubicBezTo>
                  <a:pt x="4" y="32"/>
                  <a:pt x="4" y="32"/>
                  <a:pt x="3" y="32"/>
                </a:cubicBezTo>
                <a:cubicBezTo>
                  <a:pt x="4" y="31"/>
                  <a:pt x="4" y="32"/>
                  <a:pt x="5" y="32"/>
                </a:cubicBezTo>
                <a:cubicBezTo>
                  <a:pt x="4" y="32"/>
                  <a:pt x="4" y="31"/>
                  <a:pt x="4" y="31"/>
                </a:cubicBezTo>
                <a:cubicBezTo>
                  <a:pt x="4" y="31"/>
                  <a:pt x="5" y="31"/>
                  <a:pt x="5" y="31"/>
                </a:cubicBezTo>
                <a:cubicBezTo>
                  <a:pt x="5" y="31"/>
                  <a:pt x="4" y="30"/>
                  <a:pt x="5" y="30"/>
                </a:cubicBezTo>
                <a:cubicBezTo>
                  <a:pt x="4" y="31"/>
                  <a:pt x="5" y="30"/>
                  <a:pt x="5" y="28"/>
                </a:cubicBezTo>
                <a:cubicBezTo>
                  <a:pt x="5" y="28"/>
                  <a:pt x="4" y="27"/>
                  <a:pt x="3" y="27"/>
                </a:cubicBezTo>
                <a:cubicBezTo>
                  <a:pt x="3" y="26"/>
                  <a:pt x="3" y="24"/>
                  <a:pt x="3" y="24"/>
                </a:cubicBezTo>
                <a:cubicBezTo>
                  <a:pt x="3" y="23"/>
                  <a:pt x="3" y="24"/>
                  <a:pt x="4" y="24"/>
                </a:cubicBezTo>
                <a:cubicBezTo>
                  <a:pt x="3" y="22"/>
                  <a:pt x="5" y="20"/>
                  <a:pt x="3" y="20"/>
                </a:cubicBezTo>
                <a:cubicBezTo>
                  <a:pt x="3" y="19"/>
                  <a:pt x="4" y="20"/>
                  <a:pt x="5" y="20"/>
                </a:cubicBezTo>
                <a:cubicBezTo>
                  <a:pt x="4" y="19"/>
                  <a:pt x="4" y="19"/>
                  <a:pt x="4" y="19"/>
                </a:cubicBezTo>
                <a:cubicBezTo>
                  <a:pt x="5" y="18"/>
                  <a:pt x="7" y="18"/>
                  <a:pt x="6" y="16"/>
                </a:cubicBezTo>
                <a:cubicBezTo>
                  <a:pt x="6" y="16"/>
                  <a:pt x="7" y="17"/>
                  <a:pt x="6" y="17"/>
                </a:cubicBezTo>
                <a:cubicBezTo>
                  <a:pt x="6" y="15"/>
                  <a:pt x="6" y="16"/>
                  <a:pt x="6" y="14"/>
                </a:cubicBezTo>
                <a:cubicBezTo>
                  <a:pt x="6" y="15"/>
                  <a:pt x="6" y="15"/>
                  <a:pt x="7" y="15"/>
                </a:cubicBezTo>
                <a:cubicBezTo>
                  <a:pt x="6" y="13"/>
                  <a:pt x="9" y="13"/>
                  <a:pt x="7" y="10"/>
                </a:cubicBezTo>
                <a:cubicBezTo>
                  <a:pt x="8" y="10"/>
                  <a:pt x="8" y="9"/>
                  <a:pt x="9" y="8"/>
                </a:cubicBezTo>
                <a:cubicBezTo>
                  <a:pt x="10" y="9"/>
                  <a:pt x="9" y="9"/>
                  <a:pt x="9" y="8"/>
                </a:cubicBezTo>
                <a:cubicBezTo>
                  <a:pt x="10" y="8"/>
                  <a:pt x="10" y="8"/>
                  <a:pt x="10" y="8"/>
                </a:cubicBezTo>
                <a:cubicBezTo>
                  <a:pt x="11" y="8"/>
                  <a:pt x="10" y="8"/>
                  <a:pt x="10" y="7"/>
                </a:cubicBezTo>
                <a:cubicBezTo>
                  <a:pt x="11" y="7"/>
                  <a:pt x="11" y="7"/>
                  <a:pt x="11" y="7"/>
                </a:cubicBezTo>
                <a:cubicBezTo>
                  <a:pt x="12" y="7"/>
                  <a:pt x="12" y="7"/>
                  <a:pt x="12" y="6"/>
                </a:cubicBezTo>
                <a:cubicBezTo>
                  <a:pt x="13" y="6"/>
                  <a:pt x="14" y="5"/>
                  <a:pt x="15" y="6"/>
                </a:cubicBezTo>
                <a:cubicBezTo>
                  <a:pt x="15" y="5"/>
                  <a:pt x="14" y="5"/>
                  <a:pt x="14" y="5"/>
                </a:cubicBezTo>
                <a:cubicBezTo>
                  <a:pt x="15" y="4"/>
                  <a:pt x="17" y="5"/>
                  <a:pt x="17" y="6"/>
                </a:cubicBezTo>
                <a:cubicBezTo>
                  <a:pt x="18" y="5"/>
                  <a:pt x="18" y="6"/>
                  <a:pt x="18" y="5"/>
                </a:cubicBezTo>
                <a:cubicBezTo>
                  <a:pt x="19" y="5"/>
                  <a:pt x="19" y="6"/>
                  <a:pt x="19" y="4"/>
                </a:cubicBezTo>
                <a:cubicBezTo>
                  <a:pt x="20" y="4"/>
                  <a:pt x="21" y="5"/>
                  <a:pt x="21" y="4"/>
                </a:cubicBezTo>
                <a:cubicBezTo>
                  <a:pt x="22" y="4"/>
                  <a:pt x="21" y="5"/>
                  <a:pt x="22" y="5"/>
                </a:cubicBezTo>
                <a:cubicBezTo>
                  <a:pt x="22" y="5"/>
                  <a:pt x="21" y="5"/>
                  <a:pt x="22" y="4"/>
                </a:cubicBezTo>
                <a:cubicBezTo>
                  <a:pt x="22" y="4"/>
                  <a:pt x="22" y="5"/>
                  <a:pt x="23" y="4"/>
                </a:cubicBezTo>
                <a:cubicBezTo>
                  <a:pt x="27" y="5"/>
                  <a:pt x="32" y="0"/>
                  <a:pt x="35" y="4"/>
                </a:cubicBezTo>
                <a:cubicBezTo>
                  <a:pt x="37" y="3"/>
                  <a:pt x="40" y="2"/>
                  <a:pt x="43" y="3"/>
                </a:cubicBezTo>
                <a:cubicBezTo>
                  <a:pt x="44" y="2"/>
                  <a:pt x="47" y="3"/>
                  <a:pt x="48" y="2"/>
                </a:cubicBezTo>
                <a:cubicBezTo>
                  <a:pt x="48" y="3"/>
                  <a:pt x="51" y="3"/>
                  <a:pt x="51" y="4"/>
                </a:cubicBezTo>
                <a:cubicBezTo>
                  <a:pt x="53" y="4"/>
                  <a:pt x="54" y="2"/>
                  <a:pt x="55" y="4"/>
                </a:cubicBezTo>
                <a:cubicBezTo>
                  <a:pt x="55" y="3"/>
                  <a:pt x="55" y="3"/>
                  <a:pt x="56" y="3"/>
                </a:cubicBezTo>
                <a:cubicBezTo>
                  <a:pt x="56" y="3"/>
                  <a:pt x="55" y="3"/>
                  <a:pt x="55" y="4"/>
                </a:cubicBezTo>
                <a:cubicBezTo>
                  <a:pt x="56" y="3"/>
                  <a:pt x="56" y="3"/>
                  <a:pt x="56" y="3"/>
                </a:cubicBezTo>
                <a:cubicBezTo>
                  <a:pt x="56" y="3"/>
                  <a:pt x="57" y="3"/>
                  <a:pt x="58" y="4"/>
                </a:cubicBezTo>
                <a:cubicBezTo>
                  <a:pt x="60" y="2"/>
                  <a:pt x="61" y="3"/>
                  <a:pt x="63" y="3"/>
                </a:cubicBezTo>
                <a:cubicBezTo>
                  <a:pt x="63" y="1"/>
                  <a:pt x="67" y="4"/>
                  <a:pt x="67" y="2"/>
                </a:cubicBezTo>
                <a:cubicBezTo>
                  <a:pt x="69" y="3"/>
                  <a:pt x="71" y="2"/>
                  <a:pt x="73" y="2"/>
                </a:cubicBezTo>
                <a:cubicBezTo>
                  <a:pt x="73" y="2"/>
                  <a:pt x="73" y="2"/>
                  <a:pt x="73" y="2"/>
                </a:cubicBezTo>
                <a:cubicBezTo>
                  <a:pt x="75" y="3"/>
                  <a:pt x="78" y="1"/>
                  <a:pt x="80" y="2"/>
                </a:cubicBezTo>
                <a:cubicBezTo>
                  <a:pt x="81" y="0"/>
                  <a:pt x="90" y="1"/>
                  <a:pt x="93" y="1"/>
                </a:cubicBezTo>
                <a:cubicBezTo>
                  <a:pt x="94" y="0"/>
                  <a:pt x="99" y="2"/>
                  <a:pt x="100" y="1"/>
                </a:cubicBezTo>
                <a:cubicBezTo>
                  <a:pt x="101" y="2"/>
                  <a:pt x="102" y="2"/>
                  <a:pt x="102" y="3"/>
                </a:cubicBezTo>
                <a:cubicBezTo>
                  <a:pt x="103" y="3"/>
                  <a:pt x="103" y="4"/>
                  <a:pt x="104" y="2"/>
                </a:cubicBezTo>
                <a:cubicBezTo>
                  <a:pt x="104" y="2"/>
                  <a:pt x="104" y="3"/>
                  <a:pt x="104" y="3"/>
                </a:cubicBezTo>
                <a:cubicBezTo>
                  <a:pt x="105" y="1"/>
                  <a:pt x="107" y="1"/>
                  <a:pt x="109" y="1"/>
                </a:cubicBezTo>
                <a:cubicBezTo>
                  <a:pt x="109" y="1"/>
                  <a:pt x="108" y="1"/>
                  <a:pt x="109" y="2"/>
                </a:cubicBezTo>
                <a:cubicBezTo>
                  <a:pt x="110" y="2"/>
                  <a:pt x="109" y="1"/>
                  <a:pt x="109" y="1"/>
                </a:cubicBezTo>
                <a:cubicBezTo>
                  <a:pt x="110" y="1"/>
                  <a:pt x="110" y="2"/>
                  <a:pt x="110" y="1"/>
                </a:cubicBezTo>
                <a:cubicBezTo>
                  <a:pt x="113" y="4"/>
                  <a:pt x="115" y="1"/>
                  <a:pt x="119" y="1"/>
                </a:cubicBezTo>
                <a:cubicBezTo>
                  <a:pt x="119" y="1"/>
                  <a:pt x="122" y="1"/>
                  <a:pt x="124" y="1"/>
                </a:cubicBezTo>
                <a:cubicBezTo>
                  <a:pt x="123" y="0"/>
                  <a:pt x="124" y="1"/>
                  <a:pt x="124" y="1"/>
                </a:cubicBezTo>
                <a:close/>
                <a:moveTo>
                  <a:pt x="209" y="103"/>
                </a:moveTo>
                <a:cubicBezTo>
                  <a:pt x="208" y="104"/>
                  <a:pt x="210" y="102"/>
                  <a:pt x="209" y="103"/>
                </a:cubicBezTo>
                <a:close/>
                <a:moveTo>
                  <a:pt x="202" y="148"/>
                </a:moveTo>
                <a:cubicBezTo>
                  <a:pt x="201" y="149"/>
                  <a:pt x="203" y="147"/>
                  <a:pt x="202" y="148"/>
                </a:cubicBezTo>
                <a:close/>
                <a:moveTo>
                  <a:pt x="200" y="149"/>
                </a:moveTo>
                <a:cubicBezTo>
                  <a:pt x="199" y="150"/>
                  <a:pt x="201" y="148"/>
                  <a:pt x="200" y="149"/>
                </a:cubicBezTo>
                <a:close/>
                <a:moveTo>
                  <a:pt x="1" y="101"/>
                </a:moveTo>
                <a:cubicBezTo>
                  <a:pt x="1" y="101"/>
                  <a:pt x="1" y="101"/>
                  <a:pt x="1" y="101"/>
                </a:cubicBezTo>
                <a:close/>
                <a:moveTo>
                  <a:pt x="3" y="75"/>
                </a:moveTo>
                <a:cubicBezTo>
                  <a:pt x="3" y="75"/>
                  <a:pt x="3" y="75"/>
                  <a:pt x="3" y="75"/>
                </a:cubicBezTo>
                <a:close/>
                <a:moveTo>
                  <a:pt x="9" y="10"/>
                </a:moveTo>
                <a:cubicBezTo>
                  <a:pt x="9" y="9"/>
                  <a:pt x="8" y="10"/>
                  <a:pt x="9" y="10"/>
                </a:cubicBezTo>
                <a:close/>
                <a:moveTo>
                  <a:pt x="89" y="2"/>
                </a:moveTo>
                <a:cubicBezTo>
                  <a:pt x="89" y="2"/>
                  <a:pt x="89" y="2"/>
                  <a:pt x="89" y="2"/>
                </a:cubicBezTo>
                <a:close/>
                <a:moveTo>
                  <a:pt x="106" y="2"/>
                </a:moveTo>
                <a:cubicBezTo>
                  <a:pt x="106" y="3"/>
                  <a:pt x="106" y="2"/>
                  <a:pt x="106" y="2"/>
                </a:cubicBezTo>
                <a:close/>
                <a:moveTo>
                  <a:pt x="155" y="2"/>
                </a:moveTo>
                <a:cubicBezTo>
                  <a:pt x="156" y="3"/>
                  <a:pt x="155" y="2"/>
                  <a:pt x="155" y="2"/>
                </a:cubicBezTo>
                <a:close/>
                <a:moveTo>
                  <a:pt x="182" y="2"/>
                </a:moveTo>
                <a:cubicBezTo>
                  <a:pt x="182" y="3"/>
                  <a:pt x="181" y="2"/>
                  <a:pt x="182" y="2"/>
                </a:cubicBezTo>
                <a:close/>
                <a:moveTo>
                  <a:pt x="182" y="2"/>
                </a:moveTo>
                <a:cubicBezTo>
                  <a:pt x="182" y="3"/>
                  <a:pt x="182" y="2"/>
                  <a:pt x="182" y="2"/>
                </a:cubicBezTo>
                <a:close/>
                <a:moveTo>
                  <a:pt x="45" y="3"/>
                </a:moveTo>
                <a:cubicBezTo>
                  <a:pt x="45" y="3"/>
                  <a:pt x="45" y="3"/>
                  <a:pt x="45" y="3"/>
                </a:cubicBezTo>
                <a:close/>
                <a:moveTo>
                  <a:pt x="105" y="3"/>
                </a:moveTo>
                <a:cubicBezTo>
                  <a:pt x="106" y="3"/>
                  <a:pt x="105" y="3"/>
                  <a:pt x="105" y="3"/>
                </a:cubicBezTo>
                <a:close/>
                <a:moveTo>
                  <a:pt x="67" y="3"/>
                </a:moveTo>
                <a:cubicBezTo>
                  <a:pt x="67" y="3"/>
                  <a:pt x="67" y="3"/>
                  <a:pt x="67" y="3"/>
                </a:cubicBezTo>
                <a:close/>
                <a:moveTo>
                  <a:pt x="69" y="3"/>
                </a:moveTo>
                <a:cubicBezTo>
                  <a:pt x="69" y="3"/>
                  <a:pt x="69" y="3"/>
                  <a:pt x="69" y="3"/>
                </a:cubicBezTo>
                <a:close/>
                <a:moveTo>
                  <a:pt x="174" y="3"/>
                </a:moveTo>
                <a:cubicBezTo>
                  <a:pt x="174" y="3"/>
                  <a:pt x="174" y="3"/>
                  <a:pt x="174" y="3"/>
                </a:cubicBezTo>
                <a:close/>
                <a:moveTo>
                  <a:pt x="43" y="4"/>
                </a:moveTo>
                <a:cubicBezTo>
                  <a:pt x="44" y="4"/>
                  <a:pt x="43" y="3"/>
                  <a:pt x="43" y="4"/>
                </a:cubicBezTo>
                <a:close/>
                <a:moveTo>
                  <a:pt x="44" y="4"/>
                </a:moveTo>
                <a:cubicBezTo>
                  <a:pt x="44" y="4"/>
                  <a:pt x="44" y="3"/>
                  <a:pt x="44" y="4"/>
                </a:cubicBezTo>
                <a:close/>
                <a:moveTo>
                  <a:pt x="60" y="4"/>
                </a:moveTo>
                <a:cubicBezTo>
                  <a:pt x="60" y="4"/>
                  <a:pt x="60" y="3"/>
                  <a:pt x="60" y="4"/>
                </a:cubicBezTo>
                <a:close/>
                <a:moveTo>
                  <a:pt x="104" y="4"/>
                </a:moveTo>
                <a:cubicBezTo>
                  <a:pt x="104" y="4"/>
                  <a:pt x="104" y="3"/>
                  <a:pt x="104" y="4"/>
                </a:cubicBezTo>
                <a:close/>
                <a:moveTo>
                  <a:pt x="103" y="4"/>
                </a:moveTo>
                <a:cubicBezTo>
                  <a:pt x="103" y="4"/>
                  <a:pt x="103" y="4"/>
                  <a:pt x="103" y="4"/>
                </a:cubicBezTo>
                <a:close/>
                <a:moveTo>
                  <a:pt x="27" y="4"/>
                </a:moveTo>
                <a:cubicBezTo>
                  <a:pt x="27" y="4"/>
                  <a:pt x="27" y="4"/>
                  <a:pt x="27" y="4"/>
                </a:cubicBezTo>
                <a:close/>
                <a:moveTo>
                  <a:pt x="59" y="4"/>
                </a:moveTo>
                <a:cubicBezTo>
                  <a:pt x="59" y="4"/>
                  <a:pt x="59" y="4"/>
                  <a:pt x="59" y="4"/>
                </a:cubicBezTo>
                <a:close/>
                <a:moveTo>
                  <a:pt x="104" y="4"/>
                </a:moveTo>
                <a:cubicBezTo>
                  <a:pt x="104" y="4"/>
                  <a:pt x="104" y="4"/>
                  <a:pt x="104" y="4"/>
                </a:cubicBezTo>
                <a:close/>
                <a:moveTo>
                  <a:pt x="169" y="4"/>
                </a:moveTo>
                <a:cubicBezTo>
                  <a:pt x="170" y="4"/>
                  <a:pt x="169" y="4"/>
                  <a:pt x="169" y="4"/>
                </a:cubicBezTo>
                <a:close/>
                <a:moveTo>
                  <a:pt x="26" y="4"/>
                </a:moveTo>
                <a:cubicBezTo>
                  <a:pt x="26" y="5"/>
                  <a:pt x="26" y="4"/>
                  <a:pt x="26" y="4"/>
                </a:cubicBezTo>
                <a:close/>
                <a:moveTo>
                  <a:pt x="50" y="4"/>
                </a:moveTo>
                <a:cubicBezTo>
                  <a:pt x="51" y="5"/>
                  <a:pt x="50" y="4"/>
                  <a:pt x="50" y="4"/>
                </a:cubicBezTo>
                <a:close/>
                <a:moveTo>
                  <a:pt x="190" y="5"/>
                </a:moveTo>
                <a:cubicBezTo>
                  <a:pt x="190" y="5"/>
                  <a:pt x="190" y="5"/>
                  <a:pt x="190" y="5"/>
                </a:cubicBezTo>
                <a:close/>
                <a:moveTo>
                  <a:pt x="20" y="5"/>
                </a:moveTo>
                <a:cubicBezTo>
                  <a:pt x="20" y="5"/>
                  <a:pt x="20" y="5"/>
                  <a:pt x="20" y="5"/>
                </a:cubicBezTo>
                <a:close/>
                <a:moveTo>
                  <a:pt x="19" y="6"/>
                </a:moveTo>
                <a:cubicBezTo>
                  <a:pt x="19" y="6"/>
                  <a:pt x="19" y="6"/>
                  <a:pt x="19" y="6"/>
                </a:cubicBezTo>
                <a:close/>
                <a:moveTo>
                  <a:pt x="13" y="7"/>
                </a:moveTo>
                <a:cubicBezTo>
                  <a:pt x="13" y="7"/>
                  <a:pt x="12" y="6"/>
                  <a:pt x="13" y="7"/>
                </a:cubicBezTo>
                <a:close/>
                <a:moveTo>
                  <a:pt x="11" y="8"/>
                </a:moveTo>
                <a:cubicBezTo>
                  <a:pt x="11" y="8"/>
                  <a:pt x="11" y="8"/>
                  <a:pt x="11" y="8"/>
                </a:cubicBezTo>
                <a:close/>
                <a:moveTo>
                  <a:pt x="198" y="8"/>
                </a:moveTo>
                <a:cubicBezTo>
                  <a:pt x="199" y="8"/>
                  <a:pt x="198" y="8"/>
                  <a:pt x="198" y="8"/>
                </a:cubicBezTo>
                <a:close/>
                <a:moveTo>
                  <a:pt x="10" y="9"/>
                </a:moveTo>
                <a:cubicBezTo>
                  <a:pt x="10" y="9"/>
                  <a:pt x="10" y="9"/>
                  <a:pt x="10" y="9"/>
                </a:cubicBezTo>
                <a:close/>
                <a:moveTo>
                  <a:pt x="9" y="9"/>
                </a:moveTo>
                <a:cubicBezTo>
                  <a:pt x="9" y="10"/>
                  <a:pt x="9" y="9"/>
                  <a:pt x="9" y="9"/>
                </a:cubicBezTo>
                <a:close/>
                <a:moveTo>
                  <a:pt x="202" y="9"/>
                </a:moveTo>
                <a:cubicBezTo>
                  <a:pt x="203" y="10"/>
                  <a:pt x="202" y="9"/>
                  <a:pt x="202" y="9"/>
                </a:cubicBezTo>
                <a:close/>
                <a:moveTo>
                  <a:pt x="7" y="11"/>
                </a:moveTo>
                <a:cubicBezTo>
                  <a:pt x="8" y="11"/>
                  <a:pt x="7" y="10"/>
                  <a:pt x="7" y="11"/>
                </a:cubicBezTo>
                <a:close/>
                <a:moveTo>
                  <a:pt x="8" y="11"/>
                </a:moveTo>
                <a:cubicBezTo>
                  <a:pt x="8" y="11"/>
                  <a:pt x="8" y="10"/>
                  <a:pt x="8" y="11"/>
                </a:cubicBezTo>
                <a:close/>
                <a:moveTo>
                  <a:pt x="8" y="11"/>
                </a:moveTo>
                <a:cubicBezTo>
                  <a:pt x="8" y="11"/>
                  <a:pt x="8" y="11"/>
                  <a:pt x="8" y="11"/>
                </a:cubicBezTo>
                <a:close/>
                <a:moveTo>
                  <a:pt x="6" y="16"/>
                </a:moveTo>
                <a:cubicBezTo>
                  <a:pt x="6" y="16"/>
                  <a:pt x="6" y="16"/>
                  <a:pt x="6" y="16"/>
                </a:cubicBezTo>
                <a:close/>
                <a:moveTo>
                  <a:pt x="6" y="18"/>
                </a:moveTo>
                <a:cubicBezTo>
                  <a:pt x="7" y="18"/>
                  <a:pt x="6" y="18"/>
                  <a:pt x="6" y="18"/>
                </a:cubicBezTo>
                <a:close/>
                <a:moveTo>
                  <a:pt x="6" y="18"/>
                </a:moveTo>
                <a:cubicBezTo>
                  <a:pt x="6" y="19"/>
                  <a:pt x="6" y="17"/>
                  <a:pt x="6" y="18"/>
                </a:cubicBezTo>
                <a:close/>
                <a:moveTo>
                  <a:pt x="5" y="19"/>
                </a:moveTo>
                <a:cubicBezTo>
                  <a:pt x="5" y="19"/>
                  <a:pt x="5" y="19"/>
                  <a:pt x="5" y="19"/>
                </a:cubicBezTo>
                <a:close/>
                <a:moveTo>
                  <a:pt x="5" y="20"/>
                </a:moveTo>
                <a:cubicBezTo>
                  <a:pt x="5" y="20"/>
                  <a:pt x="5" y="20"/>
                  <a:pt x="5" y="20"/>
                </a:cubicBezTo>
                <a:close/>
                <a:moveTo>
                  <a:pt x="4" y="22"/>
                </a:moveTo>
                <a:cubicBezTo>
                  <a:pt x="5" y="22"/>
                  <a:pt x="4" y="22"/>
                  <a:pt x="4" y="22"/>
                </a:cubicBezTo>
                <a:close/>
                <a:moveTo>
                  <a:pt x="206" y="22"/>
                </a:moveTo>
                <a:cubicBezTo>
                  <a:pt x="207" y="22"/>
                  <a:pt x="206" y="22"/>
                  <a:pt x="206" y="22"/>
                </a:cubicBezTo>
                <a:close/>
                <a:moveTo>
                  <a:pt x="4" y="23"/>
                </a:moveTo>
                <a:cubicBezTo>
                  <a:pt x="4" y="23"/>
                  <a:pt x="4" y="23"/>
                  <a:pt x="4" y="23"/>
                </a:cubicBezTo>
                <a:close/>
                <a:moveTo>
                  <a:pt x="5" y="30"/>
                </a:moveTo>
                <a:cubicBezTo>
                  <a:pt x="5" y="30"/>
                  <a:pt x="5" y="30"/>
                  <a:pt x="5" y="30"/>
                </a:cubicBezTo>
                <a:close/>
                <a:moveTo>
                  <a:pt x="4" y="33"/>
                </a:moveTo>
                <a:cubicBezTo>
                  <a:pt x="5" y="33"/>
                  <a:pt x="4" y="33"/>
                  <a:pt x="4" y="33"/>
                </a:cubicBezTo>
                <a:close/>
                <a:moveTo>
                  <a:pt x="4" y="34"/>
                </a:moveTo>
                <a:cubicBezTo>
                  <a:pt x="5" y="34"/>
                  <a:pt x="4" y="33"/>
                  <a:pt x="4" y="34"/>
                </a:cubicBezTo>
                <a:close/>
                <a:moveTo>
                  <a:pt x="206" y="39"/>
                </a:moveTo>
                <a:cubicBezTo>
                  <a:pt x="206" y="39"/>
                  <a:pt x="206" y="39"/>
                  <a:pt x="206" y="39"/>
                </a:cubicBezTo>
                <a:close/>
                <a:moveTo>
                  <a:pt x="206" y="40"/>
                </a:moveTo>
                <a:cubicBezTo>
                  <a:pt x="207" y="40"/>
                  <a:pt x="206" y="40"/>
                  <a:pt x="206" y="40"/>
                </a:cubicBezTo>
                <a:close/>
                <a:moveTo>
                  <a:pt x="206" y="48"/>
                </a:moveTo>
                <a:cubicBezTo>
                  <a:pt x="207" y="48"/>
                  <a:pt x="206" y="47"/>
                  <a:pt x="206" y="48"/>
                </a:cubicBezTo>
                <a:close/>
                <a:moveTo>
                  <a:pt x="205" y="49"/>
                </a:moveTo>
                <a:cubicBezTo>
                  <a:pt x="206" y="49"/>
                  <a:pt x="205" y="49"/>
                  <a:pt x="205" y="49"/>
                </a:cubicBezTo>
                <a:close/>
                <a:moveTo>
                  <a:pt x="4" y="55"/>
                </a:moveTo>
                <a:cubicBezTo>
                  <a:pt x="5" y="55"/>
                  <a:pt x="4" y="55"/>
                  <a:pt x="4" y="55"/>
                </a:cubicBezTo>
                <a:close/>
                <a:moveTo>
                  <a:pt x="4" y="56"/>
                </a:moveTo>
                <a:cubicBezTo>
                  <a:pt x="5" y="56"/>
                  <a:pt x="4" y="56"/>
                  <a:pt x="4" y="56"/>
                </a:cubicBezTo>
                <a:close/>
                <a:moveTo>
                  <a:pt x="208" y="67"/>
                </a:moveTo>
                <a:cubicBezTo>
                  <a:pt x="208" y="67"/>
                  <a:pt x="208" y="67"/>
                  <a:pt x="208" y="67"/>
                </a:cubicBezTo>
                <a:close/>
                <a:moveTo>
                  <a:pt x="4" y="70"/>
                </a:moveTo>
                <a:cubicBezTo>
                  <a:pt x="5" y="73"/>
                  <a:pt x="3" y="69"/>
                  <a:pt x="4" y="70"/>
                </a:cubicBezTo>
                <a:close/>
                <a:moveTo>
                  <a:pt x="4" y="71"/>
                </a:moveTo>
                <a:cubicBezTo>
                  <a:pt x="5" y="71"/>
                  <a:pt x="4" y="70"/>
                  <a:pt x="4" y="71"/>
                </a:cubicBezTo>
                <a:close/>
                <a:moveTo>
                  <a:pt x="4" y="75"/>
                </a:moveTo>
                <a:cubicBezTo>
                  <a:pt x="5" y="75"/>
                  <a:pt x="4" y="74"/>
                  <a:pt x="4" y="75"/>
                </a:cubicBezTo>
                <a:close/>
                <a:moveTo>
                  <a:pt x="4" y="75"/>
                </a:moveTo>
                <a:cubicBezTo>
                  <a:pt x="4" y="75"/>
                  <a:pt x="4" y="75"/>
                  <a:pt x="4" y="75"/>
                </a:cubicBezTo>
                <a:close/>
                <a:moveTo>
                  <a:pt x="4" y="75"/>
                </a:moveTo>
                <a:cubicBezTo>
                  <a:pt x="5" y="75"/>
                  <a:pt x="4" y="75"/>
                  <a:pt x="4" y="75"/>
                </a:cubicBezTo>
                <a:close/>
                <a:moveTo>
                  <a:pt x="4" y="76"/>
                </a:moveTo>
                <a:cubicBezTo>
                  <a:pt x="4" y="76"/>
                  <a:pt x="4" y="76"/>
                  <a:pt x="4" y="76"/>
                </a:cubicBezTo>
                <a:close/>
                <a:moveTo>
                  <a:pt x="3" y="77"/>
                </a:moveTo>
                <a:cubicBezTo>
                  <a:pt x="3" y="77"/>
                  <a:pt x="3" y="77"/>
                  <a:pt x="3" y="77"/>
                </a:cubicBezTo>
                <a:close/>
                <a:moveTo>
                  <a:pt x="209" y="83"/>
                </a:moveTo>
                <a:cubicBezTo>
                  <a:pt x="209" y="83"/>
                  <a:pt x="208" y="83"/>
                  <a:pt x="209" y="83"/>
                </a:cubicBezTo>
                <a:close/>
                <a:moveTo>
                  <a:pt x="207" y="92"/>
                </a:moveTo>
                <a:cubicBezTo>
                  <a:pt x="207" y="93"/>
                  <a:pt x="207" y="92"/>
                  <a:pt x="207" y="92"/>
                </a:cubicBezTo>
                <a:close/>
                <a:moveTo>
                  <a:pt x="4" y="93"/>
                </a:moveTo>
                <a:cubicBezTo>
                  <a:pt x="4" y="93"/>
                  <a:pt x="4" y="93"/>
                  <a:pt x="4" y="93"/>
                </a:cubicBezTo>
                <a:close/>
                <a:moveTo>
                  <a:pt x="3" y="94"/>
                </a:moveTo>
                <a:cubicBezTo>
                  <a:pt x="4" y="94"/>
                  <a:pt x="3" y="94"/>
                  <a:pt x="3" y="94"/>
                </a:cubicBezTo>
                <a:close/>
                <a:moveTo>
                  <a:pt x="3" y="94"/>
                </a:moveTo>
                <a:cubicBezTo>
                  <a:pt x="3" y="94"/>
                  <a:pt x="3" y="94"/>
                  <a:pt x="3" y="94"/>
                </a:cubicBezTo>
                <a:close/>
                <a:moveTo>
                  <a:pt x="3" y="95"/>
                </a:moveTo>
                <a:cubicBezTo>
                  <a:pt x="3" y="95"/>
                  <a:pt x="3" y="95"/>
                  <a:pt x="3" y="95"/>
                </a:cubicBezTo>
                <a:close/>
                <a:moveTo>
                  <a:pt x="3" y="95"/>
                </a:moveTo>
                <a:cubicBezTo>
                  <a:pt x="3" y="95"/>
                  <a:pt x="2" y="95"/>
                  <a:pt x="3" y="95"/>
                </a:cubicBezTo>
                <a:close/>
                <a:moveTo>
                  <a:pt x="209" y="97"/>
                </a:moveTo>
                <a:cubicBezTo>
                  <a:pt x="209" y="98"/>
                  <a:pt x="208" y="97"/>
                  <a:pt x="209" y="97"/>
                </a:cubicBezTo>
                <a:close/>
                <a:moveTo>
                  <a:pt x="2" y="99"/>
                </a:moveTo>
                <a:cubicBezTo>
                  <a:pt x="2" y="100"/>
                  <a:pt x="2" y="98"/>
                  <a:pt x="2" y="99"/>
                </a:cubicBezTo>
                <a:close/>
                <a:moveTo>
                  <a:pt x="2" y="103"/>
                </a:moveTo>
                <a:cubicBezTo>
                  <a:pt x="2" y="103"/>
                  <a:pt x="2" y="103"/>
                  <a:pt x="2" y="103"/>
                </a:cubicBezTo>
                <a:close/>
                <a:moveTo>
                  <a:pt x="207" y="105"/>
                </a:moveTo>
                <a:cubicBezTo>
                  <a:pt x="207" y="105"/>
                  <a:pt x="207" y="104"/>
                  <a:pt x="207" y="105"/>
                </a:cubicBezTo>
                <a:close/>
                <a:moveTo>
                  <a:pt x="2" y="106"/>
                </a:moveTo>
                <a:cubicBezTo>
                  <a:pt x="2" y="106"/>
                  <a:pt x="1" y="106"/>
                  <a:pt x="2" y="106"/>
                </a:cubicBezTo>
                <a:close/>
                <a:moveTo>
                  <a:pt x="4" y="112"/>
                </a:moveTo>
                <a:cubicBezTo>
                  <a:pt x="4" y="113"/>
                  <a:pt x="4" y="112"/>
                  <a:pt x="4" y="112"/>
                </a:cubicBezTo>
                <a:close/>
                <a:moveTo>
                  <a:pt x="5" y="112"/>
                </a:moveTo>
                <a:cubicBezTo>
                  <a:pt x="5" y="113"/>
                  <a:pt x="5" y="112"/>
                  <a:pt x="5" y="112"/>
                </a:cubicBezTo>
                <a:close/>
                <a:moveTo>
                  <a:pt x="3" y="113"/>
                </a:moveTo>
                <a:cubicBezTo>
                  <a:pt x="4" y="113"/>
                  <a:pt x="3" y="113"/>
                  <a:pt x="3" y="113"/>
                </a:cubicBezTo>
                <a:close/>
                <a:moveTo>
                  <a:pt x="4" y="113"/>
                </a:moveTo>
                <a:cubicBezTo>
                  <a:pt x="4" y="113"/>
                  <a:pt x="4" y="113"/>
                  <a:pt x="4" y="113"/>
                </a:cubicBezTo>
                <a:close/>
                <a:moveTo>
                  <a:pt x="3" y="114"/>
                </a:moveTo>
                <a:cubicBezTo>
                  <a:pt x="4" y="114"/>
                  <a:pt x="3" y="114"/>
                  <a:pt x="3" y="114"/>
                </a:cubicBezTo>
                <a:close/>
                <a:moveTo>
                  <a:pt x="207" y="115"/>
                </a:moveTo>
                <a:cubicBezTo>
                  <a:pt x="208" y="116"/>
                  <a:pt x="208" y="114"/>
                  <a:pt x="207" y="115"/>
                </a:cubicBezTo>
                <a:close/>
                <a:moveTo>
                  <a:pt x="3" y="115"/>
                </a:moveTo>
                <a:cubicBezTo>
                  <a:pt x="3" y="115"/>
                  <a:pt x="3" y="115"/>
                  <a:pt x="3" y="115"/>
                </a:cubicBezTo>
                <a:close/>
                <a:moveTo>
                  <a:pt x="3" y="116"/>
                </a:moveTo>
                <a:cubicBezTo>
                  <a:pt x="3" y="116"/>
                  <a:pt x="2" y="116"/>
                  <a:pt x="3" y="116"/>
                </a:cubicBezTo>
                <a:close/>
                <a:moveTo>
                  <a:pt x="3" y="117"/>
                </a:moveTo>
                <a:cubicBezTo>
                  <a:pt x="3" y="117"/>
                  <a:pt x="2" y="117"/>
                  <a:pt x="3" y="117"/>
                </a:cubicBezTo>
                <a:close/>
                <a:moveTo>
                  <a:pt x="2" y="118"/>
                </a:moveTo>
                <a:cubicBezTo>
                  <a:pt x="2" y="118"/>
                  <a:pt x="2" y="118"/>
                  <a:pt x="2" y="118"/>
                </a:cubicBezTo>
                <a:close/>
                <a:moveTo>
                  <a:pt x="208" y="130"/>
                </a:moveTo>
                <a:cubicBezTo>
                  <a:pt x="208" y="130"/>
                  <a:pt x="208" y="130"/>
                  <a:pt x="208" y="130"/>
                </a:cubicBezTo>
                <a:close/>
                <a:moveTo>
                  <a:pt x="208" y="131"/>
                </a:moveTo>
                <a:cubicBezTo>
                  <a:pt x="208" y="131"/>
                  <a:pt x="208" y="131"/>
                  <a:pt x="208" y="131"/>
                </a:cubicBezTo>
                <a:close/>
                <a:moveTo>
                  <a:pt x="4" y="132"/>
                </a:moveTo>
                <a:cubicBezTo>
                  <a:pt x="4" y="132"/>
                  <a:pt x="4" y="132"/>
                  <a:pt x="4" y="132"/>
                </a:cubicBezTo>
                <a:close/>
                <a:moveTo>
                  <a:pt x="4" y="133"/>
                </a:moveTo>
                <a:cubicBezTo>
                  <a:pt x="4" y="133"/>
                  <a:pt x="4" y="132"/>
                  <a:pt x="4" y="133"/>
                </a:cubicBezTo>
                <a:close/>
                <a:moveTo>
                  <a:pt x="209" y="134"/>
                </a:moveTo>
                <a:cubicBezTo>
                  <a:pt x="209" y="134"/>
                  <a:pt x="209" y="134"/>
                  <a:pt x="209" y="134"/>
                </a:cubicBezTo>
                <a:close/>
                <a:moveTo>
                  <a:pt x="3" y="135"/>
                </a:moveTo>
                <a:cubicBezTo>
                  <a:pt x="3" y="135"/>
                  <a:pt x="3" y="135"/>
                  <a:pt x="3" y="135"/>
                </a:cubicBezTo>
                <a:close/>
                <a:moveTo>
                  <a:pt x="203" y="148"/>
                </a:moveTo>
                <a:cubicBezTo>
                  <a:pt x="203" y="148"/>
                  <a:pt x="203" y="148"/>
                  <a:pt x="203" y="148"/>
                </a:cubicBezTo>
                <a:close/>
                <a:moveTo>
                  <a:pt x="149" y="165"/>
                </a:moveTo>
                <a:cubicBezTo>
                  <a:pt x="150" y="166"/>
                  <a:pt x="150" y="164"/>
                  <a:pt x="149" y="165"/>
                </a:cubicBezTo>
                <a:close/>
                <a:moveTo>
                  <a:pt x="136" y="173"/>
                </a:moveTo>
                <a:cubicBezTo>
                  <a:pt x="137" y="174"/>
                  <a:pt x="135" y="172"/>
                  <a:pt x="136" y="173"/>
                </a:cubicBezTo>
                <a:close/>
                <a:moveTo>
                  <a:pt x="137" y="173"/>
                </a:moveTo>
                <a:cubicBezTo>
                  <a:pt x="137" y="174"/>
                  <a:pt x="137" y="173"/>
                  <a:pt x="137" y="173"/>
                </a:cubicBezTo>
                <a:close/>
                <a:moveTo>
                  <a:pt x="137" y="174"/>
                </a:moveTo>
                <a:cubicBezTo>
                  <a:pt x="137" y="174"/>
                  <a:pt x="136" y="174"/>
                  <a:pt x="137" y="174"/>
                </a:cubicBezTo>
                <a:close/>
                <a:moveTo>
                  <a:pt x="159" y="188"/>
                </a:moveTo>
                <a:cubicBezTo>
                  <a:pt x="159" y="189"/>
                  <a:pt x="159" y="188"/>
                  <a:pt x="159" y="188"/>
                </a:cubicBezTo>
                <a:close/>
              </a:path>
            </a:pathLst>
          </a:custGeom>
          <a:solidFill>
            <a:schemeClr val="accent3">
              <a:alpha val="30980"/>
            </a:schemeClr>
          </a:solidFill>
          <a:ln>
            <a:noFill/>
          </a:ln>
        </p:spPr>
        <p:txBody>
          <a:bodyPr spcFirstLastPara="1" wrap="square" lIns="96750" tIns="48375" rIns="96750" bIns="48375" anchor="ctr" anchorCtr="0">
            <a:noAutofit/>
          </a:bodyPr>
          <a:lstStyle/>
          <a:p>
            <a:pPr marL="120650" marR="0" lvl="0" indent="0" algn="l" rtl="0">
              <a:lnSpc>
                <a:spcPct val="100000"/>
              </a:lnSpc>
              <a:spcBef>
                <a:spcPts val="0"/>
              </a:spcBef>
              <a:spcAft>
                <a:spcPts val="0"/>
              </a:spcAft>
              <a:buClr>
                <a:srgbClr val="000000"/>
              </a:buClr>
              <a:buSzPts val="1050"/>
              <a:buFont typeface="Arial"/>
              <a:buNone/>
            </a:pPr>
            <a:r>
              <a:rPr lang="en-US" sz="1100" b="0" i="0" u="none" strike="noStrike" cap="none" dirty="0">
                <a:solidFill>
                  <a:srgbClr val="000000"/>
                </a:solidFill>
                <a:latin typeface="Arial"/>
                <a:ea typeface="Arial"/>
                <a:cs typeface="Arial"/>
                <a:sym typeface="Arial"/>
              </a:rPr>
              <a:t>"</a:t>
            </a:r>
            <a:r>
              <a:rPr lang="en-US" sz="1100" dirty="0"/>
              <a:t>We are missing the foundational aspects of getting processes and workflows completed which builds trust and consistency</a:t>
            </a:r>
            <a:r>
              <a:rPr lang="en-US" sz="1100" b="0" i="0" u="none" strike="noStrike" cap="none" dirty="0">
                <a:solidFill>
                  <a:srgbClr val="000000"/>
                </a:solidFill>
                <a:latin typeface="Arial"/>
                <a:ea typeface="Arial"/>
                <a:cs typeface="Arial"/>
                <a:sym typeface="Arial"/>
              </a:rPr>
              <a:t>." (</a:t>
            </a:r>
            <a:r>
              <a:rPr lang="en-US" sz="1100" dirty="0"/>
              <a:t>Governance</a:t>
            </a:r>
            <a:r>
              <a:rPr lang="en-US" sz="1100" b="0" i="0" u="none" strike="noStrike" cap="none" dirty="0">
                <a:solidFill>
                  <a:srgbClr val="000000"/>
                </a:solidFill>
                <a:latin typeface="Arial"/>
                <a:ea typeface="Arial"/>
                <a:cs typeface="Arial"/>
                <a:sym typeface="Arial"/>
              </a:rPr>
              <a:t>)</a:t>
            </a: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endParaRPr sz="1100" b="0" i="0" u="none" strike="noStrike" cap="none" dirty="0">
              <a:solidFill>
                <a:srgbClr val="000000"/>
              </a:solidFill>
              <a:latin typeface="Arial"/>
              <a:ea typeface="Arial"/>
              <a:cs typeface="Arial"/>
              <a:sym typeface="Arial"/>
            </a:endParaRPr>
          </a:p>
        </p:txBody>
      </p:sp>
      <p:sp>
        <p:nvSpPr>
          <p:cNvPr id="400" name="Google Shape;400;ge9285175ea_0_66"/>
          <p:cNvSpPr/>
          <p:nvPr/>
        </p:nvSpPr>
        <p:spPr>
          <a:xfrm>
            <a:off x="7854551" y="2112300"/>
            <a:ext cx="1095025" cy="1078750"/>
          </a:xfrm>
          <a:custGeom>
            <a:avLst/>
            <a:gdLst/>
            <a:ahLst/>
            <a:cxnLst/>
            <a:rect l="l" t="t" r="r" b="b"/>
            <a:pathLst>
              <a:path w="211" h="190" extrusionOk="0">
                <a:moveTo>
                  <a:pt x="124" y="1"/>
                </a:moveTo>
                <a:cubicBezTo>
                  <a:pt x="125" y="1"/>
                  <a:pt x="124" y="1"/>
                  <a:pt x="124" y="1"/>
                </a:cubicBezTo>
                <a:cubicBezTo>
                  <a:pt x="132" y="0"/>
                  <a:pt x="142" y="2"/>
                  <a:pt x="154" y="1"/>
                </a:cubicBezTo>
                <a:cubicBezTo>
                  <a:pt x="154" y="1"/>
                  <a:pt x="153" y="1"/>
                  <a:pt x="153" y="1"/>
                </a:cubicBezTo>
                <a:cubicBezTo>
                  <a:pt x="154" y="1"/>
                  <a:pt x="154" y="1"/>
                  <a:pt x="154" y="2"/>
                </a:cubicBezTo>
                <a:cubicBezTo>
                  <a:pt x="154" y="1"/>
                  <a:pt x="155" y="1"/>
                  <a:pt x="155" y="2"/>
                </a:cubicBezTo>
                <a:cubicBezTo>
                  <a:pt x="156" y="1"/>
                  <a:pt x="165" y="0"/>
                  <a:pt x="166" y="3"/>
                </a:cubicBezTo>
                <a:cubicBezTo>
                  <a:pt x="167" y="1"/>
                  <a:pt x="170" y="4"/>
                  <a:pt x="171" y="3"/>
                </a:cubicBezTo>
                <a:cubicBezTo>
                  <a:pt x="172" y="3"/>
                  <a:pt x="172" y="4"/>
                  <a:pt x="174" y="3"/>
                </a:cubicBezTo>
                <a:cubicBezTo>
                  <a:pt x="174" y="2"/>
                  <a:pt x="172" y="4"/>
                  <a:pt x="172" y="3"/>
                </a:cubicBezTo>
                <a:cubicBezTo>
                  <a:pt x="171" y="3"/>
                  <a:pt x="175" y="2"/>
                  <a:pt x="175" y="3"/>
                </a:cubicBezTo>
                <a:cubicBezTo>
                  <a:pt x="176" y="2"/>
                  <a:pt x="179" y="3"/>
                  <a:pt x="180" y="2"/>
                </a:cubicBezTo>
                <a:cubicBezTo>
                  <a:pt x="181" y="2"/>
                  <a:pt x="188" y="2"/>
                  <a:pt x="188" y="4"/>
                </a:cubicBezTo>
                <a:cubicBezTo>
                  <a:pt x="189" y="3"/>
                  <a:pt x="189" y="4"/>
                  <a:pt x="189" y="4"/>
                </a:cubicBezTo>
                <a:cubicBezTo>
                  <a:pt x="191" y="4"/>
                  <a:pt x="192" y="5"/>
                  <a:pt x="195" y="4"/>
                </a:cubicBezTo>
                <a:cubicBezTo>
                  <a:pt x="194" y="5"/>
                  <a:pt x="195" y="5"/>
                  <a:pt x="194" y="6"/>
                </a:cubicBezTo>
                <a:cubicBezTo>
                  <a:pt x="196" y="8"/>
                  <a:pt x="202" y="6"/>
                  <a:pt x="202" y="8"/>
                </a:cubicBezTo>
                <a:cubicBezTo>
                  <a:pt x="202" y="8"/>
                  <a:pt x="202" y="8"/>
                  <a:pt x="203" y="8"/>
                </a:cubicBezTo>
                <a:cubicBezTo>
                  <a:pt x="203" y="8"/>
                  <a:pt x="203" y="8"/>
                  <a:pt x="202" y="8"/>
                </a:cubicBezTo>
                <a:cubicBezTo>
                  <a:pt x="204" y="9"/>
                  <a:pt x="205" y="11"/>
                  <a:pt x="207" y="12"/>
                </a:cubicBezTo>
                <a:cubicBezTo>
                  <a:pt x="206" y="13"/>
                  <a:pt x="207" y="13"/>
                  <a:pt x="208" y="14"/>
                </a:cubicBezTo>
                <a:cubicBezTo>
                  <a:pt x="207" y="16"/>
                  <a:pt x="207" y="17"/>
                  <a:pt x="208" y="19"/>
                </a:cubicBezTo>
                <a:cubicBezTo>
                  <a:pt x="208" y="19"/>
                  <a:pt x="208" y="19"/>
                  <a:pt x="207" y="19"/>
                </a:cubicBezTo>
                <a:cubicBezTo>
                  <a:pt x="207" y="20"/>
                  <a:pt x="208" y="21"/>
                  <a:pt x="207" y="22"/>
                </a:cubicBezTo>
                <a:cubicBezTo>
                  <a:pt x="210" y="24"/>
                  <a:pt x="209" y="27"/>
                  <a:pt x="209" y="30"/>
                </a:cubicBezTo>
                <a:cubicBezTo>
                  <a:pt x="207" y="29"/>
                  <a:pt x="208" y="31"/>
                  <a:pt x="207" y="32"/>
                </a:cubicBezTo>
                <a:cubicBezTo>
                  <a:pt x="208" y="32"/>
                  <a:pt x="207" y="32"/>
                  <a:pt x="207" y="33"/>
                </a:cubicBezTo>
                <a:cubicBezTo>
                  <a:pt x="208" y="33"/>
                  <a:pt x="209" y="35"/>
                  <a:pt x="209" y="37"/>
                </a:cubicBezTo>
                <a:cubicBezTo>
                  <a:pt x="209" y="38"/>
                  <a:pt x="208" y="37"/>
                  <a:pt x="208" y="38"/>
                </a:cubicBezTo>
                <a:cubicBezTo>
                  <a:pt x="208" y="37"/>
                  <a:pt x="207" y="40"/>
                  <a:pt x="207" y="38"/>
                </a:cubicBezTo>
                <a:cubicBezTo>
                  <a:pt x="206" y="38"/>
                  <a:pt x="207" y="40"/>
                  <a:pt x="208" y="39"/>
                </a:cubicBezTo>
                <a:cubicBezTo>
                  <a:pt x="207" y="40"/>
                  <a:pt x="207" y="41"/>
                  <a:pt x="208" y="42"/>
                </a:cubicBezTo>
                <a:cubicBezTo>
                  <a:pt x="208" y="42"/>
                  <a:pt x="207" y="42"/>
                  <a:pt x="206" y="42"/>
                </a:cubicBezTo>
                <a:cubicBezTo>
                  <a:pt x="206" y="43"/>
                  <a:pt x="207" y="43"/>
                  <a:pt x="207" y="42"/>
                </a:cubicBezTo>
                <a:cubicBezTo>
                  <a:pt x="207" y="45"/>
                  <a:pt x="208" y="46"/>
                  <a:pt x="207" y="48"/>
                </a:cubicBezTo>
                <a:cubicBezTo>
                  <a:pt x="206" y="48"/>
                  <a:pt x="207" y="50"/>
                  <a:pt x="206" y="49"/>
                </a:cubicBezTo>
                <a:cubicBezTo>
                  <a:pt x="206" y="49"/>
                  <a:pt x="206" y="50"/>
                  <a:pt x="205" y="50"/>
                </a:cubicBezTo>
                <a:cubicBezTo>
                  <a:pt x="208" y="51"/>
                  <a:pt x="206" y="55"/>
                  <a:pt x="209" y="56"/>
                </a:cubicBezTo>
                <a:cubicBezTo>
                  <a:pt x="208" y="56"/>
                  <a:pt x="208" y="56"/>
                  <a:pt x="208" y="56"/>
                </a:cubicBezTo>
                <a:cubicBezTo>
                  <a:pt x="210" y="59"/>
                  <a:pt x="208" y="61"/>
                  <a:pt x="209" y="65"/>
                </a:cubicBezTo>
                <a:cubicBezTo>
                  <a:pt x="209" y="66"/>
                  <a:pt x="209" y="65"/>
                  <a:pt x="208" y="65"/>
                </a:cubicBezTo>
                <a:cubicBezTo>
                  <a:pt x="208" y="65"/>
                  <a:pt x="209" y="65"/>
                  <a:pt x="209" y="66"/>
                </a:cubicBezTo>
                <a:cubicBezTo>
                  <a:pt x="208" y="65"/>
                  <a:pt x="208" y="67"/>
                  <a:pt x="209" y="68"/>
                </a:cubicBezTo>
                <a:cubicBezTo>
                  <a:pt x="208" y="68"/>
                  <a:pt x="208" y="68"/>
                  <a:pt x="208" y="67"/>
                </a:cubicBezTo>
                <a:cubicBezTo>
                  <a:pt x="207" y="68"/>
                  <a:pt x="209" y="69"/>
                  <a:pt x="209" y="70"/>
                </a:cubicBezTo>
                <a:cubicBezTo>
                  <a:pt x="207" y="74"/>
                  <a:pt x="210" y="77"/>
                  <a:pt x="209" y="82"/>
                </a:cubicBezTo>
                <a:cubicBezTo>
                  <a:pt x="211" y="81"/>
                  <a:pt x="208" y="82"/>
                  <a:pt x="210" y="82"/>
                </a:cubicBezTo>
                <a:cubicBezTo>
                  <a:pt x="209" y="83"/>
                  <a:pt x="209" y="83"/>
                  <a:pt x="209" y="83"/>
                </a:cubicBezTo>
                <a:cubicBezTo>
                  <a:pt x="209" y="84"/>
                  <a:pt x="209" y="86"/>
                  <a:pt x="209" y="87"/>
                </a:cubicBezTo>
                <a:cubicBezTo>
                  <a:pt x="209" y="88"/>
                  <a:pt x="209" y="88"/>
                  <a:pt x="209" y="89"/>
                </a:cubicBezTo>
                <a:cubicBezTo>
                  <a:pt x="209" y="89"/>
                  <a:pt x="209" y="89"/>
                  <a:pt x="209" y="89"/>
                </a:cubicBezTo>
                <a:cubicBezTo>
                  <a:pt x="209" y="89"/>
                  <a:pt x="209" y="90"/>
                  <a:pt x="208" y="90"/>
                </a:cubicBezTo>
                <a:cubicBezTo>
                  <a:pt x="208" y="92"/>
                  <a:pt x="208" y="93"/>
                  <a:pt x="207" y="94"/>
                </a:cubicBezTo>
                <a:cubicBezTo>
                  <a:pt x="207" y="94"/>
                  <a:pt x="208" y="94"/>
                  <a:pt x="208" y="94"/>
                </a:cubicBezTo>
                <a:cubicBezTo>
                  <a:pt x="209" y="94"/>
                  <a:pt x="208" y="95"/>
                  <a:pt x="209" y="95"/>
                </a:cubicBezTo>
                <a:cubicBezTo>
                  <a:pt x="209" y="98"/>
                  <a:pt x="210" y="100"/>
                  <a:pt x="210" y="102"/>
                </a:cubicBezTo>
                <a:cubicBezTo>
                  <a:pt x="210" y="103"/>
                  <a:pt x="209" y="103"/>
                  <a:pt x="209" y="104"/>
                </a:cubicBezTo>
                <a:cubicBezTo>
                  <a:pt x="208" y="104"/>
                  <a:pt x="208" y="103"/>
                  <a:pt x="208" y="103"/>
                </a:cubicBezTo>
                <a:cubicBezTo>
                  <a:pt x="208" y="104"/>
                  <a:pt x="209" y="107"/>
                  <a:pt x="209" y="106"/>
                </a:cubicBezTo>
                <a:cubicBezTo>
                  <a:pt x="210" y="106"/>
                  <a:pt x="210" y="107"/>
                  <a:pt x="210" y="107"/>
                </a:cubicBezTo>
                <a:cubicBezTo>
                  <a:pt x="209" y="107"/>
                  <a:pt x="209" y="112"/>
                  <a:pt x="209" y="114"/>
                </a:cubicBezTo>
                <a:cubicBezTo>
                  <a:pt x="208" y="113"/>
                  <a:pt x="209" y="114"/>
                  <a:pt x="208" y="114"/>
                </a:cubicBezTo>
                <a:cubicBezTo>
                  <a:pt x="208" y="114"/>
                  <a:pt x="208" y="114"/>
                  <a:pt x="208" y="114"/>
                </a:cubicBezTo>
                <a:cubicBezTo>
                  <a:pt x="208" y="114"/>
                  <a:pt x="208" y="114"/>
                  <a:pt x="208" y="114"/>
                </a:cubicBezTo>
                <a:cubicBezTo>
                  <a:pt x="208" y="115"/>
                  <a:pt x="208" y="115"/>
                  <a:pt x="208" y="116"/>
                </a:cubicBezTo>
                <a:cubicBezTo>
                  <a:pt x="208" y="115"/>
                  <a:pt x="209" y="115"/>
                  <a:pt x="209" y="115"/>
                </a:cubicBezTo>
                <a:cubicBezTo>
                  <a:pt x="209" y="118"/>
                  <a:pt x="209" y="126"/>
                  <a:pt x="209" y="128"/>
                </a:cubicBezTo>
                <a:cubicBezTo>
                  <a:pt x="208" y="127"/>
                  <a:pt x="208" y="128"/>
                  <a:pt x="208" y="128"/>
                </a:cubicBezTo>
                <a:cubicBezTo>
                  <a:pt x="209" y="128"/>
                  <a:pt x="208" y="128"/>
                  <a:pt x="208" y="129"/>
                </a:cubicBezTo>
                <a:cubicBezTo>
                  <a:pt x="209" y="128"/>
                  <a:pt x="208" y="134"/>
                  <a:pt x="210" y="133"/>
                </a:cubicBezTo>
                <a:cubicBezTo>
                  <a:pt x="210" y="134"/>
                  <a:pt x="210" y="134"/>
                  <a:pt x="210" y="134"/>
                </a:cubicBezTo>
                <a:cubicBezTo>
                  <a:pt x="211" y="134"/>
                  <a:pt x="210" y="135"/>
                  <a:pt x="209" y="134"/>
                </a:cubicBezTo>
                <a:cubicBezTo>
                  <a:pt x="210" y="137"/>
                  <a:pt x="210" y="145"/>
                  <a:pt x="207" y="146"/>
                </a:cubicBezTo>
                <a:cubicBezTo>
                  <a:pt x="206" y="146"/>
                  <a:pt x="207" y="147"/>
                  <a:pt x="207" y="147"/>
                </a:cubicBezTo>
                <a:cubicBezTo>
                  <a:pt x="207" y="148"/>
                  <a:pt x="207" y="146"/>
                  <a:pt x="206" y="146"/>
                </a:cubicBezTo>
                <a:cubicBezTo>
                  <a:pt x="205" y="148"/>
                  <a:pt x="203" y="148"/>
                  <a:pt x="202" y="149"/>
                </a:cubicBezTo>
                <a:cubicBezTo>
                  <a:pt x="201" y="149"/>
                  <a:pt x="201" y="148"/>
                  <a:pt x="201" y="148"/>
                </a:cubicBezTo>
                <a:cubicBezTo>
                  <a:pt x="200" y="149"/>
                  <a:pt x="200" y="149"/>
                  <a:pt x="198" y="149"/>
                </a:cubicBezTo>
                <a:cubicBezTo>
                  <a:pt x="199" y="150"/>
                  <a:pt x="197" y="150"/>
                  <a:pt x="196" y="150"/>
                </a:cubicBezTo>
                <a:cubicBezTo>
                  <a:pt x="196" y="150"/>
                  <a:pt x="196" y="151"/>
                  <a:pt x="196" y="151"/>
                </a:cubicBezTo>
                <a:cubicBezTo>
                  <a:pt x="191" y="151"/>
                  <a:pt x="182" y="154"/>
                  <a:pt x="179" y="150"/>
                </a:cubicBezTo>
                <a:cubicBezTo>
                  <a:pt x="178" y="151"/>
                  <a:pt x="177" y="152"/>
                  <a:pt x="176" y="151"/>
                </a:cubicBezTo>
                <a:cubicBezTo>
                  <a:pt x="176" y="151"/>
                  <a:pt x="176" y="151"/>
                  <a:pt x="176" y="151"/>
                </a:cubicBezTo>
                <a:cubicBezTo>
                  <a:pt x="176" y="152"/>
                  <a:pt x="174" y="150"/>
                  <a:pt x="173" y="152"/>
                </a:cubicBezTo>
                <a:cubicBezTo>
                  <a:pt x="173" y="151"/>
                  <a:pt x="173" y="151"/>
                  <a:pt x="173" y="151"/>
                </a:cubicBezTo>
                <a:cubicBezTo>
                  <a:pt x="173" y="151"/>
                  <a:pt x="172" y="151"/>
                  <a:pt x="172" y="151"/>
                </a:cubicBezTo>
                <a:cubicBezTo>
                  <a:pt x="173" y="152"/>
                  <a:pt x="170" y="153"/>
                  <a:pt x="169" y="152"/>
                </a:cubicBezTo>
                <a:cubicBezTo>
                  <a:pt x="170" y="153"/>
                  <a:pt x="168" y="153"/>
                  <a:pt x="167" y="153"/>
                </a:cubicBezTo>
                <a:cubicBezTo>
                  <a:pt x="167" y="152"/>
                  <a:pt x="166" y="152"/>
                  <a:pt x="166" y="151"/>
                </a:cubicBezTo>
                <a:cubicBezTo>
                  <a:pt x="165" y="152"/>
                  <a:pt x="166" y="153"/>
                  <a:pt x="165" y="152"/>
                </a:cubicBezTo>
                <a:cubicBezTo>
                  <a:pt x="162" y="155"/>
                  <a:pt x="150" y="151"/>
                  <a:pt x="146" y="155"/>
                </a:cubicBezTo>
                <a:cubicBezTo>
                  <a:pt x="147" y="156"/>
                  <a:pt x="147" y="156"/>
                  <a:pt x="146" y="156"/>
                </a:cubicBezTo>
                <a:cubicBezTo>
                  <a:pt x="146" y="157"/>
                  <a:pt x="147" y="157"/>
                  <a:pt x="146" y="158"/>
                </a:cubicBezTo>
                <a:cubicBezTo>
                  <a:pt x="147" y="158"/>
                  <a:pt x="147" y="158"/>
                  <a:pt x="147" y="160"/>
                </a:cubicBezTo>
                <a:cubicBezTo>
                  <a:pt x="147" y="160"/>
                  <a:pt x="147" y="159"/>
                  <a:pt x="146" y="159"/>
                </a:cubicBezTo>
                <a:cubicBezTo>
                  <a:pt x="146" y="160"/>
                  <a:pt x="149" y="162"/>
                  <a:pt x="147" y="161"/>
                </a:cubicBezTo>
                <a:cubicBezTo>
                  <a:pt x="150" y="163"/>
                  <a:pt x="151" y="168"/>
                  <a:pt x="152" y="170"/>
                </a:cubicBezTo>
                <a:cubicBezTo>
                  <a:pt x="152" y="171"/>
                  <a:pt x="152" y="170"/>
                  <a:pt x="151" y="171"/>
                </a:cubicBezTo>
                <a:cubicBezTo>
                  <a:pt x="151" y="171"/>
                  <a:pt x="153" y="173"/>
                  <a:pt x="151" y="173"/>
                </a:cubicBezTo>
                <a:cubicBezTo>
                  <a:pt x="152" y="173"/>
                  <a:pt x="152" y="173"/>
                  <a:pt x="152" y="173"/>
                </a:cubicBezTo>
                <a:cubicBezTo>
                  <a:pt x="152" y="173"/>
                  <a:pt x="152" y="173"/>
                  <a:pt x="152" y="173"/>
                </a:cubicBezTo>
                <a:cubicBezTo>
                  <a:pt x="153" y="173"/>
                  <a:pt x="153" y="173"/>
                  <a:pt x="153" y="174"/>
                </a:cubicBezTo>
                <a:cubicBezTo>
                  <a:pt x="153" y="174"/>
                  <a:pt x="153" y="173"/>
                  <a:pt x="154" y="173"/>
                </a:cubicBezTo>
                <a:cubicBezTo>
                  <a:pt x="156" y="175"/>
                  <a:pt x="155" y="177"/>
                  <a:pt x="156" y="180"/>
                </a:cubicBezTo>
                <a:cubicBezTo>
                  <a:pt x="156" y="180"/>
                  <a:pt x="156" y="180"/>
                  <a:pt x="155" y="180"/>
                </a:cubicBezTo>
                <a:cubicBezTo>
                  <a:pt x="157" y="181"/>
                  <a:pt x="159" y="183"/>
                  <a:pt x="158" y="185"/>
                </a:cubicBezTo>
                <a:cubicBezTo>
                  <a:pt x="159" y="185"/>
                  <a:pt x="159" y="188"/>
                  <a:pt x="160" y="188"/>
                </a:cubicBezTo>
                <a:cubicBezTo>
                  <a:pt x="159" y="189"/>
                  <a:pt x="159" y="189"/>
                  <a:pt x="158" y="189"/>
                </a:cubicBezTo>
                <a:cubicBezTo>
                  <a:pt x="158" y="189"/>
                  <a:pt x="158" y="189"/>
                  <a:pt x="158" y="189"/>
                </a:cubicBezTo>
                <a:cubicBezTo>
                  <a:pt x="153" y="190"/>
                  <a:pt x="151" y="185"/>
                  <a:pt x="148" y="184"/>
                </a:cubicBezTo>
                <a:cubicBezTo>
                  <a:pt x="148" y="184"/>
                  <a:pt x="148" y="183"/>
                  <a:pt x="147" y="182"/>
                </a:cubicBezTo>
                <a:cubicBezTo>
                  <a:pt x="147" y="183"/>
                  <a:pt x="147" y="183"/>
                  <a:pt x="148" y="183"/>
                </a:cubicBezTo>
                <a:cubicBezTo>
                  <a:pt x="148" y="183"/>
                  <a:pt x="147" y="182"/>
                  <a:pt x="147" y="182"/>
                </a:cubicBezTo>
                <a:cubicBezTo>
                  <a:pt x="143" y="182"/>
                  <a:pt x="141" y="178"/>
                  <a:pt x="138" y="177"/>
                </a:cubicBezTo>
                <a:cubicBezTo>
                  <a:pt x="138" y="177"/>
                  <a:pt x="139" y="176"/>
                  <a:pt x="137" y="177"/>
                </a:cubicBezTo>
                <a:cubicBezTo>
                  <a:pt x="138" y="176"/>
                  <a:pt x="137" y="174"/>
                  <a:pt x="136" y="174"/>
                </a:cubicBezTo>
                <a:cubicBezTo>
                  <a:pt x="136" y="173"/>
                  <a:pt x="135" y="174"/>
                  <a:pt x="136" y="173"/>
                </a:cubicBezTo>
                <a:cubicBezTo>
                  <a:pt x="135" y="173"/>
                  <a:pt x="134" y="171"/>
                  <a:pt x="133" y="171"/>
                </a:cubicBezTo>
                <a:cubicBezTo>
                  <a:pt x="132" y="172"/>
                  <a:pt x="131" y="171"/>
                  <a:pt x="130" y="172"/>
                </a:cubicBezTo>
                <a:cubicBezTo>
                  <a:pt x="127" y="170"/>
                  <a:pt x="123" y="167"/>
                  <a:pt x="121" y="165"/>
                </a:cubicBezTo>
                <a:cubicBezTo>
                  <a:pt x="120" y="165"/>
                  <a:pt x="121" y="165"/>
                  <a:pt x="121" y="165"/>
                </a:cubicBezTo>
                <a:cubicBezTo>
                  <a:pt x="119" y="163"/>
                  <a:pt x="115" y="160"/>
                  <a:pt x="112" y="157"/>
                </a:cubicBezTo>
                <a:cubicBezTo>
                  <a:pt x="109" y="158"/>
                  <a:pt x="106" y="156"/>
                  <a:pt x="104" y="154"/>
                </a:cubicBezTo>
                <a:cubicBezTo>
                  <a:pt x="102" y="155"/>
                  <a:pt x="99" y="155"/>
                  <a:pt x="98" y="153"/>
                </a:cubicBezTo>
                <a:cubicBezTo>
                  <a:pt x="96" y="153"/>
                  <a:pt x="96" y="154"/>
                  <a:pt x="95" y="154"/>
                </a:cubicBezTo>
                <a:cubicBezTo>
                  <a:pt x="95" y="154"/>
                  <a:pt x="95" y="154"/>
                  <a:pt x="96" y="154"/>
                </a:cubicBezTo>
                <a:cubicBezTo>
                  <a:pt x="96" y="154"/>
                  <a:pt x="95" y="154"/>
                  <a:pt x="95" y="154"/>
                </a:cubicBezTo>
                <a:cubicBezTo>
                  <a:pt x="91" y="157"/>
                  <a:pt x="88" y="155"/>
                  <a:pt x="84" y="156"/>
                </a:cubicBezTo>
                <a:cubicBezTo>
                  <a:pt x="84" y="155"/>
                  <a:pt x="82" y="153"/>
                  <a:pt x="81" y="152"/>
                </a:cubicBezTo>
                <a:cubicBezTo>
                  <a:pt x="80" y="152"/>
                  <a:pt x="80" y="153"/>
                  <a:pt x="79" y="153"/>
                </a:cubicBezTo>
                <a:cubicBezTo>
                  <a:pt x="79" y="154"/>
                  <a:pt x="77" y="155"/>
                  <a:pt x="76" y="155"/>
                </a:cubicBezTo>
                <a:cubicBezTo>
                  <a:pt x="76" y="156"/>
                  <a:pt x="74" y="155"/>
                  <a:pt x="73" y="156"/>
                </a:cubicBezTo>
                <a:cubicBezTo>
                  <a:pt x="73" y="154"/>
                  <a:pt x="71" y="155"/>
                  <a:pt x="71" y="153"/>
                </a:cubicBezTo>
                <a:cubicBezTo>
                  <a:pt x="70" y="153"/>
                  <a:pt x="71" y="154"/>
                  <a:pt x="70" y="154"/>
                </a:cubicBezTo>
                <a:cubicBezTo>
                  <a:pt x="70" y="154"/>
                  <a:pt x="70" y="153"/>
                  <a:pt x="70" y="154"/>
                </a:cubicBezTo>
                <a:cubicBezTo>
                  <a:pt x="69" y="153"/>
                  <a:pt x="70" y="153"/>
                  <a:pt x="69" y="152"/>
                </a:cubicBezTo>
                <a:cubicBezTo>
                  <a:pt x="64" y="155"/>
                  <a:pt x="60" y="153"/>
                  <a:pt x="54" y="152"/>
                </a:cubicBezTo>
                <a:cubicBezTo>
                  <a:pt x="55" y="153"/>
                  <a:pt x="53" y="151"/>
                  <a:pt x="53" y="153"/>
                </a:cubicBezTo>
                <a:cubicBezTo>
                  <a:pt x="49" y="151"/>
                  <a:pt x="48" y="154"/>
                  <a:pt x="43" y="153"/>
                </a:cubicBezTo>
                <a:cubicBezTo>
                  <a:pt x="41" y="153"/>
                  <a:pt x="38" y="152"/>
                  <a:pt x="36" y="153"/>
                </a:cubicBezTo>
                <a:cubicBezTo>
                  <a:pt x="35" y="151"/>
                  <a:pt x="32" y="153"/>
                  <a:pt x="30" y="153"/>
                </a:cubicBezTo>
                <a:cubicBezTo>
                  <a:pt x="30" y="153"/>
                  <a:pt x="30" y="153"/>
                  <a:pt x="30" y="152"/>
                </a:cubicBezTo>
                <a:cubicBezTo>
                  <a:pt x="25" y="151"/>
                  <a:pt x="18" y="156"/>
                  <a:pt x="13" y="150"/>
                </a:cubicBezTo>
                <a:cubicBezTo>
                  <a:pt x="12" y="150"/>
                  <a:pt x="12" y="151"/>
                  <a:pt x="11" y="151"/>
                </a:cubicBezTo>
                <a:cubicBezTo>
                  <a:pt x="10" y="151"/>
                  <a:pt x="9" y="150"/>
                  <a:pt x="9" y="150"/>
                </a:cubicBezTo>
                <a:cubicBezTo>
                  <a:pt x="8" y="149"/>
                  <a:pt x="6" y="147"/>
                  <a:pt x="6" y="145"/>
                </a:cubicBezTo>
                <a:cubicBezTo>
                  <a:pt x="7" y="143"/>
                  <a:pt x="6" y="141"/>
                  <a:pt x="4" y="141"/>
                </a:cubicBezTo>
                <a:cubicBezTo>
                  <a:pt x="5" y="141"/>
                  <a:pt x="3" y="139"/>
                  <a:pt x="4" y="139"/>
                </a:cubicBezTo>
                <a:cubicBezTo>
                  <a:pt x="3" y="139"/>
                  <a:pt x="3" y="136"/>
                  <a:pt x="2" y="137"/>
                </a:cubicBezTo>
                <a:cubicBezTo>
                  <a:pt x="3" y="133"/>
                  <a:pt x="3" y="131"/>
                  <a:pt x="3" y="126"/>
                </a:cubicBezTo>
                <a:cubicBezTo>
                  <a:pt x="3" y="126"/>
                  <a:pt x="2" y="126"/>
                  <a:pt x="2" y="126"/>
                </a:cubicBezTo>
                <a:cubicBezTo>
                  <a:pt x="2" y="125"/>
                  <a:pt x="1" y="125"/>
                  <a:pt x="2" y="124"/>
                </a:cubicBezTo>
                <a:cubicBezTo>
                  <a:pt x="3" y="122"/>
                  <a:pt x="0" y="119"/>
                  <a:pt x="2" y="116"/>
                </a:cubicBezTo>
                <a:cubicBezTo>
                  <a:pt x="1" y="117"/>
                  <a:pt x="2" y="116"/>
                  <a:pt x="1" y="116"/>
                </a:cubicBezTo>
                <a:cubicBezTo>
                  <a:pt x="1" y="115"/>
                  <a:pt x="2" y="116"/>
                  <a:pt x="2" y="116"/>
                </a:cubicBezTo>
                <a:cubicBezTo>
                  <a:pt x="2" y="116"/>
                  <a:pt x="3" y="114"/>
                  <a:pt x="2" y="114"/>
                </a:cubicBezTo>
                <a:cubicBezTo>
                  <a:pt x="2" y="113"/>
                  <a:pt x="3" y="114"/>
                  <a:pt x="3" y="114"/>
                </a:cubicBezTo>
                <a:cubicBezTo>
                  <a:pt x="3" y="114"/>
                  <a:pt x="3" y="113"/>
                  <a:pt x="3" y="112"/>
                </a:cubicBezTo>
                <a:cubicBezTo>
                  <a:pt x="4" y="113"/>
                  <a:pt x="3" y="112"/>
                  <a:pt x="4" y="112"/>
                </a:cubicBezTo>
                <a:cubicBezTo>
                  <a:pt x="3" y="110"/>
                  <a:pt x="3" y="109"/>
                  <a:pt x="2" y="108"/>
                </a:cubicBezTo>
                <a:cubicBezTo>
                  <a:pt x="2" y="108"/>
                  <a:pt x="2" y="108"/>
                  <a:pt x="1" y="108"/>
                </a:cubicBezTo>
                <a:cubicBezTo>
                  <a:pt x="2" y="107"/>
                  <a:pt x="1" y="107"/>
                  <a:pt x="1" y="106"/>
                </a:cubicBezTo>
                <a:cubicBezTo>
                  <a:pt x="1" y="106"/>
                  <a:pt x="1" y="106"/>
                  <a:pt x="2" y="106"/>
                </a:cubicBezTo>
                <a:cubicBezTo>
                  <a:pt x="1" y="106"/>
                  <a:pt x="1" y="106"/>
                  <a:pt x="1" y="106"/>
                </a:cubicBezTo>
                <a:cubicBezTo>
                  <a:pt x="1" y="105"/>
                  <a:pt x="2" y="105"/>
                  <a:pt x="2" y="105"/>
                </a:cubicBezTo>
                <a:cubicBezTo>
                  <a:pt x="2" y="104"/>
                  <a:pt x="2" y="104"/>
                  <a:pt x="1" y="104"/>
                </a:cubicBezTo>
                <a:cubicBezTo>
                  <a:pt x="1" y="102"/>
                  <a:pt x="3" y="101"/>
                  <a:pt x="1" y="101"/>
                </a:cubicBezTo>
                <a:cubicBezTo>
                  <a:pt x="1" y="100"/>
                  <a:pt x="2" y="100"/>
                  <a:pt x="2" y="99"/>
                </a:cubicBezTo>
                <a:cubicBezTo>
                  <a:pt x="1" y="100"/>
                  <a:pt x="1" y="100"/>
                  <a:pt x="1" y="100"/>
                </a:cubicBezTo>
                <a:cubicBezTo>
                  <a:pt x="1" y="100"/>
                  <a:pt x="1" y="100"/>
                  <a:pt x="1" y="99"/>
                </a:cubicBezTo>
                <a:cubicBezTo>
                  <a:pt x="2" y="99"/>
                  <a:pt x="2" y="99"/>
                  <a:pt x="1" y="98"/>
                </a:cubicBezTo>
                <a:cubicBezTo>
                  <a:pt x="3" y="99"/>
                  <a:pt x="1" y="97"/>
                  <a:pt x="2" y="97"/>
                </a:cubicBezTo>
                <a:cubicBezTo>
                  <a:pt x="2" y="97"/>
                  <a:pt x="2" y="97"/>
                  <a:pt x="2" y="97"/>
                </a:cubicBezTo>
                <a:cubicBezTo>
                  <a:pt x="3" y="96"/>
                  <a:pt x="1" y="96"/>
                  <a:pt x="3" y="96"/>
                </a:cubicBezTo>
                <a:cubicBezTo>
                  <a:pt x="2" y="95"/>
                  <a:pt x="3" y="94"/>
                  <a:pt x="2" y="94"/>
                </a:cubicBezTo>
                <a:cubicBezTo>
                  <a:pt x="3" y="94"/>
                  <a:pt x="2" y="93"/>
                  <a:pt x="3" y="93"/>
                </a:cubicBezTo>
                <a:cubicBezTo>
                  <a:pt x="3" y="93"/>
                  <a:pt x="3" y="91"/>
                  <a:pt x="3" y="92"/>
                </a:cubicBezTo>
                <a:cubicBezTo>
                  <a:pt x="4" y="92"/>
                  <a:pt x="2" y="91"/>
                  <a:pt x="3" y="91"/>
                </a:cubicBezTo>
                <a:cubicBezTo>
                  <a:pt x="0" y="89"/>
                  <a:pt x="1" y="86"/>
                  <a:pt x="2" y="83"/>
                </a:cubicBezTo>
                <a:cubicBezTo>
                  <a:pt x="1" y="84"/>
                  <a:pt x="2" y="82"/>
                  <a:pt x="3" y="82"/>
                </a:cubicBezTo>
                <a:cubicBezTo>
                  <a:pt x="2" y="82"/>
                  <a:pt x="2" y="82"/>
                  <a:pt x="2" y="82"/>
                </a:cubicBezTo>
                <a:cubicBezTo>
                  <a:pt x="3" y="82"/>
                  <a:pt x="5" y="78"/>
                  <a:pt x="2" y="78"/>
                </a:cubicBezTo>
                <a:cubicBezTo>
                  <a:pt x="2" y="76"/>
                  <a:pt x="3" y="78"/>
                  <a:pt x="2" y="76"/>
                </a:cubicBezTo>
                <a:cubicBezTo>
                  <a:pt x="2" y="77"/>
                  <a:pt x="3" y="76"/>
                  <a:pt x="3" y="75"/>
                </a:cubicBezTo>
                <a:cubicBezTo>
                  <a:pt x="3" y="76"/>
                  <a:pt x="3" y="77"/>
                  <a:pt x="4" y="77"/>
                </a:cubicBezTo>
                <a:cubicBezTo>
                  <a:pt x="3" y="76"/>
                  <a:pt x="4" y="76"/>
                  <a:pt x="3" y="75"/>
                </a:cubicBezTo>
                <a:cubicBezTo>
                  <a:pt x="3" y="75"/>
                  <a:pt x="4" y="74"/>
                  <a:pt x="3" y="74"/>
                </a:cubicBezTo>
                <a:cubicBezTo>
                  <a:pt x="4" y="75"/>
                  <a:pt x="4" y="73"/>
                  <a:pt x="4" y="74"/>
                </a:cubicBezTo>
                <a:cubicBezTo>
                  <a:pt x="4" y="72"/>
                  <a:pt x="3" y="72"/>
                  <a:pt x="3" y="71"/>
                </a:cubicBezTo>
                <a:cubicBezTo>
                  <a:pt x="4" y="72"/>
                  <a:pt x="2" y="69"/>
                  <a:pt x="4" y="68"/>
                </a:cubicBezTo>
                <a:cubicBezTo>
                  <a:pt x="4" y="69"/>
                  <a:pt x="4" y="69"/>
                  <a:pt x="4" y="69"/>
                </a:cubicBezTo>
                <a:cubicBezTo>
                  <a:pt x="4" y="69"/>
                  <a:pt x="4" y="69"/>
                  <a:pt x="4" y="69"/>
                </a:cubicBezTo>
                <a:cubicBezTo>
                  <a:pt x="5" y="69"/>
                  <a:pt x="5" y="69"/>
                  <a:pt x="4" y="70"/>
                </a:cubicBezTo>
                <a:cubicBezTo>
                  <a:pt x="5" y="70"/>
                  <a:pt x="5" y="69"/>
                  <a:pt x="5" y="69"/>
                </a:cubicBezTo>
                <a:cubicBezTo>
                  <a:pt x="4" y="69"/>
                  <a:pt x="4" y="68"/>
                  <a:pt x="4" y="67"/>
                </a:cubicBezTo>
                <a:cubicBezTo>
                  <a:pt x="3" y="68"/>
                  <a:pt x="3" y="67"/>
                  <a:pt x="2" y="67"/>
                </a:cubicBezTo>
                <a:cubicBezTo>
                  <a:pt x="2" y="65"/>
                  <a:pt x="2" y="62"/>
                  <a:pt x="2" y="61"/>
                </a:cubicBezTo>
                <a:cubicBezTo>
                  <a:pt x="2" y="60"/>
                  <a:pt x="4" y="61"/>
                  <a:pt x="3" y="62"/>
                </a:cubicBezTo>
                <a:cubicBezTo>
                  <a:pt x="5" y="59"/>
                  <a:pt x="3" y="56"/>
                  <a:pt x="4" y="54"/>
                </a:cubicBezTo>
                <a:cubicBezTo>
                  <a:pt x="5" y="54"/>
                  <a:pt x="6" y="50"/>
                  <a:pt x="4" y="50"/>
                </a:cubicBezTo>
                <a:cubicBezTo>
                  <a:pt x="2" y="43"/>
                  <a:pt x="4" y="39"/>
                  <a:pt x="3" y="33"/>
                </a:cubicBezTo>
                <a:cubicBezTo>
                  <a:pt x="4" y="33"/>
                  <a:pt x="4" y="33"/>
                  <a:pt x="4" y="33"/>
                </a:cubicBezTo>
                <a:cubicBezTo>
                  <a:pt x="4" y="33"/>
                  <a:pt x="3" y="33"/>
                  <a:pt x="4" y="32"/>
                </a:cubicBezTo>
                <a:cubicBezTo>
                  <a:pt x="4" y="32"/>
                  <a:pt x="4" y="32"/>
                  <a:pt x="3" y="32"/>
                </a:cubicBezTo>
                <a:cubicBezTo>
                  <a:pt x="4" y="31"/>
                  <a:pt x="4" y="32"/>
                  <a:pt x="5" y="32"/>
                </a:cubicBezTo>
                <a:cubicBezTo>
                  <a:pt x="4" y="32"/>
                  <a:pt x="4" y="31"/>
                  <a:pt x="4" y="31"/>
                </a:cubicBezTo>
                <a:cubicBezTo>
                  <a:pt x="4" y="31"/>
                  <a:pt x="5" y="31"/>
                  <a:pt x="5" y="31"/>
                </a:cubicBezTo>
                <a:cubicBezTo>
                  <a:pt x="5" y="31"/>
                  <a:pt x="4" y="30"/>
                  <a:pt x="5" y="30"/>
                </a:cubicBezTo>
                <a:cubicBezTo>
                  <a:pt x="4" y="31"/>
                  <a:pt x="5" y="30"/>
                  <a:pt x="5" y="28"/>
                </a:cubicBezTo>
                <a:cubicBezTo>
                  <a:pt x="5" y="28"/>
                  <a:pt x="4" y="27"/>
                  <a:pt x="3" y="27"/>
                </a:cubicBezTo>
                <a:cubicBezTo>
                  <a:pt x="3" y="26"/>
                  <a:pt x="3" y="24"/>
                  <a:pt x="3" y="24"/>
                </a:cubicBezTo>
                <a:cubicBezTo>
                  <a:pt x="3" y="23"/>
                  <a:pt x="3" y="24"/>
                  <a:pt x="4" y="24"/>
                </a:cubicBezTo>
                <a:cubicBezTo>
                  <a:pt x="3" y="22"/>
                  <a:pt x="5" y="20"/>
                  <a:pt x="3" y="20"/>
                </a:cubicBezTo>
                <a:cubicBezTo>
                  <a:pt x="3" y="19"/>
                  <a:pt x="4" y="20"/>
                  <a:pt x="5" y="20"/>
                </a:cubicBezTo>
                <a:cubicBezTo>
                  <a:pt x="4" y="19"/>
                  <a:pt x="4" y="19"/>
                  <a:pt x="4" y="19"/>
                </a:cubicBezTo>
                <a:cubicBezTo>
                  <a:pt x="5" y="18"/>
                  <a:pt x="7" y="18"/>
                  <a:pt x="6" y="16"/>
                </a:cubicBezTo>
                <a:cubicBezTo>
                  <a:pt x="6" y="16"/>
                  <a:pt x="7" y="17"/>
                  <a:pt x="6" y="17"/>
                </a:cubicBezTo>
                <a:cubicBezTo>
                  <a:pt x="6" y="15"/>
                  <a:pt x="6" y="16"/>
                  <a:pt x="6" y="14"/>
                </a:cubicBezTo>
                <a:cubicBezTo>
                  <a:pt x="6" y="15"/>
                  <a:pt x="6" y="15"/>
                  <a:pt x="7" y="15"/>
                </a:cubicBezTo>
                <a:cubicBezTo>
                  <a:pt x="6" y="13"/>
                  <a:pt x="9" y="13"/>
                  <a:pt x="7" y="10"/>
                </a:cubicBezTo>
                <a:cubicBezTo>
                  <a:pt x="8" y="10"/>
                  <a:pt x="8" y="9"/>
                  <a:pt x="9" y="8"/>
                </a:cubicBezTo>
                <a:cubicBezTo>
                  <a:pt x="10" y="9"/>
                  <a:pt x="9" y="9"/>
                  <a:pt x="9" y="8"/>
                </a:cubicBezTo>
                <a:cubicBezTo>
                  <a:pt x="10" y="8"/>
                  <a:pt x="10" y="8"/>
                  <a:pt x="10" y="8"/>
                </a:cubicBezTo>
                <a:cubicBezTo>
                  <a:pt x="11" y="8"/>
                  <a:pt x="10" y="8"/>
                  <a:pt x="10" y="7"/>
                </a:cubicBezTo>
                <a:cubicBezTo>
                  <a:pt x="11" y="7"/>
                  <a:pt x="11" y="7"/>
                  <a:pt x="11" y="7"/>
                </a:cubicBezTo>
                <a:cubicBezTo>
                  <a:pt x="12" y="7"/>
                  <a:pt x="12" y="7"/>
                  <a:pt x="12" y="6"/>
                </a:cubicBezTo>
                <a:cubicBezTo>
                  <a:pt x="13" y="6"/>
                  <a:pt x="14" y="5"/>
                  <a:pt x="15" y="6"/>
                </a:cubicBezTo>
                <a:cubicBezTo>
                  <a:pt x="15" y="5"/>
                  <a:pt x="14" y="5"/>
                  <a:pt x="14" y="5"/>
                </a:cubicBezTo>
                <a:cubicBezTo>
                  <a:pt x="15" y="4"/>
                  <a:pt x="17" y="5"/>
                  <a:pt x="17" y="6"/>
                </a:cubicBezTo>
                <a:cubicBezTo>
                  <a:pt x="18" y="5"/>
                  <a:pt x="18" y="6"/>
                  <a:pt x="18" y="5"/>
                </a:cubicBezTo>
                <a:cubicBezTo>
                  <a:pt x="19" y="5"/>
                  <a:pt x="19" y="6"/>
                  <a:pt x="19" y="4"/>
                </a:cubicBezTo>
                <a:cubicBezTo>
                  <a:pt x="20" y="4"/>
                  <a:pt x="21" y="5"/>
                  <a:pt x="21" y="4"/>
                </a:cubicBezTo>
                <a:cubicBezTo>
                  <a:pt x="22" y="4"/>
                  <a:pt x="21" y="5"/>
                  <a:pt x="22" y="5"/>
                </a:cubicBezTo>
                <a:cubicBezTo>
                  <a:pt x="22" y="5"/>
                  <a:pt x="21" y="5"/>
                  <a:pt x="22" y="4"/>
                </a:cubicBezTo>
                <a:cubicBezTo>
                  <a:pt x="22" y="4"/>
                  <a:pt x="22" y="5"/>
                  <a:pt x="23" y="4"/>
                </a:cubicBezTo>
                <a:cubicBezTo>
                  <a:pt x="27" y="5"/>
                  <a:pt x="32" y="0"/>
                  <a:pt x="35" y="4"/>
                </a:cubicBezTo>
                <a:cubicBezTo>
                  <a:pt x="37" y="3"/>
                  <a:pt x="40" y="2"/>
                  <a:pt x="43" y="3"/>
                </a:cubicBezTo>
                <a:cubicBezTo>
                  <a:pt x="44" y="2"/>
                  <a:pt x="47" y="3"/>
                  <a:pt x="48" y="2"/>
                </a:cubicBezTo>
                <a:cubicBezTo>
                  <a:pt x="48" y="3"/>
                  <a:pt x="51" y="3"/>
                  <a:pt x="51" y="4"/>
                </a:cubicBezTo>
                <a:cubicBezTo>
                  <a:pt x="53" y="4"/>
                  <a:pt x="54" y="2"/>
                  <a:pt x="55" y="4"/>
                </a:cubicBezTo>
                <a:cubicBezTo>
                  <a:pt x="55" y="3"/>
                  <a:pt x="55" y="3"/>
                  <a:pt x="56" y="3"/>
                </a:cubicBezTo>
                <a:cubicBezTo>
                  <a:pt x="56" y="3"/>
                  <a:pt x="55" y="3"/>
                  <a:pt x="55" y="4"/>
                </a:cubicBezTo>
                <a:cubicBezTo>
                  <a:pt x="56" y="3"/>
                  <a:pt x="56" y="3"/>
                  <a:pt x="56" y="3"/>
                </a:cubicBezTo>
                <a:cubicBezTo>
                  <a:pt x="56" y="3"/>
                  <a:pt x="57" y="3"/>
                  <a:pt x="58" y="4"/>
                </a:cubicBezTo>
                <a:cubicBezTo>
                  <a:pt x="60" y="2"/>
                  <a:pt x="61" y="3"/>
                  <a:pt x="63" y="3"/>
                </a:cubicBezTo>
                <a:cubicBezTo>
                  <a:pt x="63" y="1"/>
                  <a:pt x="67" y="4"/>
                  <a:pt x="67" y="2"/>
                </a:cubicBezTo>
                <a:cubicBezTo>
                  <a:pt x="69" y="3"/>
                  <a:pt x="71" y="2"/>
                  <a:pt x="73" y="2"/>
                </a:cubicBezTo>
                <a:cubicBezTo>
                  <a:pt x="73" y="2"/>
                  <a:pt x="73" y="2"/>
                  <a:pt x="73" y="2"/>
                </a:cubicBezTo>
                <a:cubicBezTo>
                  <a:pt x="75" y="3"/>
                  <a:pt x="78" y="1"/>
                  <a:pt x="80" y="2"/>
                </a:cubicBezTo>
                <a:cubicBezTo>
                  <a:pt x="81" y="0"/>
                  <a:pt x="90" y="1"/>
                  <a:pt x="93" y="1"/>
                </a:cubicBezTo>
                <a:cubicBezTo>
                  <a:pt x="94" y="0"/>
                  <a:pt x="99" y="2"/>
                  <a:pt x="100" y="1"/>
                </a:cubicBezTo>
                <a:cubicBezTo>
                  <a:pt x="101" y="2"/>
                  <a:pt x="102" y="2"/>
                  <a:pt x="102" y="3"/>
                </a:cubicBezTo>
                <a:cubicBezTo>
                  <a:pt x="103" y="3"/>
                  <a:pt x="103" y="4"/>
                  <a:pt x="104" y="2"/>
                </a:cubicBezTo>
                <a:cubicBezTo>
                  <a:pt x="104" y="2"/>
                  <a:pt x="104" y="3"/>
                  <a:pt x="104" y="3"/>
                </a:cubicBezTo>
                <a:cubicBezTo>
                  <a:pt x="105" y="1"/>
                  <a:pt x="107" y="1"/>
                  <a:pt x="109" y="1"/>
                </a:cubicBezTo>
                <a:cubicBezTo>
                  <a:pt x="109" y="1"/>
                  <a:pt x="108" y="1"/>
                  <a:pt x="109" y="2"/>
                </a:cubicBezTo>
                <a:cubicBezTo>
                  <a:pt x="110" y="2"/>
                  <a:pt x="109" y="1"/>
                  <a:pt x="109" y="1"/>
                </a:cubicBezTo>
                <a:cubicBezTo>
                  <a:pt x="110" y="1"/>
                  <a:pt x="110" y="2"/>
                  <a:pt x="110" y="1"/>
                </a:cubicBezTo>
                <a:cubicBezTo>
                  <a:pt x="113" y="4"/>
                  <a:pt x="115" y="1"/>
                  <a:pt x="119" y="1"/>
                </a:cubicBezTo>
                <a:cubicBezTo>
                  <a:pt x="119" y="1"/>
                  <a:pt x="122" y="1"/>
                  <a:pt x="124" y="1"/>
                </a:cubicBezTo>
                <a:cubicBezTo>
                  <a:pt x="123" y="0"/>
                  <a:pt x="124" y="1"/>
                  <a:pt x="124" y="1"/>
                </a:cubicBezTo>
                <a:close/>
                <a:moveTo>
                  <a:pt x="209" y="103"/>
                </a:moveTo>
                <a:cubicBezTo>
                  <a:pt x="208" y="104"/>
                  <a:pt x="210" y="102"/>
                  <a:pt x="209" y="103"/>
                </a:cubicBezTo>
                <a:close/>
                <a:moveTo>
                  <a:pt x="202" y="148"/>
                </a:moveTo>
                <a:cubicBezTo>
                  <a:pt x="201" y="149"/>
                  <a:pt x="203" y="147"/>
                  <a:pt x="202" y="148"/>
                </a:cubicBezTo>
                <a:close/>
                <a:moveTo>
                  <a:pt x="200" y="149"/>
                </a:moveTo>
                <a:cubicBezTo>
                  <a:pt x="199" y="150"/>
                  <a:pt x="201" y="148"/>
                  <a:pt x="200" y="149"/>
                </a:cubicBezTo>
                <a:close/>
                <a:moveTo>
                  <a:pt x="1" y="101"/>
                </a:moveTo>
                <a:cubicBezTo>
                  <a:pt x="1" y="101"/>
                  <a:pt x="1" y="101"/>
                  <a:pt x="1" y="101"/>
                </a:cubicBezTo>
                <a:close/>
                <a:moveTo>
                  <a:pt x="3" y="75"/>
                </a:moveTo>
                <a:cubicBezTo>
                  <a:pt x="3" y="75"/>
                  <a:pt x="3" y="75"/>
                  <a:pt x="3" y="75"/>
                </a:cubicBezTo>
                <a:close/>
                <a:moveTo>
                  <a:pt x="9" y="10"/>
                </a:moveTo>
                <a:cubicBezTo>
                  <a:pt x="9" y="9"/>
                  <a:pt x="8" y="10"/>
                  <a:pt x="9" y="10"/>
                </a:cubicBezTo>
                <a:close/>
                <a:moveTo>
                  <a:pt x="89" y="2"/>
                </a:moveTo>
                <a:cubicBezTo>
                  <a:pt x="89" y="2"/>
                  <a:pt x="89" y="2"/>
                  <a:pt x="89" y="2"/>
                </a:cubicBezTo>
                <a:close/>
                <a:moveTo>
                  <a:pt x="106" y="2"/>
                </a:moveTo>
                <a:cubicBezTo>
                  <a:pt x="106" y="3"/>
                  <a:pt x="106" y="2"/>
                  <a:pt x="106" y="2"/>
                </a:cubicBezTo>
                <a:close/>
                <a:moveTo>
                  <a:pt x="155" y="2"/>
                </a:moveTo>
                <a:cubicBezTo>
                  <a:pt x="156" y="3"/>
                  <a:pt x="155" y="2"/>
                  <a:pt x="155" y="2"/>
                </a:cubicBezTo>
                <a:close/>
                <a:moveTo>
                  <a:pt x="182" y="2"/>
                </a:moveTo>
                <a:cubicBezTo>
                  <a:pt x="182" y="3"/>
                  <a:pt x="181" y="2"/>
                  <a:pt x="182" y="2"/>
                </a:cubicBezTo>
                <a:close/>
                <a:moveTo>
                  <a:pt x="182" y="2"/>
                </a:moveTo>
                <a:cubicBezTo>
                  <a:pt x="182" y="3"/>
                  <a:pt x="182" y="2"/>
                  <a:pt x="182" y="2"/>
                </a:cubicBezTo>
                <a:close/>
                <a:moveTo>
                  <a:pt x="45" y="3"/>
                </a:moveTo>
                <a:cubicBezTo>
                  <a:pt x="45" y="3"/>
                  <a:pt x="45" y="3"/>
                  <a:pt x="45" y="3"/>
                </a:cubicBezTo>
                <a:close/>
                <a:moveTo>
                  <a:pt x="105" y="3"/>
                </a:moveTo>
                <a:cubicBezTo>
                  <a:pt x="106" y="3"/>
                  <a:pt x="105" y="3"/>
                  <a:pt x="105" y="3"/>
                </a:cubicBezTo>
                <a:close/>
                <a:moveTo>
                  <a:pt x="67" y="3"/>
                </a:moveTo>
                <a:cubicBezTo>
                  <a:pt x="67" y="3"/>
                  <a:pt x="67" y="3"/>
                  <a:pt x="67" y="3"/>
                </a:cubicBezTo>
                <a:close/>
                <a:moveTo>
                  <a:pt x="69" y="3"/>
                </a:moveTo>
                <a:cubicBezTo>
                  <a:pt x="69" y="3"/>
                  <a:pt x="69" y="3"/>
                  <a:pt x="69" y="3"/>
                </a:cubicBezTo>
                <a:close/>
                <a:moveTo>
                  <a:pt x="174" y="3"/>
                </a:moveTo>
                <a:cubicBezTo>
                  <a:pt x="174" y="3"/>
                  <a:pt x="174" y="3"/>
                  <a:pt x="174" y="3"/>
                </a:cubicBezTo>
                <a:close/>
                <a:moveTo>
                  <a:pt x="43" y="4"/>
                </a:moveTo>
                <a:cubicBezTo>
                  <a:pt x="44" y="4"/>
                  <a:pt x="43" y="3"/>
                  <a:pt x="43" y="4"/>
                </a:cubicBezTo>
                <a:close/>
                <a:moveTo>
                  <a:pt x="44" y="4"/>
                </a:moveTo>
                <a:cubicBezTo>
                  <a:pt x="44" y="4"/>
                  <a:pt x="44" y="3"/>
                  <a:pt x="44" y="4"/>
                </a:cubicBezTo>
                <a:close/>
                <a:moveTo>
                  <a:pt x="60" y="4"/>
                </a:moveTo>
                <a:cubicBezTo>
                  <a:pt x="60" y="4"/>
                  <a:pt x="60" y="3"/>
                  <a:pt x="60" y="4"/>
                </a:cubicBezTo>
                <a:close/>
                <a:moveTo>
                  <a:pt x="104" y="4"/>
                </a:moveTo>
                <a:cubicBezTo>
                  <a:pt x="104" y="4"/>
                  <a:pt x="104" y="3"/>
                  <a:pt x="104" y="4"/>
                </a:cubicBezTo>
                <a:close/>
                <a:moveTo>
                  <a:pt x="103" y="4"/>
                </a:moveTo>
                <a:cubicBezTo>
                  <a:pt x="103" y="4"/>
                  <a:pt x="103" y="4"/>
                  <a:pt x="103" y="4"/>
                </a:cubicBezTo>
                <a:close/>
                <a:moveTo>
                  <a:pt x="27" y="4"/>
                </a:moveTo>
                <a:cubicBezTo>
                  <a:pt x="27" y="4"/>
                  <a:pt x="27" y="4"/>
                  <a:pt x="27" y="4"/>
                </a:cubicBezTo>
                <a:close/>
                <a:moveTo>
                  <a:pt x="59" y="4"/>
                </a:moveTo>
                <a:cubicBezTo>
                  <a:pt x="59" y="4"/>
                  <a:pt x="59" y="4"/>
                  <a:pt x="59" y="4"/>
                </a:cubicBezTo>
                <a:close/>
                <a:moveTo>
                  <a:pt x="104" y="4"/>
                </a:moveTo>
                <a:cubicBezTo>
                  <a:pt x="104" y="4"/>
                  <a:pt x="104" y="4"/>
                  <a:pt x="104" y="4"/>
                </a:cubicBezTo>
                <a:close/>
                <a:moveTo>
                  <a:pt x="169" y="4"/>
                </a:moveTo>
                <a:cubicBezTo>
                  <a:pt x="170" y="4"/>
                  <a:pt x="169" y="4"/>
                  <a:pt x="169" y="4"/>
                </a:cubicBezTo>
                <a:close/>
                <a:moveTo>
                  <a:pt x="26" y="4"/>
                </a:moveTo>
                <a:cubicBezTo>
                  <a:pt x="26" y="5"/>
                  <a:pt x="26" y="4"/>
                  <a:pt x="26" y="4"/>
                </a:cubicBezTo>
                <a:close/>
                <a:moveTo>
                  <a:pt x="50" y="4"/>
                </a:moveTo>
                <a:cubicBezTo>
                  <a:pt x="51" y="5"/>
                  <a:pt x="50" y="4"/>
                  <a:pt x="50" y="4"/>
                </a:cubicBezTo>
                <a:close/>
                <a:moveTo>
                  <a:pt x="190" y="5"/>
                </a:moveTo>
                <a:cubicBezTo>
                  <a:pt x="190" y="5"/>
                  <a:pt x="190" y="5"/>
                  <a:pt x="190" y="5"/>
                </a:cubicBezTo>
                <a:close/>
                <a:moveTo>
                  <a:pt x="20" y="5"/>
                </a:moveTo>
                <a:cubicBezTo>
                  <a:pt x="20" y="5"/>
                  <a:pt x="20" y="5"/>
                  <a:pt x="20" y="5"/>
                </a:cubicBezTo>
                <a:close/>
                <a:moveTo>
                  <a:pt x="19" y="6"/>
                </a:moveTo>
                <a:cubicBezTo>
                  <a:pt x="19" y="6"/>
                  <a:pt x="19" y="6"/>
                  <a:pt x="19" y="6"/>
                </a:cubicBezTo>
                <a:close/>
                <a:moveTo>
                  <a:pt x="13" y="7"/>
                </a:moveTo>
                <a:cubicBezTo>
                  <a:pt x="13" y="7"/>
                  <a:pt x="12" y="6"/>
                  <a:pt x="13" y="7"/>
                </a:cubicBezTo>
                <a:close/>
                <a:moveTo>
                  <a:pt x="11" y="8"/>
                </a:moveTo>
                <a:cubicBezTo>
                  <a:pt x="11" y="8"/>
                  <a:pt x="11" y="8"/>
                  <a:pt x="11" y="8"/>
                </a:cubicBezTo>
                <a:close/>
                <a:moveTo>
                  <a:pt x="198" y="8"/>
                </a:moveTo>
                <a:cubicBezTo>
                  <a:pt x="199" y="8"/>
                  <a:pt x="198" y="8"/>
                  <a:pt x="198" y="8"/>
                </a:cubicBezTo>
                <a:close/>
                <a:moveTo>
                  <a:pt x="10" y="9"/>
                </a:moveTo>
                <a:cubicBezTo>
                  <a:pt x="10" y="9"/>
                  <a:pt x="10" y="9"/>
                  <a:pt x="10" y="9"/>
                </a:cubicBezTo>
                <a:close/>
                <a:moveTo>
                  <a:pt x="9" y="9"/>
                </a:moveTo>
                <a:cubicBezTo>
                  <a:pt x="9" y="10"/>
                  <a:pt x="9" y="9"/>
                  <a:pt x="9" y="9"/>
                </a:cubicBezTo>
                <a:close/>
                <a:moveTo>
                  <a:pt x="202" y="9"/>
                </a:moveTo>
                <a:cubicBezTo>
                  <a:pt x="203" y="10"/>
                  <a:pt x="202" y="9"/>
                  <a:pt x="202" y="9"/>
                </a:cubicBezTo>
                <a:close/>
                <a:moveTo>
                  <a:pt x="7" y="11"/>
                </a:moveTo>
                <a:cubicBezTo>
                  <a:pt x="8" y="11"/>
                  <a:pt x="7" y="10"/>
                  <a:pt x="7" y="11"/>
                </a:cubicBezTo>
                <a:close/>
                <a:moveTo>
                  <a:pt x="8" y="11"/>
                </a:moveTo>
                <a:cubicBezTo>
                  <a:pt x="8" y="11"/>
                  <a:pt x="8" y="10"/>
                  <a:pt x="8" y="11"/>
                </a:cubicBezTo>
                <a:close/>
                <a:moveTo>
                  <a:pt x="8" y="11"/>
                </a:moveTo>
                <a:cubicBezTo>
                  <a:pt x="8" y="11"/>
                  <a:pt x="8" y="11"/>
                  <a:pt x="8" y="11"/>
                </a:cubicBezTo>
                <a:close/>
                <a:moveTo>
                  <a:pt x="6" y="16"/>
                </a:moveTo>
                <a:cubicBezTo>
                  <a:pt x="6" y="16"/>
                  <a:pt x="6" y="16"/>
                  <a:pt x="6" y="16"/>
                </a:cubicBezTo>
                <a:close/>
                <a:moveTo>
                  <a:pt x="6" y="18"/>
                </a:moveTo>
                <a:cubicBezTo>
                  <a:pt x="7" y="18"/>
                  <a:pt x="6" y="18"/>
                  <a:pt x="6" y="18"/>
                </a:cubicBezTo>
                <a:close/>
                <a:moveTo>
                  <a:pt x="6" y="18"/>
                </a:moveTo>
                <a:cubicBezTo>
                  <a:pt x="6" y="19"/>
                  <a:pt x="6" y="17"/>
                  <a:pt x="6" y="18"/>
                </a:cubicBezTo>
                <a:close/>
                <a:moveTo>
                  <a:pt x="5" y="19"/>
                </a:moveTo>
                <a:cubicBezTo>
                  <a:pt x="5" y="19"/>
                  <a:pt x="5" y="19"/>
                  <a:pt x="5" y="19"/>
                </a:cubicBezTo>
                <a:close/>
                <a:moveTo>
                  <a:pt x="5" y="20"/>
                </a:moveTo>
                <a:cubicBezTo>
                  <a:pt x="5" y="20"/>
                  <a:pt x="5" y="20"/>
                  <a:pt x="5" y="20"/>
                </a:cubicBezTo>
                <a:close/>
                <a:moveTo>
                  <a:pt x="4" y="22"/>
                </a:moveTo>
                <a:cubicBezTo>
                  <a:pt x="5" y="22"/>
                  <a:pt x="4" y="22"/>
                  <a:pt x="4" y="22"/>
                </a:cubicBezTo>
                <a:close/>
                <a:moveTo>
                  <a:pt x="206" y="22"/>
                </a:moveTo>
                <a:cubicBezTo>
                  <a:pt x="207" y="22"/>
                  <a:pt x="206" y="22"/>
                  <a:pt x="206" y="22"/>
                </a:cubicBezTo>
                <a:close/>
                <a:moveTo>
                  <a:pt x="4" y="23"/>
                </a:moveTo>
                <a:cubicBezTo>
                  <a:pt x="4" y="23"/>
                  <a:pt x="4" y="23"/>
                  <a:pt x="4" y="23"/>
                </a:cubicBezTo>
                <a:close/>
                <a:moveTo>
                  <a:pt x="5" y="30"/>
                </a:moveTo>
                <a:cubicBezTo>
                  <a:pt x="5" y="30"/>
                  <a:pt x="5" y="30"/>
                  <a:pt x="5" y="30"/>
                </a:cubicBezTo>
                <a:close/>
                <a:moveTo>
                  <a:pt x="4" y="33"/>
                </a:moveTo>
                <a:cubicBezTo>
                  <a:pt x="5" y="33"/>
                  <a:pt x="4" y="33"/>
                  <a:pt x="4" y="33"/>
                </a:cubicBezTo>
                <a:close/>
                <a:moveTo>
                  <a:pt x="4" y="34"/>
                </a:moveTo>
                <a:cubicBezTo>
                  <a:pt x="5" y="34"/>
                  <a:pt x="4" y="33"/>
                  <a:pt x="4" y="34"/>
                </a:cubicBezTo>
                <a:close/>
                <a:moveTo>
                  <a:pt x="206" y="39"/>
                </a:moveTo>
                <a:cubicBezTo>
                  <a:pt x="206" y="39"/>
                  <a:pt x="206" y="39"/>
                  <a:pt x="206" y="39"/>
                </a:cubicBezTo>
                <a:close/>
                <a:moveTo>
                  <a:pt x="206" y="40"/>
                </a:moveTo>
                <a:cubicBezTo>
                  <a:pt x="207" y="40"/>
                  <a:pt x="206" y="40"/>
                  <a:pt x="206" y="40"/>
                </a:cubicBezTo>
                <a:close/>
                <a:moveTo>
                  <a:pt x="206" y="48"/>
                </a:moveTo>
                <a:cubicBezTo>
                  <a:pt x="207" y="48"/>
                  <a:pt x="206" y="47"/>
                  <a:pt x="206" y="48"/>
                </a:cubicBezTo>
                <a:close/>
                <a:moveTo>
                  <a:pt x="205" y="49"/>
                </a:moveTo>
                <a:cubicBezTo>
                  <a:pt x="206" y="49"/>
                  <a:pt x="205" y="49"/>
                  <a:pt x="205" y="49"/>
                </a:cubicBezTo>
                <a:close/>
                <a:moveTo>
                  <a:pt x="4" y="55"/>
                </a:moveTo>
                <a:cubicBezTo>
                  <a:pt x="5" y="55"/>
                  <a:pt x="4" y="55"/>
                  <a:pt x="4" y="55"/>
                </a:cubicBezTo>
                <a:close/>
                <a:moveTo>
                  <a:pt x="4" y="56"/>
                </a:moveTo>
                <a:cubicBezTo>
                  <a:pt x="5" y="56"/>
                  <a:pt x="4" y="56"/>
                  <a:pt x="4" y="56"/>
                </a:cubicBezTo>
                <a:close/>
                <a:moveTo>
                  <a:pt x="208" y="67"/>
                </a:moveTo>
                <a:cubicBezTo>
                  <a:pt x="208" y="67"/>
                  <a:pt x="208" y="67"/>
                  <a:pt x="208" y="67"/>
                </a:cubicBezTo>
                <a:close/>
                <a:moveTo>
                  <a:pt x="4" y="70"/>
                </a:moveTo>
                <a:cubicBezTo>
                  <a:pt x="5" y="73"/>
                  <a:pt x="3" y="69"/>
                  <a:pt x="4" y="70"/>
                </a:cubicBezTo>
                <a:close/>
                <a:moveTo>
                  <a:pt x="4" y="71"/>
                </a:moveTo>
                <a:cubicBezTo>
                  <a:pt x="5" y="71"/>
                  <a:pt x="4" y="70"/>
                  <a:pt x="4" y="71"/>
                </a:cubicBezTo>
                <a:close/>
                <a:moveTo>
                  <a:pt x="4" y="75"/>
                </a:moveTo>
                <a:cubicBezTo>
                  <a:pt x="5" y="75"/>
                  <a:pt x="4" y="74"/>
                  <a:pt x="4" y="75"/>
                </a:cubicBezTo>
                <a:close/>
                <a:moveTo>
                  <a:pt x="4" y="75"/>
                </a:moveTo>
                <a:cubicBezTo>
                  <a:pt x="4" y="75"/>
                  <a:pt x="4" y="75"/>
                  <a:pt x="4" y="75"/>
                </a:cubicBezTo>
                <a:close/>
                <a:moveTo>
                  <a:pt x="4" y="75"/>
                </a:moveTo>
                <a:cubicBezTo>
                  <a:pt x="5" y="75"/>
                  <a:pt x="4" y="75"/>
                  <a:pt x="4" y="75"/>
                </a:cubicBezTo>
                <a:close/>
                <a:moveTo>
                  <a:pt x="4" y="76"/>
                </a:moveTo>
                <a:cubicBezTo>
                  <a:pt x="4" y="76"/>
                  <a:pt x="4" y="76"/>
                  <a:pt x="4" y="76"/>
                </a:cubicBezTo>
                <a:close/>
                <a:moveTo>
                  <a:pt x="3" y="77"/>
                </a:moveTo>
                <a:cubicBezTo>
                  <a:pt x="3" y="77"/>
                  <a:pt x="3" y="77"/>
                  <a:pt x="3" y="77"/>
                </a:cubicBezTo>
                <a:close/>
                <a:moveTo>
                  <a:pt x="209" y="83"/>
                </a:moveTo>
                <a:cubicBezTo>
                  <a:pt x="209" y="83"/>
                  <a:pt x="208" y="83"/>
                  <a:pt x="209" y="83"/>
                </a:cubicBezTo>
                <a:close/>
                <a:moveTo>
                  <a:pt x="207" y="92"/>
                </a:moveTo>
                <a:cubicBezTo>
                  <a:pt x="207" y="93"/>
                  <a:pt x="207" y="92"/>
                  <a:pt x="207" y="92"/>
                </a:cubicBezTo>
                <a:close/>
                <a:moveTo>
                  <a:pt x="4" y="93"/>
                </a:moveTo>
                <a:cubicBezTo>
                  <a:pt x="4" y="93"/>
                  <a:pt x="4" y="93"/>
                  <a:pt x="4" y="93"/>
                </a:cubicBezTo>
                <a:close/>
                <a:moveTo>
                  <a:pt x="3" y="94"/>
                </a:moveTo>
                <a:cubicBezTo>
                  <a:pt x="4" y="94"/>
                  <a:pt x="3" y="94"/>
                  <a:pt x="3" y="94"/>
                </a:cubicBezTo>
                <a:close/>
                <a:moveTo>
                  <a:pt x="3" y="94"/>
                </a:moveTo>
                <a:cubicBezTo>
                  <a:pt x="3" y="94"/>
                  <a:pt x="3" y="94"/>
                  <a:pt x="3" y="94"/>
                </a:cubicBezTo>
                <a:close/>
                <a:moveTo>
                  <a:pt x="3" y="95"/>
                </a:moveTo>
                <a:cubicBezTo>
                  <a:pt x="3" y="95"/>
                  <a:pt x="3" y="95"/>
                  <a:pt x="3" y="95"/>
                </a:cubicBezTo>
                <a:close/>
                <a:moveTo>
                  <a:pt x="3" y="95"/>
                </a:moveTo>
                <a:cubicBezTo>
                  <a:pt x="3" y="95"/>
                  <a:pt x="2" y="95"/>
                  <a:pt x="3" y="95"/>
                </a:cubicBezTo>
                <a:close/>
                <a:moveTo>
                  <a:pt x="209" y="97"/>
                </a:moveTo>
                <a:cubicBezTo>
                  <a:pt x="209" y="98"/>
                  <a:pt x="208" y="97"/>
                  <a:pt x="209" y="97"/>
                </a:cubicBezTo>
                <a:close/>
                <a:moveTo>
                  <a:pt x="2" y="99"/>
                </a:moveTo>
                <a:cubicBezTo>
                  <a:pt x="2" y="100"/>
                  <a:pt x="2" y="98"/>
                  <a:pt x="2" y="99"/>
                </a:cubicBezTo>
                <a:close/>
                <a:moveTo>
                  <a:pt x="2" y="103"/>
                </a:moveTo>
                <a:cubicBezTo>
                  <a:pt x="2" y="103"/>
                  <a:pt x="2" y="103"/>
                  <a:pt x="2" y="103"/>
                </a:cubicBezTo>
                <a:close/>
                <a:moveTo>
                  <a:pt x="207" y="105"/>
                </a:moveTo>
                <a:cubicBezTo>
                  <a:pt x="207" y="105"/>
                  <a:pt x="207" y="104"/>
                  <a:pt x="207" y="105"/>
                </a:cubicBezTo>
                <a:close/>
                <a:moveTo>
                  <a:pt x="2" y="106"/>
                </a:moveTo>
                <a:cubicBezTo>
                  <a:pt x="2" y="106"/>
                  <a:pt x="1" y="106"/>
                  <a:pt x="2" y="106"/>
                </a:cubicBezTo>
                <a:close/>
                <a:moveTo>
                  <a:pt x="4" y="112"/>
                </a:moveTo>
                <a:cubicBezTo>
                  <a:pt x="4" y="113"/>
                  <a:pt x="4" y="112"/>
                  <a:pt x="4" y="112"/>
                </a:cubicBezTo>
                <a:close/>
                <a:moveTo>
                  <a:pt x="5" y="112"/>
                </a:moveTo>
                <a:cubicBezTo>
                  <a:pt x="5" y="113"/>
                  <a:pt x="5" y="112"/>
                  <a:pt x="5" y="112"/>
                </a:cubicBezTo>
                <a:close/>
                <a:moveTo>
                  <a:pt x="3" y="113"/>
                </a:moveTo>
                <a:cubicBezTo>
                  <a:pt x="4" y="113"/>
                  <a:pt x="3" y="113"/>
                  <a:pt x="3" y="113"/>
                </a:cubicBezTo>
                <a:close/>
                <a:moveTo>
                  <a:pt x="4" y="113"/>
                </a:moveTo>
                <a:cubicBezTo>
                  <a:pt x="4" y="113"/>
                  <a:pt x="4" y="113"/>
                  <a:pt x="4" y="113"/>
                </a:cubicBezTo>
                <a:close/>
                <a:moveTo>
                  <a:pt x="3" y="114"/>
                </a:moveTo>
                <a:cubicBezTo>
                  <a:pt x="4" y="114"/>
                  <a:pt x="3" y="114"/>
                  <a:pt x="3" y="114"/>
                </a:cubicBezTo>
                <a:close/>
                <a:moveTo>
                  <a:pt x="207" y="115"/>
                </a:moveTo>
                <a:cubicBezTo>
                  <a:pt x="208" y="116"/>
                  <a:pt x="208" y="114"/>
                  <a:pt x="207" y="115"/>
                </a:cubicBezTo>
                <a:close/>
                <a:moveTo>
                  <a:pt x="3" y="115"/>
                </a:moveTo>
                <a:cubicBezTo>
                  <a:pt x="3" y="115"/>
                  <a:pt x="3" y="115"/>
                  <a:pt x="3" y="115"/>
                </a:cubicBezTo>
                <a:close/>
                <a:moveTo>
                  <a:pt x="3" y="116"/>
                </a:moveTo>
                <a:cubicBezTo>
                  <a:pt x="3" y="116"/>
                  <a:pt x="2" y="116"/>
                  <a:pt x="3" y="116"/>
                </a:cubicBezTo>
                <a:close/>
                <a:moveTo>
                  <a:pt x="3" y="117"/>
                </a:moveTo>
                <a:cubicBezTo>
                  <a:pt x="3" y="117"/>
                  <a:pt x="2" y="117"/>
                  <a:pt x="3" y="117"/>
                </a:cubicBezTo>
                <a:close/>
                <a:moveTo>
                  <a:pt x="2" y="118"/>
                </a:moveTo>
                <a:cubicBezTo>
                  <a:pt x="2" y="118"/>
                  <a:pt x="2" y="118"/>
                  <a:pt x="2" y="118"/>
                </a:cubicBezTo>
                <a:close/>
                <a:moveTo>
                  <a:pt x="208" y="130"/>
                </a:moveTo>
                <a:cubicBezTo>
                  <a:pt x="208" y="130"/>
                  <a:pt x="208" y="130"/>
                  <a:pt x="208" y="130"/>
                </a:cubicBezTo>
                <a:close/>
                <a:moveTo>
                  <a:pt x="208" y="131"/>
                </a:moveTo>
                <a:cubicBezTo>
                  <a:pt x="208" y="131"/>
                  <a:pt x="208" y="131"/>
                  <a:pt x="208" y="131"/>
                </a:cubicBezTo>
                <a:close/>
                <a:moveTo>
                  <a:pt x="4" y="132"/>
                </a:moveTo>
                <a:cubicBezTo>
                  <a:pt x="4" y="132"/>
                  <a:pt x="4" y="132"/>
                  <a:pt x="4" y="132"/>
                </a:cubicBezTo>
                <a:close/>
                <a:moveTo>
                  <a:pt x="4" y="133"/>
                </a:moveTo>
                <a:cubicBezTo>
                  <a:pt x="4" y="133"/>
                  <a:pt x="4" y="132"/>
                  <a:pt x="4" y="133"/>
                </a:cubicBezTo>
                <a:close/>
                <a:moveTo>
                  <a:pt x="209" y="134"/>
                </a:moveTo>
                <a:cubicBezTo>
                  <a:pt x="209" y="134"/>
                  <a:pt x="209" y="134"/>
                  <a:pt x="209" y="134"/>
                </a:cubicBezTo>
                <a:close/>
                <a:moveTo>
                  <a:pt x="3" y="135"/>
                </a:moveTo>
                <a:cubicBezTo>
                  <a:pt x="3" y="135"/>
                  <a:pt x="3" y="135"/>
                  <a:pt x="3" y="135"/>
                </a:cubicBezTo>
                <a:close/>
                <a:moveTo>
                  <a:pt x="203" y="148"/>
                </a:moveTo>
                <a:cubicBezTo>
                  <a:pt x="203" y="148"/>
                  <a:pt x="203" y="148"/>
                  <a:pt x="203" y="148"/>
                </a:cubicBezTo>
                <a:close/>
                <a:moveTo>
                  <a:pt x="149" y="165"/>
                </a:moveTo>
                <a:cubicBezTo>
                  <a:pt x="150" y="166"/>
                  <a:pt x="150" y="164"/>
                  <a:pt x="149" y="165"/>
                </a:cubicBezTo>
                <a:close/>
                <a:moveTo>
                  <a:pt x="136" y="173"/>
                </a:moveTo>
                <a:cubicBezTo>
                  <a:pt x="137" y="174"/>
                  <a:pt x="135" y="172"/>
                  <a:pt x="136" y="173"/>
                </a:cubicBezTo>
                <a:close/>
                <a:moveTo>
                  <a:pt x="137" y="173"/>
                </a:moveTo>
                <a:cubicBezTo>
                  <a:pt x="137" y="174"/>
                  <a:pt x="137" y="173"/>
                  <a:pt x="137" y="173"/>
                </a:cubicBezTo>
                <a:close/>
                <a:moveTo>
                  <a:pt x="137" y="174"/>
                </a:moveTo>
                <a:cubicBezTo>
                  <a:pt x="137" y="174"/>
                  <a:pt x="136" y="174"/>
                  <a:pt x="137" y="174"/>
                </a:cubicBezTo>
                <a:close/>
                <a:moveTo>
                  <a:pt x="159" y="188"/>
                </a:moveTo>
                <a:cubicBezTo>
                  <a:pt x="159" y="189"/>
                  <a:pt x="159" y="188"/>
                  <a:pt x="159" y="188"/>
                </a:cubicBezTo>
                <a:close/>
              </a:path>
            </a:pathLst>
          </a:custGeom>
          <a:solidFill>
            <a:srgbClr val="C4BD97">
              <a:alpha val="30980"/>
            </a:srgbClr>
          </a:solidFill>
          <a:ln>
            <a:noFill/>
          </a:ln>
        </p:spPr>
        <p:txBody>
          <a:bodyPr spcFirstLastPara="1" wrap="square" lIns="96750" tIns="48375" rIns="96750" bIns="48375"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100" b="0" i="0" u="none" strike="noStrike" cap="none" dirty="0">
                <a:solidFill>
                  <a:srgbClr val="000000"/>
                </a:solidFill>
                <a:latin typeface="Arial"/>
                <a:ea typeface="Arial"/>
                <a:cs typeface="Arial"/>
                <a:sym typeface="Arial"/>
              </a:rPr>
              <a:t>“</a:t>
            </a:r>
            <a:r>
              <a:rPr lang="en-US" sz="1100" dirty="0"/>
              <a:t>No one wants to own the data</a:t>
            </a:r>
            <a:r>
              <a:rPr lang="en-US" sz="1100" b="0" i="0" u="none" strike="noStrike" cap="none" dirty="0">
                <a:solidFill>
                  <a:srgbClr val="000000"/>
                </a:solidFill>
                <a:latin typeface="Arial"/>
                <a:ea typeface="Arial"/>
                <a:cs typeface="Arial"/>
                <a:sym typeface="Arial"/>
              </a:rPr>
              <a:t>.” (</a:t>
            </a:r>
            <a:r>
              <a:rPr lang="en-US" sz="1100" dirty="0"/>
              <a:t>Governance</a:t>
            </a:r>
            <a:r>
              <a:rPr lang="en-US" sz="1100" b="0" i="0" u="none" strike="noStrike" cap="none" dirty="0">
                <a:solidFill>
                  <a:srgbClr val="000000"/>
                </a:solidFill>
                <a:latin typeface="Arial"/>
                <a:ea typeface="Arial"/>
                <a:cs typeface="Arial"/>
                <a:sym typeface="Arial"/>
              </a:rPr>
              <a:t>)</a:t>
            </a:r>
            <a:endParaRPr sz="16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50"/>
              <a:buFont typeface="Arial"/>
              <a:buNone/>
            </a:pPr>
            <a:endParaRPr sz="1100" b="1" i="0" u="none" strike="noStrike" cap="none" dirty="0">
              <a:solidFill>
                <a:srgbClr val="000000"/>
              </a:solidFill>
              <a:latin typeface="Arial"/>
              <a:ea typeface="Arial"/>
              <a:cs typeface="Arial"/>
              <a:sym typeface="Arial"/>
            </a:endParaRPr>
          </a:p>
        </p:txBody>
      </p:sp>
      <p:sp>
        <p:nvSpPr>
          <p:cNvPr id="401" name="Google Shape;401;ge9285175ea_0_66"/>
          <p:cNvSpPr/>
          <p:nvPr/>
        </p:nvSpPr>
        <p:spPr>
          <a:xfrm>
            <a:off x="4895363" y="2159974"/>
            <a:ext cx="1335799" cy="1078728"/>
          </a:xfrm>
          <a:custGeom>
            <a:avLst/>
            <a:gdLst/>
            <a:ahLst/>
            <a:cxnLst/>
            <a:rect l="l" t="t" r="r" b="b"/>
            <a:pathLst>
              <a:path w="211" h="190" extrusionOk="0">
                <a:moveTo>
                  <a:pt x="124" y="1"/>
                </a:moveTo>
                <a:cubicBezTo>
                  <a:pt x="125" y="1"/>
                  <a:pt x="124" y="1"/>
                  <a:pt x="124" y="1"/>
                </a:cubicBezTo>
                <a:cubicBezTo>
                  <a:pt x="132" y="0"/>
                  <a:pt x="142" y="2"/>
                  <a:pt x="154" y="1"/>
                </a:cubicBezTo>
                <a:cubicBezTo>
                  <a:pt x="154" y="1"/>
                  <a:pt x="153" y="1"/>
                  <a:pt x="153" y="1"/>
                </a:cubicBezTo>
                <a:cubicBezTo>
                  <a:pt x="154" y="1"/>
                  <a:pt x="154" y="1"/>
                  <a:pt x="154" y="2"/>
                </a:cubicBezTo>
                <a:cubicBezTo>
                  <a:pt x="154" y="1"/>
                  <a:pt x="155" y="1"/>
                  <a:pt x="155" y="2"/>
                </a:cubicBezTo>
                <a:cubicBezTo>
                  <a:pt x="156" y="1"/>
                  <a:pt x="165" y="0"/>
                  <a:pt x="166" y="3"/>
                </a:cubicBezTo>
                <a:cubicBezTo>
                  <a:pt x="167" y="1"/>
                  <a:pt x="170" y="4"/>
                  <a:pt x="171" y="3"/>
                </a:cubicBezTo>
                <a:cubicBezTo>
                  <a:pt x="172" y="3"/>
                  <a:pt x="172" y="4"/>
                  <a:pt x="174" y="3"/>
                </a:cubicBezTo>
                <a:cubicBezTo>
                  <a:pt x="174" y="2"/>
                  <a:pt x="172" y="4"/>
                  <a:pt x="172" y="3"/>
                </a:cubicBezTo>
                <a:cubicBezTo>
                  <a:pt x="171" y="3"/>
                  <a:pt x="175" y="2"/>
                  <a:pt x="175" y="3"/>
                </a:cubicBezTo>
                <a:cubicBezTo>
                  <a:pt x="176" y="2"/>
                  <a:pt x="179" y="3"/>
                  <a:pt x="180" y="2"/>
                </a:cubicBezTo>
                <a:cubicBezTo>
                  <a:pt x="181" y="2"/>
                  <a:pt x="188" y="2"/>
                  <a:pt x="188" y="4"/>
                </a:cubicBezTo>
                <a:cubicBezTo>
                  <a:pt x="189" y="3"/>
                  <a:pt x="189" y="4"/>
                  <a:pt x="189" y="4"/>
                </a:cubicBezTo>
                <a:cubicBezTo>
                  <a:pt x="191" y="4"/>
                  <a:pt x="192" y="5"/>
                  <a:pt x="195" y="4"/>
                </a:cubicBezTo>
                <a:cubicBezTo>
                  <a:pt x="194" y="5"/>
                  <a:pt x="195" y="5"/>
                  <a:pt x="194" y="6"/>
                </a:cubicBezTo>
                <a:cubicBezTo>
                  <a:pt x="196" y="8"/>
                  <a:pt x="202" y="6"/>
                  <a:pt x="202" y="8"/>
                </a:cubicBezTo>
                <a:cubicBezTo>
                  <a:pt x="202" y="8"/>
                  <a:pt x="202" y="8"/>
                  <a:pt x="203" y="8"/>
                </a:cubicBezTo>
                <a:cubicBezTo>
                  <a:pt x="203" y="8"/>
                  <a:pt x="203" y="8"/>
                  <a:pt x="202" y="8"/>
                </a:cubicBezTo>
                <a:cubicBezTo>
                  <a:pt x="204" y="9"/>
                  <a:pt x="205" y="11"/>
                  <a:pt x="207" y="12"/>
                </a:cubicBezTo>
                <a:cubicBezTo>
                  <a:pt x="206" y="13"/>
                  <a:pt x="207" y="13"/>
                  <a:pt x="208" y="14"/>
                </a:cubicBezTo>
                <a:cubicBezTo>
                  <a:pt x="207" y="16"/>
                  <a:pt x="207" y="17"/>
                  <a:pt x="208" y="19"/>
                </a:cubicBezTo>
                <a:cubicBezTo>
                  <a:pt x="208" y="19"/>
                  <a:pt x="208" y="19"/>
                  <a:pt x="207" y="19"/>
                </a:cubicBezTo>
                <a:cubicBezTo>
                  <a:pt x="207" y="20"/>
                  <a:pt x="208" y="21"/>
                  <a:pt x="207" y="22"/>
                </a:cubicBezTo>
                <a:cubicBezTo>
                  <a:pt x="210" y="24"/>
                  <a:pt x="209" y="27"/>
                  <a:pt x="209" y="30"/>
                </a:cubicBezTo>
                <a:cubicBezTo>
                  <a:pt x="207" y="29"/>
                  <a:pt x="208" y="31"/>
                  <a:pt x="207" y="32"/>
                </a:cubicBezTo>
                <a:cubicBezTo>
                  <a:pt x="208" y="32"/>
                  <a:pt x="207" y="32"/>
                  <a:pt x="207" y="33"/>
                </a:cubicBezTo>
                <a:cubicBezTo>
                  <a:pt x="208" y="33"/>
                  <a:pt x="209" y="35"/>
                  <a:pt x="209" y="37"/>
                </a:cubicBezTo>
                <a:cubicBezTo>
                  <a:pt x="209" y="38"/>
                  <a:pt x="208" y="37"/>
                  <a:pt x="208" y="38"/>
                </a:cubicBezTo>
                <a:cubicBezTo>
                  <a:pt x="208" y="37"/>
                  <a:pt x="207" y="40"/>
                  <a:pt x="207" y="38"/>
                </a:cubicBezTo>
                <a:cubicBezTo>
                  <a:pt x="206" y="38"/>
                  <a:pt x="207" y="40"/>
                  <a:pt x="208" y="39"/>
                </a:cubicBezTo>
                <a:cubicBezTo>
                  <a:pt x="207" y="40"/>
                  <a:pt x="207" y="41"/>
                  <a:pt x="208" y="42"/>
                </a:cubicBezTo>
                <a:cubicBezTo>
                  <a:pt x="208" y="42"/>
                  <a:pt x="207" y="42"/>
                  <a:pt x="206" y="42"/>
                </a:cubicBezTo>
                <a:cubicBezTo>
                  <a:pt x="206" y="43"/>
                  <a:pt x="207" y="43"/>
                  <a:pt x="207" y="42"/>
                </a:cubicBezTo>
                <a:cubicBezTo>
                  <a:pt x="207" y="45"/>
                  <a:pt x="208" y="46"/>
                  <a:pt x="207" y="48"/>
                </a:cubicBezTo>
                <a:cubicBezTo>
                  <a:pt x="206" y="48"/>
                  <a:pt x="207" y="50"/>
                  <a:pt x="206" y="49"/>
                </a:cubicBezTo>
                <a:cubicBezTo>
                  <a:pt x="206" y="49"/>
                  <a:pt x="206" y="50"/>
                  <a:pt x="205" y="50"/>
                </a:cubicBezTo>
                <a:cubicBezTo>
                  <a:pt x="208" y="51"/>
                  <a:pt x="206" y="55"/>
                  <a:pt x="209" y="56"/>
                </a:cubicBezTo>
                <a:cubicBezTo>
                  <a:pt x="208" y="56"/>
                  <a:pt x="208" y="56"/>
                  <a:pt x="208" y="56"/>
                </a:cubicBezTo>
                <a:cubicBezTo>
                  <a:pt x="210" y="59"/>
                  <a:pt x="208" y="61"/>
                  <a:pt x="209" y="65"/>
                </a:cubicBezTo>
                <a:cubicBezTo>
                  <a:pt x="209" y="66"/>
                  <a:pt x="209" y="65"/>
                  <a:pt x="208" y="65"/>
                </a:cubicBezTo>
                <a:cubicBezTo>
                  <a:pt x="208" y="65"/>
                  <a:pt x="209" y="65"/>
                  <a:pt x="209" y="66"/>
                </a:cubicBezTo>
                <a:cubicBezTo>
                  <a:pt x="208" y="65"/>
                  <a:pt x="208" y="67"/>
                  <a:pt x="209" y="68"/>
                </a:cubicBezTo>
                <a:cubicBezTo>
                  <a:pt x="208" y="68"/>
                  <a:pt x="208" y="68"/>
                  <a:pt x="208" y="67"/>
                </a:cubicBezTo>
                <a:cubicBezTo>
                  <a:pt x="207" y="68"/>
                  <a:pt x="209" y="69"/>
                  <a:pt x="209" y="70"/>
                </a:cubicBezTo>
                <a:cubicBezTo>
                  <a:pt x="207" y="74"/>
                  <a:pt x="210" y="77"/>
                  <a:pt x="209" y="82"/>
                </a:cubicBezTo>
                <a:cubicBezTo>
                  <a:pt x="211" y="81"/>
                  <a:pt x="208" y="82"/>
                  <a:pt x="210" y="82"/>
                </a:cubicBezTo>
                <a:cubicBezTo>
                  <a:pt x="209" y="83"/>
                  <a:pt x="209" y="83"/>
                  <a:pt x="209" y="83"/>
                </a:cubicBezTo>
                <a:cubicBezTo>
                  <a:pt x="209" y="84"/>
                  <a:pt x="209" y="86"/>
                  <a:pt x="209" y="87"/>
                </a:cubicBezTo>
                <a:cubicBezTo>
                  <a:pt x="209" y="88"/>
                  <a:pt x="209" y="88"/>
                  <a:pt x="209" y="89"/>
                </a:cubicBezTo>
                <a:cubicBezTo>
                  <a:pt x="209" y="89"/>
                  <a:pt x="209" y="89"/>
                  <a:pt x="209" y="89"/>
                </a:cubicBezTo>
                <a:cubicBezTo>
                  <a:pt x="209" y="89"/>
                  <a:pt x="209" y="90"/>
                  <a:pt x="208" y="90"/>
                </a:cubicBezTo>
                <a:cubicBezTo>
                  <a:pt x="208" y="92"/>
                  <a:pt x="208" y="93"/>
                  <a:pt x="207" y="94"/>
                </a:cubicBezTo>
                <a:cubicBezTo>
                  <a:pt x="207" y="94"/>
                  <a:pt x="208" y="94"/>
                  <a:pt x="208" y="94"/>
                </a:cubicBezTo>
                <a:cubicBezTo>
                  <a:pt x="209" y="94"/>
                  <a:pt x="208" y="95"/>
                  <a:pt x="209" y="95"/>
                </a:cubicBezTo>
                <a:cubicBezTo>
                  <a:pt x="209" y="98"/>
                  <a:pt x="210" y="100"/>
                  <a:pt x="210" y="102"/>
                </a:cubicBezTo>
                <a:cubicBezTo>
                  <a:pt x="210" y="103"/>
                  <a:pt x="209" y="103"/>
                  <a:pt x="209" y="104"/>
                </a:cubicBezTo>
                <a:cubicBezTo>
                  <a:pt x="208" y="104"/>
                  <a:pt x="208" y="103"/>
                  <a:pt x="208" y="103"/>
                </a:cubicBezTo>
                <a:cubicBezTo>
                  <a:pt x="208" y="104"/>
                  <a:pt x="209" y="107"/>
                  <a:pt x="209" y="106"/>
                </a:cubicBezTo>
                <a:cubicBezTo>
                  <a:pt x="210" y="106"/>
                  <a:pt x="210" y="107"/>
                  <a:pt x="210" y="107"/>
                </a:cubicBezTo>
                <a:cubicBezTo>
                  <a:pt x="209" y="107"/>
                  <a:pt x="209" y="112"/>
                  <a:pt x="209" y="114"/>
                </a:cubicBezTo>
                <a:cubicBezTo>
                  <a:pt x="208" y="113"/>
                  <a:pt x="209" y="114"/>
                  <a:pt x="208" y="114"/>
                </a:cubicBezTo>
                <a:cubicBezTo>
                  <a:pt x="208" y="114"/>
                  <a:pt x="208" y="114"/>
                  <a:pt x="208" y="114"/>
                </a:cubicBezTo>
                <a:cubicBezTo>
                  <a:pt x="208" y="114"/>
                  <a:pt x="208" y="114"/>
                  <a:pt x="208" y="114"/>
                </a:cubicBezTo>
                <a:cubicBezTo>
                  <a:pt x="208" y="115"/>
                  <a:pt x="208" y="115"/>
                  <a:pt x="208" y="116"/>
                </a:cubicBezTo>
                <a:cubicBezTo>
                  <a:pt x="208" y="115"/>
                  <a:pt x="209" y="115"/>
                  <a:pt x="209" y="115"/>
                </a:cubicBezTo>
                <a:cubicBezTo>
                  <a:pt x="209" y="118"/>
                  <a:pt x="209" y="126"/>
                  <a:pt x="209" y="128"/>
                </a:cubicBezTo>
                <a:cubicBezTo>
                  <a:pt x="208" y="127"/>
                  <a:pt x="208" y="128"/>
                  <a:pt x="208" y="128"/>
                </a:cubicBezTo>
                <a:cubicBezTo>
                  <a:pt x="209" y="128"/>
                  <a:pt x="208" y="128"/>
                  <a:pt x="208" y="129"/>
                </a:cubicBezTo>
                <a:cubicBezTo>
                  <a:pt x="209" y="128"/>
                  <a:pt x="208" y="134"/>
                  <a:pt x="210" y="133"/>
                </a:cubicBezTo>
                <a:cubicBezTo>
                  <a:pt x="210" y="134"/>
                  <a:pt x="210" y="134"/>
                  <a:pt x="210" y="134"/>
                </a:cubicBezTo>
                <a:cubicBezTo>
                  <a:pt x="211" y="134"/>
                  <a:pt x="210" y="135"/>
                  <a:pt x="209" y="134"/>
                </a:cubicBezTo>
                <a:cubicBezTo>
                  <a:pt x="210" y="137"/>
                  <a:pt x="210" y="145"/>
                  <a:pt x="207" y="146"/>
                </a:cubicBezTo>
                <a:cubicBezTo>
                  <a:pt x="206" y="146"/>
                  <a:pt x="207" y="147"/>
                  <a:pt x="207" y="147"/>
                </a:cubicBezTo>
                <a:cubicBezTo>
                  <a:pt x="207" y="148"/>
                  <a:pt x="207" y="146"/>
                  <a:pt x="206" y="146"/>
                </a:cubicBezTo>
                <a:cubicBezTo>
                  <a:pt x="205" y="148"/>
                  <a:pt x="203" y="148"/>
                  <a:pt x="202" y="149"/>
                </a:cubicBezTo>
                <a:cubicBezTo>
                  <a:pt x="201" y="149"/>
                  <a:pt x="201" y="148"/>
                  <a:pt x="201" y="148"/>
                </a:cubicBezTo>
                <a:cubicBezTo>
                  <a:pt x="200" y="149"/>
                  <a:pt x="200" y="149"/>
                  <a:pt x="198" y="149"/>
                </a:cubicBezTo>
                <a:cubicBezTo>
                  <a:pt x="199" y="150"/>
                  <a:pt x="197" y="150"/>
                  <a:pt x="196" y="150"/>
                </a:cubicBezTo>
                <a:cubicBezTo>
                  <a:pt x="196" y="150"/>
                  <a:pt x="196" y="151"/>
                  <a:pt x="196" y="151"/>
                </a:cubicBezTo>
                <a:cubicBezTo>
                  <a:pt x="191" y="151"/>
                  <a:pt x="182" y="154"/>
                  <a:pt x="179" y="150"/>
                </a:cubicBezTo>
                <a:cubicBezTo>
                  <a:pt x="178" y="151"/>
                  <a:pt x="177" y="152"/>
                  <a:pt x="176" y="151"/>
                </a:cubicBezTo>
                <a:cubicBezTo>
                  <a:pt x="176" y="151"/>
                  <a:pt x="176" y="151"/>
                  <a:pt x="176" y="151"/>
                </a:cubicBezTo>
                <a:cubicBezTo>
                  <a:pt x="176" y="152"/>
                  <a:pt x="174" y="150"/>
                  <a:pt x="173" y="152"/>
                </a:cubicBezTo>
                <a:cubicBezTo>
                  <a:pt x="173" y="151"/>
                  <a:pt x="173" y="151"/>
                  <a:pt x="173" y="151"/>
                </a:cubicBezTo>
                <a:cubicBezTo>
                  <a:pt x="173" y="151"/>
                  <a:pt x="172" y="151"/>
                  <a:pt x="172" y="151"/>
                </a:cubicBezTo>
                <a:cubicBezTo>
                  <a:pt x="173" y="152"/>
                  <a:pt x="170" y="153"/>
                  <a:pt x="169" y="152"/>
                </a:cubicBezTo>
                <a:cubicBezTo>
                  <a:pt x="170" y="153"/>
                  <a:pt x="168" y="153"/>
                  <a:pt x="167" y="153"/>
                </a:cubicBezTo>
                <a:cubicBezTo>
                  <a:pt x="167" y="152"/>
                  <a:pt x="166" y="152"/>
                  <a:pt x="166" y="151"/>
                </a:cubicBezTo>
                <a:cubicBezTo>
                  <a:pt x="165" y="152"/>
                  <a:pt x="166" y="153"/>
                  <a:pt x="165" y="152"/>
                </a:cubicBezTo>
                <a:cubicBezTo>
                  <a:pt x="162" y="155"/>
                  <a:pt x="150" y="151"/>
                  <a:pt x="146" y="155"/>
                </a:cubicBezTo>
                <a:cubicBezTo>
                  <a:pt x="147" y="156"/>
                  <a:pt x="147" y="156"/>
                  <a:pt x="146" y="156"/>
                </a:cubicBezTo>
                <a:cubicBezTo>
                  <a:pt x="146" y="157"/>
                  <a:pt x="147" y="157"/>
                  <a:pt x="146" y="158"/>
                </a:cubicBezTo>
                <a:cubicBezTo>
                  <a:pt x="147" y="158"/>
                  <a:pt x="147" y="158"/>
                  <a:pt x="147" y="160"/>
                </a:cubicBezTo>
                <a:cubicBezTo>
                  <a:pt x="147" y="160"/>
                  <a:pt x="147" y="159"/>
                  <a:pt x="146" y="159"/>
                </a:cubicBezTo>
                <a:cubicBezTo>
                  <a:pt x="146" y="160"/>
                  <a:pt x="149" y="162"/>
                  <a:pt x="147" y="161"/>
                </a:cubicBezTo>
                <a:cubicBezTo>
                  <a:pt x="150" y="163"/>
                  <a:pt x="151" y="168"/>
                  <a:pt x="152" y="170"/>
                </a:cubicBezTo>
                <a:cubicBezTo>
                  <a:pt x="152" y="171"/>
                  <a:pt x="152" y="170"/>
                  <a:pt x="151" y="171"/>
                </a:cubicBezTo>
                <a:cubicBezTo>
                  <a:pt x="151" y="171"/>
                  <a:pt x="153" y="173"/>
                  <a:pt x="151" y="173"/>
                </a:cubicBezTo>
                <a:cubicBezTo>
                  <a:pt x="152" y="173"/>
                  <a:pt x="152" y="173"/>
                  <a:pt x="152" y="173"/>
                </a:cubicBezTo>
                <a:cubicBezTo>
                  <a:pt x="152" y="173"/>
                  <a:pt x="152" y="173"/>
                  <a:pt x="152" y="173"/>
                </a:cubicBezTo>
                <a:cubicBezTo>
                  <a:pt x="153" y="173"/>
                  <a:pt x="153" y="173"/>
                  <a:pt x="153" y="174"/>
                </a:cubicBezTo>
                <a:cubicBezTo>
                  <a:pt x="153" y="174"/>
                  <a:pt x="153" y="173"/>
                  <a:pt x="154" y="173"/>
                </a:cubicBezTo>
                <a:cubicBezTo>
                  <a:pt x="156" y="175"/>
                  <a:pt x="155" y="177"/>
                  <a:pt x="156" y="180"/>
                </a:cubicBezTo>
                <a:cubicBezTo>
                  <a:pt x="156" y="180"/>
                  <a:pt x="156" y="180"/>
                  <a:pt x="155" y="180"/>
                </a:cubicBezTo>
                <a:cubicBezTo>
                  <a:pt x="157" y="181"/>
                  <a:pt x="159" y="183"/>
                  <a:pt x="158" y="185"/>
                </a:cubicBezTo>
                <a:cubicBezTo>
                  <a:pt x="159" y="185"/>
                  <a:pt x="159" y="188"/>
                  <a:pt x="160" y="188"/>
                </a:cubicBezTo>
                <a:cubicBezTo>
                  <a:pt x="159" y="189"/>
                  <a:pt x="159" y="189"/>
                  <a:pt x="158" y="189"/>
                </a:cubicBezTo>
                <a:cubicBezTo>
                  <a:pt x="158" y="189"/>
                  <a:pt x="158" y="189"/>
                  <a:pt x="158" y="189"/>
                </a:cubicBezTo>
                <a:cubicBezTo>
                  <a:pt x="153" y="190"/>
                  <a:pt x="151" y="185"/>
                  <a:pt x="148" y="184"/>
                </a:cubicBezTo>
                <a:cubicBezTo>
                  <a:pt x="148" y="184"/>
                  <a:pt x="148" y="183"/>
                  <a:pt x="147" y="182"/>
                </a:cubicBezTo>
                <a:cubicBezTo>
                  <a:pt x="147" y="183"/>
                  <a:pt x="147" y="183"/>
                  <a:pt x="148" y="183"/>
                </a:cubicBezTo>
                <a:cubicBezTo>
                  <a:pt x="148" y="183"/>
                  <a:pt x="147" y="182"/>
                  <a:pt x="147" y="182"/>
                </a:cubicBezTo>
                <a:cubicBezTo>
                  <a:pt x="143" y="182"/>
                  <a:pt x="141" y="178"/>
                  <a:pt x="138" y="177"/>
                </a:cubicBezTo>
                <a:cubicBezTo>
                  <a:pt x="138" y="177"/>
                  <a:pt x="139" y="176"/>
                  <a:pt x="137" y="177"/>
                </a:cubicBezTo>
                <a:cubicBezTo>
                  <a:pt x="138" y="176"/>
                  <a:pt x="137" y="174"/>
                  <a:pt x="136" y="174"/>
                </a:cubicBezTo>
                <a:cubicBezTo>
                  <a:pt x="136" y="173"/>
                  <a:pt x="135" y="174"/>
                  <a:pt x="136" y="173"/>
                </a:cubicBezTo>
                <a:cubicBezTo>
                  <a:pt x="135" y="173"/>
                  <a:pt x="134" y="171"/>
                  <a:pt x="133" y="171"/>
                </a:cubicBezTo>
                <a:cubicBezTo>
                  <a:pt x="132" y="172"/>
                  <a:pt x="131" y="171"/>
                  <a:pt x="130" y="172"/>
                </a:cubicBezTo>
                <a:cubicBezTo>
                  <a:pt x="127" y="170"/>
                  <a:pt x="123" y="167"/>
                  <a:pt x="121" y="165"/>
                </a:cubicBezTo>
                <a:cubicBezTo>
                  <a:pt x="120" y="165"/>
                  <a:pt x="121" y="165"/>
                  <a:pt x="121" y="165"/>
                </a:cubicBezTo>
                <a:cubicBezTo>
                  <a:pt x="119" y="163"/>
                  <a:pt x="115" y="160"/>
                  <a:pt x="112" y="157"/>
                </a:cubicBezTo>
                <a:cubicBezTo>
                  <a:pt x="109" y="158"/>
                  <a:pt x="106" y="156"/>
                  <a:pt x="104" y="154"/>
                </a:cubicBezTo>
                <a:cubicBezTo>
                  <a:pt x="102" y="155"/>
                  <a:pt x="99" y="155"/>
                  <a:pt x="98" y="153"/>
                </a:cubicBezTo>
                <a:cubicBezTo>
                  <a:pt x="96" y="153"/>
                  <a:pt x="96" y="154"/>
                  <a:pt x="95" y="154"/>
                </a:cubicBezTo>
                <a:cubicBezTo>
                  <a:pt x="95" y="154"/>
                  <a:pt x="95" y="154"/>
                  <a:pt x="96" y="154"/>
                </a:cubicBezTo>
                <a:cubicBezTo>
                  <a:pt x="96" y="154"/>
                  <a:pt x="95" y="154"/>
                  <a:pt x="95" y="154"/>
                </a:cubicBezTo>
                <a:cubicBezTo>
                  <a:pt x="91" y="157"/>
                  <a:pt x="88" y="155"/>
                  <a:pt x="84" y="156"/>
                </a:cubicBezTo>
                <a:cubicBezTo>
                  <a:pt x="84" y="155"/>
                  <a:pt x="82" y="153"/>
                  <a:pt x="81" y="152"/>
                </a:cubicBezTo>
                <a:cubicBezTo>
                  <a:pt x="80" y="152"/>
                  <a:pt x="80" y="153"/>
                  <a:pt x="79" y="153"/>
                </a:cubicBezTo>
                <a:cubicBezTo>
                  <a:pt x="79" y="154"/>
                  <a:pt x="77" y="155"/>
                  <a:pt x="76" y="155"/>
                </a:cubicBezTo>
                <a:cubicBezTo>
                  <a:pt x="76" y="156"/>
                  <a:pt x="74" y="155"/>
                  <a:pt x="73" y="156"/>
                </a:cubicBezTo>
                <a:cubicBezTo>
                  <a:pt x="73" y="154"/>
                  <a:pt x="71" y="155"/>
                  <a:pt x="71" y="153"/>
                </a:cubicBezTo>
                <a:cubicBezTo>
                  <a:pt x="70" y="153"/>
                  <a:pt x="71" y="154"/>
                  <a:pt x="70" y="154"/>
                </a:cubicBezTo>
                <a:cubicBezTo>
                  <a:pt x="70" y="154"/>
                  <a:pt x="70" y="153"/>
                  <a:pt x="70" y="154"/>
                </a:cubicBezTo>
                <a:cubicBezTo>
                  <a:pt x="69" y="153"/>
                  <a:pt x="70" y="153"/>
                  <a:pt x="69" y="152"/>
                </a:cubicBezTo>
                <a:cubicBezTo>
                  <a:pt x="64" y="155"/>
                  <a:pt x="60" y="153"/>
                  <a:pt x="54" y="152"/>
                </a:cubicBezTo>
                <a:cubicBezTo>
                  <a:pt x="55" y="153"/>
                  <a:pt x="53" y="151"/>
                  <a:pt x="53" y="153"/>
                </a:cubicBezTo>
                <a:cubicBezTo>
                  <a:pt x="49" y="151"/>
                  <a:pt x="48" y="154"/>
                  <a:pt x="43" y="153"/>
                </a:cubicBezTo>
                <a:cubicBezTo>
                  <a:pt x="41" y="153"/>
                  <a:pt x="38" y="152"/>
                  <a:pt x="36" y="153"/>
                </a:cubicBezTo>
                <a:cubicBezTo>
                  <a:pt x="35" y="151"/>
                  <a:pt x="32" y="153"/>
                  <a:pt x="30" y="153"/>
                </a:cubicBezTo>
                <a:cubicBezTo>
                  <a:pt x="30" y="153"/>
                  <a:pt x="30" y="153"/>
                  <a:pt x="30" y="152"/>
                </a:cubicBezTo>
                <a:cubicBezTo>
                  <a:pt x="25" y="151"/>
                  <a:pt x="18" y="156"/>
                  <a:pt x="13" y="150"/>
                </a:cubicBezTo>
                <a:cubicBezTo>
                  <a:pt x="12" y="150"/>
                  <a:pt x="12" y="151"/>
                  <a:pt x="11" y="151"/>
                </a:cubicBezTo>
                <a:cubicBezTo>
                  <a:pt x="10" y="151"/>
                  <a:pt x="9" y="150"/>
                  <a:pt x="9" y="150"/>
                </a:cubicBezTo>
                <a:cubicBezTo>
                  <a:pt x="8" y="149"/>
                  <a:pt x="6" y="147"/>
                  <a:pt x="6" y="145"/>
                </a:cubicBezTo>
                <a:cubicBezTo>
                  <a:pt x="7" y="143"/>
                  <a:pt x="6" y="141"/>
                  <a:pt x="4" y="141"/>
                </a:cubicBezTo>
                <a:cubicBezTo>
                  <a:pt x="5" y="141"/>
                  <a:pt x="3" y="139"/>
                  <a:pt x="4" y="139"/>
                </a:cubicBezTo>
                <a:cubicBezTo>
                  <a:pt x="3" y="139"/>
                  <a:pt x="3" y="136"/>
                  <a:pt x="2" y="137"/>
                </a:cubicBezTo>
                <a:cubicBezTo>
                  <a:pt x="3" y="133"/>
                  <a:pt x="3" y="131"/>
                  <a:pt x="3" y="126"/>
                </a:cubicBezTo>
                <a:cubicBezTo>
                  <a:pt x="3" y="126"/>
                  <a:pt x="2" y="126"/>
                  <a:pt x="2" y="126"/>
                </a:cubicBezTo>
                <a:cubicBezTo>
                  <a:pt x="2" y="125"/>
                  <a:pt x="1" y="125"/>
                  <a:pt x="2" y="124"/>
                </a:cubicBezTo>
                <a:cubicBezTo>
                  <a:pt x="3" y="122"/>
                  <a:pt x="0" y="119"/>
                  <a:pt x="2" y="116"/>
                </a:cubicBezTo>
                <a:cubicBezTo>
                  <a:pt x="1" y="117"/>
                  <a:pt x="2" y="116"/>
                  <a:pt x="1" y="116"/>
                </a:cubicBezTo>
                <a:cubicBezTo>
                  <a:pt x="1" y="115"/>
                  <a:pt x="2" y="116"/>
                  <a:pt x="2" y="116"/>
                </a:cubicBezTo>
                <a:cubicBezTo>
                  <a:pt x="2" y="116"/>
                  <a:pt x="3" y="114"/>
                  <a:pt x="2" y="114"/>
                </a:cubicBezTo>
                <a:cubicBezTo>
                  <a:pt x="2" y="113"/>
                  <a:pt x="3" y="114"/>
                  <a:pt x="3" y="114"/>
                </a:cubicBezTo>
                <a:cubicBezTo>
                  <a:pt x="3" y="114"/>
                  <a:pt x="3" y="113"/>
                  <a:pt x="3" y="112"/>
                </a:cubicBezTo>
                <a:cubicBezTo>
                  <a:pt x="4" y="113"/>
                  <a:pt x="3" y="112"/>
                  <a:pt x="4" y="112"/>
                </a:cubicBezTo>
                <a:cubicBezTo>
                  <a:pt x="3" y="110"/>
                  <a:pt x="3" y="109"/>
                  <a:pt x="2" y="108"/>
                </a:cubicBezTo>
                <a:cubicBezTo>
                  <a:pt x="2" y="108"/>
                  <a:pt x="2" y="108"/>
                  <a:pt x="1" y="108"/>
                </a:cubicBezTo>
                <a:cubicBezTo>
                  <a:pt x="2" y="107"/>
                  <a:pt x="1" y="107"/>
                  <a:pt x="1" y="106"/>
                </a:cubicBezTo>
                <a:cubicBezTo>
                  <a:pt x="1" y="106"/>
                  <a:pt x="1" y="106"/>
                  <a:pt x="2" y="106"/>
                </a:cubicBezTo>
                <a:cubicBezTo>
                  <a:pt x="1" y="106"/>
                  <a:pt x="1" y="106"/>
                  <a:pt x="1" y="106"/>
                </a:cubicBezTo>
                <a:cubicBezTo>
                  <a:pt x="1" y="105"/>
                  <a:pt x="2" y="105"/>
                  <a:pt x="2" y="105"/>
                </a:cubicBezTo>
                <a:cubicBezTo>
                  <a:pt x="2" y="104"/>
                  <a:pt x="2" y="104"/>
                  <a:pt x="1" y="104"/>
                </a:cubicBezTo>
                <a:cubicBezTo>
                  <a:pt x="1" y="102"/>
                  <a:pt x="3" y="101"/>
                  <a:pt x="1" y="101"/>
                </a:cubicBezTo>
                <a:cubicBezTo>
                  <a:pt x="1" y="100"/>
                  <a:pt x="2" y="100"/>
                  <a:pt x="2" y="99"/>
                </a:cubicBezTo>
                <a:cubicBezTo>
                  <a:pt x="1" y="100"/>
                  <a:pt x="1" y="100"/>
                  <a:pt x="1" y="100"/>
                </a:cubicBezTo>
                <a:cubicBezTo>
                  <a:pt x="1" y="100"/>
                  <a:pt x="1" y="100"/>
                  <a:pt x="1" y="99"/>
                </a:cubicBezTo>
                <a:cubicBezTo>
                  <a:pt x="2" y="99"/>
                  <a:pt x="2" y="99"/>
                  <a:pt x="1" y="98"/>
                </a:cubicBezTo>
                <a:cubicBezTo>
                  <a:pt x="3" y="99"/>
                  <a:pt x="1" y="97"/>
                  <a:pt x="2" y="97"/>
                </a:cubicBezTo>
                <a:cubicBezTo>
                  <a:pt x="2" y="97"/>
                  <a:pt x="2" y="97"/>
                  <a:pt x="2" y="97"/>
                </a:cubicBezTo>
                <a:cubicBezTo>
                  <a:pt x="3" y="96"/>
                  <a:pt x="1" y="96"/>
                  <a:pt x="3" y="96"/>
                </a:cubicBezTo>
                <a:cubicBezTo>
                  <a:pt x="2" y="95"/>
                  <a:pt x="3" y="94"/>
                  <a:pt x="2" y="94"/>
                </a:cubicBezTo>
                <a:cubicBezTo>
                  <a:pt x="3" y="94"/>
                  <a:pt x="2" y="93"/>
                  <a:pt x="3" y="93"/>
                </a:cubicBezTo>
                <a:cubicBezTo>
                  <a:pt x="3" y="93"/>
                  <a:pt x="3" y="91"/>
                  <a:pt x="3" y="92"/>
                </a:cubicBezTo>
                <a:cubicBezTo>
                  <a:pt x="4" y="92"/>
                  <a:pt x="2" y="91"/>
                  <a:pt x="3" y="91"/>
                </a:cubicBezTo>
                <a:cubicBezTo>
                  <a:pt x="0" y="89"/>
                  <a:pt x="1" y="86"/>
                  <a:pt x="2" y="83"/>
                </a:cubicBezTo>
                <a:cubicBezTo>
                  <a:pt x="1" y="84"/>
                  <a:pt x="2" y="82"/>
                  <a:pt x="3" y="82"/>
                </a:cubicBezTo>
                <a:cubicBezTo>
                  <a:pt x="2" y="82"/>
                  <a:pt x="2" y="82"/>
                  <a:pt x="2" y="82"/>
                </a:cubicBezTo>
                <a:cubicBezTo>
                  <a:pt x="3" y="82"/>
                  <a:pt x="5" y="78"/>
                  <a:pt x="2" y="78"/>
                </a:cubicBezTo>
                <a:cubicBezTo>
                  <a:pt x="2" y="76"/>
                  <a:pt x="3" y="78"/>
                  <a:pt x="2" y="76"/>
                </a:cubicBezTo>
                <a:cubicBezTo>
                  <a:pt x="2" y="77"/>
                  <a:pt x="3" y="76"/>
                  <a:pt x="3" y="75"/>
                </a:cubicBezTo>
                <a:cubicBezTo>
                  <a:pt x="3" y="76"/>
                  <a:pt x="3" y="77"/>
                  <a:pt x="4" y="77"/>
                </a:cubicBezTo>
                <a:cubicBezTo>
                  <a:pt x="3" y="76"/>
                  <a:pt x="4" y="76"/>
                  <a:pt x="3" y="75"/>
                </a:cubicBezTo>
                <a:cubicBezTo>
                  <a:pt x="3" y="75"/>
                  <a:pt x="4" y="74"/>
                  <a:pt x="3" y="74"/>
                </a:cubicBezTo>
                <a:cubicBezTo>
                  <a:pt x="4" y="75"/>
                  <a:pt x="4" y="73"/>
                  <a:pt x="4" y="74"/>
                </a:cubicBezTo>
                <a:cubicBezTo>
                  <a:pt x="4" y="72"/>
                  <a:pt x="3" y="72"/>
                  <a:pt x="3" y="71"/>
                </a:cubicBezTo>
                <a:cubicBezTo>
                  <a:pt x="4" y="72"/>
                  <a:pt x="2" y="69"/>
                  <a:pt x="4" y="68"/>
                </a:cubicBezTo>
                <a:cubicBezTo>
                  <a:pt x="4" y="69"/>
                  <a:pt x="4" y="69"/>
                  <a:pt x="4" y="69"/>
                </a:cubicBezTo>
                <a:cubicBezTo>
                  <a:pt x="4" y="69"/>
                  <a:pt x="4" y="69"/>
                  <a:pt x="4" y="69"/>
                </a:cubicBezTo>
                <a:cubicBezTo>
                  <a:pt x="5" y="69"/>
                  <a:pt x="5" y="69"/>
                  <a:pt x="4" y="70"/>
                </a:cubicBezTo>
                <a:cubicBezTo>
                  <a:pt x="5" y="70"/>
                  <a:pt x="5" y="69"/>
                  <a:pt x="5" y="69"/>
                </a:cubicBezTo>
                <a:cubicBezTo>
                  <a:pt x="4" y="69"/>
                  <a:pt x="4" y="68"/>
                  <a:pt x="4" y="67"/>
                </a:cubicBezTo>
                <a:cubicBezTo>
                  <a:pt x="3" y="68"/>
                  <a:pt x="3" y="67"/>
                  <a:pt x="2" y="67"/>
                </a:cubicBezTo>
                <a:cubicBezTo>
                  <a:pt x="2" y="65"/>
                  <a:pt x="2" y="62"/>
                  <a:pt x="2" y="61"/>
                </a:cubicBezTo>
                <a:cubicBezTo>
                  <a:pt x="2" y="60"/>
                  <a:pt x="4" y="61"/>
                  <a:pt x="3" y="62"/>
                </a:cubicBezTo>
                <a:cubicBezTo>
                  <a:pt x="5" y="59"/>
                  <a:pt x="3" y="56"/>
                  <a:pt x="4" y="54"/>
                </a:cubicBezTo>
                <a:cubicBezTo>
                  <a:pt x="5" y="54"/>
                  <a:pt x="6" y="50"/>
                  <a:pt x="4" y="50"/>
                </a:cubicBezTo>
                <a:cubicBezTo>
                  <a:pt x="2" y="43"/>
                  <a:pt x="4" y="39"/>
                  <a:pt x="3" y="33"/>
                </a:cubicBezTo>
                <a:cubicBezTo>
                  <a:pt x="4" y="33"/>
                  <a:pt x="4" y="33"/>
                  <a:pt x="4" y="33"/>
                </a:cubicBezTo>
                <a:cubicBezTo>
                  <a:pt x="4" y="33"/>
                  <a:pt x="3" y="33"/>
                  <a:pt x="4" y="32"/>
                </a:cubicBezTo>
                <a:cubicBezTo>
                  <a:pt x="4" y="32"/>
                  <a:pt x="4" y="32"/>
                  <a:pt x="3" y="32"/>
                </a:cubicBezTo>
                <a:cubicBezTo>
                  <a:pt x="4" y="31"/>
                  <a:pt x="4" y="32"/>
                  <a:pt x="5" y="32"/>
                </a:cubicBezTo>
                <a:cubicBezTo>
                  <a:pt x="4" y="32"/>
                  <a:pt x="4" y="31"/>
                  <a:pt x="4" y="31"/>
                </a:cubicBezTo>
                <a:cubicBezTo>
                  <a:pt x="4" y="31"/>
                  <a:pt x="5" y="31"/>
                  <a:pt x="5" y="31"/>
                </a:cubicBezTo>
                <a:cubicBezTo>
                  <a:pt x="5" y="31"/>
                  <a:pt x="4" y="30"/>
                  <a:pt x="5" y="30"/>
                </a:cubicBezTo>
                <a:cubicBezTo>
                  <a:pt x="4" y="31"/>
                  <a:pt x="5" y="30"/>
                  <a:pt x="5" y="28"/>
                </a:cubicBezTo>
                <a:cubicBezTo>
                  <a:pt x="5" y="28"/>
                  <a:pt x="4" y="27"/>
                  <a:pt x="3" y="27"/>
                </a:cubicBezTo>
                <a:cubicBezTo>
                  <a:pt x="3" y="26"/>
                  <a:pt x="3" y="24"/>
                  <a:pt x="3" y="24"/>
                </a:cubicBezTo>
                <a:cubicBezTo>
                  <a:pt x="3" y="23"/>
                  <a:pt x="3" y="24"/>
                  <a:pt x="4" y="24"/>
                </a:cubicBezTo>
                <a:cubicBezTo>
                  <a:pt x="3" y="22"/>
                  <a:pt x="5" y="20"/>
                  <a:pt x="3" y="20"/>
                </a:cubicBezTo>
                <a:cubicBezTo>
                  <a:pt x="3" y="19"/>
                  <a:pt x="4" y="20"/>
                  <a:pt x="5" y="20"/>
                </a:cubicBezTo>
                <a:cubicBezTo>
                  <a:pt x="4" y="19"/>
                  <a:pt x="4" y="19"/>
                  <a:pt x="4" y="19"/>
                </a:cubicBezTo>
                <a:cubicBezTo>
                  <a:pt x="5" y="18"/>
                  <a:pt x="7" y="18"/>
                  <a:pt x="6" y="16"/>
                </a:cubicBezTo>
                <a:cubicBezTo>
                  <a:pt x="6" y="16"/>
                  <a:pt x="7" y="17"/>
                  <a:pt x="6" y="17"/>
                </a:cubicBezTo>
                <a:cubicBezTo>
                  <a:pt x="6" y="15"/>
                  <a:pt x="6" y="16"/>
                  <a:pt x="6" y="14"/>
                </a:cubicBezTo>
                <a:cubicBezTo>
                  <a:pt x="6" y="15"/>
                  <a:pt x="6" y="15"/>
                  <a:pt x="7" y="15"/>
                </a:cubicBezTo>
                <a:cubicBezTo>
                  <a:pt x="6" y="13"/>
                  <a:pt x="9" y="13"/>
                  <a:pt x="7" y="10"/>
                </a:cubicBezTo>
                <a:cubicBezTo>
                  <a:pt x="8" y="10"/>
                  <a:pt x="8" y="9"/>
                  <a:pt x="9" y="8"/>
                </a:cubicBezTo>
                <a:cubicBezTo>
                  <a:pt x="10" y="9"/>
                  <a:pt x="9" y="9"/>
                  <a:pt x="9" y="8"/>
                </a:cubicBezTo>
                <a:cubicBezTo>
                  <a:pt x="10" y="8"/>
                  <a:pt x="10" y="8"/>
                  <a:pt x="10" y="8"/>
                </a:cubicBezTo>
                <a:cubicBezTo>
                  <a:pt x="11" y="8"/>
                  <a:pt x="10" y="8"/>
                  <a:pt x="10" y="7"/>
                </a:cubicBezTo>
                <a:cubicBezTo>
                  <a:pt x="11" y="7"/>
                  <a:pt x="11" y="7"/>
                  <a:pt x="11" y="7"/>
                </a:cubicBezTo>
                <a:cubicBezTo>
                  <a:pt x="12" y="7"/>
                  <a:pt x="12" y="7"/>
                  <a:pt x="12" y="6"/>
                </a:cubicBezTo>
                <a:cubicBezTo>
                  <a:pt x="13" y="6"/>
                  <a:pt x="14" y="5"/>
                  <a:pt x="15" y="6"/>
                </a:cubicBezTo>
                <a:cubicBezTo>
                  <a:pt x="15" y="5"/>
                  <a:pt x="14" y="5"/>
                  <a:pt x="14" y="5"/>
                </a:cubicBezTo>
                <a:cubicBezTo>
                  <a:pt x="15" y="4"/>
                  <a:pt x="17" y="5"/>
                  <a:pt x="17" y="6"/>
                </a:cubicBezTo>
                <a:cubicBezTo>
                  <a:pt x="18" y="5"/>
                  <a:pt x="18" y="6"/>
                  <a:pt x="18" y="5"/>
                </a:cubicBezTo>
                <a:cubicBezTo>
                  <a:pt x="19" y="5"/>
                  <a:pt x="19" y="6"/>
                  <a:pt x="19" y="4"/>
                </a:cubicBezTo>
                <a:cubicBezTo>
                  <a:pt x="20" y="4"/>
                  <a:pt x="21" y="5"/>
                  <a:pt x="21" y="4"/>
                </a:cubicBezTo>
                <a:cubicBezTo>
                  <a:pt x="22" y="4"/>
                  <a:pt x="21" y="5"/>
                  <a:pt x="22" y="5"/>
                </a:cubicBezTo>
                <a:cubicBezTo>
                  <a:pt x="22" y="5"/>
                  <a:pt x="21" y="5"/>
                  <a:pt x="22" y="4"/>
                </a:cubicBezTo>
                <a:cubicBezTo>
                  <a:pt x="22" y="4"/>
                  <a:pt x="22" y="5"/>
                  <a:pt x="23" y="4"/>
                </a:cubicBezTo>
                <a:cubicBezTo>
                  <a:pt x="27" y="5"/>
                  <a:pt x="32" y="0"/>
                  <a:pt x="35" y="4"/>
                </a:cubicBezTo>
                <a:cubicBezTo>
                  <a:pt x="37" y="3"/>
                  <a:pt x="40" y="2"/>
                  <a:pt x="43" y="3"/>
                </a:cubicBezTo>
                <a:cubicBezTo>
                  <a:pt x="44" y="2"/>
                  <a:pt x="47" y="3"/>
                  <a:pt x="48" y="2"/>
                </a:cubicBezTo>
                <a:cubicBezTo>
                  <a:pt x="48" y="3"/>
                  <a:pt x="51" y="3"/>
                  <a:pt x="51" y="4"/>
                </a:cubicBezTo>
                <a:cubicBezTo>
                  <a:pt x="53" y="4"/>
                  <a:pt x="54" y="2"/>
                  <a:pt x="55" y="4"/>
                </a:cubicBezTo>
                <a:cubicBezTo>
                  <a:pt x="55" y="3"/>
                  <a:pt x="55" y="3"/>
                  <a:pt x="56" y="3"/>
                </a:cubicBezTo>
                <a:cubicBezTo>
                  <a:pt x="56" y="3"/>
                  <a:pt x="55" y="3"/>
                  <a:pt x="55" y="4"/>
                </a:cubicBezTo>
                <a:cubicBezTo>
                  <a:pt x="56" y="3"/>
                  <a:pt x="56" y="3"/>
                  <a:pt x="56" y="3"/>
                </a:cubicBezTo>
                <a:cubicBezTo>
                  <a:pt x="56" y="3"/>
                  <a:pt x="57" y="3"/>
                  <a:pt x="58" y="4"/>
                </a:cubicBezTo>
                <a:cubicBezTo>
                  <a:pt x="60" y="2"/>
                  <a:pt x="61" y="3"/>
                  <a:pt x="63" y="3"/>
                </a:cubicBezTo>
                <a:cubicBezTo>
                  <a:pt x="63" y="1"/>
                  <a:pt x="67" y="4"/>
                  <a:pt x="67" y="2"/>
                </a:cubicBezTo>
                <a:cubicBezTo>
                  <a:pt x="69" y="3"/>
                  <a:pt x="71" y="2"/>
                  <a:pt x="73" y="2"/>
                </a:cubicBezTo>
                <a:cubicBezTo>
                  <a:pt x="73" y="2"/>
                  <a:pt x="73" y="2"/>
                  <a:pt x="73" y="2"/>
                </a:cubicBezTo>
                <a:cubicBezTo>
                  <a:pt x="75" y="3"/>
                  <a:pt x="78" y="1"/>
                  <a:pt x="80" y="2"/>
                </a:cubicBezTo>
                <a:cubicBezTo>
                  <a:pt x="81" y="0"/>
                  <a:pt x="90" y="1"/>
                  <a:pt x="93" y="1"/>
                </a:cubicBezTo>
                <a:cubicBezTo>
                  <a:pt x="94" y="0"/>
                  <a:pt x="99" y="2"/>
                  <a:pt x="100" y="1"/>
                </a:cubicBezTo>
                <a:cubicBezTo>
                  <a:pt x="101" y="2"/>
                  <a:pt x="102" y="2"/>
                  <a:pt x="102" y="3"/>
                </a:cubicBezTo>
                <a:cubicBezTo>
                  <a:pt x="103" y="3"/>
                  <a:pt x="103" y="4"/>
                  <a:pt x="104" y="2"/>
                </a:cubicBezTo>
                <a:cubicBezTo>
                  <a:pt x="104" y="2"/>
                  <a:pt x="104" y="3"/>
                  <a:pt x="104" y="3"/>
                </a:cubicBezTo>
                <a:cubicBezTo>
                  <a:pt x="105" y="1"/>
                  <a:pt x="107" y="1"/>
                  <a:pt x="109" y="1"/>
                </a:cubicBezTo>
                <a:cubicBezTo>
                  <a:pt x="109" y="1"/>
                  <a:pt x="108" y="1"/>
                  <a:pt x="109" y="2"/>
                </a:cubicBezTo>
                <a:cubicBezTo>
                  <a:pt x="110" y="2"/>
                  <a:pt x="109" y="1"/>
                  <a:pt x="109" y="1"/>
                </a:cubicBezTo>
                <a:cubicBezTo>
                  <a:pt x="110" y="1"/>
                  <a:pt x="110" y="2"/>
                  <a:pt x="110" y="1"/>
                </a:cubicBezTo>
                <a:cubicBezTo>
                  <a:pt x="113" y="4"/>
                  <a:pt x="115" y="1"/>
                  <a:pt x="119" y="1"/>
                </a:cubicBezTo>
                <a:cubicBezTo>
                  <a:pt x="119" y="1"/>
                  <a:pt x="122" y="1"/>
                  <a:pt x="124" y="1"/>
                </a:cubicBezTo>
                <a:cubicBezTo>
                  <a:pt x="123" y="0"/>
                  <a:pt x="124" y="1"/>
                  <a:pt x="124" y="1"/>
                </a:cubicBezTo>
                <a:close/>
                <a:moveTo>
                  <a:pt x="209" y="103"/>
                </a:moveTo>
                <a:cubicBezTo>
                  <a:pt x="208" y="104"/>
                  <a:pt x="210" y="102"/>
                  <a:pt x="209" y="103"/>
                </a:cubicBezTo>
                <a:close/>
                <a:moveTo>
                  <a:pt x="202" y="148"/>
                </a:moveTo>
                <a:cubicBezTo>
                  <a:pt x="201" y="149"/>
                  <a:pt x="203" y="147"/>
                  <a:pt x="202" y="148"/>
                </a:cubicBezTo>
                <a:close/>
                <a:moveTo>
                  <a:pt x="200" y="149"/>
                </a:moveTo>
                <a:cubicBezTo>
                  <a:pt x="199" y="150"/>
                  <a:pt x="201" y="148"/>
                  <a:pt x="200" y="149"/>
                </a:cubicBezTo>
                <a:close/>
                <a:moveTo>
                  <a:pt x="1" y="101"/>
                </a:moveTo>
                <a:cubicBezTo>
                  <a:pt x="1" y="101"/>
                  <a:pt x="1" y="101"/>
                  <a:pt x="1" y="101"/>
                </a:cubicBezTo>
                <a:close/>
                <a:moveTo>
                  <a:pt x="3" y="75"/>
                </a:moveTo>
                <a:cubicBezTo>
                  <a:pt x="3" y="75"/>
                  <a:pt x="3" y="75"/>
                  <a:pt x="3" y="75"/>
                </a:cubicBezTo>
                <a:close/>
                <a:moveTo>
                  <a:pt x="9" y="10"/>
                </a:moveTo>
                <a:cubicBezTo>
                  <a:pt x="9" y="9"/>
                  <a:pt x="8" y="10"/>
                  <a:pt x="9" y="10"/>
                </a:cubicBezTo>
                <a:close/>
                <a:moveTo>
                  <a:pt x="89" y="2"/>
                </a:moveTo>
                <a:cubicBezTo>
                  <a:pt x="89" y="2"/>
                  <a:pt x="89" y="2"/>
                  <a:pt x="89" y="2"/>
                </a:cubicBezTo>
                <a:close/>
                <a:moveTo>
                  <a:pt x="106" y="2"/>
                </a:moveTo>
                <a:cubicBezTo>
                  <a:pt x="106" y="3"/>
                  <a:pt x="106" y="2"/>
                  <a:pt x="106" y="2"/>
                </a:cubicBezTo>
                <a:close/>
                <a:moveTo>
                  <a:pt x="155" y="2"/>
                </a:moveTo>
                <a:cubicBezTo>
                  <a:pt x="156" y="3"/>
                  <a:pt x="155" y="2"/>
                  <a:pt x="155" y="2"/>
                </a:cubicBezTo>
                <a:close/>
                <a:moveTo>
                  <a:pt x="182" y="2"/>
                </a:moveTo>
                <a:cubicBezTo>
                  <a:pt x="182" y="3"/>
                  <a:pt x="181" y="2"/>
                  <a:pt x="182" y="2"/>
                </a:cubicBezTo>
                <a:close/>
                <a:moveTo>
                  <a:pt x="182" y="2"/>
                </a:moveTo>
                <a:cubicBezTo>
                  <a:pt x="182" y="3"/>
                  <a:pt x="182" y="2"/>
                  <a:pt x="182" y="2"/>
                </a:cubicBezTo>
                <a:close/>
                <a:moveTo>
                  <a:pt x="45" y="3"/>
                </a:moveTo>
                <a:cubicBezTo>
                  <a:pt x="45" y="3"/>
                  <a:pt x="45" y="3"/>
                  <a:pt x="45" y="3"/>
                </a:cubicBezTo>
                <a:close/>
                <a:moveTo>
                  <a:pt x="105" y="3"/>
                </a:moveTo>
                <a:cubicBezTo>
                  <a:pt x="106" y="3"/>
                  <a:pt x="105" y="3"/>
                  <a:pt x="105" y="3"/>
                </a:cubicBezTo>
                <a:close/>
                <a:moveTo>
                  <a:pt x="67" y="3"/>
                </a:moveTo>
                <a:cubicBezTo>
                  <a:pt x="67" y="3"/>
                  <a:pt x="67" y="3"/>
                  <a:pt x="67" y="3"/>
                </a:cubicBezTo>
                <a:close/>
                <a:moveTo>
                  <a:pt x="69" y="3"/>
                </a:moveTo>
                <a:cubicBezTo>
                  <a:pt x="69" y="3"/>
                  <a:pt x="69" y="3"/>
                  <a:pt x="69" y="3"/>
                </a:cubicBezTo>
                <a:close/>
                <a:moveTo>
                  <a:pt x="174" y="3"/>
                </a:moveTo>
                <a:cubicBezTo>
                  <a:pt x="174" y="3"/>
                  <a:pt x="174" y="3"/>
                  <a:pt x="174" y="3"/>
                </a:cubicBezTo>
                <a:close/>
                <a:moveTo>
                  <a:pt x="43" y="4"/>
                </a:moveTo>
                <a:cubicBezTo>
                  <a:pt x="44" y="4"/>
                  <a:pt x="43" y="3"/>
                  <a:pt x="43" y="4"/>
                </a:cubicBezTo>
                <a:close/>
                <a:moveTo>
                  <a:pt x="44" y="4"/>
                </a:moveTo>
                <a:cubicBezTo>
                  <a:pt x="44" y="4"/>
                  <a:pt x="44" y="3"/>
                  <a:pt x="44" y="4"/>
                </a:cubicBezTo>
                <a:close/>
                <a:moveTo>
                  <a:pt x="60" y="4"/>
                </a:moveTo>
                <a:cubicBezTo>
                  <a:pt x="60" y="4"/>
                  <a:pt x="60" y="3"/>
                  <a:pt x="60" y="4"/>
                </a:cubicBezTo>
                <a:close/>
                <a:moveTo>
                  <a:pt x="104" y="4"/>
                </a:moveTo>
                <a:cubicBezTo>
                  <a:pt x="104" y="4"/>
                  <a:pt x="104" y="3"/>
                  <a:pt x="104" y="4"/>
                </a:cubicBezTo>
                <a:close/>
                <a:moveTo>
                  <a:pt x="103" y="4"/>
                </a:moveTo>
                <a:cubicBezTo>
                  <a:pt x="103" y="4"/>
                  <a:pt x="103" y="4"/>
                  <a:pt x="103" y="4"/>
                </a:cubicBezTo>
                <a:close/>
                <a:moveTo>
                  <a:pt x="27" y="4"/>
                </a:moveTo>
                <a:cubicBezTo>
                  <a:pt x="27" y="4"/>
                  <a:pt x="27" y="4"/>
                  <a:pt x="27" y="4"/>
                </a:cubicBezTo>
                <a:close/>
                <a:moveTo>
                  <a:pt x="59" y="4"/>
                </a:moveTo>
                <a:cubicBezTo>
                  <a:pt x="59" y="4"/>
                  <a:pt x="59" y="4"/>
                  <a:pt x="59" y="4"/>
                </a:cubicBezTo>
                <a:close/>
                <a:moveTo>
                  <a:pt x="104" y="4"/>
                </a:moveTo>
                <a:cubicBezTo>
                  <a:pt x="104" y="4"/>
                  <a:pt x="104" y="4"/>
                  <a:pt x="104" y="4"/>
                </a:cubicBezTo>
                <a:close/>
                <a:moveTo>
                  <a:pt x="169" y="4"/>
                </a:moveTo>
                <a:cubicBezTo>
                  <a:pt x="170" y="4"/>
                  <a:pt x="169" y="4"/>
                  <a:pt x="169" y="4"/>
                </a:cubicBezTo>
                <a:close/>
                <a:moveTo>
                  <a:pt x="26" y="4"/>
                </a:moveTo>
                <a:cubicBezTo>
                  <a:pt x="26" y="5"/>
                  <a:pt x="26" y="4"/>
                  <a:pt x="26" y="4"/>
                </a:cubicBezTo>
                <a:close/>
                <a:moveTo>
                  <a:pt x="50" y="4"/>
                </a:moveTo>
                <a:cubicBezTo>
                  <a:pt x="51" y="5"/>
                  <a:pt x="50" y="4"/>
                  <a:pt x="50" y="4"/>
                </a:cubicBezTo>
                <a:close/>
                <a:moveTo>
                  <a:pt x="190" y="5"/>
                </a:moveTo>
                <a:cubicBezTo>
                  <a:pt x="190" y="5"/>
                  <a:pt x="190" y="5"/>
                  <a:pt x="190" y="5"/>
                </a:cubicBezTo>
                <a:close/>
                <a:moveTo>
                  <a:pt x="20" y="5"/>
                </a:moveTo>
                <a:cubicBezTo>
                  <a:pt x="20" y="5"/>
                  <a:pt x="20" y="5"/>
                  <a:pt x="20" y="5"/>
                </a:cubicBezTo>
                <a:close/>
                <a:moveTo>
                  <a:pt x="19" y="6"/>
                </a:moveTo>
                <a:cubicBezTo>
                  <a:pt x="19" y="6"/>
                  <a:pt x="19" y="6"/>
                  <a:pt x="19" y="6"/>
                </a:cubicBezTo>
                <a:close/>
                <a:moveTo>
                  <a:pt x="13" y="7"/>
                </a:moveTo>
                <a:cubicBezTo>
                  <a:pt x="13" y="7"/>
                  <a:pt x="12" y="6"/>
                  <a:pt x="13" y="7"/>
                </a:cubicBezTo>
                <a:close/>
                <a:moveTo>
                  <a:pt x="11" y="8"/>
                </a:moveTo>
                <a:cubicBezTo>
                  <a:pt x="11" y="8"/>
                  <a:pt x="11" y="8"/>
                  <a:pt x="11" y="8"/>
                </a:cubicBezTo>
                <a:close/>
                <a:moveTo>
                  <a:pt x="198" y="8"/>
                </a:moveTo>
                <a:cubicBezTo>
                  <a:pt x="199" y="8"/>
                  <a:pt x="198" y="8"/>
                  <a:pt x="198" y="8"/>
                </a:cubicBezTo>
                <a:close/>
                <a:moveTo>
                  <a:pt x="10" y="9"/>
                </a:moveTo>
                <a:cubicBezTo>
                  <a:pt x="10" y="9"/>
                  <a:pt x="10" y="9"/>
                  <a:pt x="10" y="9"/>
                </a:cubicBezTo>
                <a:close/>
                <a:moveTo>
                  <a:pt x="9" y="9"/>
                </a:moveTo>
                <a:cubicBezTo>
                  <a:pt x="9" y="10"/>
                  <a:pt x="9" y="9"/>
                  <a:pt x="9" y="9"/>
                </a:cubicBezTo>
                <a:close/>
                <a:moveTo>
                  <a:pt x="202" y="9"/>
                </a:moveTo>
                <a:cubicBezTo>
                  <a:pt x="203" y="10"/>
                  <a:pt x="202" y="9"/>
                  <a:pt x="202" y="9"/>
                </a:cubicBezTo>
                <a:close/>
                <a:moveTo>
                  <a:pt x="7" y="11"/>
                </a:moveTo>
                <a:cubicBezTo>
                  <a:pt x="8" y="11"/>
                  <a:pt x="7" y="10"/>
                  <a:pt x="7" y="11"/>
                </a:cubicBezTo>
                <a:close/>
                <a:moveTo>
                  <a:pt x="8" y="11"/>
                </a:moveTo>
                <a:cubicBezTo>
                  <a:pt x="8" y="11"/>
                  <a:pt x="8" y="10"/>
                  <a:pt x="8" y="11"/>
                </a:cubicBezTo>
                <a:close/>
                <a:moveTo>
                  <a:pt x="8" y="11"/>
                </a:moveTo>
                <a:cubicBezTo>
                  <a:pt x="8" y="11"/>
                  <a:pt x="8" y="11"/>
                  <a:pt x="8" y="11"/>
                </a:cubicBezTo>
                <a:close/>
                <a:moveTo>
                  <a:pt x="6" y="16"/>
                </a:moveTo>
                <a:cubicBezTo>
                  <a:pt x="6" y="16"/>
                  <a:pt x="6" y="16"/>
                  <a:pt x="6" y="16"/>
                </a:cubicBezTo>
                <a:close/>
                <a:moveTo>
                  <a:pt x="6" y="18"/>
                </a:moveTo>
                <a:cubicBezTo>
                  <a:pt x="7" y="18"/>
                  <a:pt x="6" y="18"/>
                  <a:pt x="6" y="18"/>
                </a:cubicBezTo>
                <a:close/>
                <a:moveTo>
                  <a:pt x="6" y="18"/>
                </a:moveTo>
                <a:cubicBezTo>
                  <a:pt x="6" y="19"/>
                  <a:pt x="6" y="17"/>
                  <a:pt x="6" y="18"/>
                </a:cubicBezTo>
                <a:close/>
                <a:moveTo>
                  <a:pt x="5" y="19"/>
                </a:moveTo>
                <a:cubicBezTo>
                  <a:pt x="5" y="19"/>
                  <a:pt x="5" y="19"/>
                  <a:pt x="5" y="19"/>
                </a:cubicBezTo>
                <a:close/>
                <a:moveTo>
                  <a:pt x="5" y="20"/>
                </a:moveTo>
                <a:cubicBezTo>
                  <a:pt x="5" y="20"/>
                  <a:pt x="5" y="20"/>
                  <a:pt x="5" y="20"/>
                </a:cubicBezTo>
                <a:close/>
                <a:moveTo>
                  <a:pt x="4" y="22"/>
                </a:moveTo>
                <a:cubicBezTo>
                  <a:pt x="5" y="22"/>
                  <a:pt x="4" y="22"/>
                  <a:pt x="4" y="22"/>
                </a:cubicBezTo>
                <a:close/>
                <a:moveTo>
                  <a:pt x="206" y="22"/>
                </a:moveTo>
                <a:cubicBezTo>
                  <a:pt x="207" y="22"/>
                  <a:pt x="206" y="22"/>
                  <a:pt x="206" y="22"/>
                </a:cubicBezTo>
                <a:close/>
                <a:moveTo>
                  <a:pt x="4" y="23"/>
                </a:moveTo>
                <a:cubicBezTo>
                  <a:pt x="4" y="23"/>
                  <a:pt x="4" y="23"/>
                  <a:pt x="4" y="23"/>
                </a:cubicBezTo>
                <a:close/>
                <a:moveTo>
                  <a:pt x="5" y="30"/>
                </a:moveTo>
                <a:cubicBezTo>
                  <a:pt x="5" y="30"/>
                  <a:pt x="5" y="30"/>
                  <a:pt x="5" y="30"/>
                </a:cubicBezTo>
                <a:close/>
                <a:moveTo>
                  <a:pt x="4" y="33"/>
                </a:moveTo>
                <a:cubicBezTo>
                  <a:pt x="5" y="33"/>
                  <a:pt x="4" y="33"/>
                  <a:pt x="4" y="33"/>
                </a:cubicBezTo>
                <a:close/>
                <a:moveTo>
                  <a:pt x="4" y="34"/>
                </a:moveTo>
                <a:cubicBezTo>
                  <a:pt x="5" y="34"/>
                  <a:pt x="4" y="33"/>
                  <a:pt x="4" y="34"/>
                </a:cubicBezTo>
                <a:close/>
                <a:moveTo>
                  <a:pt x="206" y="39"/>
                </a:moveTo>
                <a:cubicBezTo>
                  <a:pt x="206" y="39"/>
                  <a:pt x="206" y="39"/>
                  <a:pt x="206" y="39"/>
                </a:cubicBezTo>
                <a:close/>
                <a:moveTo>
                  <a:pt x="206" y="40"/>
                </a:moveTo>
                <a:cubicBezTo>
                  <a:pt x="207" y="40"/>
                  <a:pt x="206" y="40"/>
                  <a:pt x="206" y="40"/>
                </a:cubicBezTo>
                <a:close/>
                <a:moveTo>
                  <a:pt x="206" y="48"/>
                </a:moveTo>
                <a:cubicBezTo>
                  <a:pt x="207" y="48"/>
                  <a:pt x="206" y="47"/>
                  <a:pt x="206" y="48"/>
                </a:cubicBezTo>
                <a:close/>
                <a:moveTo>
                  <a:pt x="205" y="49"/>
                </a:moveTo>
                <a:cubicBezTo>
                  <a:pt x="206" y="49"/>
                  <a:pt x="205" y="49"/>
                  <a:pt x="205" y="49"/>
                </a:cubicBezTo>
                <a:close/>
                <a:moveTo>
                  <a:pt x="4" y="55"/>
                </a:moveTo>
                <a:cubicBezTo>
                  <a:pt x="5" y="55"/>
                  <a:pt x="4" y="55"/>
                  <a:pt x="4" y="55"/>
                </a:cubicBezTo>
                <a:close/>
                <a:moveTo>
                  <a:pt x="4" y="56"/>
                </a:moveTo>
                <a:cubicBezTo>
                  <a:pt x="5" y="56"/>
                  <a:pt x="4" y="56"/>
                  <a:pt x="4" y="56"/>
                </a:cubicBezTo>
                <a:close/>
                <a:moveTo>
                  <a:pt x="208" y="67"/>
                </a:moveTo>
                <a:cubicBezTo>
                  <a:pt x="208" y="67"/>
                  <a:pt x="208" y="67"/>
                  <a:pt x="208" y="67"/>
                </a:cubicBezTo>
                <a:close/>
                <a:moveTo>
                  <a:pt x="4" y="70"/>
                </a:moveTo>
                <a:cubicBezTo>
                  <a:pt x="5" y="73"/>
                  <a:pt x="3" y="69"/>
                  <a:pt x="4" y="70"/>
                </a:cubicBezTo>
                <a:close/>
                <a:moveTo>
                  <a:pt x="4" y="71"/>
                </a:moveTo>
                <a:cubicBezTo>
                  <a:pt x="5" y="71"/>
                  <a:pt x="4" y="70"/>
                  <a:pt x="4" y="71"/>
                </a:cubicBezTo>
                <a:close/>
                <a:moveTo>
                  <a:pt x="4" y="75"/>
                </a:moveTo>
                <a:cubicBezTo>
                  <a:pt x="5" y="75"/>
                  <a:pt x="4" y="74"/>
                  <a:pt x="4" y="75"/>
                </a:cubicBezTo>
                <a:close/>
                <a:moveTo>
                  <a:pt x="4" y="75"/>
                </a:moveTo>
                <a:cubicBezTo>
                  <a:pt x="4" y="75"/>
                  <a:pt x="4" y="75"/>
                  <a:pt x="4" y="75"/>
                </a:cubicBezTo>
                <a:close/>
                <a:moveTo>
                  <a:pt x="4" y="75"/>
                </a:moveTo>
                <a:cubicBezTo>
                  <a:pt x="5" y="75"/>
                  <a:pt x="4" y="75"/>
                  <a:pt x="4" y="75"/>
                </a:cubicBezTo>
                <a:close/>
                <a:moveTo>
                  <a:pt x="4" y="76"/>
                </a:moveTo>
                <a:cubicBezTo>
                  <a:pt x="4" y="76"/>
                  <a:pt x="4" y="76"/>
                  <a:pt x="4" y="76"/>
                </a:cubicBezTo>
                <a:close/>
                <a:moveTo>
                  <a:pt x="3" y="77"/>
                </a:moveTo>
                <a:cubicBezTo>
                  <a:pt x="3" y="77"/>
                  <a:pt x="3" y="77"/>
                  <a:pt x="3" y="77"/>
                </a:cubicBezTo>
                <a:close/>
                <a:moveTo>
                  <a:pt x="209" y="83"/>
                </a:moveTo>
                <a:cubicBezTo>
                  <a:pt x="209" y="83"/>
                  <a:pt x="208" y="83"/>
                  <a:pt x="209" y="83"/>
                </a:cubicBezTo>
                <a:close/>
                <a:moveTo>
                  <a:pt x="207" y="92"/>
                </a:moveTo>
                <a:cubicBezTo>
                  <a:pt x="207" y="93"/>
                  <a:pt x="207" y="92"/>
                  <a:pt x="207" y="92"/>
                </a:cubicBezTo>
                <a:close/>
                <a:moveTo>
                  <a:pt x="4" y="93"/>
                </a:moveTo>
                <a:cubicBezTo>
                  <a:pt x="4" y="93"/>
                  <a:pt x="4" y="93"/>
                  <a:pt x="4" y="93"/>
                </a:cubicBezTo>
                <a:close/>
                <a:moveTo>
                  <a:pt x="3" y="94"/>
                </a:moveTo>
                <a:cubicBezTo>
                  <a:pt x="4" y="94"/>
                  <a:pt x="3" y="94"/>
                  <a:pt x="3" y="94"/>
                </a:cubicBezTo>
                <a:close/>
                <a:moveTo>
                  <a:pt x="3" y="94"/>
                </a:moveTo>
                <a:cubicBezTo>
                  <a:pt x="3" y="94"/>
                  <a:pt x="3" y="94"/>
                  <a:pt x="3" y="94"/>
                </a:cubicBezTo>
                <a:close/>
                <a:moveTo>
                  <a:pt x="3" y="95"/>
                </a:moveTo>
                <a:cubicBezTo>
                  <a:pt x="3" y="95"/>
                  <a:pt x="3" y="95"/>
                  <a:pt x="3" y="95"/>
                </a:cubicBezTo>
                <a:close/>
                <a:moveTo>
                  <a:pt x="3" y="95"/>
                </a:moveTo>
                <a:cubicBezTo>
                  <a:pt x="3" y="95"/>
                  <a:pt x="2" y="95"/>
                  <a:pt x="3" y="95"/>
                </a:cubicBezTo>
                <a:close/>
                <a:moveTo>
                  <a:pt x="209" y="97"/>
                </a:moveTo>
                <a:cubicBezTo>
                  <a:pt x="209" y="98"/>
                  <a:pt x="208" y="97"/>
                  <a:pt x="209" y="97"/>
                </a:cubicBezTo>
                <a:close/>
                <a:moveTo>
                  <a:pt x="2" y="99"/>
                </a:moveTo>
                <a:cubicBezTo>
                  <a:pt x="2" y="100"/>
                  <a:pt x="2" y="98"/>
                  <a:pt x="2" y="99"/>
                </a:cubicBezTo>
                <a:close/>
                <a:moveTo>
                  <a:pt x="2" y="103"/>
                </a:moveTo>
                <a:cubicBezTo>
                  <a:pt x="2" y="103"/>
                  <a:pt x="2" y="103"/>
                  <a:pt x="2" y="103"/>
                </a:cubicBezTo>
                <a:close/>
                <a:moveTo>
                  <a:pt x="207" y="105"/>
                </a:moveTo>
                <a:cubicBezTo>
                  <a:pt x="207" y="105"/>
                  <a:pt x="207" y="104"/>
                  <a:pt x="207" y="105"/>
                </a:cubicBezTo>
                <a:close/>
                <a:moveTo>
                  <a:pt x="2" y="106"/>
                </a:moveTo>
                <a:cubicBezTo>
                  <a:pt x="2" y="106"/>
                  <a:pt x="1" y="106"/>
                  <a:pt x="2" y="106"/>
                </a:cubicBezTo>
                <a:close/>
                <a:moveTo>
                  <a:pt x="4" y="112"/>
                </a:moveTo>
                <a:cubicBezTo>
                  <a:pt x="4" y="113"/>
                  <a:pt x="4" y="112"/>
                  <a:pt x="4" y="112"/>
                </a:cubicBezTo>
                <a:close/>
                <a:moveTo>
                  <a:pt x="5" y="112"/>
                </a:moveTo>
                <a:cubicBezTo>
                  <a:pt x="5" y="113"/>
                  <a:pt x="5" y="112"/>
                  <a:pt x="5" y="112"/>
                </a:cubicBezTo>
                <a:close/>
                <a:moveTo>
                  <a:pt x="3" y="113"/>
                </a:moveTo>
                <a:cubicBezTo>
                  <a:pt x="4" y="113"/>
                  <a:pt x="3" y="113"/>
                  <a:pt x="3" y="113"/>
                </a:cubicBezTo>
                <a:close/>
                <a:moveTo>
                  <a:pt x="4" y="113"/>
                </a:moveTo>
                <a:cubicBezTo>
                  <a:pt x="4" y="113"/>
                  <a:pt x="4" y="113"/>
                  <a:pt x="4" y="113"/>
                </a:cubicBezTo>
                <a:close/>
                <a:moveTo>
                  <a:pt x="3" y="114"/>
                </a:moveTo>
                <a:cubicBezTo>
                  <a:pt x="4" y="114"/>
                  <a:pt x="3" y="114"/>
                  <a:pt x="3" y="114"/>
                </a:cubicBezTo>
                <a:close/>
                <a:moveTo>
                  <a:pt x="207" y="115"/>
                </a:moveTo>
                <a:cubicBezTo>
                  <a:pt x="208" y="116"/>
                  <a:pt x="208" y="114"/>
                  <a:pt x="207" y="115"/>
                </a:cubicBezTo>
                <a:close/>
                <a:moveTo>
                  <a:pt x="3" y="115"/>
                </a:moveTo>
                <a:cubicBezTo>
                  <a:pt x="3" y="115"/>
                  <a:pt x="3" y="115"/>
                  <a:pt x="3" y="115"/>
                </a:cubicBezTo>
                <a:close/>
                <a:moveTo>
                  <a:pt x="3" y="116"/>
                </a:moveTo>
                <a:cubicBezTo>
                  <a:pt x="3" y="116"/>
                  <a:pt x="2" y="116"/>
                  <a:pt x="3" y="116"/>
                </a:cubicBezTo>
                <a:close/>
                <a:moveTo>
                  <a:pt x="3" y="117"/>
                </a:moveTo>
                <a:cubicBezTo>
                  <a:pt x="3" y="117"/>
                  <a:pt x="2" y="117"/>
                  <a:pt x="3" y="117"/>
                </a:cubicBezTo>
                <a:close/>
                <a:moveTo>
                  <a:pt x="2" y="118"/>
                </a:moveTo>
                <a:cubicBezTo>
                  <a:pt x="2" y="118"/>
                  <a:pt x="2" y="118"/>
                  <a:pt x="2" y="118"/>
                </a:cubicBezTo>
                <a:close/>
                <a:moveTo>
                  <a:pt x="208" y="130"/>
                </a:moveTo>
                <a:cubicBezTo>
                  <a:pt x="208" y="130"/>
                  <a:pt x="208" y="130"/>
                  <a:pt x="208" y="130"/>
                </a:cubicBezTo>
                <a:close/>
                <a:moveTo>
                  <a:pt x="208" y="131"/>
                </a:moveTo>
                <a:cubicBezTo>
                  <a:pt x="208" y="131"/>
                  <a:pt x="208" y="131"/>
                  <a:pt x="208" y="131"/>
                </a:cubicBezTo>
                <a:close/>
                <a:moveTo>
                  <a:pt x="4" y="132"/>
                </a:moveTo>
                <a:cubicBezTo>
                  <a:pt x="4" y="132"/>
                  <a:pt x="4" y="132"/>
                  <a:pt x="4" y="132"/>
                </a:cubicBezTo>
                <a:close/>
                <a:moveTo>
                  <a:pt x="4" y="133"/>
                </a:moveTo>
                <a:cubicBezTo>
                  <a:pt x="4" y="133"/>
                  <a:pt x="4" y="132"/>
                  <a:pt x="4" y="133"/>
                </a:cubicBezTo>
                <a:close/>
                <a:moveTo>
                  <a:pt x="209" y="134"/>
                </a:moveTo>
                <a:cubicBezTo>
                  <a:pt x="209" y="134"/>
                  <a:pt x="209" y="134"/>
                  <a:pt x="209" y="134"/>
                </a:cubicBezTo>
                <a:close/>
                <a:moveTo>
                  <a:pt x="3" y="135"/>
                </a:moveTo>
                <a:cubicBezTo>
                  <a:pt x="3" y="135"/>
                  <a:pt x="3" y="135"/>
                  <a:pt x="3" y="135"/>
                </a:cubicBezTo>
                <a:close/>
                <a:moveTo>
                  <a:pt x="203" y="148"/>
                </a:moveTo>
                <a:cubicBezTo>
                  <a:pt x="203" y="148"/>
                  <a:pt x="203" y="148"/>
                  <a:pt x="203" y="148"/>
                </a:cubicBezTo>
                <a:close/>
                <a:moveTo>
                  <a:pt x="149" y="165"/>
                </a:moveTo>
                <a:cubicBezTo>
                  <a:pt x="150" y="166"/>
                  <a:pt x="150" y="164"/>
                  <a:pt x="149" y="165"/>
                </a:cubicBezTo>
                <a:close/>
                <a:moveTo>
                  <a:pt x="136" y="173"/>
                </a:moveTo>
                <a:cubicBezTo>
                  <a:pt x="137" y="174"/>
                  <a:pt x="135" y="172"/>
                  <a:pt x="136" y="173"/>
                </a:cubicBezTo>
                <a:close/>
                <a:moveTo>
                  <a:pt x="137" y="173"/>
                </a:moveTo>
                <a:cubicBezTo>
                  <a:pt x="137" y="174"/>
                  <a:pt x="137" y="173"/>
                  <a:pt x="137" y="173"/>
                </a:cubicBezTo>
                <a:close/>
                <a:moveTo>
                  <a:pt x="137" y="174"/>
                </a:moveTo>
                <a:cubicBezTo>
                  <a:pt x="137" y="174"/>
                  <a:pt x="136" y="174"/>
                  <a:pt x="137" y="174"/>
                </a:cubicBezTo>
                <a:close/>
                <a:moveTo>
                  <a:pt x="159" y="188"/>
                </a:moveTo>
                <a:cubicBezTo>
                  <a:pt x="159" y="189"/>
                  <a:pt x="159" y="188"/>
                  <a:pt x="159" y="188"/>
                </a:cubicBezTo>
                <a:close/>
              </a:path>
            </a:pathLst>
          </a:custGeom>
          <a:solidFill>
            <a:srgbClr val="93B3D7">
              <a:alpha val="30980"/>
            </a:srgbClr>
          </a:solidFill>
          <a:ln>
            <a:noFill/>
          </a:ln>
        </p:spPr>
        <p:txBody>
          <a:bodyPr spcFirstLastPara="1" wrap="square" lIns="96750" tIns="48375" rIns="96750" bIns="48375"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100" b="0" i="0" u="none" strike="noStrike" cap="none" dirty="0">
                <a:solidFill>
                  <a:srgbClr val="000000"/>
                </a:solidFill>
                <a:latin typeface="Arial"/>
                <a:ea typeface="Arial"/>
                <a:cs typeface="Arial"/>
                <a:sym typeface="Arial"/>
              </a:rPr>
              <a:t>“[Data governance]</a:t>
            </a:r>
            <a:r>
              <a:rPr lang="en-US" sz="1100" dirty="0"/>
              <a:t> is the elephant in the room</a:t>
            </a:r>
            <a:r>
              <a:rPr lang="en-US" sz="1100" b="0" i="0" u="none" strike="noStrike" cap="none" dirty="0">
                <a:solidFill>
                  <a:srgbClr val="000000"/>
                </a:solidFill>
                <a:latin typeface="Arial"/>
                <a:ea typeface="Arial"/>
                <a:cs typeface="Arial"/>
                <a:sym typeface="Arial"/>
              </a:rPr>
              <a:t>.” (</a:t>
            </a:r>
            <a:r>
              <a:rPr lang="en-US" sz="1100" dirty="0"/>
              <a:t>Analytics</a:t>
            </a:r>
            <a:r>
              <a:rPr lang="en-US" sz="1100" b="0" i="0" u="none" strike="noStrike" cap="none" dirty="0">
                <a:solidFill>
                  <a:srgbClr val="000000"/>
                </a:solidFill>
                <a:latin typeface="Arial"/>
                <a:ea typeface="Arial"/>
                <a:cs typeface="Arial"/>
                <a:sym typeface="Arial"/>
              </a:rPr>
              <a:t>)</a:t>
            </a:r>
            <a:endParaRPr sz="16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50"/>
              <a:buFont typeface="Arial"/>
              <a:buNone/>
            </a:pPr>
            <a:endParaRPr sz="1100" b="1" i="0" u="none" strike="noStrike" cap="none" dirty="0">
              <a:solidFill>
                <a:srgbClr val="000000"/>
              </a:solidFill>
              <a:latin typeface="Arial"/>
              <a:ea typeface="Arial"/>
              <a:cs typeface="Arial"/>
              <a:sym typeface="Arial"/>
            </a:endParaRPr>
          </a:p>
        </p:txBody>
      </p:sp>
      <p:sp>
        <p:nvSpPr>
          <p:cNvPr id="402" name="Google Shape;402;ge9285175ea_0_66"/>
          <p:cNvSpPr/>
          <p:nvPr/>
        </p:nvSpPr>
        <p:spPr>
          <a:xfrm>
            <a:off x="359818" y="710338"/>
            <a:ext cx="4359415" cy="3978000"/>
          </a:xfrm>
          <a:prstGeom prst="rect">
            <a:avLst/>
          </a:prstGeom>
          <a:noFill/>
          <a:ln>
            <a:noFill/>
          </a:ln>
        </p:spPr>
        <p:txBody>
          <a:bodyPr spcFirstLastPara="1" wrap="square" lIns="91425" tIns="45700" rIns="91425" bIns="45700" anchor="t" anchorCtr="0">
            <a:noAutofit/>
          </a:bodyPr>
          <a:lstStyle/>
          <a:p>
            <a:pPr marR="0" lvl="0" algn="l" rtl="0">
              <a:lnSpc>
                <a:spcPct val="100000"/>
              </a:lnSpc>
              <a:spcBef>
                <a:spcPts val="0"/>
              </a:spcBef>
              <a:spcAft>
                <a:spcPts val="0"/>
              </a:spcAft>
              <a:buClr>
                <a:srgbClr val="000000"/>
              </a:buClr>
              <a:buSzPts val="1100"/>
            </a:pPr>
            <a:r>
              <a:rPr lang="en-US" sz="1600" b="1" dirty="0"/>
              <a:t>What we heard:</a:t>
            </a:r>
          </a:p>
          <a:p>
            <a:pPr marL="287338" marR="0" lvl="0" indent="-287338" algn="l" rtl="0">
              <a:lnSpc>
                <a:spcPct val="100000"/>
              </a:lnSpc>
              <a:spcBef>
                <a:spcPts val="0"/>
              </a:spcBef>
              <a:spcAft>
                <a:spcPts val="0"/>
              </a:spcAft>
              <a:buClr>
                <a:srgbClr val="000000"/>
              </a:buClr>
              <a:buSzPct val="100000"/>
              <a:buFont typeface="Arial"/>
              <a:buAutoNum type="arabicPeriod"/>
            </a:pPr>
            <a:r>
              <a:rPr lang="en-US" sz="1600" dirty="0"/>
              <a:t>There is a lack of effective utilization of data governance tools</a:t>
            </a:r>
            <a:endParaRPr sz="1600" dirty="0"/>
          </a:p>
          <a:p>
            <a:pPr marL="287338" marR="0" lvl="0" indent="-287338" algn="l" rtl="0">
              <a:lnSpc>
                <a:spcPct val="100000"/>
              </a:lnSpc>
              <a:spcBef>
                <a:spcPts val="0"/>
              </a:spcBef>
              <a:spcAft>
                <a:spcPts val="0"/>
              </a:spcAft>
              <a:buSzPct val="100000"/>
              <a:buAutoNum type="arabicPeriod"/>
            </a:pPr>
            <a:r>
              <a:rPr lang="en-US" sz="1600" dirty="0"/>
              <a:t>There is lack of interest among key stakeholders to serve as data owners</a:t>
            </a:r>
            <a:endParaRPr sz="1600" dirty="0"/>
          </a:p>
          <a:p>
            <a:pPr marL="287338" marR="0" lvl="0" indent="-287338" algn="l" rtl="0">
              <a:lnSpc>
                <a:spcPct val="100000"/>
              </a:lnSpc>
              <a:spcBef>
                <a:spcPts val="0"/>
              </a:spcBef>
              <a:spcAft>
                <a:spcPts val="0"/>
              </a:spcAft>
              <a:buSzPct val="100000"/>
              <a:buAutoNum type="arabicPeriod"/>
            </a:pPr>
            <a:r>
              <a:rPr lang="en-US" sz="1600" dirty="0"/>
              <a:t>There are insufficient resources to deliver robust data governance</a:t>
            </a:r>
          </a:p>
          <a:p>
            <a:pPr marL="287338" marR="0" lvl="0" indent="-287338" algn="l" rtl="0">
              <a:lnSpc>
                <a:spcPct val="100000"/>
              </a:lnSpc>
              <a:spcBef>
                <a:spcPts val="0"/>
              </a:spcBef>
              <a:spcAft>
                <a:spcPts val="0"/>
              </a:spcAft>
              <a:buSzPct val="100000"/>
              <a:buAutoNum type="arabicPeriod"/>
            </a:pPr>
            <a:r>
              <a:rPr lang="en-US" sz="1600" dirty="0"/>
              <a:t>Users want lineage to dig into the origins of data elements in a dashboard</a:t>
            </a:r>
            <a:endParaRPr sz="1600" dirty="0"/>
          </a:p>
          <a:p>
            <a:pPr marL="287338" marR="0" lvl="0" indent="-287338" algn="l" rtl="0">
              <a:lnSpc>
                <a:spcPct val="100000"/>
              </a:lnSpc>
              <a:spcBef>
                <a:spcPts val="0"/>
              </a:spcBef>
              <a:spcAft>
                <a:spcPts val="0"/>
              </a:spcAft>
              <a:buSzPct val="100000"/>
              <a:buAutoNum type="arabicPeriod"/>
            </a:pPr>
            <a:r>
              <a:rPr lang="en-US" sz="1600" dirty="0"/>
              <a:t>Data stewards don’t understand their role and responsibilities</a:t>
            </a:r>
            <a:endParaRPr sz="1600" dirty="0"/>
          </a:p>
          <a:p>
            <a:pPr marL="0" marR="0" lvl="0" indent="0" algn="l" rtl="0">
              <a:lnSpc>
                <a:spcPct val="100000"/>
              </a:lnSpc>
              <a:spcBef>
                <a:spcPts val="0"/>
              </a:spcBef>
              <a:spcAft>
                <a:spcPts val="0"/>
              </a:spcAft>
              <a:buNone/>
            </a:pPr>
            <a:endParaRPr sz="1600" b="0" i="0" u="none" strike="noStrike" cap="none" dirty="0">
              <a:solidFill>
                <a:srgbClr val="000000"/>
              </a:solidFill>
              <a:sym typeface="Arial"/>
            </a:endParaRPr>
          </a:p>
        </p:txBody>
      </p:sp>
      <p:sp>
        <p:nvSpPr>
          <p:cNvPr id="403" name="Google Shape;403;ge9285175ea_0_66"/>
          <p:cNvSpPr/>
          <p:nvPr/>
        </p:nvSpPr>
        <p:spPr>
          <a:xfrm flipH="1">
            <a:off x="6918948" y="3555625"/>
            <a:ext cx="2052153" cy="882725"/>
          </a:xfrm>
          <a:custGeom>
            <a:avLst/>
            <a:gdLst/>
            <a:ahLst/>
            <a:cxnLst/>
            <a:rect l="l" t="t" r="r" b="b"/>
            <a:pathLst>
              <a:path w="211" h="190" extrusionOk="0">
                <a:moveTo>
                  <a:pt x="124" y="1"/>
                </a:moveTo>
                <a:cubicBezTo>
                  <a:pt x="125" y="1"/>
                  <a:pt x="124" y="1"/>
                  <a:pt x="124" y="1"/>
                </a:cubicBezTo>
                <a:cubicBezTo>
                  <a:pt x="132" y="0"/>
                  <a:pt x="142" y="2"/>
                  <a:pt x="154" y="1"/>
                </a:cubicBezTo>
                <a:cubicBezTo>
                  <a:pt x="154" y="1"/>
                  <a:pt x="153" y="1"/>
                  <a:pt x="153" y="1"/>
                </a:cubicBezTo>
                <a:cubicBezTo>
                  <a:pt x="154" y="1"/>
                  <a:pt x="154" y="1"/>
                  <a:pt x="154" y="2"/>
                </a:cubicBezTo>
                <a:cubicBezTo>
                  <a:pt x="154" y="1"/>
                  <a:pt x="155" y="1"/>
                  <a:pt x="155" y="2"/>
                </a:cubicBezTo>
                <a:cubicBezTo>
                  <a:pt x="156" y="1"/>
                  <a:pt x="165" y="0"/>
                  <a:pt x="166" y="3"/>
                </a:cubicBezTo>
                <a:cubicBezTo>
                  <a:pt x="167" y="1"/>
                  <a:pt x="170" y="4"/>
                  <a:pt x="171" y="3"/>
                </a:cubicBezTo>
                <a:cubicBezTo>
                  <a:pt x="172" y="3"/>
                  <a:pt x="172" y="4"/>
                  <a:pt x="174" y="3"/>
                </a:cubicBezTo>
                <a:cubicBezTo>
                  <a:pt x="174" y="2"/>
                  <a:pt x="172" y="4"/>
                  <a:pt x="172" y="3"/>
                </a:cubicBezTo>
                <a:cubicBezTo>
                  <a:pt x="171" y="3"/>
                  <a:pt x="175" y="2"/>
                  <a:pt x="175" y="3"/>
                </a:cubicBezTo>
                <a:cubicBezTo>
                  <a:pt x="176" y="2"/>
                  <a:pt x="179" y="3"/>
                  <a:pt x="180" y="2"/>
                </a:cubicBezTo>
                <a:cubicBezTo>
                  <a:pt x="181" y="2"/>
                  <a:pt x="188" y="2"/>
                  <a:pt x="188" y="4"/>
                </a:cubicBezTo>
                <a:cubicBezTo>
                  <a:pt x="189" y="3"/>
                  <a:pt x="189" y="4"/>
                  <a:pt x="189" y="4"/>
                </a:cubicBezTo>
                <a:cubicBezTo>
                  <a:pt x="191" y="4"/>
                  <a:pt x="192" y="5"/>
                  <a:pt x="195" y="4"/>
                </a:cubicBezTo>
                <a:cubicBezTo>
                  <a:pt x="194" y="5"/>
                  <a:pt x="195" y="5"/>
                  <a:pt x="194" y="6"/>
                </a:cubicBezTo>
                <a:cubicBezTo>
                  <a:pt x="196" y="8"/>
                  <a:pt x="202" y="6"/>
                  <a:pt x="202" y="8"/>
                </a:cubicBezTo>
                <a:cubicBezTo>
                  <a:pt x="202" y="8"/>
                  <a:pt x="202" y="8"/>
                  <a:pt x="203" y="8"/>
                </a:cubicBezTo>
                <a:cubicBezTo>
                  <a:pt x="203" y="8"/>
                  <a:pt x="203" y="8"/>
                  <a:pt x="202" y="8"/>
                </a:cubicBezTo>
                <a:cubicBezTo>
                  <a:pt x="204" y="9"/>
                  <a:pt x="205" y="11"/>
                  <a:pt x="207" y="12"/>
                </a:cubicBezTo>
                <a:cubicBezTo>
                  <a:pt x="206" y="13"/>
                  <a:pt x="207" y="13"/>
                  <a:pt x="208" y="14"/>
                </a:cubicBezTo>
                <a:cubicBezTo>
                  <a:pt x="207" y="16"/>
                  <a:pt x="207" y="17"/>
                  <a:pt x="208" y="19"/>
                </a:cubicBezTo>
                <a:cubicBezTo>
                  <a:pt x="208" y="19"/>
                  <a:pt x="208" y="19"/>
                  <a:pt x="207" y="19"/>
                </a:cubicBezTo>
                <a:cubicBezTo>
                  <a:pt x="207" y="20"/>
                  <a:pt x="208" y="21"/>
                  <a:pt x="207" y="22"/>
                </a:cubicBezTo>
                <a:cubicBezTo>
                  <a:pt x="210" y="24"/>
                  <a:pt x="209" y="27"/>
                  <a:pt x="209" y="30"/>
                </a:cubicBezTo>
                <a:cubicBezTo>
                  <a:pt x="207" y="29"/>
                  <a:pt x="208" y="31"/>
                  <a:pt x="207" y="32"/>
                </a:cubicBezTo>
                <a:cubicBezTo>
                  <a:pt x="208" y="32"/>
                  <a:pt x="207" y="32"/>
                  <a:pt x="207" y="33"/>
                </a:cubicBezTo>
                <a:cubicBezTo>
                  <a:pt x="208" y="33"/>
                  <a:pt x="209" y="35"/>
                  <a:pt x="209" y="37"/>
                </a:cubicBezTo>
                <a:cubicBezTo>
                  <a:pt x="209" y="38"/>
                  <a:pt x="208" y="37"/>
                  <a:pt x="208" y="38"/>
                </a:cubicBezTo>
                <a:cubicBezTo>
                  <a:pt x="208" y="37"/>
                  <a:pt x="207" y="40"/>
                  <a:pt x="207" y="38"/>
                </a:cubicBezTo>
                <a:cubicBezTo>
                  <a:pt x="206" y="38"/>
                  <a:pt x="207" y="40"/>
                  <a:pt x="208" y="39"/>
                </a:cubicBezTo>
                <a:cubicBezTo>
                  <a:pt x="207" y="40"/>
                  <a:pt x="207" y="41"/>
                  <a:pt x="208" y="42"/>
                </a:cubicBezTo>
                <a:cubicBezTo>
                  <a:pt x="208" y="42"/>
                  <a:pt x="207" y="42"/>
                  <a:pt x="206" y="42"/>
                </a:cubicBezTo>
                <a:cubicBezTo>
                  <a:pt x="206" y="43"/>
                  <a:pt x="207" y="43"/>
                  <a:pt x="207" y="42"/>
                </a:cubicBezTo>
                <a:cubicBezTo>
                  <a:pt x="207" y="45"/>
                  <a:pt x="208" y="46"/>
                  <a:pt x="207" y="48"/>
                </a:cubicBezTo>
                <a:cubicBezTo>
                  <a:pt x="206" y="48"/>
                  <a:pt x="207" y="50"/>
                  <a:pt x="206" y="49"/>
                </a:cubicBezTo>
                <a:cubicBezTo>
                  <a:pt x="206" y="49"/>
                  <a:pt x="206" y="50"/>
                  <a:pt x="205" y="50"/>
                </a:cubicBezTo>
                <a:cubicBezTo>
                  <a:pt x="208" y="51"/>
                  <a:pt x="206" y="55"/>
                  <a:pt x="209" y="56"/>
                </a:cubicBezTo>
                <a:cubicBezTo>
                  <a:pt x="208" y="56"/>
                  <a:pt x="208" y="56"/>
                  <a:pt x="208" y="56"/>
                </a:cubicBezTo>
                <a:cubicBezTo>
                  <a:pt x="210" y="59"/>
                  <a:pt x="208" y="61"/>
                  <a:pt x="209" y="65"/>
                </a:cubicBezTo>
                <a:cubicBezTo>
                  <a:pt x="209" y="66"/>
                  <a:pt x="209" y="65"/>
                  <a:pt x="208" y="65"/>
                </a:cubicBezTo>
                <a:cubicBezTo>
                  <a:pt x="208" y="65"/>
                  <a:pt x="209" y="65"/>
                  <a:pt x="209" y="66"/>
                </a:cubicBezTo>
                <a:cubicBezTo>
                  <a:pt x="208" y="65"/>
                  <a:pt x="208" y="67"/>
                  <a:pt x="209" y="68"/>
                </a:cubicBezTo>
                <a:cubicBezTo>
                  <a:pt x="208" y="68"/>
                  <a:pt x="208" y="68"/>
                  <a:pt x="208" y="67"/>
                </a:cubicBezTo>
                <a:cubicBezTo>
                  <a:pt x="207" y="68"/>
                  <a:pt x="209" y="69"/>
                  <a:pt x="209" y="70"/>
                </a:cubicBezTo>
                <a:cubicBezTo>
                  <a:pt x="207" y="74"/>
                  <a:pt x="210" y="77"/>
                  <a:pt x="209" y="82"/>
                </a:cubicBezTo>
                <a:cubicBezTo>
                  <a:pt x="211" y="81"/>
                  <a:pt x="208" y="82"/>
                  <a:pt x="210" y="82"/>
                </a:cubicBezTo>
                <a:cubicBezTo>
                  <a:pt x="209" y="83"/>
                  <a:pt x="209" y="83"/>
                  <a:pt x="209" y="83"/>
                </a:cubicBezTo>
                <a:cubicBezTo>
                  <a:pt x="209" y="84"/>
                  <a:pt x="209" y="86"/>
                  <a:pt x="209" y="87"/>
                </a:cubicBezTo>
                <a:cubicBezTo>
                  <a:pt x="209" y="88"/>
                  <a:pt x="209" y="88"/>
                  <a:pt x="209" y="89"/>
                </a:cubicBezTo>
                <a:cubicBezTo>
                  <a:pt x="209" y="89"/>
                  <a:pt x="209" y="89"/>
                  <a:pt x="209" y="89"/>
                </a:cubicBezTo>
                <a:cubicBezTo>
                  <a:pt x="209" y="89"/>
                  <a:pt x="209" y="90"/>
                  <a:pt x="208" y="90"/>
                </a:cubicBezTo>
                <a:cubicBezTo>
                  <a:pt x="208" y="92"/>
                  <a:pt x="208" y="93"/>
                  <a:pt x="207" y="94"/>
                </a:cubicBezTo>
                <a:cubicBezTo>
                  <a:pt x="207" y="94"/>
                  <a:pt x="208" y="94"/>
                  <a:pt x="208" y="94"/>
                </a:cubicBezTo>
                <a:cubicBezTo>
                  <a:pt x="209" y="94"/>
                  <a:pt x="208" y="95"/>
                  <a:pt x="209" y="95"/>
                </a:cubicBezTo>
                <a:cubicBezTo>
                  <a:pt x="209" y="98"/>
                  <a:pt x="210" y="100"/>
                  <a:pt x="210" y="102"/>
                </a:cubicBezTo>
                <a:cubicBezTo>
                  <a:pt x="210" y="103"/>
                  <a:pt x="209" y="103"/>
                  <a:pt x="209" y="104"/>
                </a:cubicBezTo>
                <a:cubicBezTo>
                  <a:pt x="208" y="104"/>
                  <a:pt x="208" y="103"/>
                  <a:pt x="208" y="103"/>
                </a:cubicBezTo>
                <a:cubicBezTo>
                  <a:pt x="208" y="104"/>
                  <a:pt x="209" y="107"/>
                  <a:pt x="209" y="106"/>
                </a:cubicBezTo>
                <a:cubicBezTo>
                  <a:pt x="210" y="106"/>
                  <a:pt x="210" y="107"/>
                  <a:pt x="210" y="107"/>
                </a:cubicBezTo>
                <a:cubicBezTo>
                  <a:pt x="209" y="107"/>
                  <a:pt x="209" y="112"/>
                  <a:pt x="209" y="114"/>
                </a:cubicBezTo>
                <a:cubicBezTo>
                  <a:pt x="208" y="113"/>
                  <a:pt x="209" y="114"/>
                  <a:pt x="208" y="114"/>
                </a:cubicBezTo>
                <a:cubicBezTo>
                  <a:pt x="208" y="114"/>
                  <a:pt x="208" y="114"/>
                  <a:pt x="208" y="114"/>
                </a:cubicBezTo>
                <a:cubicBezTo>
                  <a:pt x="208" y="114"/>
                  <a:pt x="208" y="114"/>
                  <a:pt x="208" y="114"/>
                </a:cubicBezTo>
                <a:cubicBezTo>
                  <a:pt x="208" y="115"/>
                  <a:pt x="208" y="115"/>
                  <a:pt x="208" y="116"/>
                </a:cubicBezTo>
                <a:cubicBezTo>
                  <a:pt x="208" y="115"/>
                  <a:pt x="209" y="115"/>
                  <a:pt x="209" y="115"/>
                </a:cubicBezTo>
                <a:cubicBezTo>
                  <a:pt x="209" y="118"/>
                  <a:pt x="209" y="126"/>
                  <a:pt x="209" y="128"/>
                </a:cubicBezTo>
                <a:cubicBezTo>
                  <a:pt x="208" y="127"/>
                  <a:pt x="208" y="128"/>
                  <a:pt x="208" y="128"/>
                </a:cubicBezTo>
                <a:cubicBezTo>
                  <a:pt x="209" y="128"/>
                  <a:pt x="208" y="128"/>
                  <a:pt x="208" y="129"/>
                </a:cubicBezTo>
                <a:cubicBezTo>
                  <a:pt x="209" y="128"/>
                  <a:pt x="208" y="134"/>
                  <a:pt x="210" y="133"/>
                </a:cubicBezTo>
                <a:cubicBezTo>
                  <a:pt x="210" y="134"/>
                  <a:pt x="210" y="134"/>
                  <a:pt x="210" y="134"/>
                </a:cubicBezTo>
                <a:cubicBezTo>
                  <a:pt x="211" y="134"/>
                  <a:pt x="210" y="135"/>
                  <a:pt x="209" y="134"/>
                </a:cubicBezTo>
                <a:cubicBezTo>
                  <a:pt x="210" y="137"/>
                  <a:pt x="210" y="145"/>
                  <a:pt x="207" y="146"/>
                </a:cubicBezTo>
                <a:cubicBezTo>
                  <a:pt x="206" y="146"/>
                  <a:pt x="207" y="147"/>
                  <a:pt x="207" y="147"/>
                </a:cubicBezTo>
                <a:cubicBezTo>
                  <a:pt x="207" y="148"/>
                  <a:pt x="207" y="146"/>
                  <a:pt x="206" y="146"/>
                </a:cubicBezTo>
                <a:cubicBezTo>
                  <a:pt x="205" y="148"/>
                  <a:pt x="203" y="148"/>
                  <a:pt x="202" y="149"/>
                </a:cubicBezTo>
                <a:cubicBezTo>
                  <a:pt x="201" y="149"/>
                  <a:pt x="201" y="148"/>
                  <a:pt x="201" y="148"/>
                </a:cubicBezTo>
                <a:cubicBezTo>
                  <a:pt x="200" y="149"/>
                  <a:pt x="200" y="149"/>
                  <a:pt x="198" y="149"/>
                </a:cubicBezTo>
                <a:cubicBezTo>
                  <a:pt x="199" y="150"/>
                  <a:pt x="197" y="150"/>
                  <a:pt x="196" y="150"/>
                </a:cubicBezTo>
                <a:cubicBezTo>
                  <a:pt x="196" y="150"/>
                  <a:pt x="196" y="151"/>
                  <a:pt x="196" y="151"/>
                </a:cubicBezTo>
                <a:cubicBezTo>
                  <a:pt x="191" y="151"/>
                  <a:pt x="182" y="154"/>
                  <a:pt x="179" y="150"/>
                </a:cubicBezTo>
                <a:cubicBezTo>
                  <a:pt x="178" y="151"/>
                  <a:pt x="177" y="152"/>
                  <a:pt x="176" y="151"/>
                </a:cubicBezTo>
                <a:cubicBezTo>
                  <a:pt x="176" y="151"/>
                  <a:pt x="176" y="151"/>
                  <a:pt x="176" y="151"/>
                </a:cubicBezTo>
                <a:cubicBezTo>
                  <a:pt x="176" y="152"/>
                  <a:pt x="174" y="150"/>
                  <a:pt x="173" y="152"/>
                </a:cubicBezTo>
                <a:cubicBezTo>
                  <a:pt x="173" y="151"/>
                  <a:pt x="173" y="151"/>
                  <a:pt x="173" y="151"/>
                </a:cubicBezTo>
                <a:cubicBezTo>
                  <a:pt x="173" y="151"/>
                  <a:pt x="172" y="151"/>
                  <a:pt x="172" y="151"/>
                </a:cubicBezTo>
                <a:cubicBezTo>
                  <a:pt x="173" y="152"/>
                  <a:pt x="170" y="153"/>
                  <a:pt x="169" y="152"/>
                </a:cubicBezTo>
                <a:cubicBezTo>
                  <a:pt x="170" y="153"/>
                  <a:pt x="168" y="153"/>
                  <a:pt x="167" y="153"/>
                </a:cubicBezTo>
                <a:cubicBezTo>
                  <a:pt x="167" y="152"/>
                  <a:pt x="166" y="152"/>
                  <a:pt x="166" y="151"/>
                </a:cubicBezTo>
                <a:cubicBezTo>
                  <a:pt x="165" y="152"/>
                  <a:pt x="166" y="153"/>
                  <a:pt x="165" y="152"/>
                </a:cubicBezTo>
                <a:cubicBezTo>
                  <a:pt x="162" y="155"/>
                  <a:pt x="150" y="151"/>
                  <a:pt x="146" y="155"/>
                </a:cubicBezTo>
                <a:cubicBezTo>
                  <a:pt x="147" y="156"/>
                  <a:pt x="147" y="156"/>
                  <a:pt x="146" y="156"/>
                </a:cubicBezTo>
                <a:cubicBezTo>
                  <a:pt x="146" y="157"/>
                  <a:pt x="147" y="157"/>
                  <a:pt x="146" y="158"/>
                </a:cubicBezTo>
                <a:cubicBezTo>
                  <a:pt x="147" y="158"/>
                  <a:pt x="147" y="158"/>
                  <a:pt x="147" y="160"/>
                </a:cubicBezTo>
                <a:cubicBezTo>
                  <a:pt x="147" y="160"/>
                  <a:pt x="147" y="159"/>
                  <a:pt x="146" y="159"/>
                </a:cubicBezTo>
                <a:cubicBezTo>
                  <a:pt x="146" y="160"/>
                  <a:pt x="149" y="162"/>
                  <a:pt x="147" y="161"/>
                </a:cubicBezTo>
                <a:cubicBezTo>
                  <a:pt x="150" y="163"/>
                  <a:pt x="151" y="168"/>
                  <a:pt x="152" y="170"/>
                </a:cubicBezTo>
                <a:cubicBezTo>
                  <a:pt x="152" y="171"/>
                  <a:pt x="152" y="170"/>
                  <a:pt x="151" y="171"/>
                </a:cubicBezTo>
                <a:cubicBezTo>
                  <a:pt x="151" y="171"/>
                  <a:pt x="153" y="173"/>
                  <a:pt x="151" y="173"/>
                </a:cubicBezTo>
                <a:cubicBezTo>
                  <a:pt x="152" y="173"/>
                  <a:pt x="152" y="173"/>
                  <a:pt x="152" y="173"/>
                </a:cubicBezTo>
                <a:cubicBezTo>
                  <a:pt x="152" y="173"/>
                  <a:pt x="152" y="173"/>
                  <a:pt x="152" y="173"/>
                </a:cubicBezTo>
                <a:cubicBezTo>
                  <a:pt x="153" y="173"/>
                  <a:pt x="153" y="173"/>
                  <a:pt x="153" y="174"/>
                </a:cubicBezTo>
                <a:cubicBezTo>
                  <a:pt x="153" y="174"/>
                  <a:pt x="153" y="173"/>
                  <a:pt x="154" y="173"/>
                </a:cubicBezTo>
                <a:cubicBezTo>
                  <a:pt x="156" y="175"/>
                  <a:pt x="155" y="177"/>
                  <a:pt x="156" y="180"/>
                </a:cubicBezTo>
                <a:cubicBezTo>
                  <a:pt x="156" y="180"/>
                  <a:pt x="156" y="180"/>
                  <a:pt x="155" y="180"/>
                </a:cubicBezTo>
                <a:cubicBezTo>
                  <a:pt x="157" y="181"/>
                  <a:pt x="159" y="183"/>
                  <a:pt x="158" y="185"/>
                </a:cubicBezTo>
                <a:cubicBezTo>
                  <a:pt x="159" y="185"/>
                  <a:pt x="159" y="188"/>
                  <a:pt x="160" y="188"/>
                </a:cubicBezTo>
                <a:cubicBezTo>
                  <a:pt x="159" y="189"/>
                  <a:pt x="159" y="189"/>
                  <a:pt x="158" y="189"/>
                </a:cubicBezTo>
                <a:cubicBezTo>
                  <a:pt x="158" y="189"/>
                  <a:pt x="158" y="189"/>
                  <a:pt x="158" y="189"/>
                </a:cubicBezTo>
                <a:cubicBezTo>
                  <a:pt x="153" y="190"/>
                  <a:pt x="151" y="185"/>
                  <a:pt x="148" y="184"/>
                </a:cubicBezTo>
                <a:cubicBezTo>
                  <a:pt x="148" y="184"/>
                  <a:pt x="148" y="183"/>
                  <a:pt x="147" y="182"/>
                </a:cubicBezTo>
                <a:cubicBezTo>
                  <a:pt x="147" y="183"/>
                  <a:pt x="147" y="183"/>
                  <a:pt x="148" y="183"/>
                </a:cubicBezTo>
                <a:cubicBezTo>
                  <a:pt x="148" y="183"/>
                  <a:pt x="147" y="182"/>
                  <a:pt x="147" y="182"/>
                </a:cubicBezTo>
                <a:cubicBezTo>
                  <a:pt x="143" y="182"/>
                  <a:pt x="141" y="178"/>
                  <a:pt x="138" y="177"/>
                </a:cubicBezTo>
                <a:cubicBezTo>
                  <a:pt x="138" y="177"/>
                  <a:pt x="139" y="176"/>
                  <a:pt x="137" y="177"/>
                </a:cubicBezTo>
                <a:cubicBezTo>
                  <a:pt x="138" y="176"/>
                  <a:pt x="137" y="174"/>
                  <a:pt x="136" y="174"/>
                </a:cubicBezTo>
                <a:cubicBezTo>
                  <a:pt x="136" y="173"/>
                  <a:pt x="135" y="174"/>
                  <a:pt x="136" y="173"/>
                </a:cubicBezTo>
                <a:cubicBezTo>
                  <a:pt x="135" y="173"/>
                  <a:pt x="134" y="171"/>
                  <a:pt x="133" y="171"/>
                </a:cubicBezTo>
                <a:cubicBezTo>
                  <a:pt x="132" y="172"/>
                  <a:pt x="131" y="171"/>
                  <a:pt x="130" y="172"/>
                </a:cubicBezTo>
                <a:cubicBezTo>
                  <a:pt x="127" y="170"/>
                  <a:pt x="123" y="167"/>
                  <a:pt x="121" y="165"/>
                </a:cubicBezTo>
                <a:cubicBezTo>
                  <a:pt x="120" y="165"/>
                  <a:pt x="121" y="165"/>
                  <a:pt x="121" y="165"/>
                </a:cubicBezTo>
                <a:cubicBezTo>
                  <a:pt x="119" y="163"/>
                  <a:pt x="115" y="160"/>
                  <a:pt x="112" y="157"/>
                </a:cubicBezTo>
                <a:cubicBezTo>
                  <a:pt x="109" y="158"/>
                  <a:pt x="106" y="156"/>
                  <a:pt x="104" y="154"/>
                </a:cubicBezTo>
                <a:cubicBezTo>
                  <a:pt x="102" y="155"/>
                  <a:pt x="99" y="155"/>
                  <a:pt x="98" y="153"/>
                </a:cubicBezTo>
                <a:cubicBezTo>
                  <a:pt x="96" y="153"/>
                  <a:pt x="96" y="154"/>
                  <a:pt x="95" y="154"/>
                </a:cubicBezTo>
                <a:cubicBezTo>
                  <a:pt x="95" y="154"/>
                  <a:pt x="95" y="154"/>
                  <a:pt x="96" y="154"/>
                </a:cubicBezTo>
                <a:cubicBezTo>
                  <a:pt x="96" y="154"/>
                  <a:pt x="95" y="154"/>
                  <a:pt x="95" y="154"/>
                </a:cubicBezTo>
                <a:cubicBezTo>
                  <a:pt x="91" y="157"/>
                  <a:pt x="88" y="155"/>
                  <a:pt x="84" y="156"/>
                </a:cubicBezTo>
                <a:cubicBezTo>
                  <a:pt x="84" y="155"/>
                  <a:pt x="82" y="153"/>
                  <a:pt x="81" y="152"/>
                </a:cubicBezTo>
                <a:cubicBezTo>
                  <a:pt x="80" y="152"/>
                  <a:pt x="80" y="153"/>
                  <a:pt x="79" y="153"/>
                </a:cubicBezTo>
                <a:cubicBezTo>
                  <a:pt x="79" y="154"/>
                  <a:pt x="77" y="155"/>
                  <a:pt x="76" y="155"/>
                </a:cubicBezTo>
                <a:cubicBezTo>
                  <a:pt x="76" y="156"/>
                  <a:pt x="74" y="155"/>
                  <a:pt x="73" y="156"/>
                </a:cubicBezTo>
                <a:cubicBezTo>
                  <a:pt x="73" y="154"/>
                  <a:pt x="71" y="155"/>
                  <a:pt x="71" y="153"/>
                </a:cubicBezTo>
                <a:cubicBezTo>
                  <a:pt x="70" y="153"/>
                  <a:pt x="71" y="154"/>
                  <a:pt x="70" y="154"/>
                </a:cubicBezTo>
                <a:cubicBezTo>
                  <a:pt x="70" y="154"/>
                  <a:pt x="70" y="153"/>
                  <a:pt x="70" y="154"/>
                </a:cubicBezTo>
                <a:cubicBezTo>
                  <a:pt x="69" y="153"/>
                  <a:pt x="70" y="153"/>
                  <a:pt x="69" y="152"/>
                </a:cubicBezTo>
                <a:cubicBezTo>
                  <a:pt x="64" y="155"/>
                  <a:pt x="60" y="153"/>
                  <a:pt x="54" y="152"/>
                </a:cubicBezTo>
                <a:cubicBezTo>
                  <a:pt x="55" y="153"/>
                  <a:pt x="53" y="151"/>
                  <a:pt x="53" y="153"/>
                </a:cubicBezTo>
                <a:cubicBezTo>
                  <a:pt x="49" y="151"/>
                  <a:pt x="48" y="154"/>
                  <a:pt x="43" y="153"/>
                </a:cubicBezTo>
                <a:cubicBezTo>
                  <a:pt x="41" y="153"/>
                  <a:pt x="38" y="152"/>
                  <a:pt x="36" y="153"/>
                </a:cubicBezTo>
                <a:cubicBezTo>
                  <a:pt x="35" y="151"/>
                  <a:pt x="32" y="153"/>
                  <a:pt x="30" y="153"/>
                </a:cubicBezTo>
                <a:cubicBezTo>
                  <a:pt x="30" y="153"/>
                  <a:pt x="30" y="153"/>
                  <a:pt x="30" y="152"/>
                </a:cubicBezTo>
                <a:cubicBezTo>
                  <a:pt x="25" y="151"/>
                  <a:pt x="18" y="156"/>
                  <a:pt x="13" y="150"/>
                </a:cubicBezTo>
                <a:cubicBezTo>
                  <a:pt x="12" y="150"/>
                  <a:pt x="12" y="151"/>
                  <a:pt x="11" y="151"/>
                </a:cubicBezTo>
                <a:cubicBezTo>
                  <a:pt x="10" y="151"/>
                  <a:pt x="9" y="150"/>
                  <a:pt x="9" y="150"/>
                </a:cubicBezTo>
                <a:cubicBezTo>
                  <a:pt x="8" y="149"/>
                  <a:pt x="6" y="147"/>
                  <a:pt x="6" y="145"/>
                </a:cubicBezTo>
                <a:cubicBezTo>
                  <a:pt x="7" y="143"/>
                  <a:pt x="6" y="141"/>
                  <a:pt x="4" y="141"/>
                </a:cubicBezTo>
                <a:cubicBezTo>
                  <a:pt x="5" y="141"/>
                  <a:pt x="3" y="139"/>
                  <a:pt x="4" y="139"/>
                </a:cubicBezTo>
                <a:cubicBezTo>
                  <a:pt x="3" y="139"/>
                  <a:pt x="3" y="136"/>
                  <a:pt x="2" y="137"/>
                </a:cubicBezTo>
                <a:cubicBezTo>
                  <a:pt x="3" y="133"/>
                  <a:pt x="3" y="131"/>
                  <a:pt x="3" y="126"/>
                </a:cubicBezTo>
                <a:cubicBezTo>
                  <a:pt x="3" y="126"/>
                  <a:pt x="2" y="126"/>
                  <a:pt x="2" y="126"/>
                </a:cubicBezTo>
                <a:cubicBezTo>
                  <a:pt x="2" y="125"/>
                  <a:pt x="1" y="125"/>
                  <a:pt x="2" y="124"/>
                </a:cubicBezTo>
                <a:cubicBezTo>
                  <a:pt x="3" y="122"/>
                  <a:pt x="0" y="119"/>
                  <a:pt x="2" y="116"/>
                </a:cubicBezTo>
                <a:cubicBezTo>
                  <a:pt x="1" y="117"/>
                  <a:pt x="2" y="116"/>
                  <a:pt x="1" y="116"/>
                </a:cubicBezTo>
                <a:cubicBezTo>
                  <a:pt x="1" y="115"/>
                  <a:pt x="2" y="116"/>
                  <a:pt x="2" y="116"/>
                </a:cubicBezTo>
                <a:cubicBezTo>
                  <a:pt x="2" y="116"/>
                  <a:pt x="3" y="114"/>
                  <a:pt x="2" y="114"/>
                </a:cubicBezTo>
                <a:cubicBezTo>
                  <a:pt x="2" y="113"/>
                  <a:pt x="3" y="114"/>
                  <a:pt x="3" y="114"/>
                </a:cubicBezTo>
                <a:cubicBezTo>
                  <a:pt x="3" y="114"/>
                  <a:pt x="3" y="113"/>
                  <a:pt x="3" y="112"/>
                </a:cubicBezTo>
                <a:cubicBezTo>
                  <a:pt x="4" y="113"/>
                  <a:pt x="3" y="112"/>
                  <a:pt x="4" y="112"/>
                </a:cubicBezTo>
                <a:cubicBezTo>
                  <a:pt x="3" y="110"/>
                  <a:pt x="3" y="109"/>
                  <a:pt x="2" y="108"/>
                </a:cubicBezTo>
                <a:cubicBezTo>
                  <a:pt x="2" y="108"/>
                  <a:pt x="2" y="108"/>
                  <a:pt x="1" y="108"/>
                </a:cubicBezTo>
                <a:cubicBezTo>
                  <a:pt x="2" y="107"/>
                  <a:pt x="1" y="107"/>
                  <a:pt x="1" y="106"/>
                </a:cubicBezTo>
                <a:cubicBezTo>
                  <a:pt x="1" y="106"/>
                  <a:pt x="1" y="106"/>
                  <a:pt x="2" y="106"/>
                </a:cubicBezTo>
                <a:cubicBezTo>
                  <a:pt x="1" y="106"/>
                  <a:pt x="1" y="106"/>
                  <a:pt x="1" y="106"/>
                </a:cubicBezTo>
                <a:cubicBezTo>
                  <a:pt x="1" y="105"/>
                  <a:pt x="2" y="105"/>
                  <a:pt x="2" y="105"/>
                </a:cubicBezTo>
                <a:cubicBezTo>
                  <a:pt x="2" y="104"/>
                  <a:pt x="2" y="104"/>
                  <a:pt x="1" y="104"/>
                </a:cubicBezTo>
                <a:cubicBezTo>
                  <a:pt x="1" y="102"/>
                  <a:pt x="3" y="101"/>
                  <a:pt x="1" y="101"/>
                </a:cubicBezTo>
                <a:cubicBezTo>
                  <a:pt x="1" y="100"/>
                  <a:pt x="2" y="100"/>
                  <a:pt x="2" y="99"/>
                </a:cubicBezTo>
                <a:cubicBezTo>
                  <a:pt x="1" y="100"/>
                  <a:pt x="1" y="100"/>
                  <a:pt x="1" y="100"/>
                </a:cubicBezTo>
                <a:cubicBezTo>
                  <a:pt x="1" y="100"/>
                  <a:pt x="1" y="100"/>
                  <a:pt x="1" y="99"/>
                </a:cubicBezTo>
                <a:cubicBezTo>
                  <a:pt x="2" y="99"/>
                  <a:pt x="2" y="99"/>
                  <a:pt x="1" y="98"/>
                </a:cubicBezTo>
                <a:cubicBezTo>
                  <a:pt x="3" y="99"/>
                  <a:pt x="1" y="97"/>
                  <a:pt x="2" y="97"/>
                </a:cubicBezTo>
                <a:cubicBezTo>
                  <a:pt x="2" y="97"/>
                  <a:pt x="2" y="97"/>
                  <a:pt x="2" y="97"/>
                </a:cubicBezTo>
                <a:cubicBezTo>
                  <a:pt x="3" y="96"/>
                  <a:pt x="1" y="96"/>
                  <a:pt x="3" y="96"/>
                </a:cubicBezTo>
                <a:cubicBezTo>
                  <a:pt x="2" y="95"/>
                  <a:pt x="3" y="94"/>
                  <a:pt x="2" y="94"/>
                </a:cubicBezTo>
                <a:cubicBezTo>
                  <a:pt x="3" y="94"/>
                  <a:pt x="2" y="93"/>
                  <a:pt x="3" y="93"/>
                </a:cubicBezTo>
                <a:cubicBezTo>
                  <a:pt x="3" y="93"/>
                  <a:pt x="3" y="91"/>
                  <a:pt x="3" y="92"/>
                </a:cubicBezTo>
                <a:cubicBezTo>
                  <a:pt x="4" y="92"/>
                  <a:pt x="2" y="91"/>
                  <a:pt x="3" y="91"/>
                </a:cubicBezTo>
                <a:cubicBezTo>
                  <a:pt x="0" y="89"/>
                  <a:pt x="1" y="86"/>
                  <a:pt x="2" y="83"/>
                </a:cubicBezTo>
                <a:cubicBezTo>
                  <a:pt x="1" y="84"/>
                  <a:pt x="2" y="82"/>
                  <a:pt x="3" y="82"/>
                </a:cubicBezTo>
                <a:cubicBezTo>
                  <a:pt x="2" y="82"/>
                  <a:pt x="2" y="82"/>
                  <a:pt x="2" y="82"/>
                </a:cubicBezTo>
                <a:cubicBezTo>
                  <a:pt x="3" y="82"/>
                  <a:pt x="5" y="78"/>
                  <a:pt x="2" y="78"/>
                </a:cubicBezTo>
                <a:cubicBezTo>
                  <a:pt x="2" y="76"/>
                  <a:pt x="3" y="78"/>
                  <a:pt x="2" y="76"/>
                </a:cubicBezTo>
                <a:cubicBezTo>
                  <a:pt x="2" y="77"/>
                  <a:pt x="3" y="76"/>
                  <a:pt x="3" y="75"/>
                </a:cubicBezTo>
                <a:cubicBezTo>
                  <a:pt x="3" y="76"/>
                  <a:pt x="3" y="77"/>
                  <a:pt x="4" y="77"/>
                </a:cubicBezTo>
                <a:cubicBezTo>
                  <a:pt x="3" y="76"/>
                  <a:pt x="4" y="76"/>
                  <a:pt x="3" y="75"/>
                </a:cubicBezTo>
                <a:cubicBezTo>
                  <a:pt x="3" y="75"/>
                  <a:pt x="4" y="74"/>
                  <a:pt x="3" y="74"/>
                </a:cubicBezTo>
                <a:cubicBezTo>
                  <a:pt x="4" y="75"/>
                  <a:pt x="4" y="73"/>
                  <a:pt x="4" y="74"/>
                </a:cubicBezTo>
                <a:cubicBezTo>
                  <a:pt x="4" y="72"/>
                  <a:pt x="3" y="72"/>
                  <a:pt x="3" y="71"/>
                </a:cubicBezTo>
                <a:cubicBezTo>
                  <a:pt x="4" y="72"/>
                  <a:pt x="2" y="69"/>
                  <a:pt x="4" y="68"/>
                </a:cubicBezTo>
                <a:cubicBezTo>
                  <a:pt x="4" y="69"/>
                  <a:pt x="4" y="69"/>
                  <a:pt x="4" y="69"/>
                </a:cubicBezTo>
                <a:cubicBezTo>
                  <a:pt x="4" y="69"/>
                  <a:pt x="4" y="69"/>
                  <a:pt x="4" y="69"/>
                </a:cubicBezTo>
                <a:cubicBezTo>
                  <a:pt x="5" y="69"/>
                  <a:pt x="5" y="69"/>
                  <a:pt x="4" y="70"/>
                </a:cubicBezTo>
                <a:cubicBezTo>
                  <a:pt x="5" y="70"/>
                  <a:pt x="5" y="69"/>
                  <a:pt x="5" y="69"/>
                </a:cubicBezTo>
                <a:cubicBezTo>
                  <a:pt x="4" y="69"/>
                  <a:pt x="4" y="68"/>
                  <a:pt x="4" y="67"/>
                </a:cubicBezTo>
                <a:cubicBezTo>
                  <a:pt x="3" y="68"/>
                  <a:pt x="3" y="67"/>
                  <a:pt x="2" y="67"/>
                </a:cubicBezTo>
                <a:cubicBezTo>
                  <a:pt x="2" y="65"/>
                  <a:pt x="2" y="62"/>
                  <a:pt x="2" y="61"/>
                </a:cubicBezTo>
                <a:cubicBezTo>
                  <a:pt x="2" y="60"/>
                  <a:pt x="4" y="61"/>
                  <a:pt x="3" y="62"/>
                </a:cubicBezTo>
                <a:cubicBezTo>
                  <a:pt x="5" y="59"/>
                  <a:pt x="3" y="56"/>
                  <a:pt x="4" y="54"/>
                </a:cubicBezTo>
                <a:cubicBezTo>
                  <a:pt x="5" y="54"/>
                  <a:pt x="6" y="50"/>
                  <a:pt x="4" y="50"/>
                </a:cubicBezTo>
                <a:cubicBezTo>
                  <a:pt x="2" y="43"/>
                  <a:pt x="4" y="39"/>
                  <a:pt x="3" y="33"/>
                </a:cubicBezTo>
                <a:cubicBezTo>
                  <a:pt x="4" y="33"/>
                  <a:pt x="4" y="33"/>
                  <a:pt x="4" y="33"/>
                </a:cubicBezTo>
                <a:cubicBezTo>
                  <a:pt x="4" y="33"/>
                  <a:pt x="3" y="33"/>
                  <a:pt x="4" y="32"/>
                </a:cubicBezTo>
                <a:cubicBezTo>
                  <a:pt x="4" y="32"/>
                  <a:pt x="4" y="32"/>
                  <a:pt x="3" y="32"/>
                </a:cubicBezTo>
                <a:cubicBezTo>
                  <a:pt x="4" y="31"/>
                  <a:pt x="4" y="32"/>
                  <a:pt x="5" y="32"/>
                </a:cubicBezTo>
                <a:cubicBezTo>
                  <a:pt x="4" y="32"/>
                  <a:pt x="4" y="31"/>
                  <a:pt x="4" y="31"/>
                </a:cubicBezTo>
                <a:cubicBezTo>
                  <a:pt x="4" y="31"/>
                  <a:pt x="5" y="31"/>
                  <a:pt x="5" y="31"/>
                </a:cubicBezTo>
                <a:cubicBezTo>
                  <a:pt x="5" y="31"/>
                  <a:pt x="4" y="30"/>
                  <a:pt x="5" y="30"/>
                </a:cubicBezTo>
                <a:cubicBezTo>
                  <a:pt x="4" y="31"/>
                  <a:pt x="5" y="30"/>
                  <a:pt x="5" y="28"/>
                </a:cubicBezTo>
                <a:cubicBezTo>
                  <a:pt x="5" y="28"/>
                  <a:pt x="4" y="27"/>
                  <a:pt x="3" y="27"/>
                </a:cubicBezTo>
                <a:cubicBezTo>
                  <a:pt x="3" y="26"/>
                  <a:pt x="3" y="24"/>
                  <a:pt x="3" y="24"/>
                </a:cubicBezTo>
                <a:cubicBezTo>
                  <a:pt x="3" y="23"/>
                  <a:pt x="3" y="24"/>
                  <a:pt x="4" y="24"/>
                </a:cubicBezTo>
                <a:cubicBezTo>
                  <a:pt x="3" y="22"/>
                  <a:pt x="5" y="20"/>
                  <a:pt x="3" y="20"/>
                </a:cubicBezTo>
                <a:cubicBezTo>
                  <a:pt x="3" y="19"/>
                  <a:pt x="4" y="20"/>
                  <a:pt x="5" y="20"/>
                </a:cubicBezTo>
                <a:cubicBezTo>
                  <a:pt x="4" y="19"/>
                  <a:pt x="4" y="19"/>
                  <a:pt x="4" y="19"/>
                </a:cubicBezTo>
                <a:cubicBezTo>
                  <a:pt x="5" y="18"/>
                  <a:pt x="7" y="18"/>
                  <a:pt x="6" y="16"/>
                </a:cubicBezTo>
                <a:cubicBezTo>
                  <a:pt x="6" y="16"/>
                  <a:pt x="7" y="17"/>
                  <a:pt x="6" y="17"/>
                </a:cubicBezTo>
                <a:cubicBezTo>
                  <a:pt x="6" y="15"/>
                  <a:pt x="6" y="16"/>
                  <a:pt x="6" y="14"/>
                </a:cubicBezTo>
                <a:cubicBezTo>
                  <a:pt x="6" y="15"/>
                  <a:pt x="6" y="15"/>
                  <a:pt x="7" y="15"/>
                </a:cubicBezTo>
                <a:cubicBezTo>
                  <a:pt x="6" y="13"/>
                  <a:pt x="9" y="13"/>
                  <a:pt x="7" y="10"/>
                </a:cubicBezTo>
                <a:cubicBezTo>
                  <a:pt x="8" y="10"/>
                  <a:pt x="8" y="9"/>
                  <a:pt x="9" y="8"/>
                </a:cubicBezTo>
                <a:cubicBezTo>
                  <a:pt x="10" y="9"/>
                  <a:pt x="9" y="9"/>
                  <a:pt x="9" y="8"/>
                </a:cubicBezTo>
                <a:cubicBezTo>
                  <a:pt x="10" y="8"/>
                  <a:pt x="10" y="8"/>
                  <a:pt x="10" y="8"/>
                </a:cubicBezTo>
                <a:cubicBezTo>
                  <a:pt x="11" y="8"/>
                  <a:pt x="10" y="8"/>
                  <a:pt x="10" y="7"/>
                </a:cubicBezTo>
                <a:cubicBezTo>
                  <a:pt x="11" y="7"/>
                  <a:pt x="11" y="7"/>
                  <a:pt x="11" y="7"/>
                </a:cubicBezTo>
                <a:cubicBezTo>
                  <a:pt x="12" y="7"/>
                  <a:pt x="12" y="7"/>
                  <a:pt x="12" y="6"/>
                </a:cubicBezTo>
                <a:cubicBezTo>
                  <a:pt x="13" y="6"/>
                  <a:pt x="14" y="5"/>
                  <a:pt x="15" y="6"/>
                </a:cubicBezTo>
                <a:cubicBezTo>
                  <a:pt x="15" y="5"/>
                  <a:pt x="14" y="5"/>
                  <a:pt x="14" y="5"/>
                </a:cubicBezTo>
                <a:cubicBezTo>
                  <a:pt x="15" y="4"/>
                  <a:pt x="17" y="5"/>
                  <a:pt x="17" y="6"/>
                </a:cubicBezTo>
                <a:cubicBezTo>
                  <a:pt x="18" y="5"/>
                  <a:pt x="18" y="6"/>
                  <a:pt x="18" y="5"/>
                </a:cubicBezTo>
                <a:cubicBezTo>
                  <a:pt x="19" y="5"/>
                  <a:pt x="19" y="6"/>
                  <a:pt x="19" y="4"/>
                </a:cubicBezTo>
                <a:cubicBezTo>
                  <a:pt x="20" y="4"/>
                  <a:pt x="21" y="5"/>
                  <a:pt x="21" y="4"/>
                </a:cubicBezTo>
                <a:cubicBezTo>
                  <a:pt x="22" y="4"/>
                  <a:pt x="21" y="5"/>
                  <a:pt x="22" y="5"/>
                </a:cubicBezTo>
                <a:cubicBezTo>
                  <a:pt x="22" y="5"/>
                  <a:pt x="21" y="5"/>
                  <a:pt x="22" y="4"/>
                </a:cubicBezTo>
                <a:cubicBezTo>
                  <a:pt x="22" y="4"/>
                  <a:pt x="22" y="5"/>
                  <a:pt x="23" y="4"/>
                </a:cubicBezTo>
                <a:cubicBezTo>
                  <a:pt x="27" y="5"/>
                  <a:pt x="32" y="0"/>
                  <a:pt x="35" y="4"/>
                </a:cubicBezTo>
                <a:cubicBezTo>
                  <a:pt x="37" y="3"/>
                  <a:pt x="40" y="2"/>
                  <a:pt x="43" y="3"/>
                </a:cubicBezTo>
                <a:cubicBezTo>
                  <a:pt x="44" y="2"/>
                  <a:pt x="47" y="3"/>
                  <a:pt x="48" y="2"/>
                </a:cubicBezTo>
                <a:cubicBezTo>
                  <a:pt x="48" y="3"/>
                  <a:pt x="51" y="3"/>
                  <a:pt x="51" y="4"/>
                </a:cubicBezTo>
                <a:cubicBezTo>
                  <a:pt x="53" y="4"/>
                  <a:pt x="54" y="2"/>
                  <a:pt x="55" y="4"/>
                </a:cubicBezTo>
                <a:cubicBezTo>
                  <a:pt x="55" y="3"/>
                  <a:pt x="55" y="3"/>
                  <a:pt x="56" y="3"/>
                </a:cubicBezTo>
                <a:cubicBezTo>
                  <a:pt x="56" y="3"/>
                  <a:pt x="55" y="3"/>
                  <a:pt x="55" y="4"/>
                </a:cubicBezTo>
                <a:cubicBezTo>
                  <a:pt x="56" y="3"/>
                  <a:pt x="56" y="3"/>
                  <a:pt x="56" y="3"/>
                </a:cubicBezTo>
                <a:cubicBezTo>
                  <a:pt x="56" y="3"/>
                  <a:pt x="57" y="3"/>
                  <a:pt x="58" y="4"/>
                </a:cubicBezTo>
                <a:cubicBezTo>
                  <a:pt x="60" y="2"/>
                  <a:pt x="61" y="3"/>
                  <a:pt x="63" y="3"/>
                </a:cubicBezTo>
                <a:cubicBezTo>
                  <a:pt x="63" y="1"/>
                  <a:pt x="67" y="4"/>
                  <a:pt x="67" y="2"/>
                </a:cubicBezTo>
                <a:cubicBezTo>
                  <a:pt x="69" y="3"/>
                  <a:pt x="71" y="2"/>
                  <a:pt x="73" y="2"/>
                </a:cubicBezTo>
                <a:cubicBezTo>
                  <a:pt x="73" y="2"/>
                  <a:pt x="73" y="2"/>
                  <a:pt x="73" y="2"/>
                </a:cubicBezTo>
                <a:cubicBezTo>
                  <a:pt x="75" y="3"/>
                  <a:pt x="78" y="1"/>
                  <a:pt x="80" y="2"/>
                </a:cubicBezTo>
                <a:cubicBezTo>
                  <a:pt x="81" y="0"/>
                  <a:pt x="90" y="1"/>
                  <a:pt x="93" y="1"/>
                </a:cubicBezTo>
                <a:cubicBezTo>
                  <a:pt x="94" y="0"/>
                  <a:pt x="99" y="2"/>
                  <a:pt x="100" y="1"/>
                </a:cubicBezTo>
                <a:cubicBezTo>
                  <a:pt x="101" y="2"/>
                  <a:pt x="102" y="2"/>
                  <a:pt x="102" y="3"/>
                </a:cubicBezTo>
                <a:cubicBezTo>
                  <a:pt x="103" y="3"/>
                  <a:pt x="103" y="4"/>
                  <a:pt x="104" y="2"/>
                </a:cubicBezTo>
                <a:cubicBezTo>
                  <a:pt x="104" y="2"/>
                  <a:pt x="104" y="3"/>
                  <a:pt x="104" y="3"/>
                </a:cubicBezTo>
                <a:cubicBezTo>
                  <a:pt x="105" y="1"/>
                  <a:pt x="107" y="1"/>
                  <a:pt x="109" y="1"/>
                </a:cubicBezTo>
                <a:cubicBezTo>
                  <a:pt x="109" y="1"/>
                  <a:pt x="108" y="1"/>
                  <a:pt x="109" y="2"/>
                </a:cubicBezTo>
                <a:cubicBezTo>
                  <a:pt x="110" y="2"/>
                  <a:pt x="109" y="1"/>
                  <a:pt x="109" y="1"/>
                </a:cubicBezTo>
                <a:cubicBezTo>
                  <a:pt x="110" y="1"/>
                  <a:pt x="110" y="2"/>
                  <a:pt x="110" y="1"/>
                </a:cubicBezTo>
                <a:cubicBezTo>
                  <a:pt x="113" y="4"/>
                  <a:pt x="115" y="1"/>
                  <a:pt x="119" y="1"/>
                </a:cubicBezTo>
                <a:cubicBezTo>
                  <a:pt x="119" y="1"/>
                  <a:pt x="122" y="1"/>
                  <a:pt x="124" y="1"/>
                </a:cubicBezTo>
                <a:cubicBezTo>
                  <a:pt x="123" y="0"/>
                  <a:pt x="124" y="1"/>
                  <a:pt x="124" y="1"/>
                </a:cubicBezTo>
                <a:close/>
                <a:moveTo>
                  <a:pt x="209" y="103"/>
                </a:moveTo>
                <a:cubicBezTo>
                  <a:pt x="208" y="104"/>
                  <a:pt x="210" y="102"/>
                  <a:pt x="209" y="103"/>
                </a:cubicBezTo>
                <a:close/>
                <a:moveTo>
                  <a:pt x="202" y="148"/>
                </a:moveTo>
                <a:cubicBezTo>
                  <a:pt x="201" y="149"/>
                  <a:pt x="203" y="147"/>
                  <a:pt x="202" y="148"/>
                </a:cubicBezTo>
                <a:close/>
                <a:moveTo>
                  <a:pt x="200" y="149"/>
                </a:moveTo>
                <a:cubicBezTo>
                  <a:pt x="199" y="150"/>
                  <a:pt x="201" y="148"/>
                  <a:pt x="200" y="149"/>
                </a:cubicBezTo>
                <a:close/>
                <a:moveTo>
                  <a:pt x="1" y="101"/>
                </a:moveTo>
                <a:cubicBezTo>
                  <a:pt x="1" y="101"/>
                  <a:pt x="1" y="101"/>
                  <a:pt x="1" y="101"/>
                </a:cubicBezTo>
                <a:close/>
                <a:moveTo>
                  <a:pt x="3" y="75"/>
                </a:moveTo>
                <a:cubicBezTo>
                  <a:pt x="3" y="75"/>
                  <a:pt x="3" y="75"/>
                  <a:pt x="3" y="75"/>
                </a:cubicBezTo>
                <a:close/>
                <a:moveTo>
                  <a:pt x="9" y="10"/>
                </a:moveTo>
                <a:cubicBezTo>
                  <a:pt x="9" y="9"/>
                  <a:pt x="8" y="10"/>
                  <a:pt x="9" y="10"/>
                </a:cubicBezTo>
                <a:close/>
                <a:moveTo>
                  <a:pt x="89" y="2"/>
                </a:moveTo>
                <a:cubicBezTo>
                  <a:pt x="89" y="2"/>
                  <a:pt x="89" y="2"/>
                  <a:pt x="89" y="2"/>
                </a:cubicBezTo>
                <a:close/>
                <a:moveTo>
                  <a:pt x="106" y="2"/>
                </a:moveTo>
                <a:cubicBezTo>
                  <a:pt x="106" y="3"/>
                  <a:pt x="106" y="2"/>
                  <a:pt x="106" y="2"/>
                </a:cubicBezTo>
                <a:close/>
                <a:moveTo>
                  <a:pt x="155" y="2"/>
                </a:moveTo>
                <a:cubicBezTo>
                  <a:pt x="156" y="3"/>
                  <a:pt x="155" y="2"/>
                  <a:pt x="155" y="2"/>
                </a:cubicBezTo>
                <a:close/>
                <a:moveTo>
                  <a:pt x="182" y="2"/>
                </a:moveTo>
                <a:cubicBezTo>
                  <a:pt x="182" y="3"/>
                  <a:pt x="181" y="2"/>
                  <a:pt x="182" y="2"/>
                </a:cubicBezTo>
                <a:close/>
                <a:moveTo>
                  <a:pt x="182" y="2"/>
                </a:moveTo>
                <a:cubicBezTo>
                  <a:pt x="182" y="3"/>
                  <a:pt x="182" y="2"/>
                  <a:pt x="182" y="2"/>
                </a:cubicBezTo>
                <a:close/>
                <a:moveTo>
                  <a:pt x="45" y="3"/>
                </a:moveTo>
                <a:cubicBezTo>
                  <a:pt x="45" y="3"/>
                  <a:pt x="45" y="3"/>
                  <a:pt x="45" y="3"/>
                </a:cubicBezTo>
                <a:close/>
                <a:moveTo>
                  <a:pt x="105" y="3"/>
                </a:moveTo>
                <a:cubicBezTo>
                  <a:pt x="106" y="3"/>
                  <a:pt x="105" y="3"/>
                  <a:pt x="105" y="3"/>
                </a:cubicBezTo>
                <a:close/>
                <a:moveTo>
                  <a:pt x="67" y="3"/>
                </a:moveTo>
                <a:cubicBezTo>
                  <a:pt x="67" y="3"/>
                  <a:pt x="67" y="3"/>
                  <a:pt x="67" y="3"/>
                </a:cubicBezTo>
                <a:close/>
                <a:moveTo>
                  <a:pt x="69" y="3"/>
                </a:moveTo>
                <a:cubicBezTo>
                  <a:pt x="69" y="3"/>
                  <a:pt x="69" y="3"/>
                  <a:pt x="69" y="3"/>
                </a:cubicBezTo>
                <a:close/>
                <a:moveTo>
                  <a:pt x="174" y="3"/>
                </a:moveTo>
                <a:cubicBezTo>
                  <a:pt x="174" y="3"/>
                  <a:pt x="174" y="3"/>
                  <a:pt x="174" y="3"/>
                </a:cubicBezTo>
                <a:close/>
                <a:moveTo>
                  <a:pt x="43" y="4"/>
                </a:moveTo>
                <a:cubicBezTo>
                  <a:pt x="44" y="4"/>
                  <a:pt x="43" y="3"/>
                  <a:pt x="43" y="4"/>
                </a:cubicBezTo>
                <a:close/>
                <a:moveTo>
                  <a:pt x="44" y="4"/>
                </a:moveTo>
                <a:cubicBezTo>
                  <a:pt x="44" y="4"/>
                  <a:pt x="44" y="3"/>
                  <a:pt x="44" y="4"/>
                </a:cubicBezTo>
                <a:close/>
                <a:moveTo>
                  <a:pt x="60" y="4"/>
                </a:moveTo>
                <a:cubicBezTo>
                  <a:pt x="60" y="4"/>
                  <a:pt x="60" y="3"/>
                  <a:pt x="60" y="4"/>
                </a:cubicBezTo>
                <a:close/>
                <a:moveTo>
                  <a:pt x="104" y="4"/>
                </a:moveTo>
                <a:cubicBezTo>
                  <a:pt x="104" y="4"/>
                  <a:pt x="104" y="3"/>
                  <a:pt x="104" y="4"/>
                </a:cubicBezTo>
                <a:close/>
                <a:moveTo>
                  <a:pt x="103" y="4"/>
                </a:moveTo>
                <a:cubicBezTo>
                  <a:pt x="103" y="4"/>
                  <a:pt x="103" y="4"/>
                  <a:pt x="103" y="4"/>
                </a:cubicBezTo>
                <a:close/>
                <a:moveTo>
                  <a:pt x="27" y="4"/>
                </a:moveTo>
                <a:cubicBezTo>
                  <a:pt x="27" y="4"/>
                  <a:pt x="27" y="4"/>
                  <a:pt x="27" y="4"/>
                </a:cubicBezTo>
                <a:close/>
                <a:moveTo>
                  <a:pt x="59" y="4"/>
                </a:moveTo>
                <a:cubicBezTo>
                  <a:pt x="59" y="4"/>
                  <a:pt x="59" y="4"/>
                  <a:pt x="59" y="4"/>
                </a:cubicBezTo>
                <a:close/>
                <a:moveTo>
                  <a:pt x="104" y="4"/>
                </a:moveTo>
                <a:cubicBezTo>
                  <a:pt x="104" y="4"/>
                  <a:pt x="104" y="4"/>
                  <a:pt x="104" y="4"/>
                </a:cubicBezTo>
                <a:close/>
                <a:moveTo>
                  <a:pt x="169" y="4"/>
                </a:moveTo>
                <a:cubicBezTo>
                  <a:pt x="170" y="4"/>
                  <a:pt x="169" y="4"/>
                  <a:pt x="169" y="4"/>
                </a:cubicBezTo>
                <a:close/>
                <a:moveTo>
                  <a:pt x="26" y="4"/>
                </a:moveTo>
                <a:cubicBezTo>
                  <a:pt x="26" y="5"/>
                  <a:pt x="26" y="4"/>
                  <a:pt x="26" y="4"/>
                </a:cubicBezTo>
                <a:close/>
                <a:moveTo>
                  <a:pt x="50" y="4"/>
                </a:moveTo>
                <a:cubicBezTo>
                  <a:pt x="51" y="5"/>
                  <a:pt x="50" y="4"/>
                  <a:pt x="50" y="4"/>
                </a:cubicBezTo>
                <a:close/>
                <a:moveTo>
                  <a:pt x="190" y="5"/>
                </a:moveTo>
                <a:cubicBezTo>
                  <a:pt x="190" y="5"/>
                  <a:pt x="190" y="5"/>
                  <a:pt x="190" y="5"/>
                </a:cubicBezTo>
                <a:close/>
                <a:moveTo>
                  <a:pt x="20" y="5"/>
                </a:moveTo>
                <a:cubicBezTo>
                  <a:pt x="20" y="5"/>
                  <a:pt x="20" y="5"/>
                  <a:pt x="20" y="5"/>
                </a:cubicBezTo>
                <a:close/>
                <a:moveTo>
                  <a:pt x="19" y="6"/>
                </a:moveTo>
                <a:cubicBezTo>
                  <a:pt x="19" y="6"/>
                  <a:pt x="19" y="6"/>
                  <a:pt x="19" y="6"/>
                </a:cubicBezTo>
                <a:close/>
                <a:moveTo>
                  <a:pt x="13" y="7"/>
                </a:moveTo>
                <a:cubicBezTo>
                  <a:pt x="13" y="7"/>
                  <a:pt x="12" y="6"/>
                  <a:pt x="13" y="7"/>
                </a:cubicBezTo>
                <a:close/>
                <a:moveTo>
                  <a:pt x="11" y="8"/>
                </a:moveTo>
                <a:cubicBezTo>
                  <a:pt x="11" y="8"/>
                  <a:pt x="11" y="8"/>
                  <a:pt x="11" y="8"/>
                </a:cubicBezTo>
                <a:close/>
                <a:moveTo>
                  <a:pt x="198" y="8"/>
                </a:moveTo>
                <a:cubicBezTo>
                  <a:pt x="199" y="8"/>
                  <a:pt x="198" y="8"/>
                  <a:pt x="198" y="8"/>
                </a:cubicBezTo>
                <a:close/>
                <a:moveTo>
                  <a:pt x="10" y="9"/>
                </a:moveTo>
                <a:cubicBezTo>
                  <a:pt x="10" y="9"/>
                  <a:pt x="10" y="9"/>
                  <a:pt x="10" y="9"/>
                </a:cubicBezTo>
                <a:close/>
                <a:moveTo>
                  <a:pt x="9" y="9"/>
                </a:moveTo>
                <a:cubicBezTo>
                  <a:pt x="9" y="10"/>
                  <a:pt x="9" y="9"/>
                  <a:pt x="9" y="9"/>
                </a:cubicBezTo>
                <a:close/>
                <a:moveTo>
                  <a:pt x="202" y="9"/>
                </a:moveTo>
                <a:cubicBezTo>
                  <a:pt x="203" y="10"/>
                  <a:pt x="202" y="9"/>
                  <a:pt x="202" y="9"/>
                </a:cubicBezTo>
                <a:close/>
                <a:moveTo>
                  <a:pt x="7" y="11"/>
                </a:moveTo>
                <a:cubicBezTo>
                  <a:pt x="8" y="11"/>
                  <a:pt x="7" y="10"/>
                  <a:pt x="7" y="11"/>
                </a:cubicBezTo>
                <a:close/>
                <a:moveTo>
                  <a:pt x="8" y="11"/>
                </a:moveTo>
                <a:cubicBezTo>
                  <a:pt x="8" y="11"/>
                  <a:pt x="8" y="10"/>
                  <a:pt x="8" y="11"/>
                </a:cubicBezTo>
                <a:close/>
                <a:moveTo>
                  <a:pt x="8" y="11"/>
                </a:moveTo>
                <a:cubicBezTo>
                  <a:pt x="8" y="11"/>
                  <a:pt x="8" y="11"/>
                  <a:pt x="8" y="11"/>
                </a:cubicBezTo>
                <a:close/>
                <a:moveTo>
                  <a:pt x="6" y="16"/>
                </a:moveTo>
                <a:cubicBezTo>
                  <a:pt x="6" y="16"/>
                  <a:pt x="6" y="16"/>
                  <a:pt x="6" y="16"/>
                </a:cubicBezTo>
                <a:close/>
                <a:moveTo>
                  <a:pt x="6" y="18"/>
                </a:moveTo>
                <a:cubicBezTo>
                  <a:pt x="7" y="18"/>
                  <a:pt x="6" y="18"/>
                  <a:pt x="6" y="18"/>
                </a:cubicBezTo>
                <a:close/>
                <a:moveTo>
                  <a:pt x="6" y="18"/>
                </a:moveTo>
                <a:cubicBezTo>
                  <a:pt x="6" y="19"/>
                  <a:pt x="6" y="17"/>
                  <a:pt x="6" y="18"/>
                </a:cubicBezTo>
                <a:close/>
                <a:moveTo>
                  <a:pt x="5" y="19"/>
                </a:moveTo>
                <a:cubicBezTo>
                  <a:pt x="5" y="19"/>
                  <a:pt x="5" y="19"/>
                  <a:pt x="5" y="19"/>
                </a:cubicBezTo>
                <a:close/>
                <a:moveTo>
                  <a:pt x="5" y="20"/>
                </a:moveTo>
                <a:cubicBezTo>
                  <a:pt x="5" y="20"/>
                  <a:pt x="5" y="20"/>
                  <a:pt x="5" y="20"/>
                </a:cubicBezTo>
                <a:close/>
                <a:moveTo>
                  <a:pt x="4" y="22"/>
                </a:moveTo>
                <a:cubicBezTo>
                  <a:pt x="5" y="22"/>
                  <a:pt x="4" y="22"/>
                  <a:pt x="4" y="22"/>
                </a:cubicBezTo>
                <a:close/>
                <a:moveTo>
                  <a:pt x="206" y="22"/>
                </a:moveTo>
                <a:cubicBezTo>
                  <a:pt x="207" y="22"/>
                  <a:pt x="206" y="22"/>
                  <a:pt x="206" y="22"/>
                </a:cubicBezTo>
                <a:close/>
                <a:moveTo>
                  <a:pt x="4" y="23"/>
                </a:moveTo>
                <a:cubicBezTo>
                  <a:pt x="4" y="23"/>
                  <a:pt x="4" y="23"/>
                  <a:pt x="4" y="23"/>
                </a:cubicBezTo>
                <a:close/>
                <a:moveTo>
                  <a:pt x="5" y="30"/>
                </a:moveTo>
                <a:cubicBezTo>
                  <a:pt x="5" y="30"/>
                  <a:pt x="5" y="30"/>
                  <a:pt x="5" y="30"/>
                </a:cubicBezTo>
                <a:close/>
                <a:moveTo>
                  <a:pt x="4" y="33"/>
                </a:moveTo>
                <a:cubicBezTo>
                  <a:pt x="5" y="33"/>
                  <a:pt x="4" y="33"/>
                  <a:pt x="4" y="33"/>
                </a:cubicBezTo>
                <a:close/>
                <a:moveTo>
                  <a:pt x="4" y="34"/>
                </a:moveTo>
                <a:cubicBezTo>
                  <a:pt x="5" y="34"/>
                  <a:pt x="4" y="33"/>
                  <a:pt x="4" y="34"/>
                </a:cubicBezTo>
                <a:close/>
                <a:moveTo>
                  <a:pt x="206" y="39"/>
                </a:moveTo>
                <a:cubicBezTo>
                  <a:pt x="206" y="39"/>
                  <a:pt x="206" y="39"/>
                  <a:pt x="206" y="39"/>
                </a:cubicBezTo>
                <a:close/>
                <a:moveTo>
                  <a:pt x="206" y="40"/>
                </a:moveTo>
                <a:cubicBezTo>
                  <a:pt x="207" y="40"/>
                  <a:pt x="206" y="40"/>
                  <a:pt x="206" y="40"/>
                </a:cubicBezTo>
                <a:close/>
                <a:moveTo>
                  <a:pt x="206" y="48"/>
                </a:moveTo>
                <a:cubicBezTo>
                  <a:pt x="207" y="48"/>
                  <a:pt x="206" y="47"/>
                  <a:pt x="206" y="48"/>
                </a:cubicBezTo>
                <a:close/>
                <a:moveTo>
                  <a:pt x="205" y="49"/>
                </a:moveTo>
                <a:cubicBezTo>
                  <a:pt x="206" y="49"/>
                  <a:pt x="205" y="49"/>
                  <a:pt x="205" y="49"/>
                </a:cubicBezTo>
                <a:close/>
                <a:moveTo>
                  <a:pt x="4" y="55"/>
                </a:moveTo>
                <a:cubicBezTo>
                  <a:pt x="5" y="55"/>
                  <a:pt x="4" y="55"/>
                  <a:pt x="4" y="55"/>
                </a:cubicBezTo>
                <a:close/>
                <a:moveTo>
                  <a:pt x="4" y="56"/>
                </a:moveTo>
                <a:cubicBezTo>
                  <a:pt x="5" y="56"/>
                  <a:pt x="4" y="56"/>
                  <a:pt x="4" y="56"/>
                </a:cubicBezTo>
                <a:close/>
                <a:moveTo>
                  <a:pt x="208" y="67"/>
                </a:moveTo>
                <a:cubicBezTo>
                  <a:pt x="208" y="67"/>
                  <a:pt x="208" y="67"/>
                  <a:pt x="208" y="67"/>
                </a:cubicBezTo>
                <a:close/>
                <a:moveTo>
                  <a:pt x="4" y="70"/>
                </a:moveTo>
                <a:cubicBezTo>
                  <a:pt x="5" y="73"/>
                  <a:pt x="3" y="69"/>
                  <a:pt x="4" y="70"/>
                </a:cubicBezTo>
                <a:close/>
                <a:moveTo>
                  <a:pt x="4" y="71"/>
                </a:moveTo>
                <a:cubicBezTo>
                  <a:pt x="5" y="71"/>
                  <a:pt x="4" y="70"/>
                  <a:pt x="4" y="71"/>
                </a:cubicBezTo>
                <a:close/>
                <a:moveTo>
                  <a:pt x="4" y="75"/>
                </a:moveTo>
                <a:cubicBezTo>
                  <a:pt x="5" y="75"/>
                  <a:pt x="4" y="74"/>
                  <a:pt x="4" y="75"/>
                </a:cubicBezTo>
                <a:close/>
                <a:moveTo>
                  <a:pt x="4" y="75"/>
                </a:moveTo>
                <a:cubicBezTo>
                  <a:pt x="4" y="75"/>
                  <a:pt x="4" y="75"/>
                  <a:pt x="4" y="75"/>
                </a:cubicBezTo>
                <a:close/>
                <a:moveTo>
                  <a:pt x="4" y="75"/>
                </a:moveTo>
                <a:cubicBezTo>
                  <a:pt x="5" y="75"/>
                  <a:pt x="4" y="75"/>
                  <a:pt x="4" y="75"/>
                </a:cubicBezTo>
                <a:close/>
                <a:moveTo>
                  <a:pt x="4" y="76"/>
                </a:moveTo>
                <a:cubicBezTo>
                  <a:pt x="4" y="76"/>
                  <a:pt x="4" y="76"/>
                  <a:pt x="4" y="76"/>
                </a:cubicBezTo>
                <a:close/>
                <a:moveTo>
                  <a:pt x="3" y="77"/>
                </a:moveTo>
                <a:cubicBezTo>
                  <a:pt x="3" y="77"/>
                  <a:pt x="3" y="77"/>
                  <a:pt x="3" y="77"/>
                </a:cubicBezTo>
                <a:close/>
                <a:moveTo>
                  <a:pt x="209" y="83"/>
                </a:moveTo>
                <a:cubicBezTo>
                  <a:pt x="209" y="83"/>
                  <a:pt x="208" y="83"/>
                  <a:pt x="209" y="83"/>
                </a:cubicBezTo>
                <a:close/>
                <a:moveTo>
                  <a:pt x="207" y="92"/>
                </a:moveTo>
                <a:cubicBezTo>
                  <a:pt x="207" y="93"/>
                  <a:pt x="207" y="92"/>
                  <a:pt x="207" y="92"/>
                </a:cubicBezTo>
                <a:close/>
                <a:moveTo>
                  <a:pt x="4" y="93"/>
                </a:moveTo>
                <a:cubicBezTo>
                  <a:pt x="4" y="93"/>
                  <a:pt x="4" y="93"/>
                  <a:pt x="4" y="93"/>
                </a:cubicBezTo>
                <a:close/>
                <a:moveTo>
                  <a:pt x="3" y="94"/>
                </a:moveTo>
                <a:cubicBezTo>
                  <a:pt x="4" y="94"/>
                  <a:pt x="3" y="94"/>
                  <a:pt x="3" y="94"/>
                </a:cubicBezTo>
                <a:close/>
                <a:moveTo>
                  <a:pt x="3" y="94"/>
                </a:moveTo>
                <a:cubicBezTo>
                  <a:pt x="3" y="94"/>
                  <a:pt x="3" y="94"/>
                  <a:pt x="3" y="94"/>
                </a:cubicBezTo>
                <a:close/>
                <a:moveTo>
                  <a:pt x="3" y="95"/>
                </a:moveTo>
                <a:cubicBezTo>
                  <a:pt x="3" y="95"/>
                  <a:pt x="3" y="95"/>
                  <a:pt x="3" y="95"/>
                </a:cubicBezTo>
                <a:close/>
                <a:moveTo>
                  <a:pt x="3" y="95"/>
                </a:moveTo>
                <a:cubicBezTo>
                  <a:pt x="3" y="95"/>
                  <a:pt x="2" y="95"/>
                  <a:pt x="3" y="95"/>
                </a:cubicBezTo>
                <a:close/>
                <a:moveTo>
                  <a:pt x="209" y="97"/>
                </a:moveTo>
                <a:cubicBezTo>
                  <a:pt x="209" y="98"/>
                  <a:pt x="208" y="97"/>
                  <a:pt x="209" y="97"/>
                </a:cubicBezTo>
                <a:close/>
                <a:moveTo>
                  <a:pt x="2" y="99"/>
                </a:moveTo>
                <a:cubicBezTo>
                  <a:pt x="2" y="100"/>
                  <a:pt x="2" y="98"/>
                  <a:pt x="2" y="99"/>
                </a:cubicBezTo>
                <a:close/>
                <a:moveTo>
                  <a:pt x="2" y="103"/>
                </a:moveTo>
                <a:cubicBezTo>
                  <a:pt x="2" y="103"/>
                  <a:pt x="2" y="103"/>
                  <a:pt x="2" y="103"/>
                </a:cubicBezTo>
                <a:close/>
                <a:moveTo>
                  <a:pt x="207" y="105"/>
                </a:moveTo>
                <a:cubicBezTo>
                  <a:pt x="207" y="105"/>
                  <a:pt x="207" y="104"/>
                  <a:pt x="207" y="105"/>
                </a:cubicBezTo>
                <a:close/>
                <a:moveTo>
                  <a:pt x="2" y="106"/>
                </a:moveTo>
                <a:cubicBezTo>
                  <a:pt x="2" y="106"/>
                  <a:pt x="1" y="106"/>
                  <a:pt x="2" y="106"/>
                </a:cubicBezTo>
                <a:close/>
                <a:moveTo>
                  <a:pt x="4" y="112"/>
                </a:moveTo>
                <a:cubicBezTo>
                  <a:pt x="4" y="113"/>
                  <a:pt x="4" y="112"/>
                  <a:pt x="4" y="112"/>
                </a:cubicBezTo>
                <a:close/>
                <a:moveTo>
                  <a:pt x="5" y="112"/>
                </a:moveTo>
                <a:cubicBezTo>
                  <a:pt x="5" y="113"/>
                  <a:pt x="5" y="112"/>
                  <a:pt x="5" y="112"/>
                </a:cubicBezTo>
                <a:close/>
                <a:moveTo>
                  <a:pt x="3" y="113"/>
                </a:moveTo>
                <a:cubicBezTo>
                  <a:pt x="4" y="113"/>
                  <a:pt x="3" y="113"/>
                  <a:pt x="3" y="113"/>
                </a:cubicBezTo>
                <a:close/>
                <a:moveTo>
                  <a:pt x="4" y="113"/>
                </a:moveTo>
                <a:cubicBezTo>
                  <a:pt x="4" y="113"/>
                  <a:pt x="4" y="113"/>
                  <a:pt x="4" y="113"/>
                </a:cubicBezTo>
                <a:close/>
                <a:moveTo>
                  <a:pt x="3" y="114"/>
                </a:moveTo>
                <a:cubicBezTo>
                  <a:pt x="4" y="114"/>
                  <a:pt x="3" y="114"/>
                  <a:pt x="3" y="114"/>
                </a:cubicBezTo>
                <a:close/>
                <a:moveTo>
                  <a:pt x="207" y="115"/>
                </a:moveTo>
                <a:cubicBezTo>
                  <a:pt x="208" y="116"/>
                  <a:pt x="208" y="114"/>
                  <a:pt x="207" y="115"/>
                </a:cubicBezTo>
                <a:close/>
                <a:moveTo>
                  <a:pt x="3" y="115"/>
                </a:moveTo>
                <a:cubicBezTo>
                  <a:pt x="3" y="115"/>
                  <a:pt x="3" y="115"/>
                  <a:pt x="3" y="115"/>
                </a:cubicBezTo>
                <a:close/>
                <a:moveTo>
                  <a:pt x="3" y="116"/>
                </a:moveTo>
                <a:cubicBezTo>
                  <a:pt x="3" y="116"/>
                  <a:pt x="2" y="116"/>
                  <a:pt x="3" y="116"/>
                </a:cubicBezTo>
                <a:close/>
                <a:moveTo>
                  <a:pt x="3" y="117"/>
                </a:moveTo>
                <a:cubicBezTo>
                  <a:pt x="3" y="117"/>
                  <a:pt x="2" y="117"/>
                  <a:pt x="3" y="117"/>
                </a:cubicBezTo>
                <a:close/>
                <a:moveTo>
                  <a:pt x="2" y="118"/>
                </a:moveTo>
                <a:cubicBezTo>
                  <a:pt x="2" y="118"/>
                  <a:pt x="2" y="118"/>
                  <a:pt x="2" y="118"/>
                </a:cubicBezTo>
                <a:close/>
                <a:moveTo>
                  <a:pt x="208" y="130"/>
                </a:moveTo>
                <a:cubicBezTo>
                  <a:pt x="208" y="130"/>
                  <a:pt x="208" y="130"/>
                  <a:pt x="208" y="130"/>
                </a:cubicBezTo>
                <a:close/>
                <a:moveTo>
                  <a:pt x="208" y="131"/>
                </a:moveTo>
                <a:cubicBezTo>
                  <a:pt x="208" y="131"/>
                  <a:pt x="208" y="131"/>
                  <a:pt x="208" y="131"/>
                </a:cubicBezTo>
                <a:close/>
                <a:moveTo>
                  <a:pt x="4" y="132"/>
                </a:moveTo>
                <a:cubicBezTo>
                  <a:pt x="4" y="132"/>
                  <a:pt x="4" y="132"/>
                  <a:pt x="4" y="132"/>
                </a:cubicBezTo>
                <a:close/>
                <a:moveTo>
                  <a:pt x="4" y="133"/>
                </a:moveTo>
                <a:cubicBezTo>
                  <a:pt x="4" y="133"/>
                  <a:pt x="4" y="132"/>
                  <a:pt x="4" y="133"/>
                </a:cubicBezTo>
                <a:close/>
                <a:moveTo>
                  <a:pt x="209" y="134"/>
                </a:moveTo>
                <a:cubicBezTo>
                  <a:pt x="209" y="134"/>
                  <a:pt x="209" y="134"/>
                  <a:pt x="209" y="134"/>
                </a:cubicBezTo>
                <a:close/>
                <a:moveTo>
                  <a:pt x="3" y="135"/>
                </a:moveTo>
                <a:cubicBezTo>
                  <a:pt x="3" y="135"/>
                  <a:pt x="3" y="135"/>
                  <a:pt x="3" y="135"/>
                </a:cubicBezTo>
                <a:close/>
                <a:moveTo>
                  <a:pt x="203" y="148"/>
                </a:moveTo>
                <a:cubicBezTo>
                  <a:pt x="203" y="148"/>
                  <a:pt x="203" y="148"/>
                  <a:pt x="203" y="148"/>
                </a:cubicBezTo>
                <a:close/>
                <a:moveTo>
                  <a:pt x="149" y="165"/>
                </a:moveTo>
                <a:cubicBezTo>
                  <a:pt x="150" y="166"/>
                  <a:pt x="150" y="164"/>
                  <a:pt x="149" y="165"/>
                </a:cubicBezTo>
                <a:close/>
                <a:moveTo>
                  <a:pt x="136" y="173"/>
                </a:moveTo>
                <a:cubicBezTo>
                  <a:pt x="137" y="174"/>
                  <a:pt x="135" y="172"/>
                  <a:pt x="136" y="173"/>
                </a:cubicBezTo>
                <a:close/>
                <a:moveTo>
                  <a:pt x="137" y="173"/>
                </a:moveTo>
                <a:cubicBezTo>
                  <a:pt x="137" y="174"/>
                  <a:pt x="137" y="173"/>
                  <a:pt x="137" y="173"/>
                </a:cubicBezTo>
                <a:close/>
                <a:moveTo>
                  <a:pt x="137" y="174"/>
                </a:moveTo>
                <a:cubicBezTo>
                  <a:pt x="137" y="174"/>
                  <a:pt x="136" y="174"/>
                  <a:pt x="137" y="174"/>
                </a:cubicBezTo>
                <a:close/>
                <a:moveTo>
                  <a:pt x="159" y="188"/>
                </a:moveTo>
                <a:cubicBezTo>
                  <a:pt x="159" y="189"/>
                  <a:pt x="159" y="188"/>
                  <a:pt x="159" y="188"/>
                </a:cubicBezTo>
                <a:close/>
              </a:path>
            </a:pathLst>
          </a:custGeom>
          <a:solidFill>
            <a:schemeClr val="accent6">
              <a:alpha val="30980"/>
            </a:schemeClr>
          </a:solidFill>
          <a:ln>
            <a:noFill/>
          </a:ln>
        </p:spPr>
        <p:txBody>
          <a:bodyPr spcFirstLastPara="1" wrap="square" lIns="96750" tIns="48375" rIns="96750" bIns="48375"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100" b="0" i="0" u="none" strike="noStrike" cap="none" dirty="0">
                <a:solidFill>
                  <a:srgbClr val="000000"/>
                </a:solidFill>
                <a:latin typeface="Arial"/>
                <a:ea typeface="Arial"/>
                <a:cs typeface="Arial"/>
                <a:sym typeface="Arial"/>
              </a:rPr>
              <a:t>“</a:t>
            </a:r>
            <a:r>
              <a:rPr lang="en-US" sz="1100" dirty="0">
                <a:solidFill>
                  <a:schemeClr val="dk1"/>
                </a:solidFill>
              </a:rPr>
              <a:t>We have struggled implementing governance as an organization</a:t>
            </a:r>
            <a:r>
              <a:rPr lang="en-US" sz="1100" b="0" i="0" u="none" strike="noStrike" cap="none" dirty="0">
                <a:solidFill>
                  <a:srgbClr val="000000"/>
                </a:solidFill>
                <a:latin typeface="Arial"/>
                <a:ea typeface="Arial"/>
                <a:cs typeface="Arial"/>
                <a:sym typeface="Arial"/>
              </a:rPr>
              <a:t>.” (</a:t>
            </a:r>
            <a:r>
              <a:rPr lang="en-US" sz="1100" dirty="0"/>
              <a:t>Analytics</a:t>
            </a:r>
            <a:r>
              <a:rPr lang="en-US" sz="1100" b="0" i="0" u="none" strike="noStrike" cap="none" dirty="0">
                <a:solidFill>
                  <a:srgbClr val="000000"/>
                </a:solidFill>
                <a:latin typeface="Arial"/>
                <a:ea typeface="Arial"/>
                <a:cs typeface="Arial"/>
                <a:sym typeface="Arial"/>
              </a:rPr>
              <a:t>)</a:t>
            </a:r>
            <a:endParaRPr sz="16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50"/>
              <a:buFont typeface="Arial"/>
              <a:buNone/>
            </a:pPr>
            <a:endParaRPr sz="1100" b="0" i="0" u="none" strike="noStrike" cap="none" dirty="0">
              <a:solidFill>
                <a:srgbClr val="000000"/>
              </a:solidFill>
              <a:latin typeface="Arial"/>
              <a:ea typeface="Arial"/>
              <a:cs typeface="Arial"/>
              <a:sym typeface="Arial"/>
            </a:endParaRPr>
          </a:p>
        </p:txBody>
      </p:sp>
      <p:sp>
        <p:nvSpPr>
          <p:cNvPr id="404" name="Google Shape;404;ge9285175ea_0_66"/>
          <p:cNvSpPr/>
          <p:nvPr/>
        </p:nvSpPr>
        <p:spPr>
          <a:xfrm>
            <a:off x="6231163" y="2048500"/>
            <a:ext cx="1594188" cy="1389925"/>
          </a:xfrm>
          <a:custGeom>
            <a:avLst/>
            <a:gdLst/>
            <a:ahLst/>
            <a:cxnLst/>
            <a:rect l="l" t="t" r="r" b="b"/>
            <a:pathLst>
              <a:path w="211" h="190" extrusionOk="0">
                <a:moveTo>
                  <a:pt x="124" y="1"/>
                </a:moveTo>
                <a:cubicBezTo>
                  <a:pt x="125" y="1"/>
                  <a:pt x="124" y="1"/>
                  <a:pt x="124" y="1"/>
                </a:cubicBezTo>
                <a:cubicBezTo>
                  <a:pt x="132" y="0"/>
                  <a:pt x="142" y="2"/>
                  <a:pt x="154" y="1"/>
                </a:cubicBezTo>
                <a:cubicBezTo>
                  <a:pt x="154" y="1"/>
                  <a:pt x="153" y="1"/>
                  <a:pt x="153" y="1"/>
                </a:cubicBezTo>
                <a:cubicBezTo>
                  <a:pt x="154" y="1"/>
                  <a:pt x="154" y="1"/>
                  <a:pt x="154" y="2"/>
                </a:cubicBezTo>
                <a:cubicBezTo>
                  <a:pt x="154" y="1"/>
                  <a:pt x="155" y="1"/>
                  <a:pt x="155" y="2"/>
                </a:cubicBezTo>
                <a:cubicBezTo>
                  <a:pt x="156" y="1"/>
                  <a:pt x="165" y="0"/>
                  <a:pt x="166" y="3"/>
                </a:cubicBezTo>
                <a:cubicBezTo>
                  <a:pt x="167" y="1"/>
                  <a:pt x="170" y="4"/>
                  <a:pt x="171" y="3"/>
                </a:cubicBezTo>
                <a:cubicBezTo>
                  <a:pt x="172" y="3"/>
                  <a:pt x="172" y="4"/>
                  <a:pt x="174" y="3"/>
                </a:cubicBezTo>
                <a:cubicBezTo>
                  <a:pt x="174" y="2"/>
                  <a:pt x="172" y="4"/>
                  <a:pt x="172" y="3"/>
                </a:cubicBezTo>
                <a:cubicBezTo>
                  <a:pt x="171" y="3"/>
                  <a:pt x="175" y="2"/>
                  <a:pt x="175" y="3"/>
                </a:cubicBezTo>
                <a:cubicBezTo>
                  <a:pt x="176" y="2"/>
                  <a:pt x="179" y="3"/>
                  <a:pt x="180" y="2"/>
                </a:cubicBezTo>
                <a:cubicBezTo>
                  <a:pt x="181" y="2"/>
                  <a:pt x="188" y="2"/>
                  <a:pt x="188" y="4"/>
                </a:cubicBezTo>
                <a:cubicBezTo>
                  <a:pt x="189" y="3"/>
                  <a:pt x="189" y="4"/>
                  <a:pt x="189" y="4"/>
                </a:cubicBezTo>
                <a:cubicBezTo>
                  <a:pt x="191" y="4"/>
                  <a:pt x="192" y="5"/>
                  <a:pt x="195" y="4"/>
                </a:cubicBezTo>
                <a:cubicBezTo>
                  <a:pt x="194" y="5"/>
                  <a:pt x="195" y="5"/>
                  <a:pt x="194" y="6"/>
                </a:cubicBezTo>
                <a:cubicBezTo>
                  <a:pt x="196" y="8"/>
                  <a:pt x="202" y="6"/>
                  <a:pt x="202" y="8"/>
                </a:cubicBezTo>
                <a:cubicBezTo>
                  <a:pt x="202" y="8"/>
                  <a:pt x="202" y="8"/>
                  <a:pt x="203" y="8"/>
                </a:cubicBezTo>
                <a:cubicBezTo>
                  <a:pt x="203" y="8"/>
                  <a:pt x="203" y="8"/>
                  <a:pt x="202" y="8"/>
                </a:cubicBezTo>
                <a:cubicBezTo>
                  <a:pt x="204" y="9"/>
                  <a:pt x="205" y="11"/>
                  <a:pt x="207" y="12"/>
                </a:cubicBezTo>
                <a:cubicBezTo>
                  <a:pt x="206" y="13"/>
                  <a:pt x="207" y="13"/>
                  <a:pt x="208" y="14"/>
                </a:cubicBezTo>
                <a:cubicBezTo>
                  <a:pt x="207" y="16"/>
                  <a:pt x="207" y="17"/>
                  <a:pt x="208" y="19"/>
                </a:cubicBezTo>
                <a:cubicBezTo>
                  <a:pt x="208" y="19"/>
                  <a:pt x="208" y="19"/>
                  <a:pt x="207" y="19"/>
                </a:cubicBezTo>
                <a:cubicBezTo>
                  <a:pt x="207" y="20"/>
                  <a:pt x="208" y="21"/>
                  <a:pt x="207" y="22"/>
                </a:cubicBezTo>
                <a:cubicBezTo>
                  <a:pt x="210" y="24"/>
                  <a:pt x="209" y="27"/>
                  <a:pt x="209" y="30"/>
                </a:cubicBezTo>
                <a:cubicBezTo>
                  <a:pt x="207" y="29"/>
                  <a:pt x="208" y="31"/>
                  <a:pt x="207" y="32"/>
                </a:cubicBezTo>
                <a:cubicBezTo>
                  <a:pt x="208" y="32"/>
                  <a:pt x="207" y="32"/>
                  <a:pt x="207" y="33"/>
                </a:cubicBezTo>
                <a:cubicBezTo>
                  <a:pt x="208" y="33"/>
                  <a:pt x="209" y="35"/>
                  <a:pt x="209" y="37"/>
                </a:cubicBezTo>
                <a:cubicBezTo>
                  <a:pt x="209" y="38"/>
                  <a:pt x="208" y="37"/>
                  <a:pt x="208" y="38"/>
                </a:cubicBezTo>
                <a:cubicBezTo>
                  <a:pt x="208" y="37"/>
                  <a:pt x="207" y="40"/>
                  <a:pt x="207" y="38"/>
                </a:cubicBezTo>
                <a:cubicBezTo>
                  <a:pt x="206" y="38"/>
                  <a:pt x="207" y="40"/>
                  <a:pt x="208" y="39"/>
                </a:cubicBezTo>
                <a:cubicBezTo>
                  <a:pt x="207" y="40"/>
                  <a:pt x="207" y="41"/>
                  <a:pt x="208" y="42"/>
                </a:cubicBezTo>
                <a:cubicBezTo>
                  <a:pt x="208" y="42"/>
                  <a:pt x="207" y="42"/>
                  <a:pt x="206" y="42"/>
                </a:cubicBezTo>
                <a:cubicBezTo>
                  <a:pt x="206" y="43"/>
                  <a:pt x="207" y="43"/>
                  <a:pt x="207" y="42"/>
                </a:cubicBezTo>
                <a:cubicBezTo>
                  <a:pt x="207" y="45"/>
                  <a:pt x="208" y="46"/>
                  <a:pt x="207" y="48"/>
                </a:cubicBezTo>
                <a:cubicBezTo>
                  <a:pt x="206" y="48"/>
                  <a:pt x="207" y="50"/>
                  <a:pt x="206" y="49"/>
                </a:cubicBezTo>
                <a:cubicBezTo>
                  <a:pt x="206" y="49"/>
                  <a:pt x="206" y="50"/>
                  <a:pt x="205" y="50"/>
                </a:cubicBezTo>
                <a:cubicBezTo>
                  <a:pt x="208" y="51"/>
                  <a:pt x="206" y="55"/>
                  <a:pt x="209" y="56"/>
                </a:cubicBezTo>
                <a:cubicBezTo>
                  <a:pt x="208" y="56"/>
                  <a:pt x="208" y="56"/>
                  <a:pt x="208" y="56"/>
                </a:cubicBezTo>
                <a:cubicBezTo>
                  <a:pt x="210" y="59"/>
                  <a:pt x="208" y="61"/>
                  <a:pt x="209" y="65"/>
                </a:cubicBezTo>
                <a:cubicBezTo>
                  <a:pt x="209" y="66"/>
                  <a:pt x="209" y="65"/>
                  <a:pt x="208" y="65"/>
                </a:cubicBezTo>
                <a:cubicBezTo>
                  <a:pt x="208" y="65"/>
                  <a:pt x="209" y="65"/>
                  <a:pt x="209" y="66"/>
                </a:cubicBezTo>
                <a:cubicBezTo>
                  <a:pt x="208" y="65"/>
                  <a:pt x="208" y="67"/>
                  <a:pt x="209" y="68"/>
                </a:cubicBezTo>
                <a:cubicBezTo>
                  <a:pt x="208" y="68"/>
                  <a:pt x="208" y="68"/>
                  <a:pt x="208" y="67"/>
                </a:cubicBezTo>
                <a:cubicBezTo>
                  <a:pt x="207" y="68"/>
                  <a:pt x="209" y="69"/>
                  <a:pt x="209" y="70"/>
                </a:cubicBezTo>
                <a:cubicBezTo>
                  <a:pt x="207" y="74"/>
                  <a:pt x="210" y="77"/>
                  <a:pt x="209" y="82"/>
                </a:cubicBezTo>
                <a:cubicBezTo>
                  <a:pt x="211" y="81"/>
                  <a:pt x="208" y="82"/>
                  <a:pt x="210" y="82"/>
                </a:cubicBezTo>
                <a:cubicBezTo>
                  <a:pt x="209" y="83"/>
                  <a:pt x="209" y="83"/>
                  <a:pt x="209" y="83"/>
                </a:cubicBezTo>
                <a:cubicBezTo>
                  <a:pt x="209" y="84"/>
                  <a:pt x="209" y="86"/>
                  <a:pt x="209" y="87"/>
                </a:cubicBezTo>
                <a:cubicBezTo>
                  <a:pt x="209" y="88"/>
                  <a:pt x="209" y="88"/>
                  <a:pt x="209" y="89"/>
                </a:cubicBezTo>
                <a:cubicBezTo>
                  <a:pt x="209" y="89"/>
                  <a:pt x="209" y="89"/>
                  <a:pt x="209" y="89"/>
                </a:cubicBezTo>
                <a:cubicBezTo>
                  <a:pt x="209" y="89"/>
                  <a:pt x="209" y="90"/>
                  <a:pt x="208" y="90"/>
                </a:cubicBezTo>
                <a:cubicBezTo>
                  <a:pt x="208" y="92"/>
                  <a:pt x="208" y="93"/>
                  <a:pt x="207" y="94"/>
                </a:cubicBezTo>
                <a:cubicBezTo>
                  <a:pt x="207" y="94"/>
                  <a:pt x="208" y="94"/>
                  <a:pt x="208" y="94"/>
                </a:cubicBezTo>
                <a:cubicBezTo>
                  <a:pt x="209" y="94"/>
                  <a:pt x="208" y="95"/>
                  <a:pt x="209" y="95"/>
                </a:cubicBezTo>
                <a:cubicBezTo>
                  <a:pt x="209" y="98"/>
                  <a:pt x="210" y="100"/>
                  <a:pt x="210" y="102"/>
                </a:cubicBezTo>
                <a:cubicBezTo>
                  <a:pt x="210" y="103"/>
                  <a:pt x="209" y="103"/>
                  <a:pt x="209" y="104"/>
                </a:cubicBezTo>
                <a:cubicBezTo>
                  <a:pt x="208" y="104"/>
                  <a:pt x="208" y="103"/>
                  <a:pt x="208" y="103"/>
                </a:cubicBezTo>
                <a:cubicBezTo>
                  <a:pt x="208" y="104"/>
                  <a:pt x="209" y="107"/>
                  <a:pt x="209" y="106"/>
                </a:cubicBezTo>
                <a:cubicBezTo>
                  <a:pt x="210" y="106"/>
                  <a:pt x="210" y="107"/>
                  <a:pt x="210" y="107"/>
                </a:cubicBezTo>
                <a:cubicBezTo>
                  <a:pt x="209" y="107"/>
                  <a:pt x="209" y="112"/>
                  <a:pt x="209" y="114"/>
                </a:cubicBezTo>
                <a:cubicBezTo>
                  <a:pt x="208" y="113"/>
                  <a:pt x="209" y="114"/>
                  <a:pt x="208" y="114"/>
                </a:cubicBezTo>
                <a:cubicBezTo>
                  <a:pt x="208" y="114"/>
                  <a:pt x="208" y="114"/>
                  <a:pt x="208" y="114"/>
                </a:cubicBezTo>
                <a:cubicBezTo>
                  <a:pt x="208" y="114"/>
                  <a:pt x="208" y="114"/>
                  <a:pt x="208" y="114"/>
                </a:cubicBezTo>
                <a:cubicBezTo>
                  <a:pt x="208" y="115"/>
                  <a:pt x="208" y="115"/>
                  <a:pt x="208" y="116"/>
                </a:cubicBezTo>
                <a:cubicBezTo>
                  <a:pt x="208" y="115"/>
                  <a:pt x="209" y="115"/>
                  <a:pt x="209" y="115"/>
                </a:cubicBezTo>
                <a:cubicBezTo>
                  <a:pt x="209" y="118"/>
                  <a:pt x="209" y="126"/>
                  <a:pt x="209" y="128"/>
                </a:cubicBezTo>
                <a:cubicBezTo>
                  <a:pt x="208" y="127"/>
                  <a:pt x="208" y="128"/>
                  <a:pt x="208" y="128"/>
                </a:cubicBezTo>
                <a:cubicBezTo>
                  <a:pt x="209" y="128"/>
                  <a:pt x="208" y="128"/>
                  <a:pt x="208" y="129"/>
                </a:cubicBezTo>
                <a:cubicBezTo>
                  <a:pt x="209" y="128"/>
                  <a:pt x="208" y="134"/>
                  <a:pt x="210" y="133"/>
                </a:cubicBezTo>
                <a:cubicBezTo>
                  <a:pt x="210" y="134"/>
                  <a:pt x="210" y="134"/>
                  <a:pt x="210" y="134"/>
                </a:cubicBezTo>
                <a:cubicBezTo>
                  <a:pt x="211" y="134"/>
                  <a:pt x="210" y="135"/>
                  <a:pt x="209" y="134"/>
                </a:cubicBezTo>
                <a:cubicBezTo>
                  <a:pt x="210" y="137"/>
                  <a:pt x="210" y="145"/>
                  <a:pt x="207" y="146"/>
                </a:cubicBezTo>
                <a:cubicBezTo>
                  <a:pt x="206" y="146"/>
                  <a:pt x="207" y="147"/>
                  <a:pt x="207" y="147"/>
                </a:cubicBezTo>
                <a:cubicBezTo>
                  <a:pt x="207" y="148"/>
                  <a:pt x="207" y="146"/>
                  <a:pt x="206" y="146"/>
                </a:cubicBezTo>
                <a:cubicBezTo>
                  <a:pt x="205" y="148"/>
                  <a:pt x="203" y="148"/>
                  <a:pt x="202" y="149"/>
                </a:cubicBezTo>
                <a:cubicBezTo>
                  <a:pt x="201" y="149"/>
                  <a:pt x="201" y="148"/>
                  <a:pt x="201" y="148"/>
                </a:cubicBezTo>
                <a:cubicBezTo>
                  <a:pt x="200" y="149"/>
                  <a:pt x="200" y="149"/>
                  <a:pt x="198" y="149"/>
                </a:cubicBezTo>
                <a:cubicBezTo>
                  <a:pt x="199" y="150"/>
                  <a:pt x="197" y="150"/>
                  <a:pt x="196" y="150"/>
                </a:cubicBezTo>
                <a:cubicBezTo>
                  <a:pt x="196" y="150"/>
                  <a:pt x="196" y="151"/>
                  <a:pt x="196" y="151"/>
                </a:cubicBezTo>
                <a:cubicBezTo>
                  <a:pt x="191" y="151"/>
                  <a:pt x="182" y="154"/>
                  <a:pt x="179" y="150"/>
                </a:cubicBezTo>
                <a:cubicBezTo>
                  <a:pt x="178" y="151"/>
                  <a:pt x="177" y="152"/>
                  <a:pt x="176" y="151"/>
                </a:cubicBezTo>
                <a:cubicBezTo>
                  <a:pt x="176" y="151"/>
                  <a:pt x="176" y="151"/>
                  <a:pt x="176" y="151"/>
                </a:cubicBezTo>
                <a:cubicBezTo>
                  <a:pt x="176" y="152"/>
                  <a:pt x="174" y="150"/>
                  <a:pt x="173" y="152"/>
                </a:cubicBezTo>
                <a:cubicBezTo>
                  <a:pt x="173" y="151"/>
                  <a:pt x="173" y="151"/>
                  <a:pt x="173" y="151"/>
                </a:cubicBezTo>
                <a:cubicBezTo>
                  <a:pt x="173" y="151"/>
                  <a:pt x="172" y="151"/>
                  <a:pt x="172" y="151"/>
                </a:cubicBezTo>
                <a:cubicBezTo>
                  <a:pt x="173" y="152"/>
                  <a:pt x="170" y="153"/>
                  <a:pt x="169" y="152"/>
                </a:cubicBezTo>
                <a:cubicBezTo>
                  <a:pt x="170" y="153"/>
                  <a:pt x="168" y="153"/>
                  <a:pt x="167" y="153"/>
                </a:cubicBezTo>
                <a:cubicBezTo>
                  <a:pt x="167" y="152"/>
                  <a:pt x="166" y="152"/>
                  <a:pt x="166" y="151"/>
                </a:cubicBezTo>
                <a:cubicBezTo>
                  <a:pt x="165" y="152"/>
                  <a:pt x="166" y="153"/>
                  <a:pt x="165" y="152"/>
                </a:cubicBezTo>
                <a:cubicBezTo>
                  <a:pt x="162" y="155"/>
                  <a:pt x="150" y="151"/>
                  <a:pt x="146" y="155"/>
                </a:cubicBezTo>
                <a:cubicBezTo>
                  <a:pt x="147" y="156"/>
                  <a:pt x="147" y="156"/>
                  <a:pt x="146" y="156"/>
                </a:cubicBezTo>
                <a:cubicBezTo>
                  <a:pt x="146" y="157"/>
                  <a:pt x="147" y="157"/>
                  <a:pt x="146" y="158"/>
                </a:cubicBezTo>
                <a:cubicBezTo>
                  <a:pt x="147" y="158"/>
                  <a:pt x="147" y="158"/>
                  <a:pt x="147" y="160"/>
                </a:cubicBezTo>
                <a:cubicBezTo>
                  <a:pt x="147" y="160"/>
                  <a:pt x="147" y="159"/>
                  <a:pt x="146" y="159"/>
                </a:cubicBezTo>
                <a:cubicBezTo>
                  <a:pt x="146" y="160"/>
                  <a:pt x="149" y="162"/>
                  <a:pt x="147" y="161"/>
                </a:cubicBezTo>
                <a:cubicBezTo>
                  <a:pt x="150" y="163"/>
                  <a:pt x="151" y="168"/>
                  <a:pt x="152" y="170"/>
                </a:cubicBezTo>
                <a:cubicBezTo>
                  <a:pt x="152" y="171"/>
                  <a:pt x="152" y="170"/>
                  <a:pt x="151" y="171"/>
                </a:cubicBezTo>
                <a:cubicBezTo>
                  <a:pt x="151" y="171"/>
                  <a:pt x="153" y="173"/>
                  <a:pt x="151" y="173"/>
                </a:cubicBezTo>
                <a:cubicBezTo>
                  <a:pt x="152" y="173"/>
                  <a:pt x="152" y="173"/>
                  <a:pt x="152" y="173"/>
                </a:cubicBezTo>
                <a:cubicBezTo>
                  <a:pt x="152" y="173"/>
                  <a:pt x="152" y="173"/>
                  <a:pt x="152" y="173"/>
                </a:cubicBezTo>
                <a:cubicBezTo>
                  <a:pt x="153" y="173"/>
                  <a:pt x="153" y="173"/>
                  <a:pt x="153" y="174"/>
                </a:cubicBezTo>
                <a:cubicBezTo>
                  <a:pt x="153" y="174"/>
                  <a:pt x="153" y="173"/>
                  <a:pt x="154" y="173"/>
                </a:cubicBezTo>
                <a:cubicBezTo>
                  <a:pt x="156" y="175"/>
                  <a:pt x="155" y="177"/>
                  <a:pt x="156" y="180"/>
                </a:cubicBezTo>
                <a:cubicBezTo>
                  <a:pt x="156" y="180"/>
                  <a:pt x="156" y="180"/>
                  <a:pt x="155" y="180"/>
                </a:cubicBezTo>
                <a:cubicBezTo>
                  <a:pt x="157" y="181"/>
                  <a:pt x="159" y="183"/>
                  <a:pt x="158" y="185"/>
                </a:cubicBezTo>
                <a:cubicBezTo>
                  <a:pt x="159" y="185"/>
                  <a:pt x="159" y="188"/>
                  <a:pt x="160" y="188"/>
                </a:cubicBezTo>
                <a:cubicBezTo>
                  <a:pt x="159" y="189"/>
                  <a:pt x="159" y="189"/>
                  <a:pt x="158" y="189"/>
                </a:cubicBezTo>
                <a:cubicBezTo>
                  <a:pt x="158" y="189"/>
                  <a:pt x="158" y="189"/>
                  <a:pt x="158" y="189"/>
                </a:cubicBezTo>
                <a:cubicBezTo>
                  <a:pt x="153" y="190"/>
                  <a:pt x="151" y="185"/>
                  <a:pt x="148" y="184"/>
                </a:cubicBezTo>
                <a:cubicBezTo>
                  <a:pt x="148" y="184"/>
                  <a:pt x="148" y="183"/>
                  <a:pt x="147" y="182"/>
                </a:cubicBezTo>
                <a:cubicBezTo>
                  <a:pt x="147" y="183"/>
                  <a:pt x="147" y="183"/>
                  <a:pt x="148" y="183"/>
                </a:cubicBezTo>
                <a:cubicBezTo>
                  <a:pt x="148" y="183"/>
                  <a:pt x="147" y="182"/>
                  <a:pt x="147" y="182"/>
                </a:cubicBezTo>
                <a:cubicBezTo>
                  <a:pt x="143" y="182"/>
                  <a:pt x="141" y="178"/>
                  <a:pt x="138" y="177"/>
                </a:cubicBezTo>
                <a:cubicBezTo>
                  <a:pt x="138" y="177"/>
                  <a:pt x="139" y="176"/>
                  <a:pt x="137" y="177"/>
                </a:cubicBezTo>
                <a:cubicBezTo>
                  <a:pt x="138" y="176"/>
                  <a:pt x="137" y="174"/>
                  <a:pt x="136" y="174"/>
                </a:cubicBezTo>
                <a:cubicBezTo>
                  <a:pt x="136" y="173"/>
                  <a:pt x="135" y="174"/>
                  <a:pt x="136" y="173"/>
                </a:cubicBezTo>
                <a:cubicBezTo>
                  <a:pt x="135" y="173"/>
                  <a:pt x="134" y="171"/>
                  <a:pt x="133" y="171"/>
                </a:cubicBezTo>
                <a:cubicBezTo>
                  <a:pt x="132" y="172"/>
                  <a:pt x="131" y="171"/>
                  <a:pt x="130" y="172"/>
                </a:cubicBezTo>
                <a:cubicBezTo>
                  <a:pt x="127" y="170"/>
                  <a:pt x="123" y="167"/>
                  <a:pt x="121" y="165"/>
                </a:cubicBezTo>
                <a:cubicBezTo>
                  <a:pt x="120" y="165"/>
                  <a:pt x="121" y="165"/>
                  <a:pt x="121" y="165"/>
                </a:cubicBezTo>
                <a:cubicBezTo>
                  <a:pt x="119" y="163"/>
                  <a:pt x="115" y="160"/>
                  <a:pt x="112" y="157"/>
                </a:cubicBezTo>
                <a:cubicBezTo>
                  <a:pt x="109" y="158"/>
                  <a:pt x="106" y="156"/>
                  <a:pt x="104" y="154"/>
                </a:cubicBezTo>
                <a:cubicBezTo>
                  <a:pt x="102" y="155"/>
                  <a:pt x="99" y="155"/>
                  <a:pt x="98" y="153"/>
                </a:cubicBezTo>
                <a:cubicBezTo>
                  <a:pt x="96" y="153"/>
                  <a:pt x="96" y="154"/>
                  <a:pt x="95" y="154"/>
                </a:cubicBezTo>
                <a:cubicBezTo>
                  <a:pt x="95" y="154"/>
                  <a:pt x="95" y="154"/>
                  <a:pt x="96" y="154"/>
                </a:cubicBezTo>
                <a:cubicBezTo>
                  <a:pt x="96" y="154"/>
                  <a:pt x="95" y="154"/>
                  <a:pt x="95" y="154"/>
                </a:cubicBezTo>
                <a:cubicBezTo>
                  <a:pt x="91" y="157"/>
                  <a:pt x="88" y="155"/>
                  <a:pt x="84" y="156"/>
                </a:cubicBezTo>
                <a:cubicBezTo>
                  <a:pt x="84" y="155"/>
                  <a:pt x="82" y="153"/>
                  <a:pt x="81" y="152"/>
                </a:cubicBezTo>
                <a:cubicBezTo>
                  <a:pt x="80" y="152"/>
                  <a:pt x="80" y="153"/>
                  <a:pt x="79" y="153"/>
                </a:cubicBezTo>
                <a:cubicBezTo>
                  <a:pt x="79" y="154"/>
                  <a:pt x="77" y="155"/>
                  <a:pt x="76" y="155"/>
                </a:cubicBezTo>
                <a:cubicBezTo>
                  <a:pt x="76" y="156"/>
                  <a:pt x="74" y="155"/>
                  <a:pt x="73" y="156"/>
                </a:cubicBezTo>
                <a:cubicBezTo>
                  <a:pt x="73" y="154"/>
                  <a:pt x="71" y="155"/>
                  <a:pt x="71" y="153"/>
                </a:cubicBezTo>
                <a:cubicBezTo>
                  <a:pt x="70" y="153"/>
                  <a:pt x="71" y="154"/>
                  <a:pt x="70" y="154"/>
                </a:cubicBezTo>
                <a:cubicBezTo>
                  <a:pt x="70" y="154"/>
                  <a:pt x="70" y="153"/>
                  <a:pt x="70" y="154"/>
                </a:cubicBezTo>
                <a:cubicBezTo>
                  <a:pt x="69" y="153"/>
                  <a:pt x="70" y="153"/>
                  <a:pt x="69" y="152"/>
                </a:cubicBezTo>
                <a:cubicBezTo>
                  <a:pt x="64" y="155"/>
                  <a:pt x="60" y="153"/>
                  <a:pt x="54" y="152"/>
                </a:cubicBezTo>
                <a:cubicBezTo>
                  <a:pt x="55" y="153"/>
                  <a:pt x="53" y="151"/>
                  <a:pt x="53" y="153"/>
                </a:cubicBezTo>
                <a:cubicBezTo>
                  <a:pt x="49" y="151"/>
                  <a:pt x="48" y="154"/>
                  <a:pt x="43" y="153"/>
                </a:cubicBezTo>
                <a:cubicBezTo>
                  <a:pt x="41" y="153"/>
                  <a:pt x="38" y="152"/>
                  <a:pt x="36" y="153"/>
                </a:cubicBezTo>
                <a:cubicBezTo>
                  <a:pt x="35" y="151"/>
                  <a:pt x="32" y="153"/>
                  <a:pt x="30" y="153"/>
                </a:cubicBezTo>
                <a:cubicBezTo>
                  <a:pt x="30" y="153"/>
                  <a:pt x="30" y="153"/>
                  <a:pt x="30" y="152"/>
                </a:cubicBezTo>
                <a:cubicBezTo>
                  <a:pt x="25" y="151"/>
                  <a:pt x="18" y="156"/>
                  <a:pt x="13" y="150"/>
                </a:cubicBezTo>
                <a:cubicBezTo>
                  <a:pt x="12" y="150"/>
                  <a:pt x="12" y="151"/>
                  <a:pt x="11" y="151"/>
                </a:cubicBezTo>
                <a:cubicBezTo>
                  <a:pt x="10" y="151"/>
                  <a:pt x="9" y="150"/>
                  <a:pt x="9" y="150"/>
                </a:cubicBezTo>
                <a:cubicBezTo>
                  <a:pt x="8" y="149"/>
                  <a:pt x="6" y="147"/>
                  <a:pt x="6" y="145"/>
                </a:cubicBezTo>
                <a:cubicBezTo>
                  <a:pt x="7" y="143"/>
                  <a:pt x="6" y="141"/>
                  <a:pt x="4" y="141"/>
                </a:cubicBezTo>
                <a:cubicBezTo>
                  <a:pt x="5" y="141"/>
                  <a:pt x="3" y="139"/>
                  <a:pt x="4" y="139"/>
                </a:cubicBezTo>
                <a:cubicBezTo>
                  <a:pt x="3" y="139"/>
                  <a:pt x="3" y="136"/>
                  <a:pt x="2" y="137"/>
                </a:cubicBezTo>
                <a:cubicBezTo>
                  <a:pt x="3" y="133"/>
                  <a:pt x="3" y="131"/>
                  <a:pt x="3" y="126"/>
                </a:cubicBezTo>
                <a:cubicBezTo>
                  <a:pt x="3" y="126"/>
                  <a:pt x="2" y="126"/>
                  <a:pt x="2" y="126"/>
                </a:cubicBezTo>
                <a:cubicBezTo>
                  <a:pt x="2" y="125"/>
                  <a:pt x="1" y="125"/>
                  <a:pt x="2" y="124"/>
                </a:cubicBezTo>
                <a:cubicBezTo>
                  <a:pt x="3" y="122"/>
                  <a:pt x="0" y="119"/>
                  <a:pt x="2" y="116"/>
                </a:cubicBezTo>
                <a:cubicBezTo>
                  <a:pt x="1" y="117"/>
                  <a:pt x="2" y="116"/>
                  <a:pt x="1" y="116"/>
                </a:cubicBezTo>
                <a:cubicBezTo>
                  <a:pt x="1" y="115"/>
                  <a:pt x="2" y="116"/>
                  <a:pt x="2" y="116"/>
                </a:cubicBezTo>
                <a:cubicBezTo>
                  <a:pt x="2" y="116"/>
                  <a:pt x="3" y="114"/>
                  <a:pt x="2" y="114"/>
                </a:cubicBezTo>
                <a:cubicBezTo>
                  <a:pt x="2" y="113"/>
                  <a:pt x="3" y="114"/>
                  <a:pt x="3" y="114"/>
                </a:cubicBezTo>
                <a:cubicBezTo>
                  <a:pt x="3" y="114"/>
                  <a:pt x="3" y="113"/>
                  <a:pt x="3" y="112"/>
                </a:cubicBezTo>
                <a:cubicBezTo>
                  <a:pt x="4" y="113"/>
                  <a:pt x="3" y="112"/>
                  <a:pt x="4" y="112"/>
                </a:cubicBezTo>
                <a:cubicBezTo>
                  <a:pt x="3" y="110"/>
                  <a:pt x="3" y="109"/>
                  <a:pt x="2" y="108"/>
                </a:cubicBezTo>
                <a:cubicBezTo>
                  <a:pt x="2" y="108"/>
                  <a:pt x="2" y="108"/>
                  <a:pt x="1" y="108"/>
                </a:cubicBezTo>
                <a:cubicBezTo>
                  <a:pt x="2" y="107"/>
                  <a:pt x="1" y="107"/>
                  <a:pt x="1" y="106"/>
                </a:cubicBezTo>
                <a:cubicBezTo>
                  <a:pt x="1" y="106"/>
                  <a:pt x="1" y="106"/>
                  <a:pt x="2" y="106"/>
                </a:cubicBezTo>
                <a:cubicBezTo>
                  <a:pt x="1" y="106"/>
                  <a:pt x="1" y="106"/>
                  <a:pt x="1" y="106"/>
                </a:cubicBezTo>
                <a:cubicBezTo>
                  <a:pt x="1" y="105"/>
                  <a:pt x="2" y="105"/>
                  <a:pt x="2" y="105"/>
                </a:cubicBezTo>
                <a:cubicBezTo>
                  <a:pt x="2" y="104"/>
                  <a:pt x="2" y="104"/>
                  <a:pt x="1" y="104"/>
                </a:cubicBezTo>
                <a:cubicBezTo>
                  <a:pt x="1" y="102"/>
                  <a:pt x="3" y="101"/>
                  <a:pt x="1" y="101"/>
                </a:cubicBezTo>
                <a:cubicBezTo>
                  <a:pt x="1" y="100"/>
                  <a:pt x="2" y="100"/>
                  <a:pt x="2" y="99"/>
                </a:cubicBezTo>
                <a:cubicBezTo>
                  <a:pt x="1" y="100"/>
                  <a:pt x="1" y="100"/>
                  <a:pt x="1" y="100"/>
                </a:cubicBezTo>
                <a:cubicBezTo>
                  <a:pt x="1" y="100"/>
                  <a:pt x="1" y="100"/>
                  <a:pt x="1" y="99"/>
                </a:cubicBezTo>
                <a:cubicBezTo>
                  <a:pt x="2" y="99"/>
                  <a:pt x="2" y="99"/>
                  <a:pt x="1" y="98"/>
                </a:cubicBezTo>
                <a:cubicBezTo>
                  <a:pt x="3" y="99"/>
                  <a:pt x="1" y="97"/>
                  <a:pt x="2" y="97"/>
                </a:cubicBezTo>
                <a:cubicBezTo>
                  <a:pt x="2" y="97"/>
                  <a:pt x="2" y="97"/>
                  <a:pt x="2" y="97"/>
                </a:cubicBezTo>
                <a:cubicBezTo>
                  <a:pt x="3" y="96"/>
                  <a:pt x="1" y="96"/>
                  <a:pt x="3" y="96"/>
                </a:cubicBezTo>
                <a:cubicBezTo>
                  <a:pt x="2" y="95"/>
                  <a:pt x="3" y="94"/>
                  <a:pt x="2" y="94"/>
                </a:cubicBezTo>
                <a:cubicBezTo>
                  <a:pt x="3" y="94"/>
                  <a:pt x="2" y="93"/>
                  <a:pt x="3" y="93"/>
                </a:cubicBezTo>
                <a:cubicBezTo>
                  <a:pt x="3" y="93"/>
                  <a:pt x="3" y="91"/>
                  <a:pt x="3" y="92"/>
                </a:cubicBezTo>
                <a:cubicBezTo>
                  <a:pt x="4" y="92"/>
                  <a:pt x="2" y="91"/>
                  <a:pt x="3" y="91"/>
                </a:cubicBezTo>
                <a:cubicBezTo>
                  <a:pt x="0" y="89"/>
                  <a:pt x="1" y="86"/>
                  <a:pt x="2" y="83"/>
                </a:cubicBezTo>
                <a:cubicBezTo>
                  <a:pt x="1" y="84"/>
                  <a:pt x="2" y="82"/>
                  <a:pt x="3" y="82"/>
                </a:cubicBezTo>
                <a:cubicBezTo>
                  <a:pt x="2" y="82"/>
                  <a:pt x="2" y="82"/>
                  <a:pt x="2" y="82"/>
                </a:cubicBezTo>
                <a:cubicBezTo>
                  <a:pt x="3" y="82"/>
                  <a:pt x="5" y="78"/>
                  <a:pt x="2" y="78"/>
                </a:cubicBezTo>
                <a:cubicBezTo>
                  <a:pt x="2" y="76"/>
                  <a:pt x="3" y="78"/>
                  <a:pt x="2" y="76"/>
                </a:cubicBezTo>
                <a:cubicBezTo>
                  <a:pt x="2" y="77"/>
                  <a:pt x="3" y="76"/>
                  <a:pt x="3" y="75"/>
                </a:cubicBezTo>
                <a:cubicBezTo>
                  <a:pt x="3" y="76"/>
                  <a:pt x="3" y="77"/>
                  <a:pt x="4" y="77"/>
                </a:cubicBezTo>
                <a:cubicBezTo>
                  <a:pt x="3" y="76"/>
                  <a:pt x="4" y="76"/>
                  <a:pt x="3" y="75"/>
                </a:cubicBezTo>
                <a:cubicBezTo>
                  <a:pt x="3" y="75"/>
                  <a:pt x="4" y="74"/>
                  <a:pt x="3" y="74"/>
                </a:cubicBezTo>
                <a:cubicBezTo>
                  <a:pt x="4" y="75"/>
                  <a:pt x="4" y="73"/>
                  <a:pt x="4" y="74"/>
                </a:cubicBezTo>
                <a:cubicBezTo>
                  <a:pt x="4" y="72"/>
                  <a:pt x="3" y="72"/>
                  <a:pt x="3" y="71"/>
                </a:cubicBezTo>
                <a:cubicBezTo>
                  <a:pt x="4" y="72"/>
                  <a:pt x="2" y="69"/>
                  <a:pt x="4" y="68"/>
                </a:cubicBezTo>
                <a:cubicBezTo>
                  <a:pt x="4" y="69"/>
                  <a:pt x="4" y="69"/>
                  <a:pt x="4" y="69"/>
                </a:cubicBezTo>
                <a:cubicBezTo>
                  <a:pt x="4" y="69"/>
                  <a:pt x="4" y="69"/>
                  <a:pt x="4" y="69"/>
                </a:cubicBezTo>
                <a:cubicBezTo>
                  <a:pt x="5" y="69"/>
                  <a:pt x="5" y="69"/>
                  <a:pt x="4" y="70"/>
                </a:cubicBezTo>
                <a:cubicBezTo>
                  <a:pt x="5" y="70"/>
                  <a:pt x="5" y="69"/>
                  <a:pt x="5" y="69"/>
                </a:cubicBezTo>
                <a:cubicBezTo>
                  <a:pt x="4" y="69"/>
                  <a:pt x="4" y="68"/>
                  <a:pt x="4" y="67"/>
                </a:cubicBezTo>
                <a:cubicBezTo>
                  <a:pt x="3" y="68"/>
                  <a:pt x="3" y="67"/>
                  <a:pt x="2" y="67"/>
                </a:cubicBezTo>
                <a:cubicBezTo>
                  <a:pt x="2" y="65"/>
                  <a:pt x="2" y="62"/>
                  <a:pt x="2" y="61"/>
                </a:cubicBezTo>
                <a:cubicBezTo>
                  <a:pt x="2" y="60"/>
                  <a:pt x="4" y="61"/>
                  <a:pt x="3" y="62"/>
                </a:cubicBezTo>
                <a:cubicBezTo>
                  <a:pt x="5" y="59"/>
                  <a:pt x="3" y="56"/>
                  <a:pt x="4" y="54"/>
                </a:cubicBezTo>
                <a:cubicBezTo>
                  <a:pt x="5" y="54"/>
                  <a:pt x="6" y="50"/>
                  <a:pt x="4" y="50"/>
                </a:cubicBezTo>
                <a:cubicBezTo>
                  <a:pt x="2" y="43"/>
                  <a:pt x="4" y="39"/>
                  <a:pt x="3" y="33"/>
                </a:cubicBezTo>
                <a:cubicBezTo>
                  <a:pt x="4" y="33"/>
                  <a:pt x="4" y="33"/>
                  <a:pt x="4" y="33"/>
                </a:cubicBezTo>
                <a:cubicBezTo>
                  <a:pt x="4" y="33"/>
                  <a:pt x="3" y="33"/>
                  <a:pt x="4" y="32"/>
                </a:cubicBezTo>
                <a:cubicBezTo>
                  <a:pt x="4" y="32"/>
                  <a:pt x="4" y="32"/>
                  <a:pt x="3" y="32"/>
                </a:cubicBezTo>
                <a:cubicBezTo>
                  <a:pt x="4" y="31"/>
                  <a:pt x="4" y="32"/>
                  <a:pt x="5" y="32"/>
                </a:cubicBezTo>
                <a:cubicBezTo>
                  <a:pt x="4" y="32"/>
                  <a:pt x="4" y="31"/>
                  <a:pt x="4" y="31"/>
                </a:cubicBezTo>
                <a:cubicBezTo>
                  <a:pt x="4" y="31"/>
                  <a:pt x="5" y="31"/>
                  <a:pt x="5" y="31"/>
                </a:cubicBezTo>
                <a:cubicBezTo>
                  <a:pt x="5" y="31"/>
                  <a:pt x="4" y="30"/>
                  <a:pt x="5" y="30"/>
                </a:cubicBezTo>
                <a:cubicBezTo>
                  <a:pt x="4" y="31"/>
                  <a:pt x="5" y="30"/>
                  <a:pt x="5" y="28"/>
                </a:cubicBezTo>
                <a:cubicBezTo>
                  <a:pt x="5" y="28"/>
                  <a:pt x="4" y="27"/>
                  <a:pt x="3" y="27"/>
                </a:cubicBezTo>
                <a:cubicBezTo>
                  <a:pt x="3" y="26"/>
                  <a:pt x="3" y="24"/>
                  <a:pt x="3" y="24"/>
                </a:cubicBezTo>
                <a:cubicBezTo>
                  <a:pt x="3" y="23"/>
                  <a:pt x="3" y="24"/>
                  <a:pt x="4" y="24"/>
                </a:cubicBezTo>
                <a:cubicBezTo>
                  <a:pt x="3" y="22"/>
                  <a:pt x="5" y="20"/>
                  <a:pt x="3" y="20"/>
                </a:cubicBezTo>
                <a:cubicBezTo>
                  <a:pt x="3" y="19"/>
                  <a:pt x="4" y="20"/>
                  <a:pt x="5" y="20"/>
                </a:cubicBezTo>
                <a:cubicBezTo>
                  <a:pt x="4" y="19"/>
                  <a:pt x="4" y="19"/>
                  <a:pt x="4" y="19"/>
                </a:cubicBezTo>
                <a:cubicBezTo>
                  <a:pt x="5" y="18"/>
                  <a:pt x="7" y="18"/>
                  <a:pt x="6" y="16"/>
                </a:cubicBezTo>
                <a:cubicBezTo>
                  <a:pt x="6" y="16"/>
                  <a:pt x="7" y="17"/>
                  <a:pt x="6" y="17"/>
                </a:cubicBezTo>
                <a:cubicBezTo>
                  <a:pt x="6" y="15"/>
                  <a:pt x="6" y="16"/>
                  <a:pt x="6" y="14"/>
                </a:cubicBezTo>
                <a:cubicBezTo>
                  <a:pt x="6" y="15"/>
                  <a:pt x="6" y="15"/>
                  <a:pt x="7" y="15"/>
                </a:cubicBezTo>
                <a:cubicBezTo>
                  <a:pt x="6" y="13"/>
                  <a:pt x="9" y="13"/>
                  <a:pt x="7" y="10"/>
                </a:cubicBezTo>
                <a:cubicBezTo>
                  <a:pt x="8" y="10"/>
                  <a:pt x="8" y="9"/>
                  <a:pt x="9" y="8"/>
                </a:cubicBezTo>
                <a:cubicBezTo>
                  <a:pt x="10" y="9"/>
                  <a:pt x="9" y="9"/>
                  <a:pt x="9" y="8"/>
                </a:cubicBezTo>
                <a:cubicBezTo>
                  <a:pt x="10" y="8"/>
                  <a:pt x="10" y="8"/>
                  <a:pt x="10" y="8"/>
                </a:cubicBezTo>
                <a:cubicBezTo>
                  <a:pt x="11" y="8"/>
                  <a:pt x="10" y="8"/>
                  <a:pt x="10" y="7"/>
                </a:cubicBezTo>
                <a:cubicBezTo>
                  <a:pt x="11" y="7"/>
                  <a:pt x="11" y="7"/>
                  <a:pt x="11" y="7"/>
                </a:cubicBezTo>
                <a:cubicBezTo>
                  <a:pt x="12" y="7"/>
                  <a:pt x="12" y="7"/>
                  <a:pt x="12" y="6"/>
                </a:cubicBezTo>
                <a:cubicBezTo>
                  <a:pt x="13" y="6"/>
                  <a:pt x="14" y="5"/>
                  <a:pt x="15" y="6"/>
                </a:cubicBezTo>
                <a:cubicBezTo>
                  <a:pt x="15" y="5"/>
                  <a:pt x="14" y="5"/>
                  <a:pt x="14" y="5"/>
                </a:cubicBezTo>
                <a:cubicBezTo>
                  <a:pt x="15" y="4"/>
                  <a:pt x="17" y="5"/>
                  <a:pt x="17" y="6"/>
                </a:cubicBezTo>
                <a:cubicBezTo>
                  <a:pt x="18" y="5"/>
                  <a:pt x="18" y="6"/>
                  <a:pt x="18" y="5"/>
                </a:cubicBezTo>
                <a:cubicBezTo>
                  <a:pt x="19" y="5"/>
                  <a:pt x="19" y="6"/>
                  <a:pt x="19" y="4"/>
                </a:cubicBezTo>
                <a:cubicBezTo>
                  <a:pt x="20" y="4"/>
                  <a:pt x="21" y="5"/>
                  <a:pt x="21" y="4"/>
                </a:cubicBezTo>
                <a:cubicBezTo>
                  <a:pt x="22" y="4"/>
                  <a:pt x="21" y="5"/>
                  <a:pt x="22" y="5"/>
                </a:cubicBezTo>
                <a:cubicBezTo>
                  <a:pt x="22" y="5"/>
                  <a:pt x="21" y="5"/>
                  <a:pt x="22" y="4"/>
                </a:cubicBezTo>
                <a:cubicBezTo>
                  <a:pt x="22" y="4"/>
                  <a:pt x="22" y="5"/>
                  <a:pt x="23" y="4"/>
                </a:cubicBezTo>
                <a:cubicBezTo>
                  <a:pt x="27" y="5"/>
                  <a:pt x="32" y="0"/>
                  <a:pt x="35" y="4"/>
                </a:cubicBezTo>
                <a:cubicBezTo>
                  <a:pt x="37" y="3"/>
                  <a:pt x="40" y="2"/>
                  <a:pt x="43" y="3"/>
                </a:cubicBezTo>
                <a:cubicBezTo>
                  <a:pt x="44" y="2"/>
                  <a:pt x="47" y="3"/>
                  <a:pt x="48" y="2"/>
                </a:cubicBezTo>
                <a:cubicBezTo>
                  <a:pt x="48" y="3"/>
                  <a:pt x="51" y="3"/>
                  <a:pt x="51" y="4"/>
                </a:cubicBezTo>
                <a:cubicBezTo>
                  <a:pt x="53" y="4"/>
                  <a:pt x="54" y="2"/>
                  <a:pt x="55" y="4"/>
                </a:cubicBezTo>
                <a:cubicBezTo>
                  <a:pt x="55" y="3"/>
                  <a:pt x="55" y="3"/>
                  <a:pt x="56" y="3"/>
                </a:cubicBezTo>
                <a:cubicBezTo>
                  <a:pt x="56" y="3"/>
                  <a:pt x="55" y="3"/>
                  <a:pt x="55" y="4"/>
                </a:cubicBezTo>
                <a:cubicBezTo>
                  <a:pt x="56" y="3"/>
                  <a:pt x="56" y="3"/>
                  <a:pt x="56" y="3"/>
                </a:cubicBezTo>
                <a:cubicBezTo>
                  <a:pt x="56" y="3"/>
                  <a:pt x="57" y="3"/>
                  <a:pt x="58" y="4"/>
                </a:cubicBezTo>
                <a:cubicBezTo>
                  <a:pt x="60" y="2"/>
                  <a:pt x="61" y="3"/>
                  <a:pt x="63" y="3"/>
                </a:cubicBezTo>
                <a:cubicBezTo>
                  <a:pt x="63" y="1"/>
                  <a:pt x="67" y="4"/>
                  <a:pt x="67" y="2"/>
                </a:cubicBezTo>
                <a:cubicBezTo>
                  <a:pt x="69" y="3"/>
                  <a:pt x="71" y="2"/>
                  <a:pt x="73" y="2"/>
                </a:cubicBezTo>
                <a:cubicBezTo>
                  <a:pt x="73" y="2"/>
                  <a:pt x="73" y="2"/>
                  <a:pt x="73" y="2"/>
                </a:cubicBezTo>
                <a:cubicBezTo>
                  <a:pt x="75" y="3"/>
                  <a:pt x="78" y="1"/>
                  <a:pt x="80" y="2"/>
                </a:cubicBezTo>
                <a:cubicBezTo>
                  <a:pt x="81" y="0"/>
                  <a:pt x="90" y="1"/>
                  <a:pt x="93" y="1"/>
                </a:cubicBezTo>
                <a:cubicBezTo>
                  <a:pt x="94" y="0"/>
                  <a:pt x="99" y="2"/>
                  <a:pt x="100" y="1"/>
                </a:cubicBezTo>
                <a:cubicBezTo>
                  <a:pt x="101" y="2"/>
                  <a:pt x="102" y="2"/>
                  <a:pt x="102" y="3"/>
                </a:cubicBezTo>
                <a:cubicBezTo>
                  <a:pt x="103" y="3"/>
                  <a:pt x="103" y="4"/>
                  <a:pt x="104" y="2"/>
                </a:cubicBezTo>
                <a:cubicBezTo>
                  <a:pt x="104" y="2"/>
                  <a:pt x="104" y="3"/>
                  <a:pt x="104" y="3"/>
                </a:cubicBezTo>
                <a:cubicBezTo>
                  <a:pt x="105" y="1"/>
                  <a:pt x="107" y="1"/>
                  <a:pt x="109" y="1"/>
                </a:cubicBezTo>
                <a:cubicBezTo>
                  <a:pt x="109" y="1"/>
                  <a:pt x="108" y="1"/>
                  <a:pt x="109" y="2"/>
                </a:cubicBezTo>
                <a:cubicBezTo>
                  <a:pt x="110" y="2"/>
                  <a:pt x="109" y="1"/>
                  <a:pt x="109" y="1"/>
                </a:cubicBezTo>
                <a:cubicBezTo>
                  <a:pt x="110" y="1"/>
                  <a:pt x="110" y="2"/>
                  <a:pt x="110" y="1"/>
                </a:cubicBezTo>
                <a:cubicBezTo>
                  <a:pt x="113" y="4"/>
                  <a:pt x="115" y="1"/>
                  <a:pt x="119" y="1"/>
                </a:cubicBezTo>
                <a:cubicBezTo>
                  <a:pt x="119" y="1"/>
                  <a:pt x="122" y="1"/>
                  <a:pt x="124" y="1"/>
                </a:cubicBezTo>
                <a:cubicBezTo>
                  <a:pt x="123" y="0"/>
                  <a:pt x="124" y="1"/>
                  <a:pt x="124" y="1"/>
                </a:cubicBezTo>
                <a:close/>
                <a:moveTo>
                  <a:pt x="209" y="103"/>
                </a:moveTo>
                <a:cubicBezTo>
                  <a:pt x="208" y="104"/>
                  <a:pt x="210" y="102"/>
                  <a:pt x="209" y="103"/>
                </a:cubicBezTo>
                <a:close/>
                <a:moveTo>
                  <a:pt x="202" y="148"/>
                </a:moveTo>
                <a:cubicBezTo>
                  <a:pt x="201" y="149"/>
                  <a:pt x="203" y="147"/>
                  <a:pt x="202" y="148"/>
                </a:cubicBezTo>
                <a:close/>
                <a:moveTo>
                  <a:pt x="200" y="149"/>
                </a:moveTo>
                <a:cubicBezTo>
                  <a:pt x="199" y="150"/>
                  <a:pt x="201" y="148"/>
                  <a:pt x="200" y="149"/>
                </a:cubicBezTo>
                <a:close/>
                <a:moveTo>
                  <a:pt x="1" y="101"/>
                </a:moveTo>
                <a:cubicBezTo>
                  <a:pt x="1" y="101"/>
                  <a:pt x="1" y="101"/>
                  <a:pt x="1" y="101"/>
                </a:cubicBezTo>
                <a:close/>
                <a:moveTo>
                  <a:pt x="3" y="75"/>
                </a:moveTo>
                <a:cubicBezTo>
                  <a:pt x="3" y="75"/>
                  <a:pt x="3" y="75"/>
                  <a:pt x="3" y="75"/>
                </a:cubicBezTo>
                <a:close/>
                <a:moveTo>
                  <a:pt x="9" y="10"/>
                </a:moveTo>
                <a:cubicBezTo>
                  <a:pt x="9" y="9"/>
                  <a:pt x="8" y="10"/>
                  <a:pt x="9" y="10"/>
                </a:cubicBezTo>
                <a:close/>
                <a:moveTo>
                  <a:pt x="89" y="2"/>
                </a:moveTo>
                <a:cubicBezTo>
                  <a:pt x="89" y="2"/>
                  <a:pt x="89" y="2"/>
                  <a:pt x="89" y="2"/>
                </a:cubicBezTo>
                <a:close/>
                <a:moveTo>
                  <a:pt x="106" y="2"/>
                </a:moveTo>
                <a:cubicBezTo>
                  <a:pt x="106" y="3"/>
                  <a:pt x="106" y="2"/>
                  <a:pt x="106" y="2"/>
                </a:cubicBezTo>
                <a:close/>
                <a:moveTo>
                  <a:pt x="155" y="2"/>
                </a:moveTo>
                <a:cubicBezTo>
                  <a:pt x="156" y="3"/>
                  <a:pt x="155" y="2"/>
                  <a:pt x="155" y="2"/>
                </a:cubicBezTo>
                <a:close/>
                <a:moveTo>
                  <a:pt x="182" y="2"/>
                </a:moveTo>
                <a:cubicBezTo>
                  <a:pt x="182" y="3"/>
                  <a:pt x="181" y="2"/>
                  <a:pt x="182" y="2"/>
                </a:cubicBezTo>
                <a:close/>
                <a:moveTo>
                  <a:pt x="182" y="2"/>
                </a:moveTo>
                <a:cubicBezTo>
                  <a:pt x="182" y="3"/>
                  <a:pt x="182" y="2"/>
                  <a:pt x="182" y="2"/>
                </a:cubicBezTo>
                <a:close/>
                <a:moveTo>
                  <a:pt x="45" y="3"/>
                </a:moveTo>
                <a:cubicBezTo>
                  <a:pt x="45" y="3"/>
                  <a:pt x="45" y="3"/>
                  <a:pt x="45" y="3"/>
                </a:cubicBezTo>
                <a:close/>
                <a:moveTo>
                  <a:pt x="105" y="3"/>
                </a:moveTo>
                <a:cubicBezTo>
                  <a:pt x="106" y="3"/>
                  <a:pt x="105" y="3"/>
                  <a:pt x="105" y="3"/>
                </a:cubicBezTo>
                <a:close/>
                <a:moveTo>
                  <a:pt x="67" y="3"/>
                </a:moveTo>
                <a:cubicBezTo>
                  <a:pt x="67" y="3"/>
                  <a:pt x="67" y="3"/>
                  <a:pt x="67" y="3"/>
                </a:cubicBezTo>
                <a:close/>
                <a:moveTo>
                  <a:pt x="69" y="3"/>
                </a:moveTo>
                <a:cubicBezTo>
                  <a:pt x="69" y="3"/>
                  <a:pt x="69" y="3"/>
                  <a:pt x="69" y="3"/>
                </a:cubicBezTo>
                <a:close/>
                <a:moveTo>
                  <a:pt x="174" y="3"/>
                </a:moveTo>
                <a:cubicBezTo>
                  <a:pt x="174" y="3"/>
                  <a:pt x="174" y="3"/>
                  <a:pt x="174" y="3"/>
                </a:cubicBezTo>
                <a:close/>
                <a:moveTo>
                  <a:pt x="43" y="4"/>
                </a:moveTo>
                <a:cubicBezTo>
                  <a:pt x="44" y="4"/>
                  <a:pt x="43" y="3"/>
                  <a:pt x="43" y="4"/>
                </a:cubicBezTo>
                <a:close/>
                <a:moveTo>
                  <a:pt x="44" y="4"/>
                </a:moveTo>
                <a:cubicBezTo>
                  <a:pt x="44" y="4"/>
                  <a:pt x="44" y="3"/>
                  <a:pt x="44" y="4"/>
                </a:cubicBezTo>
                <a:close/>
                <a:moveTo>
                  <a:pt x="60" y="4"/>
                </a:moveTo>
                <a:cubicBezTo>
                  <a:pt x="60" y="4"/>
                  <a:pt x="60" y="3"/>
                  <a:pt x="60" y="4"/>
                </a:cubicBezTo>
                <a:close/>
                <a:moveTo>
                  <a:pt x="104" y="4"/>
                </a:moveTo>
                <a:cubicBezTo>
                  <a:pt x="104" y="4"/>
                  <a:pt x="104" y="3"/>
                  <a:pt x="104" y="4"/>
                </a:cubicBezTo>
                <a:close/>
                <a:moveTo>
                  <a:pt x="103" y="4"/>
                </a:moveTo>
                <a:cubicBezTo>
                  <a:pt x="103" y="4"/>
                  <a:pt x="103" y="4"/>
                  <a:pt x="103" y="4"/>
                </a:cubicBezTo>
                <a:close/>
                <a:moveTo>
                  <a:pt x="27" y="4"/>
                </a:moveTo>
                <a:cubicBezTo>
                  <a:pt x="27" y="4"/>
                  <a:pt x="27" y="4"/>
                  <a:pt x="27" y="4"/>
                </a:cubicBezTo>
                <a:close/>
                <a:moveTo>
                  <a:pt x="59" y="4"/>
                </a:moveTo>
                <a:cubicBezTo>
                  <a:pt x="59" y="4"/>
                  <a:pt x="59" y="4"/>
                  <a:pt x="59" y="4"/>
                </a:cubicBezTo>
                <a:close/>
                <a:moveTo>
                  <a:pt x="104" y="4"/>
                </a:moveTo>
                <a:cubicBezTo>
                  <a:pt x="104" y="4"/>
                  <a:pt x="104" y="4"/>
                  <a:pt x="104" y="4"/>
                </a:cubicBezTo>
                <a:close/>
                <a:moveTo>
                  <a:pt x="169" y="4"/>
                </a:moveTo>
                <a:cubicBezTo>
                  <a:pt x="170" y="4"/>
                  <a:pt x="169" y="4"/>
                  <a:pt x="169" y="4"/>
                </a:cubicBezTo>
                <a:close/>
                <a:moveTo>
                  <a:pt x="26" y="4"/>
                </a:moveTo>
                <a:cubicBezTo>
                  <a:pt x="26" y="5"/>
                  <a:pt x="26" y="4"/>
                  <a:pt x="26" y="4"/>
                </a:cubicBezTo>
                <a:close/>
                <a:moveTo>
                  <a:pt x="50" y="4"/>
                </a:moveTo>
                <a:cubicBezTo>
                  <a:pt x="51" y="5"/>
                  <a:pt x="50" y="4"/>
                  <a:pt x="50" y="4"/>
                </a:cubicBezTo>
                <a:close/>
                <a:moveTo>
                  <a:pt x="190" y="5"/>
                </a:moveTo>
                <a:cubicBezTo>
                  <a:pt x="190" y="5"/>
                  <a:pt x="190" y="5"/>
                  <a:pt x="190" y="5"/>
                </a:cubicBezTo>
                <a:close/>
                <a:moveTo>
                  <a:pt x="20" y="5"/>
                </a:moveTo>
                <a:cubicBezTo>
                  <a:pt x="20" y="5"/>
                  <a:pt x="20" y="5"/>
                  <a:pt x="20" y="5"/>
                </a:cubicBezTo>
                <a:close/>
                <a:moveTo>
                  <a:pt x="19" y="6"/>
                </a:moveTo>
                <a:cubicBezTo>
                  <a:pt x="19" y="6"/>
                  <a:pt x="19" y="6"/>
                  <a:pt x="19" y="6"/>
                </a:cubicBezTo>
                <a:close/>
                <a:moveTo>
                  <a:pt x="13" y="7"/>
                </a:moveTo>
                <a:cubicBezTo>
                  <a:pt x="13" y="7"/>
                  <a:pt x="12" y="6"/>
                  <a:pt x="13" y="7"/>
                </a:cubicBezTo>
                <a:close/>
                <a:moveTo>
                  <a:pt x="11" y="8"/>
                </a:moveTo>
                <a:cubicBezTo>
                  <a:pt x="11" y="8"/>
                  <a:pt x="11" y="8"/>
                  <a:pt x="11" y="8"/>
                </a:cubicBezTo>
                <a:close/>
                <a:moveTo>
                  <a:pt x="198" y="8"/>
                </a:moveTo>
                <a:cubicBezTo>
                  <a:pt x="199" y="8"/>
                  <a:pt x="198" y="8"/>
                  <a:pt x="198" y="8"/>
                </a:cubicBezTo>
                <a:close/>
                <a:moveTo>
                  <a:pt x="10" y="9"/>
                </a:moveTo>
                <a:cubicBezTo>
                  <a:pt x="10" y="9"/>
                  <a:pt x="10" y="9"/>
                  <a:pt x="10" y="9"/>
                </a:cubicBezTo>
                <a:close/>
                <a:moveTo>
                  <a:pt x="9" y="9"/>
                </a:moveTo>
                <a:cubicBezTo>
                  <a:pt x="9" y="10"/>
                  <a:pt x="9" y="9"/>
                  <a:pt x="9" y="9"/>
                </a:cubicBezTo>
                <a:close/>
                <a:moveTo>
                  <a:pt x="202" y="9"/>
                </a:moveTo>
                <a:cubicBezTo>
                  <a:pt x="203" y="10"/>
                  <a:pt x="202" y="9"/>
                  <a:pt x="202" y="9"/>
                </a:cubicBezTo>
                <a:close/>
                <a:moveTo>
                  <a:pt x="7" y="11"/>
                </a:moveTo>
                <a:cubicBezTo>
                  <a:pt x="8" y="11"/>
                  <a:pt x="7" y="10"/>
                  <a:pt x="7" y="11"/>
                </a:cubicBezTo>
                <a:close/>
                <a:moveTo>
                  <a:pt x="8" y="11"/>
                </a:moveTo>
                <a:cubicBezTo>
                  <a:pt x="8" y="11"/>
                  <a:pt x="8" y="10"/>
                  <a:pt x="8" y="11"/>
                </a:cubicBezTo>
                <a:close/>
                <a:moveTo>
                  <a:pt x="8" y="11"/>
                </a:moveTo>
                <a:cubicBezTo>
                  <a:pt x="8" y="11"/>
                  <a:pt x="8" y="11"/>
                  <a:pt x="8" y="11"/>
                </a:cubicBezTo>
                <a:close/>
                <a:moveTo>
                  <a:pt x="6" y="16"/>
                </a:moveTo>
                <a:cubicBezTo>
                  <a:pt x="6" y="16"/>
                  <a:pt x="6" y="16"/>
                  <a:pt x="6" y="16"/>
                </a:cubicBezTo>
                <a:close/>
                <a:moveTo>
                  <a:pt x="6" y="18"/>
                </a:moveTo>
                <a:cubicBezTo>
                  <a:pt x="7" y="18"/>
                  <a:pt x="6" y="18"/>
                  <a:pt x="6" y="18"/>
                </a:cubicBezTo>
                <a:close/>
                <a:moveTo>
                  <a:pt x="6" y="18"/>
                </a:moveTo>
                <a:cubicBezTo>
                  <a:pt x="6" y="19"/>
                  <a:pt x="6" y="17"/>
                  <a:pt x="6" y="18"/>
                </a:cubicBezTo>
                <a:close/>
                <a:moveTo>
                  <a:pt x="5" y="19"/>
                </a:moveTo>
                <a:cubicBezTo>
                  <a:pt x="5" y="19"/>
                  <a:pt x="5" y="19"/>
                  <a:pt x="5" y="19"/>
                </a:cubicBezTo>
                <a:close/>
                <a:moveTo>
                  <a:pt x="5" y="20"/>
                </a:moveTo>
                <a:cubicBezTo>
                  <a:pt x="5" y="20"/>
                  <a:pt x="5" y="20"/>
                  <a:pt x="5" y="20"/>
                </a:cubicBezTo>
                <a:close/>
                <a:moveTo>
                  <a:pt x="4" y="22"/>
                </a:moveTo>
                <a:cubicBezTo>
                  <a:pt x="5" y="22"/>
                  <a:pt x="4" y="22"/>
                  <a:pt x="4" y="22"/>
                </a:cubicBezTo>
                <a:close/>
                <a:moveTo>
                  <a:pt x="206" y="22"/>
                </a:moveTo>
                <a:cubicBezTo>
                  <a:pt x="207" y="22"/>
                  <a:pt x="206" y="22"/>
                  <a:pt x="206" y="22"/>
                </a:cubicBezTo>
                <a:close/>
                <a:moveTo>
                  <a:pt x="4" y="23"/>
                </a:moveTo>
                <a:cubicBezTo>
                  <a:pt x="4" y="23"/>
                  <a:pt x="4" y="23"/>
                  <a:pt x="4" y="23"/>
                </a:cubicBezTo>
                <a:close/>
                <a:moveTo>
                  <a:pt x="5" y="30"/>
                </a:moveTo>
                <a:cubicBezTo>
                  <a:pt x="5" y="30"/>
                  <a:pt x="5" y="30"/>
                  <a:pt x="5" y="30"/>
                </a:cubicBezTo>
                <a:close/>
                <a:moveTo>
                  <a:pt x="4" y="33"/>
                </a:moveTo>
                <a:cubicBezTo>
                  <a:pt x="5" y="33"/>
                  <a:pt x="4" y="33"/>
                  <a:pt x="4" y="33"/>
                </a:cubicBezTo>
                <a:close/>
                <a:moveTo>
                  <a:pt x="4" y="34"/>
                </a:moveTo>
                <a:cubicBezTo>
                  <a:pt x="5" y="34"/>
                  <a:pt x="4" y="33"/>
                  <a:pt x="4" y="34"/>
                </a:cubicBezTo>
                <a:close/>
                <a:moveTo>
                  <a:pt x="206" y="39"/>
                </a:moveTo>
                <a:cubicBezTo>
                  <a:pt x="206" y="39"/>
                  <a:pt x="206" y="39"/>
                  <a:pt x="206" y="39"/>
                </a:cubicBezTo>
                <a:close/>
                <a:moveTo>
                  <a:pt x="206" y="40"/>
                </a:moveTo>
                <a:cubicBezTo>
                  <a:pt x="207" y="40"/>
                  <a:pt x="206" y="40"/>
                  <a:pt x="206" y="40"/>
                </a:cubicBezTo>
                <a:close/>
                <a:moveTo>
                  <a:pt x="206" y="48"/>
                </a:moveTo>
                <a:cubicBezTo>
                  <a:pt x="207" y="48"/>
                  <a:pt x="206" y="47"/>
                  <a:pt x="206" y="48"/>
                </a:cubicBezTo>
                <a:close/>
                <a:moveTo>
                  <a:pt x="205" y="49"/>
                </a:moveTo>
                <a:cubicBezTo>
                  <a:pt x="206" y="49"/>
                  <a:pt x="205" y="49"/>
                  <a:pt x="205" y="49"/>
                </a:cubicBezTo>
                <a:close/>
                <a:moveTo>
                  <a:pt x="4" y="55"/>
                </a:moveTo>
                <a:cubicBezTo>
                  <a:pt x="5" y="55"/>
                  <a:pt x="4" y="55"/>
                  <a:pt x="4" y="55"/>
                </a:cubicBezTo>
                <a:close/>
                <a:moveTo>
                  <a:pt x="4" y="56"/>
                </a:moveTo>
                <a:cubicBezTo>
                  <a:pt x="5" y="56"/>
                  <a:pt x="4" y="56"/>
                  <a:pt x="4" y="56"/>
                </a:cubicBezTo>
                <a:close/>
                <a:moveTo>
                  <a:pt x="208" y="67"/>
                </a:moveTo>
                <a:cubicBezTo>
                  <a:pt x="208" y="67"/>
                  <a:pt x="208" y="67"/>
                  <a:pt x="208" y="67"/>
                </a:cubicBezTo>
                <a:close/>
                <a:moveTo>
                  <a:pt x="4" y="70"/>
                </a:moveTo>
                <a:cubicBezTo>
                  <a:pt x="5" y="73"/>
                  <a:pt x="3" y="69"/>
                  <a:pt x="4" y="70"/>
                </a:cubicBezTo>
                <a:close/>
                <a:moveTo>
                  <a:pt x="4" y="71"/>
                </a:moveTo>
                <a:cubicBezTo>
                  <a:pt x="5" y="71"/>
                  <a:pt x="4" y="70"/>
                  <a:pt x="4" y="71"/>
                </a:cubicBezTo>
                <a:close/>
                <a:moveTo>
                  <a:pt x="4" y="75"/>
                </a:moveTo>
                <a:cubicBezTo>
                  <a:pt x="5" y="75"/>
                  <a:pt x="4" y="74"/>
                  <a:pt x="4" y="75"/>
                </a:cubicBezTo>
                <a:close/>
                <a:moveTo>
                  <a:pt x="4" y="75"/>
                </a:moveTo>
                <a:cubicBezTo>
                  <a:pt x="4" y="75"/>
                  <a:pt x="4" y="75"/>
                  <a:pt x="4" y="75"/>
                </a:cubicBezTo>
                <a:close/>
                <a:moveTo>
                  <a:pt x="4" y="75"/>
                </a:moveTo>
                <a:cubicBezTo>
                  <a:pt x="5" y="75"/>
                  <a:pt x="4" y="75"/>
                  <a:pt x="4" y="75"/>
                </a:cubicBezTo>
                <a:close/>
                <a:moveTo>
                  <a:pt x="4" y="76"/>
                </a:moveTo>
                <a:cubicBezTo>
                  <a:pt x="4" y="76"/>
                  <a:pt x="4" y="76"/>
                  <a:pt x="4" y="76"/>
                </a:cubicBezTo>
                <a:close/>
                <a:moveTo>
                  <a:pt x="3" y="77"/>
                </a:moveTo>
                <a:cubicBezTo>
                  <a:pt x="3" y="77"/>
                  <a:pt x="3" y="77"/>
                  <a:pt x="3" y="77"/>
                </a:cubicBezTo>
                <a:close/>
                <a:moveTo>
                  <a:pt x="209" y="83"/>
                </a:moveTo>
                <a:cubicBezTo>
                  <a:pt x="209" y="83"/>
                  <a:pt x="208" y="83"/>
                  <a:pt x="209" y="83"/>
                </a:cubicBezTo>
                <a:close/>
                <a:moveTo>
                  <a:pt x="207" y="92"/>
                </a:moveTo>
                <a:cubicBezTo>
                  <a:pt x="207" y="93"/>
                  <a:pt x="207" y="92"/>
                  <a:pt x="207" y="92"/>
                </a:cubicBezTo>
                <a:close/>
                <a:moveTo>
                  <a:pt x="4" y="93"/>
                </a:moveTo>
                <a:cubicBezTo>
                  <a:pt x="4" y="93"/>
                  <a:pt x="4" y="93"/>
                  <a:pt x="4" y="93"/>
                </a:cubicBezTo>
                <a:close/>
                <a:moveTo>
                  <a:pt x="3" y="94"/>
                </a:moveTo>
                <a:cubicBezTo>
                  <a:pt x="4" y="94"/>
                  <a:pt x="3" y="94"/>
                  <a:pt x="3" y="94"/>
                </a:cubicBezTo>
                <a:close/>
                <a:moveTo>
                  <a:pt x="3" y="94"/>
                </a:moveTo>
                <a:cubicBezTo>
                  <a:pt x="3" y="94"/>
                  <a:pt x="3" y="94"/>
                  <a:pt x="3" y="94"/>
                </a:cubicBezTo>
                <a:close/>
                <a:moveTo>
                  <a:pt x="3" y="95"/>
                </a:moveTo>
                <a:cubicBezTo>
                  <a:pt x="3" y="95"/>
                  <a:pt x="3" y="95"/>
                  <a:pt x="3" y="95"/>
                </a:cubicBezTo>
                <a:close/>
                <a:moveTo>
                  <a:pt x="3" y="95"/>
                </a:moveTo>
                <a:cubicBezTo>
                  <a:pt x="3" y="95"/>
                  <a:pt x="2" y="95"/>
                  <a:pt x="3" y="95"/>
                </a:cubicBezTo>
                <a:close/>
                <a:moveTo>
                  <a:pt x="209" y="97"/>
                </a:moveTo>
                <a:cubicBezTo>
                  <a:pt x="209" y="98"/>
                  <a:pt x="208" y="97"/>
                  <a:pt x="209" y="97"/>
                </a:cubicBezTo>
                <a:close/>
                <a:moveTo>
                  <a:pt x="2" y="99"/>
                </a:moveTo>
                <a:cubicBezTo>
                  <a:pt x="2" y="100"/>
                  <a:pt x="2" y="98"/>
                  <a:pt x="2" y="99"/>
                </a:cubicBezTo>
                <a:close/>
                <a:moveTo>
                  <a:pt x="2" y="103"/>
                </a:moveTo>
                <a:cubicBezTo>
                  <a:pt x="2" y="103"/>
                  <a:pt x="2" y="103"/>
                  <a:pt x="2" y="103"/>
                </a:cubicBezTo>
                <a:close/>
                <a:moveTo>
                  <a:pt x="207" y="105"/>
                </a:moveTo>
                <a:cubicBezTo>
                  <a:pt x="207" y="105"/>
                  <a:pt x="207" y="104"/>
                  <a:pt x="207" y="105"/>
                </a:cubicBezTo>
                <a:close/>
                <a:moveTo>
                  <a:pt x="2" y="106"/>
                </a:moveTo>
                <a:cubicBezTo>
                  <a:pt x="2" y="106"/>
                  <a:pt x="1" y="106"/>
                  <a:pt x="2" y="106"/>
                </a:cubicBezTo>
                <a:close/>
                <a:moveTo>
                  <a:pt x="4" y="112"/>
                </a:moveTo>
                <a:cubicBezTo>
                  <a:pt x="4" y="113"/>
                  <a:pt x="4" y="112"/>
                  <a:pt x="4" y="112"/>
                </a:cubicBezTo>
                <a:close/>
                <a:moveTo>
                  <a:pt x="5" y="112"/>
                </a:moveTo>
                <a:cubicBezTo>
                  <a:pt x="5" y="113"/>
                  <a:pt x="5" y="112"/>
                  <a:pt x="5" y="112"/>
                </a:cubicBezTo>
                <a:close/>
                <a:moveTo>
                  <a:pt x="3" y="113"/>
                </a:moveTo>
                <a:cubicBezTo>
                  <a:pt x="4" y="113"/>
                  <a:pt x="3" y="113"/>
                  <a:pt x="3" y="113"/>
                </a:cubicBezTo>
                <a:close/>
                <a:moveTo>
                  <a:pt x="4" y="113"/>
                </a:moveTo>
                <a:cubicBezTo>
                  <a:pt x="4" y="113"/>
                  <a:pt x="4" y="113"/>
                  <a:pt x="4" y="113"/>
                </a:cubicBezTo>
                <a:close/>
                <a:moveTo>
                  <a:pt x="3" y="114"/>
                </a:moveTo>
                <a:cubicBezTo>
                  <a:pt x="4" y="114"/>
                  <a:pt x="3" y="114"/>
                  <a:pt x="3" y="114"/>
                </a:cubicBezTo>
                <a:close/>
                <a:moveTo>
                  <a:pt x="207" y="115"/>
                </a:moveTo>
                <a:cubicBezTo>
                  <a:pt x="208" y="116"/>
                  <a:pt x="208" y="114"/>
                  <a:pt x="207" y="115"/>
                </a:cubicBezTo>
                <a:close/>
                <a:moveTo>
                  <a:pt x="3" y="115"/>
                </a:moveTo>
                <a:cubicBezTo>
                  <a:pt x="3" y="115"/>
                  <a:pt x="3" y="115"/>
                  <a:pt x="3" y="115"/>
                </a:cubicBezTo>
                <a:close/>
                <a:moveTo>
                  <a:pt x="3" y="116"/>
                </a:moveTo>
                <a:cubicBezTo>
                  <a:pt x="3" y="116"/>
                  <a:pt x="2" y="116"/>
                  <a:pt x="3" y="116"/>
                </a:cubicBezTo>
                <a:close/>
                <a:moveTo>
                  <a:pt x="3" y="117"/>
                </a:moveTo>
                <a:cubicBezTo>
                  <a:pt x="3" y="117"/>
                  <a:pt x="2" y="117"/>
                  <a:pt x="3" y="117"/>
                </a:cubicBezTo>
                <a:close/>
                <a:moveTo>
                  <a:pt x="2" y="118"/>
                </a:moveTo>
                <a:cubicBezTo>
                  <a:pt x="2" y="118"/>
                  <a:pt x="2" y="118"/>
                  <a:pt x="2" y="118"/>
                </a:cubicBezTo>
                <a:close/>
                <a:moveTo>
                  <a:pt x="208" y="130"/>
                </a:moveTo>
                <a:cubicBezTo>
                  <a:pt x="208" y="130"/>
                  <a:pt x="208" y="130"/>
                  <a:pt x="208" y="130"/>
                </a:cubicBezTo>
                <a:close/>
                <a:moveTo>
                  <a:pt x="208" y="131"/>
                </a:moveTo>
                <a:cubicBezTo>
                  <a:pt x="208" y="131"/>
                  <a:pt x="208" y="131"/>
                  <a:pt x="208" y="131"/>
                </a:cubicBezTo>
                <a:close/>
                <a:moveTo>
                  <a:pt x="4" y="132"/>
                </a:moveTo>
                <a:cubicBezTo>
                  <a:pt x="4" y="132"/>
                  <a:pt x="4" y="132"/>
                  <a:pt x="4" y="132"/>
                </a:cubicBezTo>
                <a:close/>
                <a:moveTo>
                  <a:pt x="4" y="133"/>
                </a:moveTo>
                <a:cubicBezTo>
                  <a:pt x="4" y="133"/>
                  <a:pt x="4" y="132"/>
                  <a:pt x="4" y="133"/>
                </a:cubicBezTo>
                <a:close/>
                <a:moveTo>
                  <a:pt x="209" y="134"/>
                </a:moveTo>
                <a:cubicBezTo>
                  <a:pt x="209" y="134"/>
                  <a:pt x="209" y="134"/>
                  <a:pt x="209" y="134"/>
                </a:cubicBezTo>
                <a:close/>
                <a:moveTo>
                  <a:pt x="3" y="135"/>
                </a:moveTo>
                <a:cubicBezTo>
                  <a:pt x="3" y="135"/>
                  <a:pt x="3" y="135"/>
                  <a:pt x="3" y="135"/>
                </a:cubicBezTo>
                <a:close/>
                <a:moveTo>
                  <a:pt x="203" y="148"/>
                </a:moveTo>
                <a:cubicBezTo>
                  <a:pt x="203" y="148"/>
                  <a:pt x="203" y="148"/>
                  <a:pt x="203" y="148"/>
                </a:cubicBezTo>
                <a:close/>
                <a:moveTo>
                  <a:pt x="149" y="165"/>
                </a:moveTo>
                <a:cubicBezTo>
                  <a:pt x="150" y="166"/>
                  <a:pt x="150" y="164"/>
                  <a:pt x="149" y="165"/>
                </a:cubicBezTo>
                <a:close/>
                <a:moveTo>
                  <a:pt x="136" y="173"/>
                </a:moveTo>
                <a:cubicBezTo>
                  <a:pt x="137" y="174"/>
                  <a:pt x="135" y="172"/>
                  <a:pt x="136" y="173"/>
                </a:cubicBezTo>
                <a:close/>
                <a:moveTo>
                  <a:pt x="137" y="173"/>
                </a:moveTo>
                <a:cubicBezTo>
                  <a:pt x="137" y="174"/>
                  <a:pt x="137" y="173"/>
                  <a:pt x="137" y="173"/>
                </a:cubicBezTo>
                <a:close/>
                <a:moveTo>
                  <a:pt x="137" y="174"/>
                </a:moveTo>
                <a:cubicBezTo>
                  <a:pt x="137" y="174"/>
                  <a:pt x="136" y="174"/>
                  <a:pt x="137" y="174"/>
                </a:cubicBezTo>
                <a:close/>
                <a:moveTo>
                  <a:pt x="159" y="188"/>
                </a:moveTo>
                <a:cubicBezTo>
                  <a:pt x="159" y="189"/>
                  <a:pt x="159" y="188"/>
                  <a:pt x="159" y="188"/>
                </a:cubicBezTo>
                <a:close/>
              </a:path>
            </a:pathLst>
          </a:custGeom>
          <a:solidFill>
            <a:srgbClr val="E5B8B7">
              <a:alpha val="30980"/>
            </a:srgbClr>
          </a:solidFill>
          <a:ln>
            <a:noFill/>
          </a:ln>
        </p:spPr>
        <p:txBody>
          <a:bodyPr spcFirstLastPara="1" wrap="square" lIns="96750" tIns="48375" rIns="96750" bIns="48375"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100" b="0" i="0" u="none" strike="noStrike" cap="none" dirty="0">
                <a:solidFill>
                  <a:srgbClr val="000000"/>
                </a:solidFill>
                <a:latin typeface="Arial"/>
                <a:ea typeface="Arial"/>
                <a:cs typeface="Arial"/>
                <a:sym typeface="Arial"/>
              </a:rPr>
              <a:t>“</a:t>
            </a:r>
            <a:r>
              <a:rPr lang="en-US" sz="1100" dirty="0"/>
              <a:t>We need to define terms so we know what fields actually mean.</a:t>
            </a:r>
            <a:r>
              <a:rPr lang="en-US" sz="1100" b="0" i="0" u="none" strike="noStrike" cap="none" dirty="0">
                <a:solidFill>
                  <a:srgbClr val="000000"/>
                </a:solidFill>
                <a:latin typeface="Arial"/>
                <a:ea typeface="Arial"/>
                <a:cs typeface="Arial"/>
                <a:sym typeface="Arial"/>
              </a:rPr>
              <a:t>” (</a:t>
            </a:r>
            <a:r>
              <a:rPr lang="en-US" sz="1100" dirty="0"/>
              <a:t>Underwriting</a:t>
            </a:r>
            <a:r>
              <a:rPr lang="en-US" sz="1100" b="0" i="0" u="none" strike="noStrike" cap="none" dirty="0">
                <a:solidFill>
                  <a:srgbClr val="000000"/>
                </a:solidFill>
                <a:latin typeface="Arial"/>
                <a:ea typeface="Arial"/>
                <a:cs typeface="Arial"/>
                <a:sym typeface="Arial"/>
              </a:rPr>
              <a:t>)</a:t>
            </a:r>
            <a:endParaRPr sz="16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50"/>
              <a:buFont typeface="Arial"/>
              <a:buNone/>
            </a:pPr>
            <a:endParaRPr sz="1100" b="1" i="0" u="none" strike="noStrike" cap="none" dirty="0">
              <a:solidFill>
                <a:srgbClr val="000000"/>
              </a:solidFill>
              <a:latin typeface="Arial"/>
              <a:ea typeface="Arial"/>
              <a:cs typeface="Arial"/>
              <a:sym typeface="Arial"/>
            </a:endParaRPr>
          </a:p>
        </p:txBody>
      </p:sp>
      <p:sp>
        <p:nvSpPr>
          <p:cNvPr id="405" name="Google Shape;405;ge9285175ea_0_66"/>
          <p:cNvSpPr txBox="1"/>
          <p:nvPr/>
        </p:nvSpPr>
        <p:spPr>
          <a:xfrm>
            <a:off x="1495319" y="4534438"/>
            <a:ext cx="56562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dirty="0">
                <a:solidFill>
                  <a:schemeClr val="dk2"/>
                </a:solidFill>
                <a:latin typeface="Arial"/>
                <a:ea typeface="Arial"/>
                <a:cs typeface="Arial"/>
                <a:sym typeface="Arial"/>
              </a:rPr>
              <a:t>See Excel spreadsheet for details. </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2"/>
                                        </p:tgtEl>
                                        <p:attrNameLst>
                                          <p:attrName>style.visibility</p:attrName>
                                        </p:attrNameLst>
                                      </p:cBhvr>
                                      <p:to>
                                        <p:strVal val="visible"/>
                                      </p:to>
                                    </p:set>
                                    <p:animEffect transition="in" filter="fade">
                                      <p:cBhvr>
                                        <p:cTn id="7" dur="500"/>
                                        <p:tgtEl>
                                          <p:spTgt spid="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ge9285175ea_0_54"/>
          <p:cNvSpPr txBox="1">
            <a:spLocks noGrp="1"/>
          </p:cNvSpPr>
          <p:nvPr>
            <p:ph type="title"/>
          </p:nvPr>
        </p:nvSpPr>
        <p:spPr>
          <a:xfrm>
            <a:off x="84984" y="1"/>
            <a:ext cx="6308400" cy="45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n-US" dirty="0"/>
              <a:t>Interview Summary – Personnel   </a:t>
            </a:r>
            <a:endParaRPr dirty="0"/>
          </a:p>
        </p:txBody>
      </p:sp>
      <p:sp>
        <p:nvSpPr>
          <p:cNvPr id="411" name="Google Shape;411;ge9285175ea_0_54"/>
          <p:cNvSpPr/>
          <p:nvPr/>
        </p:nvSpPr>
        <p:spPr>
          <a:xfrm>
            <a:off x="5176434" y="722395"/>
            <a:ext cx="3227005" cy="853530"/>
          </a:xfrm>
          <a:custGeom>
            <a:avLst/>
            <a:gdLst/>
            <a:ahLst/>
            <a:cxnLst/>
            <a:rect l="l" t="t" r="r" b="b"/>
            <a:pathLst>
              <a:path w="211" h="190" extrusionOk="0">
                <a:moveTo>
                  <a:pt x="124" y="1"/>
                </a:moveTo>
                <a:cubicBezTo>
                  <a:pt x="125" y="1"/>
                  <a:pt x="124" y="1"/>
                  <a:pt x="124" y="1"/>
                </a:cubicBezTo>
                <a:cubicBezTo>
                  <a:pt x="132" y="0"/>
                  <a:pt x="142" y="2"/>
                  <a:pt x="154" y="1"/>
                </a:cubicBezTo>
                <a:cubicBezTo>
                  <a:pt x="154" y="1"/>
                  <a:pt x="153" y="1"/>
                  <a:pt x="153" y="1"/>
                </a:cubicBezTo>
                <a:cubicBezTo>
                  <a:pt x="154" y="1"/>
                  <a:pt x="154" y="1"/>
                  <a:pt x="154" y="2"/>
                </a:cubicBezTo>
                <a:cubicBezTo>
                  <a:pt x="154" y="1"/>
                  <a:pt x="155" y="1"/>
                  <a:pt x="155" y="2"/>
                </a:cubicBezTo>
                <a:cubicBezTo>
                  <a:pt x="156" y="1"/>
                  <a:pt x="165" y="0"/>
                  <a:pt x="166" y="3"/>
                </a:cubicBezTo>
                <a:cubicBezTo>
                  <a:pt x="167" y="1"/>
                  <a:pt x="170" y="4"/>
                  <a:pt x="171" y="3"/>
                </a:cubicBezTo>
                <a:cubicBezTo>
                  <a:pt x="172" y="3"/>
                  <a:pt x="172" y="4"/>
                  <a:pt x="174" y="3"/>
                </a:cubicBezTo>
                <a:cubicBezTo>
                  <a:pt x="174" y="2"/>
                  <a:pt x="172" y="4"/>
                  <a:pt x="172" y="3"/>
                </a:cubicBezTo>
                <a:cubicBezTo>
                  <a:pt x="171" y="3"/>
                  <a:pt x="175" y="2"/>
                  <a:pt x="175" y="3"/>
                </a:cubicBezTo>
                <a:cubicBezTo>
                  <a:pt x="176" y="2"/>
                  <a:pt x="179" y="3"/>
                  <a:pt x="180" y="2"/>
                </a:cubicBezTo>
                <a:cubicBezTo>
                  <a:pt x="181" y="2"/>
                  <a:pt x="188" y="2"/>
                  <a:pt x="188" y="4"/>
                </a:cubicBezTo>
                <a:cubicBezTo>
                  <a:pt x="189" y="3"/>
                  <a:pt x="189" y="4"/>
                  <a:pt x="189" y="4"/>
                </a:cubicBezTo>
                <a:cubicBezTo>
                  <a:pt x="191" y="4"/>
                  <a:pt x="192" y="5"/>
                  <a:pt x="195" y="4"/>
                </a:cubicBezTo>
                <a:cubicBezTo>
                  <a:pt x="194" y="5"/>
                  <a:pt x="195" y="5"/>
                  <a:pt x="194" y="6"/>
                </a:cubicBezTo>
                <a:cubicBezTo>
                  <a:pt x="196" y="8"/>
                  <a:pt x="202" y="6"/>
                  <a:pt x="202" y="8"/>
                </a:cubicBezTo>
                <a:cubicBezTo>
                  <a:pt x="202" y="8"/>
                  <a:pt x="202" y="8"/>
                  <a:pt x="203" y="8"/>
                </a:cubicBezTo>
                <a:cubicBezTo>
                  <a:pt x="203" y="8"/>
                  <a:pt x="203" y="8"/>
                  <a:pt x="202" y="8"/>
                </a:cubicBezTo>
                <a:cubicBezTo>
                  <a:pt x="204" y="9"/>
                  <a:pt x="205" y="11"/>
                  <a:pt x="207" y="12"/>
                </a:cubicBezTo>
                <a:cubicBezTo>
                  <a:pt x="206" y="13"/>
                  <a:pt x="207" y="13"/>
                  <a:pt x="208" y="14"/>
                </a:cubicBezTo>
                <a:cubicBezTo>
                  <a:pt x="207" y="16"/>
                  <a:pt x="207" y="17"/>
                  <a:pt x="208" y="19"/>
                </a:cubicBezTo>
                <a:cubicBezTo>
                  <a:pt x="208" y="19"/>
                  <a:pt x="208" y="19"/>
                  <a:pt x="207" y="19"/>
                </a:cubicBezTo>
                <a:cubicBezTo>
                  <a:pt x="207" y="20"/>
                  <a:pt x="208" y="21"/>
                  <a:pt x="207" y="22"/>
                </a:cubicBezTo>
                <a:cubicBezTo>
                  <a:pt x="210" y="24"/>
                  <a:pt x="209" y="27"/>
                  <a:pt x="209" y="30"/>
                </a:cubicBezTo>
                <a:cubicBezTo>
                  <a:pt x="207" y="29"/>
                  <a:pt x="208" y="31"/>
                  <a:pt x="207" y="32"/>
                </a:cubicBezTo>
                <a:cubicBezTo>
                  <a:pt x="208" y="32"/>
                  <a:pt x="207" y="32"/>
                  <a:pt x="207" y="33"/>
                </a:cubicBezTo>
                <a:cubicBezTo>
                  <a:pt x="208" y="33"/>
                  <a:pt x="209" y="35"/>
                  <a:pt x="209" y="37"/>
                </a:cubicBezTo>
                <a:cubicBezTo>
                  <a:pt x="209" y="38"/>
                  <a:pt x="208" y="37"/>
                  <a:pt x="208" y="38"/>
                </a:cubicBezTo>
                <a:cubicBezTo>
                  <a:pt x="208" y="37"/>
                  <a:pt x="207" y="40"/>
                  <a:pt x="207" y="38"/>
                </a:cubicBezTo>
                <a:cubicBezTo>
                  <a:pt x="206" y="38"/>
                  <a:pt x="207" y="40"/>
                  <a:pt x="208" y="39"/>
                </a:cubicBezTo>
                <a:cubicBezTo>
                  <a:pt x="207" y="40"/>
                  <a:pt x="207" y="41"/>
                  <a:pt x="208" y="42"/>
                </a:cubicBezTo>
                <a:cubicBezTo>
                  <a:pt x="208" y="42"/>
                  <a:pt x="207" y="42"/>
                  <a:pt x="206" y="42"/>
                </a:cubicBezTo>
                <a:cubicBezTo>
                  <a:pt x="206" y="43"/>
                  <a:pt x="207" y="43"/>
                  <a:pt x="207" y="42"/>
                </a:cubicBezTo>
                <a:cubicBezTo>
                  <a:pt x="207" y="45"/>
                  <a:pt x="208" y="46"/>
                  <a:pt x="207" y="48"/>
                </a:cubicBezTo>
                <a:cubicBezTo>
                  <a:pt x="206" y="48"/>
                  <a:pt x="207" y="50"/>
                  <a:pt x="206" y="49"/>
                </a:cubicBezTo>
                <a:cubicBezTo>
                  <a:pt x="206" y="49"/>
                  <a:pt x="206" y="50"/>
                  <a:pt x="205" y="50"/>
                </a:cubicBezTo>
                <a:cubicBezTo>
                  <a:pt x="208" y="51"/>
                  <a:pt x="206" y="55"/>
                  <a:pt x="209" y="56"/>
                </a:cubicBezTo>
                <a:cubicBezTo>
                  <a:pt x="208" y="56"/>
                  <a:pt x="208" y="56"/>
                  <a:pt x="208" y="56"/>
                </a:cubicBezTo>
                <a:cubicBezTo>
                  <a:pt x="210" y="59"/>
                  <a:pt x="208" y="61"/>
                  <a:pt x="209" y="65"/>
                </a:cubicBezTo>
                <a:cubicBezTo>
                  <a:pt x="209" y="66"/>
                  <a:pt x="209" y="65"/>
                  <a:pt x="208" y="65"/>
                </a:cubicBezTo>
                <a:cubicBezTo>
                  <a:pt x="208" y="65"/>
                  <a:pt x="209" y="65"/>
                  <a:pt x="209" y="66"/>
                </a:cubicBezTo>
                <a:cubicBezTo>
                  <a:pt x="208" y="65"/>
                  <a:pt x="208" y="67"/>
                  <a:pt x="209" y="68"/>
                </a:cubicBezTo>
                <a:cubicBezTo>
                  <a:pt x="208" y="68"/>
                  <a:pt x="208" y="68"/>
                  <a:pt x="208" y="67"/>
                </a:cubicBezTo>
                <a:cubicBezTo>
                  <a:pt x="207" y="68"/>
                  <a:pt x="209" y="69"/>
                  <a:pt x="209" y="70"/>
                </a:cubicBezTo>
                <a:cubicBezTo>
                  <a:pt x="207" y="74"/>
                  <a:pt x="210" y="77"/>
                  <a:pt x="209" y="82"/>
                </a:cubicBezTo>
                <a:cubicBezTo>
                  <a:pt x="211" y="81"/>
                  <a:pt x="208" y="82"/>
                  <a:pt x="210" y="82"/>
                </a:cubicBezTo>
                <a:cubicBezTo>
                  <a:pt x="209" y="83"/>
                  <a:pt x="209" y="83"/>
                  <a:pt x="209" y="83"/>
                </a:cubicBezTo>
                <a:cubicBezTo>
                  <a:pt x="209" y="84"/>
                  <a:pt x="209" y="86"/>
                  <a:pt x="209" y="87"/>
                </a:cubicBezTo>
                <a:cubicBezTo>
                  <a:pt x="209" y="88"/>
                  <a:pt x="209" y="88"/>
                  <a:pt x="209" y="89"/>
                </a:cubicBezTo>
                <a:cubicBezTo>
                  <a:pt x="209" y="89"/>
                  <a:pt x="209" y="89"/>
                  <a:pt x="209" y="89"/>
                </a:cubicBezTo>
                <a:cubicBezTo>
                  <a:pt x="209" y="89"/>
                  <a:pt x="209" y="90"/>
                  <a:pt x="208" y="90"/>
                </a:cubicBezTo>
                <a:cubicBezTo>
                  <a:pt x="208" y="92"/>
                  <a:pt x="208" y="93"/>
                  <a:pt x="207" y="94"/>
                </a:cubicBezTo>
                <a:cubicBezTo>
                  <a:pt x="207" y="94"/>
                  <a:pt x="208" y="94"/>
                  <a:pt x="208" y="94"/>
                </a:cubicBezTo>
                <a:cubicBezTo>
                  <a:pt x="209" y="94"/>
                  <a:pt x="208" y="95"/>
                  <a:pt x="209" y="95"/>
                </a:cubicBezTo>
                <a:cubicBezTo>
                  <a:pt x="209" y="98"/>
                  <a:pt x="210" y="100"/>
                  <a:pt x="210" y="102"/>
                </a:cubicBezTo>
                <a:cubicBezTo>
                  <a:pt x="210" y="103"/>
                  <a:pt x="209" y="103"/>
                  <a:pt x="209" y="104"/>
                </a:cubicBezTo>
                <a:cubicBezTo>
                  <a:pt x="208" y="104"/>
                  <a:pt x="208" y="103"/>
                  <a:pt x="208" y="103"/>
                </a:cubicBezTo>
                <a:cubicBezTo>
                  <a:pt x="208" y="104"/>
                  <a:pt x="209" y="107"/>
                  <a:pt x="209" y="106"/>
                </a:cubicBezTo>
                <a:cubicBezTo>
                  <a:pt x="210" y="106"/>
                  <a:pt x="210" y="107"/>
                  <a:pt x="210" y="107"/>
                </a:cubicBezTo>
                <a:cubicBezTo>
                  <a:pt x="209" y="107"/>
                  <a:pt x="209" y="112"/>
                  <a:pt x="209" y="114"/>
                </a:cubicBezTo>
                <a:cubicBezTo>
                  <a:pt x="208" y="113"/>
                  <a:pt x="209" y="114"/>
                  <a:pt x="208" y="114"/>
                </a:cubicBezTo>
                <a:cubicBezTo>
                  <a:pt x="208" y="114"/>
                  <a:pt x="208" y="114"/>
                  <a:pt x="208" y="114"/>
                </a:cubicBezTo>
                <a:cubicBezTo>
                  <a:pt x="208" y="114"/>
                  <a:pt x="208" y="114"/>
                  <a:pt x="208" y="114"/>
                </a:cubicBezTo>
                <a:cubicBezTo>
                  <a:pt x="208" y="115"/>
                  <a:pt x="208" y="115"/>
                  <a:pt x="208" y="116"/>
                </a:cubicBezTo>
                <a:cubicBezTo>
                  <a:pt x="208" y="115"/>
                  <a:pt x="209" y="115"/>
                  <a:pt x="209" y="115"/>
                </a:cubicBezTo>
                <a:cubicBezTo>
                  <a:pt x="209" y="118"/>
                  <a:pt x="209" y="126"/>
                  <a:pt x="209" y="128"/>
                </a:cubicBezTo>
                <a:cubicBezTo>
                  <a:pt x="208" y="127"/>
                  <a:pt x="208" y="128"/>
                  <a:pt x="208" y="128"/>
                </a:cubicBezTo>
                <a:cubicBezTo>
                  <a:pt x="209" y="128"/>
                  <a:pt x="208" y="128"/>
                  <a:pt x="208" y="129"/>
                </a:cubicBezTo>
                <a:cubicBezTo>
                  <a:pt x="209" y="128"/>
                  <a:pt x="208" y="134"/>
                  <a:pt x="210" y="133"/>
                </a:cubicBezTo>
                <a:cubicBezTo>
                  <a:pt x="210" y="134"/>
                  <a:pt x="210" y="134"/>
                  <a:pt x="210" y="134"/>
                </a:cubicBezTo>
                <a:cubicBezTo>
                  <a:pt x="211" y="134"/>
                  <a:pt x="210" y="135"/>
                  <a:pt x="209" y="134"/>
                </a:cubicBezTo>
                <a:cubicBezTo>
                  <a:pt x="210" y="137"/>
                  <a:pt x="210" y="145"/>
                  <a:pt x="207" y="146"/>
                </a:cubicBezTo>
                <a:cubicBezTo>
                  <a:pt x="206" y="146"/>
                  <a:pt x="207" y="147"/>
                  <a:pt x="207" y="147"/>
                </a:cubicBezTo>
                <a:cubicBezTo>
                  <a:pt x="207" y="148"/>
                  <a:pt x="207" y="146"/>
                  <a:pt x="206" y="146"/>
                </a:cubicBezTo>
                <a:cubicBezTo>
                  <a:pt x="205" y="148"/>
                  <a:pt x="203" y="148"/>
                  <a:pt x="202" y="149"/>
                </a:cubicBezTo>
                <a:cubicBezTo>
                  <a:pt x="201" y="149"/>
                  <a:pt x="201" y="148"/>
                  <a:pt x="201" y="148"/>
                </a:cubicBezTo>
                <a:cubicBezTo>
                  <a:pt x="200" y="149"/>
                  <a:pt x="200" y="149"/>
                  <a:pt x="198" y="149"/>
                </a:cubicBezTo>
                <a:cubicBezTo>
                  <a:pt x="199" y="150"/>
                  <a:pt x="197" y="150"/>
                  <a:pt x="196" y="150"/>
                </a:cubicBezTo>
                <a:cubicBezTo>
                  <a:pt x="196" y="150"/>
                  <a:pt x="196" y="151"/>
                  <a:pt x="196" y="151"/>
                </a:cubicBezTo>
                <a:cubicBezTo>
                  <a:pt x="191" y="151"/>
                  <a:pt x="182" y="154"/>
                  <a:pt x="179" y="150"/>
                </a:cubicBezTo>
                <a:cubicBezTo>
                  <a:pt x="178" y="151"/>
                  <a:pt x="177" y="152"/>
                  <a:pt x="176" y="151"/>
                </a:cubicBezTo>
                <a:cubicBezTo>
                  <a:pt x="176" y="151"/>
                  <a:pt x="176" y="151"/>
                  <a:pt x="176" y="151"/>
                </a:cubicBezTo>
                <a:cubicBezTo>
                  <a:pt x="176" y="152"/>
                  <a:pt x="174" y="150"/>
                  <a:pt x="173" y="152"/>
                </a:cubicBezTo>
                <a:cubicBezTo>
                  <a:pt x="173" y="151"/>
                  <a:pt x="173" y="151"/>
                  <a:pt x="173" y="151"/>
                </a:cubicBezTo>
                <a:cubicBezTo>
                  <a:pt x="173" y="151"/>
                  <a:pt x="172" y="151"/>
                  <a:pt x="172" y="151"/>
                </a:cubicBezTo>
                <a:cubicBezTo>
                  <a:pt x="173" y="152"/>
                  <a:pt x="170" y="153"/>
                  <a:pt x="169" y="152"/>
                </a:cubicBezTo>
                <a:cubicBezTo>
                  <a:pt x="170" y="153"/>
                  <a:pt x="168" y="153"/>
                  <a:pt x="167" y="153"/>
                </a:cubicBezTo>
                <a:cubicBezTo>
                  <a:pt x="167" y="152"/>
                  <a:pt x="166" y="152"/>
                  <a:pt x="166" y="151"/>
                </a:cubicBezTo>
                <a:cubicBezTo>
                  <a:pt x="165" y="152"/>
                  <a:pt x="166" y="153"/>
                  <a:pt x="165" y="152"/>
                </a:cubicBezTo>
                <a:cubicBezTo>
                  <a:pt x="162" y="155"/>
                  <a:pt x="150" y="151"/>
                  <a:pt x="146" y="155"/>
                </a:cubicBezTo>
                <a:cubicBezTo>
                  <a:pt x="147" y="156"/>
                  <a:pt x="147" y="156"/>
                  <a:pt x="146" y="156"/>
                </a:cubicBezTo>
                <a:cubicBezTo>
                  <a:pt x="146" y="157"/>
                  <a:pt x="147" y="157"/>
                  <a:pt x="146" y="158"/>
                </a:cubicBezTo>
                <a:cubicBezTo>
                  <a:pt x="147" y="158"/>
                  <a:pt x="147" y="158"/>
                  <a:pt x="147" y="160"/>
                </a:cubicBezTo>
                <a:cubicBezTo>
                  <a:pt x="147" y="160"/>
                  <a:pt x="147" y="159"/>
                  <a:pt x="146" y="159"/>
                </a:cubicBezTo>
                <a:cubicBezTo>
                  <a:pt x="146" y="160"/>
                  <a:pt x="149" y="162"/>
                  <a:pt x="147" y="161"/>
                </a:cubicBezTo>
                <a:cubicBezTo>
                  <a:pt x="150" y="163"/>
                  <a:pt x="151" y="168"/>
                  <a:pt x="152" y="170"/>
                </a:cubicBezTo>
                <a:cubicBezTo>
                  <a:pt x="152" y="171"/>
                  <a:pt x="152" y="170"/>
                  <a:pt x="151" y="171"/>
                </a:cubicBezTo>
                <a:cubicBezTo>
                  <a:pt x="151" y="171"/>
                  <a:pt x="153" y="173"/>
                  <a:pt x="151" y="173"/>
                </a:cubicBezTo>
                <a:cubicBezTo>
                  <a:pt x="152" y="173"/>
                  <a:pt x="152" y="173"/>
                  <a:pt x="152" y="173"/>
                </a:cubicBezTo>
                <a:cubicBezTo>
                  <a:pt x="152" y="173"/>
                  <a:pt x="152" y="173"/>
                  <a:pt x="152" y="173"/>
                </a:cubicBezTo>
                <a:cubicBezTo>
                  <a:pt x="153" y="173"/>
                  <a:pt x="153" y="173"/>
                  <a:pt x="153" y="174"/>
                </a:cubicBezTo>
                <a:cubicBezTo>
                  <a:pt x="153" y="174"/>
                  <a:pt x="153" y="173"/>
                  <a:pt x="154" y="173"/>
                </a:cubicBezTo>
                <a:cubicBezTo>
                  <a:pt x="156" y="175"/>
                  <a:pt x="155" y="177"/>
                  <a:pt x="156" y="180"/>
                </a:cubicBezTo>
                <a:cubicBezTo>
                  <a:pt x="156" y="180"/>
                  <a:pt x="156" y="180"/>
                  <a:pt x="155" y="180"/>
                </a:cubicBezTo>
                <a:cubicBezTo>
                  <a:pt x="157" y="181"/>
                  <a:pt x="159" y="183"/>
                  <a:pt x="158" y="185"/>
                </a:cubicBezTo>
                <a:cubicBezTo>
                  <a:pt x="159" y="185"/>
                  <a:pt x="159" y="188"/>
                  <a:pt x="160" y="188"/>
                </a:cubicBezTo>
                <a:cubicBezTo>
                  <a:pt x="159" y="189"/>
                  <a:pt x="159" y="189"/>
                  <a:pt x="158" y="189"/>
                </a:cubicBezTo>
                <a:cubicBezTo>
                  <a:pt x="158" y="189"/>
                  <a:pt x="158" y="189"/>
                  <a:pt x="158" y="189"/>
                </a:cubicBezTo>
                <a:cubicBezTo>
                  <a:pt x="153" y="190"/>
                  <a:pt x="151" y="185"/>
                  <a:pt x="148" y="184"/>
                </a:cubicBezTo>
                <a:cubicBezTo>
                  <a:pt x="148" y="184"/>
                  <a:pt x="148" y="183"/>
                  <a:pt x="147" y="182"/>
                </a:cubicBezTo>
                <a:cubicBezTo>
                  <a:pt x="147" y="183"/>
                  <a:pt x="147" y="183"/>
                  <a:pt x="148" y="183"/>
                </a:cubicBezTo>
                <a:cubicBezTo>
                  <a:pt x="148" y="183"/>
                  <a:pt x="147" y="182"/>
                  <a:pt x="147" y="182"/>
                </a:cubicBezTo>
                <a:cubicBezTo>
                  <a:pt x="143" y="182"/>
                  <a:pt x="141" y="178"/>
                  <a:pt x="138" y="177"/>
                </a:cubicBezTo>
                <a:cubicBezTo>
                  <a:pt x="138" y="177"/>
                  <a:pt x="139" y="176"/>
                  <a:pt x="137" y="177"/>
                </a:cubicBezTo>
                <a:cubicBezTo>
                  <a:pt x="138" y="176"/>
                  <a:pt x="137" y="174"/>
                  <a:pt x="136" y="174"/>
                </a:cubicBezTo>
                <a:cubicBezTo>
                  <a:pt x="136" y="173"/>
                  <a:pt x="135" y="174"/>
                  <a:pt x="136" y="173"/>
                </a:cubicBezTo>
                <a:cubicBezTo>
                  <a:pt x="135" y="173"/>
                  <a:pt x="134" y="171"/>
                  <a:pt x="133" y="171"/>
                </a:cubicBezTo>
                <a:cubicBezTo>
                  <a:pt x="132" y="172"/>
                  <a:pt x="131" y="171"/>
                  <a:pt x="130" y="172"/>
                </a:cubicBezTo>
                <a:cubicBezTo>
                  <a:pt x="127" y="170"/>
                  <a:pt x="123" y="167"/>
                  <a:pt x="121" y="165"/>
                </a:cubicBezTo>
                <a:cubicBezTo>
                  <a:pt x="120" y="165"/>
                  <a:pt x="121" y="165"/>
                  <a:pt x="121" y="165"/>
                </a:cubicBezTo>
                <a:cubicBezTo>
                  <a:pt x="119" y="163"/>
                  <a:pt x="115" y="160"/>
                  <a:pt x="112" y="157"/>
                </a:cubicBezTo>
                <a:cubicBezTo>
                  <a:pt x="109" y="158"/>
                  <a:pt x="106" y="156"/>
                  <a:pt x="104" y="154"/>
                </a:cubicBezTo>
                <a:cubicBezTo>
                  <a:pt x="102" y="155"/>
                  <a:pt x="99" y="155"/>
                  <a:pt x="98" y="153"/>
                </a:cubicBezTo>
                <a:cubicBezTo>
                  <a:pt x="96" y="153"/>
                  <a:pt x="96" y="154"/>
                  <a:pt x="95" y="154"/>
                </a:cubicBezTo>
                <a:cubicBezTo>
                  <a:pt x="95" y="154"/>
                  <a:pt x="95" y="154"/>
                  <a:pt x="96" y="154"/>
                </a:cubicBezTo>
                <a:cubicBezTo>
                  <a:pt x="96" y="154"/>
                  <a:pt x="95" y="154"/>
                  <a:pt x="95" y="154"/>
                </a:cubicBezTo>
                <a:cubicBezTo>
                  <a:pt x="91" y="157"/>
                  <a:pt x="88" y="155"/>
                  <a:pt x="84" y="156"/>
                </a:cubicBezTo>
                <a:cubicBezTo>
                  <a:pt x="84" y="155"/>
                  <a:pt x="82" y="153"/>
                  <a:pt x="81" y="152"/>
                </a:cubicBezTo>
                <a:cubicBezTo>
                  <a:pt x="80" y="152"/>
                  <a:pt x="80" y="153"/>
                  <a:pt x="79" y="153"/>
                </a:cubicBezTo>
                <a:cubicBezTo>
                  <a:pt x="79" y="154"/>
                  <a:pt x="77" y="155"/>
                  <a:pt x="76" y="155"/>
                </a:cubicBezTo>
                <a:cubicBezTo>
                  <a:pt x="76" y="156"/>
                  <a:pt x="74" y="155"/>
                  <a:pt x="73" y="156"/>
                </a:cubicBezTo>
                <a:cubicBezTo>
                  <a:pt x="73" y="154"/>
                  <a:pt x="71" y="155"/>
                  <a:pt x="71" y="153"/>
                </a:cubicBezTo>
                <a:cubicBezTo>
                  <a:pt x="70" y="153"/>
                  <a:pt x="71" y="154"/>
                  <a:pt x="70" y="154"/>
                </a:cubicBezTo>
                <a:cubicBezTo>
                  <a:pt x="70" y="154"/>
                  <a:pt x="70" y="153"/>
                  <a:pt x="70" y="154"/>
                </a:cubicBezTo>
                <a:cubicBezTo>
                  <a:pt x="69" y="153"/>
                  <a:pt x="70" y="153"/>
                  <a:pt x="69" y="152"/>
                </a:cubicBezTo>
                <a:cubicBezTo>
                  <a:pt x="64" y="155"/>
                  <a:pt x="60" y="153"/>
                  <a:pt x="54" y="152"/>
                </a:cubicBezTo>
                <a:cubicBezTo>
                  <a:pt x="55" y="153"/>
                  <a:pt x="53" y="151"/>
                  <a:pt x="53" y="153"/>
                </a:cubicBezTo>
                <a:cubicBezTo>
                  <a:pt x="49" y="151"/>
                  <a:pt x="48" y="154"/>
                  <a:pt x="43" y="153"/>
                </a:cubicBezTo>
                <a:cubicBezTo>
                  <a:pt x="41" y="153"/>
                  <a:pt x="38" y="152"/>
                  <a:pt x="36" y="153"/>
                </a:cubicBezTo>
                <a:cubicBezTo>
                  <a:pt x="35" y="151"/>
                  <a:pt x="32" y="153"/>
                  <a:pt x="30" y="153"/>
                </a:cubicBezTo>
                <a:cubicBezTo>
                  <a:pt x="30" y="153"/>
                  <a:pt x="30" y="153"/>
                  <a:pt x="30" y="152"/>
                </a:cubicBezTo>
                <a:cubicBezTo>
                  <a:pt x="25" y="151"/>
                  <a:pt x="18" y="156"/>
                  <a:pt x="13" y="150"/>
                </a:cubicBezTo>
                <a:cubicBezTo>
                  <a:pt x="12" y="150"/>
                  <a:pt x="12" y="151"/>
                  <a:pt x="11" y="151"/>
                </a:cubicBezTo>
                <a:cubicBezTo>
                  <a:pt x="10" y="151"/>
                  <a:pt x="9" y="150"/>
                  <a:pt x="9" y="150"/>
                </a:cubicBezTo>
                <a:cubicBezTo>
                  <a:pt x="8" y="149"/>
                  <a:pt x="6" y="147"/>
                  <a:pt x="6" y="145"/>
                </a:cubicBezTo>
                <a:cubicBezTo>
                  <a:pt x="7" y="143"/>
                  <a:pt x="6" y="141"/>
                  <a:pt x="4" y="141"/>
                </a:cubicBezTo>
                <a:cubicBezTo>
                  <a:pt x="5" y="141"/>
                  <a:pt x="3" y="139"/>
                  <a:pt x="4" y="139"/>
                </a:cubicBezTo>
                <a:cubicBezTo>
                  <a:pt x="3" y="139"/>
                  <a:pt x="3" y="136"/>
                  <a:pt x="2" y="137"/>
                </a:cubicBezTo>
                <a:cubicBezTo>
                  <a:pt x="3" y="133"/>
                  <a:pt x="3" y="131"/>
                  <a:pt x="3" y="126"/>
                </a:cubicBezTo>
                <a:cubicBezTo>
                  <a:pt x="3" y="126"/>
                  <a:pt x="2" y="126"/>
                  <a:pt x="2" y="126"/>
                </a:cubicBezTo>
                <a:cubicBezTo>
                  <a:pt x="2" y="125"/>
                  <a:pt x="1" y="125"/>
                  <a:pt x="2" y="124"/>
                </a:cubicBezTo>
                <a:cubicBezTo>
                  <a:pt x="3" y="122"/>
                  <a:pt x="0" y="119"/>
                  <a:pt x="2" y="116"/>
                </a:cubicBezTo>
                <a:cubicBezTo>
                  <a:pt x="1" y="117"/>
                  <a:pt x="2" y="116"/>
                  <a:pt x="1" y="116"/>
                </a:cubicBezTo>
                <a:cubicBezTo>
                  <a:pt x="1" y="115"/>
                  <a:pt x="2" y="116"/>
                  <a:pt x="2" y="116"/>
                </a:cubicBezTo>
                <a:cubicBezTo>
                  <a:pt x="2" y="116"/>
                  <a:pt x="3" y="114"/>
                  <a:pt x="2" y="114"/>
                </a:cubicBezTo>
                <a:cubicBezTo>
                  <a:pt x="2" y="113"/>
                  <a:pt x="3" y="114"/>
                  <a:pt x="3" y="114"/>
                </a:cubicBezTo>
                <a:cubicBezTo>
                  <a:pt x="3" y="114"/>
                  <a:pt x="3" y="113"/>
                  <a:pt x="3" y="112"/>
                </a:cubicBezTo>
                <a:cubicBezTo>
                  <a:pt x="4" y="113"/>
                  <a:pt x="3" y="112"/>
                  <a:pt x="4" y="112"/>
                </a:cubicBezTo>
                <a:cubicBezTo>
                  <a:pt x="3" y="110"/>
                  <a:pt x="3" y="109"/>
                  <a:pt x="2" y="108"/>
                </a:cubicBezTo>
                <a:cubicBezTo>
                  <a:pt x="2" y="108"/>
                  <a:pt x="2" y="108"/>
                  <a:pt x="1" y="108"/>
                </a:cubicBezTo>
                <a:cubicBezTo>
                  <a:pt x="2" y="107"/>
                  <a:pt x="1" y="107"/>
                  <a:pt x="1" y="106"/>
                </a:cubicBezTo>
                <a:cubicBezTo>
                  <a:pt x="1" y="106"/>
                  <a:pt x="1" y="106"/>
                  <a:pt x="2" y="106"/>
                </a:cubicBezTo>
                <a:cubicBezTo>
                  <a:pt x="1" y="106"/>
                  <a:pt x="1" y="106"/>
                  <a:pt x="1" y="106"/>
                </a:cubicBezTo>
                <a:cubicBezTo>
                  <a:pt x="1" y="105"/>
                  <a:pt x="2" y="105"/>
                  <a:pt x="2" y="105"/>
                </a:cubicBezTo>
                <a:cubicBezTo>
                  <a:pt x="2" y="104"/>
                  <a:pt x="2" y="104"/>
                  <a:pt x="1" y="104"/>
                </a:cubicBezTo>
                <a:cubicBezTo>
                  <a:pt x="1" y="102"/>
                  <a:pt x="3" y="101"/>
                  <a:pt x="1" y="101"/>
                </a:cubicBezTo>
                <a:cubicBezTo>
                  <a:pt x="1" y="100"/>
                  <a:pt x="2" y="100"/>
                  <a:pt x="2" y="99"/>
                </a:cubicBezTo>
                <a:cubicBezTo>
                  <a:pt x="1" y="100"/>
                  <a:pt x="1" y="100"/>
                  <a:pt x="1" y="100"/>
                </a:cubicBezTo>
                <a:cubicBezTo>
                  <a:pt x="1" y="100"/>
                  <a:pt x="1" y="100"/>
                  <a:pt x="1" y="99"/>
                </a:cubicBezTo>
                <a:cubicBezTo>
                  <a:pt x="2" y="99"/>
                  <a:pt x="2" y="99"/>
                  <a:pt x="1" y="98"/>
                </a:cubicBezTo>
                <a:cubicBezTo>
                  <a:pt x="3" y="99"/>
                  <a:pt x="1" y="97"/>
                  <a:pt x="2" y="97"/>
                </a:cubicBezTo>
                <a:cubicBezTo>
                  <a:pt x="2" y="97"/>
                  <a:pt x="2" y="97"/>
                  <a:pt x="2" y="97"/>
                </a:cubicBezTo>
                <a:cubicBezTo>
                  <a:pt x="3" y="96"/>
                  <a:pt x="1" y="96"/>
                  <a:pt x="3" y="96"/>
                </a:cubicBezTo>
                <a:cubicBezTo>
                  <a:pt x="2" y="95"/>
                  <a:pt x="3" y="94"/>
                  <a:pt x="2" y="94"/>
                </a:cubicBezTo>
                <a:cubicBezTo>
                  <a:pt x="3" y="94"/>
                  <a:pt x="2" y="93"/>
                  <a:pt x="3" y="93"/>
                </a:cubicBezTo>
                <a:cubicBezTo>
                  <a:pt x="3" y="93"/>
                  <a:pt x="3" y="91"/>
                  <a:pt x="3" y="92"/>
                </a:cubicBezTo>
                <a:cubicBezTo>
                  <a:pt x="4" y="92"/>
                  <a:pt x="2" y="91"/>
                  <a:pt x="3" y="91"/>
                </a:cubicBezTo>
                <a:cubicBezTo>
                  <a:pt x="0" y="89"/>
                  <a:pt x="1" y="86"/>
                  <a:pt x="2" y="83"/>
                </a:cubicBezTo>
                <a:cubicBezTo>
                  <a:pt x="1" y="84"/>
                  <a:pt x="2" y="82"/>
                  <a:pt x="3" y="82"/>
                </a:cubicBezTo>
                <a:cubicBezTo>
                  <a:pt x="2" y="82"/>
                  <a:pt x="2" y="82"/>
                  <a:pt x="2" y="82"/>
                </a:cubicBezTo>
                <a:cubicBezTo>
                  <a:pt x="3" y="82"/>
                  <a:pt x="5" y="78"/>
                  <a:pt x="2" y="78"/>
                </a:cubicBezTo>
                <a:cubicBezTo>
                  <a:pt x="2" y="76"/>
                  <a:pt x="3" y="78"/>
                  <a:pt x="2" y="76"/>
                </a:cubicBezTo>
                <a:cubicBezTo>
                  <a:pt x="2" y="77"/>
                  <a:pt x="3" y="76"/>
                  <a:pt x="3" y="75"/>
                </a:cubicBezTo>
                <a:cubicBezTo>
                  <a:pt x="3" y="76"/>
                  <a:pt x="3" y="77"/>
                  <a:pt x="4" y="77"/>
                </a:cubicBezTo>
                <a:cubicBezTo>
                  <a:pt x="3" y="76"/>
                  <a:pt x="4" y="76"/>
                  <a:pt x="3" y="75"/>
                </a:cubicBezTo>
                <a:cubicBezTo>
                  <a:pt x="3" y="75"/>
                  <a:pt x="4" y="74"/>
                  <a:pt x="3" y="74"/>
                </a:cubicBezTo>
                <a:cubicBezTo>
                  <a:pt x="4" y="75"/>
                  <a:pt x="4" y="73"/>
                  <a:pt x="4" y="74"/>
                </a:cubicBezTo>
                <a:cubicBezTo>
                  <a:pt x="4" y="72"/>
                  <a:pt x="3" y="72"/>
                  <a:pt x="3" y="71"/>
                </a:cubicBezTo>
                <a:cubicBezTo>
                  <a:pt x="4" y="72"/>
                  <a:pt x="2" y="69"/>
                  <a:pt x="4" y="68"/>
                </a:cubicBezTo>
                <a:cubicBezTo>
                  <a:pt x="4" y="69"/>
                  <a:pt x="4" y="69"/>
                  <a:pt x="4" y="69"/>
                </a:cubicBezTo>
                <a:cubicBezTo>
                  <a:pt x="4" y="69"/>
                  <a:pt x="4" y="69"/>
                  <a:pt x="4" y="69"/>
                </a:cubicBezTo>
                <a:cubicBezTo>
                  <a:pt x="5" y="69"/>
                  <a:pt x="5" y="69"/>
                  <a:pt x="4" y="70"/>
                </a:cubicBezTo>
                <a:cubicBezTo>
                  <a:pt x="5" y="70"/>
                  <a:pt x="5" y="69"/>
                  <a:pt x="5" y="69"/>
                </a:cubicBezTo>
                <a:cubicBezTo>
                  <a:pt x="4" y="69"/>
                  <a:pt x="4" y="68"/>
                  <a:pt x="4" y="67"/>
                </a:cubicBezTo>
                <a:cubicBezTo>
                  <a:pt x="3" y="68"/>
                  <a:pt x="3" y="67"/>
                  <a:pt x="2" y="67"/>
                </a:cubicBezTo>
                <a:cubicBezTo>
                  <a:pt x="2" y="65"/>
                  <a:pt x="2" y="62"/>
                  <a:pt x="2" y="61"/>
                </a:cubicBezTo>
                <a:cubicBezTo>
                  <a:pt x="2" y="60"/>
                  <a:pt x="4" y="61"/>
                  <a:pt x="3" y="62"/>
                </a:cubicBezTo>
                <a:cubicBezTo>
                  <a:pt x="5" y="59"/>
                  <a:pt x="3" y="56"/>
                  <a:pt x="4" y="54"/>
                </a:cubicBezTo>
                <a:cubicBezTo>
                  <a:pt x="5" y="54"/>
                  <a:pt x="6" y="50"/>
                  <a:pt x="4" y="50"/>
                </a:cubicBezTo>
                <a:cubicBezTo>
                  <a:pt x="2" y="43"/>
                  <a:pt x="4" y="39"/>
                  <a:pt x="3" y="33"/>
                </a:cubicBezTo>
                <a:cubicBezTo>
                  <a:pt x="4" y="33"/>
                  <a:pt x="4" y="33"/>
                  <a:pt x="4" y="33"/>
                </a:cubicBezTo>
                <a:cubicBezTo>
                  <a:pt x="4" y="33"/>
                  <a:pt x="3" y="33"/>
                  <a:pt x="4" y="32"/>
                </a:cubicBezTo>
                <a:cubicBezTo>
                  <a:pt x="4" y="32"/>
                  <a:pt x="4" y="32"/>
                  <a:pt x="3" y="32"/>
                </a:cubicBezTo>
                <a:cubicBezTo>
                  <a:pt x="4" y="31"/>
                  <a:pt x="4" y="32"/>
                  <a:pt x="5" y="32"/>
                </a:cubicBezTo>
                <a:cubicBezTo>
                  <a:pt x="4" y="32"/>
                  <a:pt x="4" y="31"/>
                  <a:pt x="4" y="31"/>
                </a:cubicBezTo>
                <a:cubicBezTo>
                  <a:pt x="4" y="31"/>
                  <a:pt x="5" y="31"/>
                  <a:pt x="5" y="31"/>
                </a:cubicBezTo>
                <a:cubicBezTo>
                  <a:pt x="5" y="31"/>
                  <a:pt x="4" y="30"/>
                  <a:pt x="5" y="30"/>
                </a:cubicBezTo>
                <a:cubicBezTo>
                  <a:pt x="4" y="31"/>
                  <a:pt x="5" y="30"/>
                  <a:pt x="5" y="28"/>
                </a:cubicBezTo>
                <a:cubicBezTo>
                  <a:pt x="5" y="28"/>
                  <a:pt x="4" y="27"/>
                  <a:pt x="3" y="27"/>
                </a:cubicBezTo>
                <a:cubicBezTo>
                  <a:pt x="3" y="26"/>
                  <a:pt x="3" y="24"/>
                  <a:pt x="3" y="24"/>
                </a:cubicBezTo>
                <a:cubicBezTo>
                  <a:pt x="3" y="23"/>
                  <a:pt x="3" y="24"/>
                  <a:pt x="4" y="24"/>
                </a:cubicBezTo>
                <a:cubicBezTo>
                  <a:pt x="3" y="22"/>
                  <a:pt x="5" y="20"/>
                  <a:pt x="3" y="20"/>
                </a:cubicBezTo>
                <a:cubicBezTo>
                  <a:pt x="3" y="19"/>
                  <a:pt x="4" y="20"/>
                  <a:pt x="5" y="20"/>
                </a:cubicBezTo>
                <a:cubicBezTo>
                  <a:pt x="4" y="19"/>
                  <a:pt x="4" y="19"/>
                  <a:pt x="4" y="19"/>
                </a:cubicBezTo>
                <a:cubicBezTo>
                  <a:pt x="5" y="18"/>
                  <a:pt x="7" y="18"/>
                  <a:pt x="6" y="16"/>
                </a:cubicBezTo>
                <a:cubicBezTo>
                  <a:pt x="6" y="16"/>
                  <a:pt x="7" y="17"/>
                  <a:pt x="6" y="17"/>
                </a:cubicBezTo>
                <a:cubicBezTo>
                  <a:pt x="6" y="15"/>
                  <a:pt x="6" y="16"/>
                  <a:pt x="6" y="14"/>
                </a:cubicBezTo>
                <a:cubicBezTo>
                  <a:pt x="6" y="15"/>
                  <a:pt x="6" y="15"/>
                  <a:pt x="7" y="15"/>
                </a:cubicBezTo>
                <a:cubicBezTo>
                  <a:pt x="6" y="13"/>
                  <a:pt x="9" y="13"/>
                  <a:pt x="7" y="10"/>
                </a:cubicBezTo>
                <a:cubicBezTo>
                  <a:pt x="8" y="10"/>
                  <a:pt x="8" y="9"/>
                  <a:pt x="9" y="8"/>
                </a:cubicBezTo>
                <a:cubicBezTo>
                  <a:pt x="10" y="9"/>
                  <a:pt x="9" y="9"/>
                  <a:pt x="9" y="8"/>
                </a:cubicBezTo>
                <a:cubicBezTo>
                  <a:pt x="10" y="8"/>
                  <a:pt x="10" y="8"/>
                  <a:pt x="10" y="8"/>
                </a:cubicBezTo>
                <a:cubicBezTo>
                  <a:pt x="11" y="8"/>
                  <a:pt x="10" y="8"/>
                  <a:pt x="10" y="7"/>
                </a:cubicBezTo>
                <a:cubicBezTo>
                  <a:pt x="11" y="7"/>
                  <a:pt x="11" y="7"/>
                  <a:pt x="11" y="7"/>
                </a:cubicBezTo>
                <a:cubicBezTo>
                  <a:pt x="12" y="7"/>
                  <a:pt x="12" y="7"/>
                  <a:pt x="12" y="6"/>
                </a:cubicBezTo>
                <a:cubicBezTo>
                  <a:pt x="13" y="6"/>
                  <a:pt x="14" y="5"/>
                  <a:pt x="15" y="6"/>
                </a:cubicBezTo>
                <a:cubicBezTo>
                  <a:pt x="15" y="5"/>
                  <a:pt x="14" y="5"/>
                  <a:pt x="14" y="5"/>
                </a:cubicBezTo>
                <a:cubicBezTo>
                  <a:pt x="15" y="4"/>
                  <a:pt x="17" y="5"/>
                  <a:pt x="17" y="6"/>
                </a:cubicBezTo>
                <a:cubicBezTo>
                  <a:pt x="18" y="5"/>
                  <a:pt x="18" y="6"/>
                  <a:pt x="18" y="5"/>
                </a:cubicBezTo>
                <a:cubicBezTo>
                  <a:pt x="19" y="5"/>
                  <a:pt x="19" y="6"/>
                  <a:pt x="19" y="4"/>
                </a:cubicBezTo>
                <a:cubicBezTo>
                  <a:pt x="20" y="4"/>
                  <a:pt x="21" y="5"/>
                  <a:pt x="21" y="4"/>
                </a:cubicBezTo>
                <a:cubicBezTo>
                  <a:pt x="22" y="4"/>
                  <a:pt x="21" y="5"/>
                  <a:pt x="22" y="5"/>
                </a:cubicBezTo>
                <a:cubicBezTo>
                  <a:pt x="22" y="5"/>
                  <a:pt x="21" y="5"/>
                  <a:pt x="22" y="4"/>
                </a:cubicBezTo>
                <a:cubicBezTo>
                  <a:pt x="22" y="4"/>
                  <a:pt x="22" y="5"/>
                  <a:pt x="23" y="4"/>
                </a:cubicBezTo>
                <a:cubicBezTo>
                  <a:pt x="27" y="5"/>
                  <a:pt x="32" y="0"/>
                  <a:pt x="35" y="4"/>
                </a:cubicBezTo>
                <a:cubicBezTo>
                  <a:pt x="37" y="3"/>
                  <a:pt x="40" y="2"/>
                  <a:pt x="43" y="3"/>
                </a:cubicBezTo>
                <a:cubicBezTo>
                  <a:pt x="44" y="2"/>
                  <a:pt x="47" y="3"/>
                  <a:pt x="48" y="2"/>
                </a:cubicBezTo>
                <a:cubicBezTo>
                  <a:pt x="48" y="3"/>
                  <a:pt x="51" y="3"/>
                  <a:pt x="51" y="4"/>
                </a:cubicBezTo>
                <a:cubicBezTo>
                  <a:pt x="53" y="4"/>
                  <a:pt x="54" y="2"/>
                  <a:pt x="55" y="4"/>
                </a:cubicBezTo>
                <a:cubicBezTo>
                  <a:pt x="55" y="3"/>
                  <a:pt x="55" y="3"/>
                  <a:pt x="56" y="3"/>
                </a:cubicBezTo>
                <a:cubicBezTo>
                  <a:pt x="56" y="3"/>
                  <a:pt x="55" y="3"/>
                  <a:pt x="55" y="4"/>
                </a:cubicBezTo>
                <a:cubicBezTo>
                  <a:pt x="56" y="3"/>
                  <a:pt x="56" y="3"/>
                  <a:pt x="56" y="3"/>
                </a:cubicBezTo>
                <a:cubicBezTo>
                  <a:pt x="56" y="3"/>
                  <a:pt x="57" y="3"/>
                  <a:pt x="58" y="4"/>
                </a:cubicBezTo>
                <a:cubicBezTo>
                  <a:pt x="60" y="2"/>
                  <a:pt x="61" y="3"/>
                  <a:pt x="63" y="3"/>
                </a:cubicBezTo>
                <a:cubicBezTo>
                  <a:pt x="63" y="1"/>
                  <a:pt x="67" y="4"/>
                  <a:pt x="67" y="2"/>
                </a:cubicBezTo>
                <a:cubicBezTo>
                  <a:pt x="69" y="3"/>
                  <a:pt x="71" y="2"/>
                  <a:pt x="73" y="2"/>
                </a:cubicBezTo>
                <a:cubicBezTo>
                  <a:pt x="73" y="2"/>
                  <a:pt x="73" y="2"/>
                  <a:pt x="73" y="2"/>
                </a:cubicBezTo>
                <a:cubicBezTo>
                  <a:pt x="75" y="3"/>
                  <a:pt x="78" y="1"/>
                  <a:pt x="80" y="2"/>
                </a:cubicBezTo>
                <a:cubicBezTo>
                  <a:pt x="81" y="0"/>
                  <a:pt x="90" y="1"/>
                  <a:pt x="93" y="1"/>
                </a:cubicBezTo>
                <a:cubicBezTo>
                  <a:pt x="94" y="0"/>
                  <a:pt x="99" y="2"/>
                  <a:pt x="100" y="1"/>
                </a:cubicBezTo>
                <a:cubicBezTo>
                  <a:pt x="101" y="2"/>
                  <a:pt x="102" y="2"/>
                  <a:pt x="102" y="3"/>
                </a:cubicBezTo>
                <a:cubicBezTo>
                  <a:pt x="103" y="3"/>
                  <a:pt x="103" y="4"/>
                  <a:pt x="104" y="2"/>
                </a:cubicBezTo>
                <a:cubicBezTo>
                  <a:pt x="104" y="2"/>
                  <a:pt x="104" y="3"/>
                  <a:pt x="104" y="3"/>
                </a:cubicBezTo>
                <a:cubicBezTo>
                  <a:pt x="105" y="1"/>
                  <a:pt x="107" y="1"/>
                  <a:pt x="109" y="1"/>
                </a:cubicBezTo>
                <a:cubicBezTo>
                  <a:pt x="109" y="1"/>
                  <a:pt x="108" y="1"/>
                  <a:pt x="109" y="2"/>
                </a:cubicBezTo>
                <a:cubicBezTo>
                  <a:pt x="110" y="2"/>
                  <a:pt x="109" y="1"/>
                  <a:pt x="109" y="1"/>
                </a:cubicBezTo>
                <a:cubicBezTo>
                  <a:pt x="110" y="1"/>
                  <a:pt x="110" y="2"/>
                  <a:pt x="110" y="1"/>
                </a:cubicBezTo>
                <a:cubicBezTo>
                  <a:pt x="113" y="4"/>
                  <a:pt x="115" y="1"/>
                  <a:pt x="119" y="1"/>
                </a:cubicBezTo>
                <a:cubicBezTo>
                  <a:pt x="119" y="1"/>
                  <a:pt x="122" y="1"/>
                  <a:pt x="124" y="1"/>
                </a:cubicBezTo>
                <a:cubicBezTo>
                  <a:pt x="123" y="0"/>
                  <a:pt x="124" y="1"/>
                  <a:pt x="124" y="1"/>
                </a:cubicBezTo>
                <a:close/>
                <a:moveTo>
                  <a:pt x="209" y="103"/>
                </a:moveTo>
                <a:cubicBezTo>
                  <a:pt x="208" y="104"/>
                  <a:pt x="210" y="102"/>
                  <a:pt x="209" y="103"/>
                </a:cubicBezTo>
                <a:close/>
                <a:moveTo>
                  <a:pt x="202" y="148"/>
                </a:moveTo>
                <a:cubicBezTo>
                  <a:pt x="201" y="149"/>
                  <a:pt x="203" y="147"/>
                  <a:pt x="202" y="148"/>
                </a:cubicBezTo>
                <a:close/>
                <a:moveTo>
                  <a:pt x="200" y="149"/>
                </a:moveTo>
                <a:cubicBezTo>
                  <a:pt x="199" y="150"/>
                  <a:pt x="201" y="148"/>
                  <a:pt x="200" y="149"/>
                </a:cubicBezTo>
                <a:close/>
                <a:moveTo>
                  <a:pt x="1" y="101"/>
                </a:moveTo>
                <a:cubicBezTo>
                  <a:pt x="1" y="101"/>
                  <a:pt x="1" y="101"/>
                  <a:pt x="1" y="101"/>
                </a:cubicBezTo>
                <a:close/>
                <a:moveTo>
                  <a:pt x="3" y="75"/>
                </a:moveTo>
                <a:cubicBezTo>
                  <a:pt x="3" y="75"/>
                  <a:pt x="3" y="75"/>
                  <a:pt x="3" y="75"/>
                </a:cubicBezTo>
                <a:close/>
                <a:moveTo>
                  <a:pt x="9" y="10"/>
                </a:moveTo>
                <a:cubicBezTo>
                  <a:pt x="9" y="9"/>
                  <a:pt x="8" y="10"/>
                  <a:pt x="9" y="10"/>
                </a:cubicBezTo>
                <a:close/>
                <a:moveTo>
                  <a:pt x="89" y="2"/>
                </a:moveTo>
                <a:cubicBezTo>
                  <a:pt x="89" y="2"/>
                  <a:pt x="89" y="2"/>
                  <a:pt x="89" y="2"/>
                </a:cubicBezTo>
                <a:close/>
                <a:moveTo>
                  <a:pt x="106" y="2"/>
                </a:moveTo>
                <a:cubicBezTo>
                  <a:pt x="106" y="3"/>
                  <a:pt x="106" y="2"/>
                  <a:pt x="106" y="2"/>
                </a:cubicBezTo>
                <a:close/>
                <a:moveTo>
                  <a:pt x="155" y="2"/>
                </a:moveTo>
                <a:cubicBezTo>
                  <a:pt x="156" y="3"/>
                  <a:pt x="155" y="2"/>
                  <a:pt x="155" y="2"/>
                </a:cubicBezTo>
                <a:close/>
                <a:moveTo>
                  <a:pt x="182" y="2"/>
                </a:moveTo>
                <a:cubicBezTo>
                  <a:pt x="182" y="3"/>
                  <a:pt x="181" y="2"/>
                  <a:pt x="182" y="2"/>
                </a:cubicBezTo>
                <a:close/>
                <a:moveTo>
                  <a:pt x="182" y="2"/>
                </a:moveTo>
                <a:cubicBezTo>
                  <a:pt x="182" y="3"/>
                  <a:pt x="182" y="2"/>
                  <a:pt x="182" y="2"/>
                </a:cubicBezTo>
                <a:close/>
                <a:moveTo>
                  <a:pt x="45" y="3"/>
                </a:moveTo>
                <a:cubicBezTo>
                  <a:pt x="45" y="3"/>
                  <a:pt x="45" y="3"/>
                  <a:pt x="45" y="3"/>
                </a:cubicBezTo>
                <a:close/>
                <a:moveTo>
                  <a:pt x="105" y="3"/>
                </a:moveTo>
                <a:cubicBezTo>
                  <a:pt x="106" y="3"/>
                  <a:pt x="105" y="3"/>
                  <a:pt x="105" y="3"/>
                </a:cubicBezTo>
                <a:close/>
                <a:moveTo>
                  <a:pt x="67" y="3"/>
                </a:moveTo>
                <a:cubicBezTo>
                  <a:pt x="67" y="3"/>
                  <a:pt x="67" y="3"/>
                  <a:pt x="67" y="3"/>
                </a:cubicBezTo>
                <a:close/>
                <a:moveTo>
                  <a:pt x="69" y="3"/>
                </a:moveTo>
                <a:cubicBezTo>
                  <a:pt x="69" y="3"/>
                  <a:pt x="69" y="3"/>
                  <a:pt x="69" y="3"/>
                </a:cubicBezTo>
                <a:close/>
                <a:moveTo>
                  <a:pt x="174" y="3"/>
                </a:moveTo>
                <a:cubicBezTo>
                  <a:pt x="174" y="3"/>
                  <a:pt x="174" y="3"/>
                  <a:pt x="174" y="3"/>
                </a:cubicBezTo>
                <a:close/>
                <a:moveTo>
                  <a:pt x="43" y="4"/>
                </a:moveTo>
                <a:cubicBezTo>
                  <a:pt x="44" y="4"/>
                  <a:pt x="43" y="3"/>
                  <a:pt x="43" y="4"/>
                </a:cubicBezTo>
                <a:close/>
                <a:moveTo>
                  <a:pt x="44" y="4"/>
                </a:moveTo>
                <a:cubicBezTo>
                  <a:pt x="44" y="4"/>
                  <a:pt x="44" y="3"/>
                  <a:pt x="44" y="4"/>
                </a:cubicBezTo>
                <a:close/>
                <a:moveTo>
                  <a:pt x="60" y="4"/>
                </a:moveTo>
                <a:cubicBezTo>
                  <a:pt x="60" y="4"/>
                  <a:pt x="60" y="3"/>
                  <a:pt x="60" y="4"/>
                </a:cubicBezTo>
                <a:close/>
                <a:moveTo>
                  <a:pt x="104" y="4"/>
                </a:moveTo>
                <a:cubicBezTo>
                  <a:pt x="104" y="4"/>
                  <a:pt x="104" y="3"/>
                  <a:pt x="104" y="4"/>
                </a:cubicBezTo>
                <a:close/>
                <a:moveTo>
                  <a:pt x="103" y="4"/>
                </a:moveTo>
                <a:cubicBezTo>
                  <a:pt x="103" y="4"/>
                  <a:pt x="103" y="4"/>
                  <a:pt x="103" y="4"/>
                </a:cubicBezTo>
                <a:close/>
                <a:moveTo>
                  <a:pt x="27" y="4"/>
                </a:moveTo>
                <a:cubicBezTo>
                  <a:pt x="27" y="4"/>
                  <a:pt x="27" y="4"/>
                  <a:pt x="27" y="4"/>
                </a:cubicBezTo>
                <a:close/>
                <a:moveTo>
                  <a:pt x="59" y="4"/>
                </a:moveTo>
                <a:cubicBezTo>
                  <a:pt x="59" y="4"/>
                  <a:pt x="59" y="4"/>
                  <a:pt x="59" y="4"/>
                </a:cubicBezTo>
                <a:close/>
                <a:moveTo>
                  <a:pt x="104" y="4"/>
                </a:moveTo>
                <a:cubicBezTo>
                  <a:pt x="104" y="4"/>
                  <a:pt x="104" y="4"/>
                  <a:pt x="104" y="4"/>
                </a:cubicBezTo>
                <a:close/>
                <a:moveTo>
                  <a:pt x="169" y="4"/>
                </a:moveTo>
                <a:cubicBezTo>
                  <a:pt x="170" y="4"/>
                  <a:pt x="169" y="4"/>
                  <a:pt x="169" y="4"/>
                </a:cubicBezTo>
                <a:close/>
                <a:moveTo>
                  <a:pt x="26" y="4"/>
                </a:moveTo>
                <a:cubicBezTo>
                  <a:pt x="26" y="5"/>
                  <a:pt x="26" y="4"/>
                  <a:pt x="26" y="4"/>
                </a:cubicBezTo>
                <a:close/>
                <a:moveTo>
                  <a:pt x="50" y="4"/>
                </a:moveTo>
                <a:cubicBezTo>
                  <a:pt x="51" y="5"/>
                  <a:pt x="50" y="4"/>
                  <a:pt x="50" y="4"/>
                </a:cubicBezTo>
                <a:close/>
                <a:moveTo>
                  <a:pt x="190" y="5"/>
                </a:moveTo>
                <a:cubicBezTo>
                  <a:pt x="190" y="5"/>
                  <a:pt x="190" y="5"/>
                  <a:pt x="190" y="5"/>
                </a:cubicBezTo>
                <a:close/>
                <a:moveTo>
                  <a:pt x="20" y="5"/>
                </a:moveTo>
                <a:cubicBezTo>
                  <a:pt x="20" y="5"/>
                  <a:pt x="20" y="5"/>
                  <a:pt x="20" y="5"/>
                </a:cubicBezTo>
                <a:close/>
                <a:moveTo>
                  <a:pt x="19" y="6"/>
                </a:moveTo>
                <a:cubicBezTo>
                  <a:pt x="19" y="6"/>
                  <a:pt x="19" y="6"/>
                  <a:pt x="19" y="6"/>
                </a:cubicBezTo>
                <a:close/>
                <a:moveTo>
                  <a:pt x="13" y="7"/>
                </a:moveTo>
                <a:cubicBezTo>
                  <a:pt x="13" y="7"/>
                  <a:pt x="12" y="6"/>
                  <a:pt x="13" y="7"/>
                </a:cubicBezTo>
                <a:close/>
                <a:moveTo>
                  <a:pt x="11" y="8"/>
                </a:moveTo>
                <a:cubicBezTo>
                  <a:pt x="11" y="8"/>
                  <a:pt x="11" y="8"/>
                  <a:pt x="11" y="8"/>
                </a:cubicBezTo>
                <a:close/>
                <a:moveTo>
                  <a:pt x="198" y="8"/>
                </a:moveTo>
                <a:cubicBezTo>
                  <a:pt x="199" y="8"/>
                  <a:pt x="198" y="8"/>
                  <a:pt x="198" y="8"/>
                </a:cubicBezTo>
                <a:close/>
                <a:moveTo>
                  <a:pt x="10" y="9"/>
                </a:moveTo>
                <a:cubicBezTo>
                  <a:pt x="10" y="9"/>
                  <a:pt x="10" y="9"/>
                  <a:pt x="10" y="9"/>
                </a:cubicBezTo>
                <a:close/>
                <a:moveTo>
                  <a:pt x="9" y="9"/>
                </a:moveTo>
                <a:cubicBezTo>
                  <a:pt x="9" y="10"/>
                  <a:pt x="9" y="9"/>
                  <a:pt x="9" y="9"/>
                </a:cubicBezTo>
                <a:close/>
                <a:moveTo>
                  <a:pt x="202" y="9"/>
                </a:moveTo>
                <a:cubicBezTo>
                  <a:pt x="203" y="10"/>
                  <a:pt x="202" y="9"/>
                  <a:pt x="202" y="9"/>
                </a:cubicBezTo>
                <a:close/>
                <a:moveTo>
                  <a:pt x="7" y="11"/>
                </a:moveTo>
                <a:cubicBezTo>
                  <a:pt x="8" y="11"/>
                  <a:pt x="7" y="10"/>
                  <a:pt x="7" y="11"/>
                </a:cubicBezTo>
                <a:close/>
                <a:moveTo>
                  <a:pt x="8" y="11"/>
                </a:moveTo>
                <a:cubicBezTo>
                  <a:pt x="8" y="11"/>
                  <a:pt x="8" y="10"/>
                  <a:pt x="8" y="11"/>
                </a:cubicBezTo>
                <a:close/>
                <a:moveTo>
                  <a:pt x="8" y="11"/>
                </a:moveTo>
                <a:cubicBezTo>
                  <a:pt x="8" y="11"/>
                  <a:pt x="8" y="11"/>
                  <a:pt x="8" y="11"/>
                </a:cubicBezTo>
                <a:close/>
                <a:moveTo>
                  <a:pt x="6" y="16"/>
                </a:moveTo>
                <a:cubicBezTo>
                  <a:pt x="6" y="16"/>
                  <a:pt x="6" y="16"/>
                  <a:pt x="6" y="16"/>
                </a:cubicBezTo>
                <a:close/>
                <a:moveTo>
                  <a:pt x="6" y="18"/>
                </a:moveTo>
                <a:cubicBezTo>
                  <a:pt x="7" y="18"/>
                  <a:pt x="6" y="18"/>
                  <a:pt x="6" y="18"/>
                </a:cubicBezTo>
                <a:close/>
                <a:moveTo>
                  <a:pt x="6" y="18"/>
                </a:moveTo>
                <a:cubicBezTo>
                  <a:pt x="6" y="19"/>
                  <a:pt x="6" y="17"/>
                  <a:pt x="6" y="18"/>
                </a:cubicBezTo>
                <a:close/>
                <a:moveTo>
                  <a:pt x="5" y="19"/>
                </a:moveTo>
                <a:cubicBezTo>
                  <a:pt x="5" y="19"/>
                  <a:pt x="5" y="19"/>
                  <a:pt x="5" y="19"/>
                </a:cubicBezTo>
                <a:close/>
                <a:moveTo>
                  <a:pt x="5" y="20"/>
                </a:moveTo>
                <a:cubicBezTo>
                  <a:pt x="5" y="20"/>
                  <a:pt x="5" y="20"/>
                  <a:pt x="5" y="20"/>
                </a:cubicBezTo>
                <a:close/>
                <a:moveTo>
                  <a:pt x="4" y="22"/>
                </a:moveTo>
                <a:cubicBezTo>
                  <a:pt x="5" y="22"/>
                  <a:pt x="4" y="22"/>
                  <a:pt x="4" y="22"/>
                </a:cubicBezTo>
                <a:close/>
                <a:moveTo>
                  <a:pt x="206" y="22"/>
                </a:moveTo>
                <a:cubicBezTo>
                  <a:pt x="207" y="22"/>
                  <a:pt x="206" y="22"/>
                  <a:pt x="206" y="22"/>
                </a:cubicBezTo>
                <a:close/>
                <a:moveTo>
                  <a:pt x="4" y="23"/>
                </a:moveTo>
                <a:cubicBezTo>
                  <a:pt x="4" y="23"/>
                  <a:pt x="4" y="23"/>
                  <a:pt x="4" y="23"/>
                </a:cubicBezTo>
                <a:close/>
                <a:moveTo>
                  <a:pt x="5" y="30"/>
                </a:moveTo>
                <a:cubicBezTo>
                  <a:pt x="5" y="30"/>
                  <a:pt x="5" y="30"/>
                  <a:pt x="5" y="30"/>
                </a:cubicBezTo>
                <a:close/>
                <a:moveTo>
                  <a:pt x="4" y="33"/>
                </a:moveTo>
                <a:cubicBezTo>
                  <a:pt x="5" y="33"/>
                  <a:pt x="4" y="33"/>
                  <a:pt x="4" y="33"/>
                </a:cubicBezTo>
                <a:close/>
                <a:moveTo>
                  <a:pt x="4" y="34"/>
                </a:moveTo>
                <a:cubicBezTo>
                  <a:pt x="5" y="34"/>
                  <a:pt x="4" y="33"/>
                  <a:pt x="4" y="34"/>
                </a:cubicBezTo>
                <a:close/>
                <a:moveTo>
                  <a:pt x="206" y="39"/>
                </a:moveTo>
                <a:cubicBezTo>
                  <a:pt x="206" y="39"/>
                  <a:pt x="206" y="39"/>
                  <a:pt x="206" y="39"/>
                </a:cubicBezTo>
                <a:close/>
                <a:moveTo>
                  <a:pt x="206" y="40"/>
                </a:moveTo>
                <a:cubicBezTo>
                  <a:pt x="207" y="40"/>
                  <a:pt x="206" y="40"/>
                  <a:pt x="206" y="40"/>
                </a:cubicBezTo>
                <a:close/>
                <a:moveTo>
                  <a:pt x="206" y="48"/>
                </a:moveTo>
                <a:cubicBezTo>
                  <a:pt x="207" y="48"/>
                  <a:pt x="206" y="47"/>
                  <a:pt x="206" y="48"/>
                </a:cubicBezTo>
                <a:close/>
                <a:moveTo>
                  <a:pt x="205" y="49"/>
                </a:moveTo>
                <a:cubicBezTo>
                  <a:pt x="206" y="49"/>
                  <a:pt x="205" y="49"/>
                  <a:pt x="205" y="49"/>
                </a:cubicBezTo>
                <a:close/>
                <a:moveTo>
                  <a:pt x="4" y="55"/>
                </a:moveTo>
                <a:cubicBezTo>
                  <a:pt x="5" y="55"/>
                  <a:pt x="4" y="55"/>
                  <a:pt x="4" y="55"/>
                </a:cubicBezTo>
                <a:close/>
                <a:moveTo>
                  <a:pt x="4" y="56"/>
                </a:moveTo>
                <a:cubicBezTo>
                  <a:pt x="5" y="56"/>
                  <a:pt x="4" y="56"/>
                  <a:pt x="4" y="56"/>
                </a:cubicBezTo>
                <a:close/>
                <a:moveTo>
                  <a:pt x="208" y="67"/>
                </a:moveTo>
                <a:cubicBezTo>
                  <a:pt x="208" y="67"/>
                  <a:pt x="208" y="67"/>
                  <a:pt x="208" y="67"/>
                </a:cubicBezTo>
                <a:close/>
                <a:moveTo>
                  <a:pt x="4" y="70"/>
                </a:moveTo>
                <a:cubicBezTo>
                  <a:pt x="5" y="73"/>
                  <a:pt x="3" y="69"/>
                  <a:pt x="4" y="70"/>
                </a:cubicBezTo>
                <a:close/>
                <a:moveTo>
                  <a:pt x="4" y="71"/>
                </a:moveTo>
                <a:cubicBezTo>
                  <a:pt x="5" y="71"/>
                  <a:pt x="4" y="70"/>
                  <a:pt x="4" y="71"/>
                </a:cubicBezTo>
                <a:close/>
                <a:moveTo>
                  <a:pt x="4" y="75"/>
                </a:moveTo>
                <a:cubicBezTo>
                  <a:pt x="5" y="75"/>
                  <a:pt x="4" y="74"/>
                  <a:pt x="4" y="75"/>
                </a:cubicBezTo>
                <a:close/>
                <a:moveTo>
                  <a:pt x="4" y="75"/>
                </a:moveTo>
                <a:cubicBezTo>
                  <a:pt x="4" y="75"/>
                  <a:pt x="4" y="75"/>
                  <a:pt x="4" y="75"/>
                </a:cubicBezTo>
                <a:close/>
                <a:moveTo>
                  <a:pt x="4" y="75"/>
                </a:moveTo>
                <a:cubicBezTo>
                  <a:pt x="5" y="75"/>
                  <a:pt x="4" y="75"/>
                  <a:pt x="4" y="75"/>
                </a:cubicBezTo>
                <a:close/>
                <a:moveTo>
                  <a:pt x="4" y="76"/>
                </a:moveTo>
                <a:cubicBezTo>
                  <a:pt x="4" y="76"/>
                  <a:pt x="4" y="76"/>
                  <a:pt x="4" y="76"/>
                </a:cubicBezTo>
                <a:close/>
                <a:moveTo>
                  <a:pt x="3" y="77"/>
                </a:moveTo>
                <a:cubicBezTo>
                  <a:pt x="3" y="77"/>
                  <a:pt x="3" y="77"/>
                  <a:pt x="3" y="77"/>
                </a:cubicBezTo>
                <a:close/>
                <a:moveTo>
                  <a:pt x="209" y="83"/>
                </a:moveTo>
                <a:cubicBezTo>
                  <a:pt x="209" y="83"/>
                  <a:pt x="208" y="83"/>
                  <a:pt x="209" y="83"/>
                </a:cubicBezTo>
                <a:close/>
                <a:moveTo>
                  <a:pt x="207" y="92"/>
                </a:moveTo>
                <a:cubicBezTo>
                  <a:pt x="207" y="93"/>
                  <a:pt x="207" y="92"/>
                  <a:pt x="207" y="92"/>
                </a:cubicBezTo>
                <a:close/>
                <a:moveTo>
                  <a:pt x="4" y="93"/>
                </a:moveTo>
                <a:cubicBezTo>
                  <a:pt x="4" y="93"/>
                  <a:pt x="4" y="93"/>
                  <a:pt x="4" y="93"/>
                </a:cubicBezTo>
                <a:close/>
                <a:moveTo>
                  <a:pt x="3" y="94"/>
                </a:moveTo>
                <a:cubicBezTo>
                  <a:pt x="4" y="94"/>
                  <a:pt x="3" y="94"/>
                  <a:pt x="3" y="94"/>
                </a:cubicBezTo>
                <a:close/>
                <a:moveTo>
                  <a:pt x="3" y="94"/>
                </a:moveTo>
                <a:cubicBezTo>
                  <a:pt x="3" y="94"/>
                  <a:pt x="3" y="94"/>
                  <a:pt x="3" y="94"/>
                </a:cubicBezTo>
                <a:close/>
                <a:moveTo>
                  <a:pt x="3" y="95"/>
                </a:moveTo>
                <a:cubicBezTo>
                  <a:pt x="3" y="95"/>
                  <a:pt x="3" y="95"/>
                  <a:pt x="3" y="95"/>
                </a:cubicBezTo>
                <a:close/>
                <a:moveTo>
                  <a:pt x="3" y="95"/>
                </a:moveTo>
                <a:cubicBezTo>
                  <a:pt x="3" y="95"/>
                  <a:pt x="2" y="95"/>
                  <a:pt x="3" y="95"/>
                </a:cubicBezTo>
                <a:close/>
                <a:moveTo>
                  <a:pt x="209" y="97"/>
                </a:moveTo>
                <a:cubicBezTo>
                  <a:pt x="209" y="98"/>
                  <a:pt x="208" y="97"/>
                  <a:pt x="209" y="97"/>
                </a:cubicBezTo>
                <a:close/>
                <a:moveTo>
                  <a:pt x="2" y="99"/>
                </a:moveTo>
                <a:cubicBezTo>
                  <a:pt x="2" y="100"/>
                  <a:pt x="2" y="98"/>
                  <a:pt x="2" y="99"/>
                </a:cubicBezTo>
                <a:close/>
                <a:moveTo>
                  <a:pt x="2" y="103"/>
                </a:moveTo>
                <a:cubicBezTo>
                  <a:pt x="2" y="103"/>
                  <a:pt x="2" y="103"/>
                  <a:pt x="2" y="103"/>
                </a:cubicBezTo>
                <a:close/>
                <a:moveTo>
                  <a:pt x="207" y="105"/>
                </a:moveTo>
                <a:cubicBezTo>
                  <a:pt x="207" y="105"/>
                  <a:pt x="207" y="104"/>
                  <a:pt x="207" y="105"/>
                </a:cubicBezTo>
                <a:close/>
                <a:moveTo>
                  <a:pt x="2" y="106"/>
                </a:moveTo>
                <a:cubicBezTo>
                  <a:pt x="2" y="106"/>
                  <a:pt x="1" y="106"/>
                  <a:pt x="2" y="106"/>
                </a:cubicBezTo>
                <a:close/>
                <a:moveTo>
                  <a:pt x="4" y="112"/>
                </a:moveTo>
                <a:cubicBezTo>
                  <a:pt x="4" y="113"/>
                  <a:pt x="4" y="112"/>
                  <a:pt x="4" y="112"/>
                </a:cubicBezTo>
                <a:close/>
                <a:moveTo>
                  <a:pt x="5" y="112"/>
                </a:moveTo>
                <a:cubicBezTo>
                  <a:pt x="5" y="113"/>
                  <a:pt x="5" y="112"/>
                  <a:pt x="5" y="112"/>
                </a:cubicBezTo>
                <a:close/>
                <a:moveTo>
                  <a:pt x="3" y="113"/>
                </a:moveTo>
                <a:cubicBezTo>
                  <a:pt x="4" y="113"/>
                  <a:pt x="3" y="113"/>
                  <a:pt x="3" y="113"/>
                </a:cubicBezTo>
                <a:close/>
                <a:moveTo>
                  <a:pt x="4" y="113"/>
                </a:moveTo>
                <a:cubicBezTo>
                  <a:pt x="4" y="113"/>
                  <a:pt x="4" y="113"/>
                  <a:pt x="4" y="113"/>
                </a:cubicBezTo>
                <a:close/>
                <a:moveTo>
                  <a:pt x="3" y="114"/>
                </a:moveTo>
                <a:cubicBezTo>
                  <a:pt x="4" y="114"/>
                  <a:pt x="3" y="114"/>
                  <a:pt x="3" y="114"/>
                </a:cubicBezTo>
                <a:close/>
                <a:moveTo>
                  <a:pt x="207" y="115"/>
                </a:moveTo>
                <a:cubicBezTo>
                  <a:pt x="208" y="116"/>
                  <a:pt x="208" y="114"/>
                  <a:pt x="207" y="115"/>
                </a:cubicBezTo>
                <a:close/>
                <a:moveTo>
                  <a:pt x="3" y="115"/>
                </a:moveTo>
                <a:cubicBezTo>
                  <a:pt x="3" y="115"/>
                  <a:pt x="3" y="115"/>
                  <a:pt x="3" y="115"/>
                </a:cubicBezTo>
                <a:close/>
                <a:moveTo>
                  <a:pt x="3" y="116"/>
                </a:moveTo>
                <a:cubicBezTo>
                  <a:pt x="3" y="116"/>
                  <a:pt x="2" y="116"/>
                  <a:pt x="3" y="116"/>
                </a:cubicBezTo>
                <a:close/>
                <a:moveTo>
                  <a:pt x="3" y="117"/>
                </a:moveTo>
                <a:cubicBezTo>
                  <a:pt x="3" y="117"/>
                  <a:pt x="2" y="117"/>
                  <a:pt x="3" y="117"/>
                </a:cubicBezTo>
                <a:close/>
                <a:moveTo>
                  <a:pt x="2" y="118"/>
                </a:moveTo>
                <a:cubicBezTo>
                  <a:pt x="2" y="118"/>
                  <a:pt x="2" y="118"/>
                  <a:pt x="2" y="118"/>
                </a:cubicBezTo>
                <a:close/>
                <a:moveTo>
                  <a:pt x="208" y="130"/>
                </a:moveTo>
                <a:cubicBezTo>
                  <a:pt x="208" y="130"/>
                  <a:pt x="208" y="130"/>
                  <a:pt x="208" y="130"/>
                </a:cubicBezTo>
                <a:close/>
                <a:moveTo>
                  <a:pt x="208" y="131"/>
                </a:moveTo>
                <a:cubicBezTo>
                  <a:pt x="208" y="131"/>
                  <a:pt x="208" y="131"/>
                  <a:pt x="208" y="131"/>
                </a:cubicBezTo>
                <a:close/>
                <a:moveTo>
                  <a:pt x="4" y="132"/>
                </a:moveTo>
                <a:cubicBezTo>
                  <a:pt x="4" y="132"/>
                  <a:pt x="4" y="132"/>
                  <a:pt x="4" y="132"/>
                </a:cubicBezTo>
                <a:close/>
                <a:moveTo>
                  <a:pt x="4" y="133"/>
                </a:moveTo>
                <a:cubicBezTo>
                  <a:pt x="4" y="133"/>
                  <a:pt x="4" y="132"/>
                  <a:pt x="4" y="133"/>
                </a:cubicBezTo>
                <a:close/>
                <a:moveTo>
                  <a:pt x="209" y="134"/>
                </a:moveTo>
                <a:cubicBezTo>
                  <a:pt x="209" y="134"/>
                  <a:pt x="209" y="134"/>
                  <a:pt x="209" y="134"/>
                </a:cubicBezTo>
                <a:close/>
                <a:moveTo>
                  <a:pt x="3" y="135"/>
                </a:moveTo>
                <a:cubicBezTo>
                  <a:pt x="3" y="135"/>
                  <a:pt x="3" y="135"/>
                  <a:pt x="3" y="135"/>
                </a:cubicBezTo>
                <a:close/>
                <a:moveTo>
                  <a:pt x="203" y="148"/>
                </a:moveTo>
                <a:cubicBezTo>
                  <a:pt x="203" y="148"/>
                  <a:pt x="203" y="148"/>
                  <a:pt x="203" y="148"/>
                </a:cubicBezTo>
                <a:close/>
                <a:moveTo>
                  <a:pt x="149" y="165"/>
                </a:moveTo>
                <a:cubicBezTo>
                  <a:pt x="150" y="166"/>
                  <a:pt x="150" y="164"/>
                  <a:pt x="149" y="165"/>
                </a:cubicBezTo>
                <a:close/>
                <a:moveTo>
                  <a:pt x="136" y="173"/>
                </a:moveTo>
                <a:cubicBezTo>
                  <a:pt x="137" y="174"/>
                  <a:pt x="135" y="172"/>
                  <a:pt x="136" y="173"/>
                </a:cubicBezTo>
                <a:close/>
                <a:moveTo>
                  <a:pt x="137" y="173"/>
                </a:moveTo>
                <a:cubicBezTo>
                  <a:pt x="137" y="174"/>
                  <a:pt x="137" y="173"/>
                  <a:pt x="137" y="173"/>
                </a:cubicBezTo>
                <a:close/>
                <a:moveTo>
                  <a:pt x="137" y="174"/>
                </a:moveTo>
                <a:cubicBezTo>
                  <a:pt x="137" y="174"/>
                  <a:pt x="136" y="174"/>
                  <a:pt x="137" y="174"/>
                </a:cubicBezTo>
                <a:close/>
                <a:moveTo>
                  <a:pt x="159" y="188"/>
                </a:moveTo>
                <a:cubicBezTo>
                  <a:pt x="159" y="189"/>
                  <a:pt x="159" y="188"/>
                  <a:pt x="159" y="188"/>
                </a:cubicBezTo>
                <a:close/>
              </a:path>
            </a:pathLst>
          </a:custGeom>
          <a:solidFill>
            <a:schemeClr val="accent3">
              <a:alpha val="30980"/>
            </a:schemeClr>
          </a:solidFill>
          <a:ln>
            <a:noFill/>
          </a:ln>
        </p:spPr>
        <p:txBody>
          <a:bodyPr spcFirstLastPara="1" wrap="square" lIns="96750" tIns="48375" rIns="96750" bIns="48375" anchor="ctr" anchorCtr="0">
            <a:noAutofit/>
          </a:bodyPr>
          <a:lstStyle/>
          <a:p>
            <a:pPr marL="120650" marR="0" lvl="0" indent="0" algn="l" rtl="0">
              <a:lnSpc>
                <a:spcPct val="100000"/>
              </a:lnSpc>
              <a:spcBef>
                <a:spcPts val="0"/>
              </a:spcBef>
              <a:spcAft>
                <a:spcPts val="0"/>
              </a:spcAft>
              <a:buClr>
                <a:srgbClr val="000000"/>
              </a:buClr>
              <a:buSzPts val="1050"/>
              <a:buFont typeface="Arial"/>
              <a:buNone/>
            </a:pPr>
            <a:r>
              <a:rPr lang="en-US" sz="1100" b="0" i="0" u="none" strike="noStrike" cap="none" dirty="0">
                <a:solidFill>
                  <a:srgbClr val="000000"/>
                </a:solidFill>
                <a:latin typeface="Arial"/>
                <a:ea typeface="Arial"/>
                <a:cs typeface="Arial"/>
                <a:sym typeface="Arial"/>
              </a:rPr>
              <a:t>"</a:t>
            </a:r>
            <a:r>
              <a:rPr lang="en-US" sz="1100" dirty="0"/>
              <a:t>We do not have the right skills and resources to support the company strategy</a:t>
            </a:r>
            <a:r>
              <a:rPr lang="en-US" sz="1100" b="0" i="0" u="none" strike="noStrike" cap="none" dirty="0">
                <a:solidFill>
                  <a:srgbClr val="000000"/>
                </a:solidFill>
                <a:latin typeface="Arial"/>
                <a:ea typeface="Arial"/>
                <a:cs typeface="Arial"/>
                <a:sym typeface="Arial"/>
              </a:rPr>
              <a:t>." (</a:t>
            </a:r>
            <a:r>
              <a:rPr lang="en-US" sz="1100" dirty="0"/>
              <a:t>IT</a:t>
            </a:r>
            <a:r>
              <a:rPr lang="en-US" sz="1100" b="0" i="0" u="none" strike="noStrike" cap="none" dirty="0">
                <a:solidFill>
                  <a:srgbClr val="000000"/>
                </a:solidFill>
                <a:latin typeface="Arial"/>
                <a:ea typeface="Arial"/>
                <a:cs typeface="Arial"/>
                <a:sym typeface="Arial"/>
              </a:rPr>
              <a:t>)</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dirty="0">
              <a:solidFill>
                <a:srgbClr val="000000"/>
              </a:solidFill>
              <a:latin typeface="Arial"/>
              <a:ea typeface="Arial"/>
              <a:cs typeface="Arial"/>
              <a:sym typeface="Arial"/>
            </a:endParaRPr>
          </a:p>
        </p:txBody>
      </p:sp>
      <p:sp>
        <p:nvSpPr>
          <p:cNvPr id="412" name="Google Shape;412;ge9285175ea_0_54"/>
          <p:cNvSpPr/>
          <p:nvPr/>
        </p:nvSpPr>
        <p:spPr>
          <a:xfrm>
            <a:off x="5176435" y="2759979"/>
            <a:ext cx="1472682" cy="690232"/>
          </a:xfrm>
          <a:custGeom>
            <a:avLst/>
            <a:gdLst/>
            <a:ahLst/>
            <a:cxnLst/>
            <a:rect l="l" t="t" r="r" b="b"/>
            <a:pathLst>
              <a:path w="211" h="190" extrusionOk="0">
                <a:moveTo>
                  <a:pt x="124" y="1"/>
                </a:moveTo>
                <a:cubicBezTo>
                  <a:pt x="125" y="1"/>
                  <a:pt x="124" y="1"/>
                  <a:pt x="124" y="1"/>
                </a:cubicBezTo>
                <a:cubicBezTo>
                  <a:pt x="132" y="0"/>
                  <a:pt x="142" y="2"/>
                  <a:pt x="154" y="1"/>
                </a:cubicBezTo>
                <a:cubicBezTo>
                  <a:pt x="154" y="1"/>
                  <a:pt x="153" y="1"/>
                  <a:pt x="153" y="1"/>
                </a:cubicBezTo>
                <a:cubicBezTo>
                  <a:pt x="154" y="1"/>
                  <a:pt x="154" y="1"/>
                  <a:pt x="154" y="2"/>
                </a:cubicBezTo>
                <a:cubicBezTo>
                  <a:pt x="154" y="1"/>
                  <a:pt x="155" y="1"/>
                  <a:pt x="155" y="2"/>
                </a:cubicBezTo>
                <a:cubicBezTo>
                  <a:pt x="156" y="1"/>
                  <a:pt x="165" y="0"/>
                  <a:pt x="166" y="3"/>
                </a:cubicBezTo>
                <a:cubicBezTo>
                  <a:pt x="167" y="1"/>
                  <a:pt x="170" y="4"/>
                  <a:pt x="171" y="3"/>
                </a:cubicBezTo>
                <a:cubicBezTo>
                  <a:pt x="172" y="3"/>
                  <a:pt x="172" y="4"/>
                  <a:pt x="174" y="3"/>
                </a:cubicBezTo>
                <a:cubicBezTo>
                  <a:pt x="174" y="2"/>
                  <a:pt x="172" y="4"/>
                  <a:pt x="172" y="3"/>
                </a:cubicBezTo>
                <a:cubicBezTo>
                  <a:pt x="171" y="3"/>
                  <a:pt x="175" y="2"/>
                  <a:pt x="175" y="3"/>
                </a:cubicBezTo>
                <a:cubicBezTo>
                  <a:pt x="176" y="2"/>
                  <a:pt x="179" y="3"/>
                  <a:pt x="180" y="2"/>
                </a:cubicBezTo>
                <a:cubicBezTo>
                  <a:pt x="181" y="2"/>
                  <a:pt x="188" y="2"/>
                  <a:pt x="188" y="4"/>
                </a:cubicBezTo>
                <a:cubicBezTo>
                  <a:pt x="189" y="3"/>
                  <a:pt x="189" y="4"/>
                  <a:pt x="189" y="4"/>
                </a:cubicBezTo>
                <a:cubicBezTo>
                  <a:pt x="191" y="4"/>
                  <a:pt x="192" y="5"/>
                  <a:pt x="195" y="4"/>
                </a:cubicBezTo>
                <a:cubicBezTo>
                  <a:pt x="194" y="5"/>
                  <a:pt x="195" y="5"/>
                  <a:pt x="194" y="6"/>
                </a:cubicBezTo>
                <a:cubicBezTo>
                  <a:pt x="196" y="8"/>
                  <a:pt x="202" y="6"/>
                  <a:pt x="202" y="8"/>
                </a:cubicBezTo>
                <a:cubicBezTo>
                  <a:pt x="202" y="8"/>
                  <a:pt x="202" y="8"/>
                  <a:pt x="203" y="8"/>
                </a:cubicBezTo>
                <a:cubicBezTo>
                  <a:pt x="203" y="8"/>
                  <a:pt x="203" y="8"/>
                  <a:pt x="202" y="8"/>
                </a:cubicBezTo>
                <a:cubicBezTo>
                  <a:pt x="204" y="9"/>
                  <a:pt x="205" y="11"/>
                  <a:pt x="207" y="12"/>
                </a:cubicBezTo>
                <a:cubicBezTo>
                  <a:pt x="206" y="13"/>
                  <a:pt x="207" y="13"/>
                  <a:pt x="208" y="14"/>
                </a:cubicBezTo>
                <a:cubicBezTo>
                  <a:pt x="207" y="16"/>
                  <a:pt x="207" y="17"/>
                  <a:pt x="208" y="19"/>
                </a:cubicBezTo>
                <a:cubicBezTo>
                  <a:pt x="208" y="19"/>
                  <a:pt x="208" y="19"/>
                  <a:pt x="207" y="19"/>
                </a:cubicBezTo>
                <a:cubicBezTo>
                  <a:pt x="207" y="20"/>
                  <a:pt x="208" y="21"/>
                  <a:pt x="207" y="22"/>
                </a:cubicBezTo>
                <a:cubicBezTo>
                  <a:pt x="210" y="24"/>
                  <a:pt x="209" y="27"/>
                  <a:pt x="209" y="30"/>
                </a:cubicBezTo>
                <a:cubicBezTo>
                  <a:pt x="207" y="29"/>
                  <a:pt x="208" y="31"/>
                  <a:pt x="207" y="32"/>
                </a:cubicBezTo>
                <a:cubicBezTo>
                  <a:pt x="208" y="32"/>
                  <a:pt x="207" y="32"/>
                  <a:pt x="207" y="33"/>
                </a:cubicBezTo>
                <a:cubicBezTo>
                  <a:pt x="208" y="33"/>
                  <a:pt x="209" y="35"/>
                  <a:pt x="209" y="37"/>
                </a:cubicBezTo>
                <a:cubicBezTo>
                  <a:pt x="209" y="38"/>
                  <a:pt x="208" y="37"/>
                  <a:pt x="208" y="38"/>
                </a:cubicBezTo>
                <a:cubicBezTo>
                  <a:pt x="208" y="37"/>
                  <a:pt x="207" y="40"/>
                  <a:pt x="207" y="38"/>
                </a:cubicBezTo>
                <a:cubicBezTo>
                  <a:pt x="206" y="38"/>
                  <a:pt x="207" y="40"/>
                  <a:pt x="208" y="39"/>
                </a:cubicBezTo>
                <a:cubicBezTo>
                  <a:pt x="207" y="40"/>
                  <a:pt x="207" y="41"/>
                  <a:pt x="208" y="42"/>
                </a:cubicBezTo>
                <a:cubicBezTo>
                  <a:pt x="208" y="42"/>
                  <a:pt x="207" y="42"/>
                  <a:pt x="206" y="42"/>
                </a:cubicBezTo>
                <a:cubicBezTo>
                  <a:pt x="206" y="43"/>
                  <a:pt x="207" y="43"/>
                  <a:pt x="207" y="42"/>
                </a:cubicBezTo>
                <a:cubicBezTo>
                  <a:pt x="207" y="45"/>
                  <a:pt x="208" y="46"/>
                  <a:pt x="207" y="48"/>
                </a:cubicBezTo>
                <a:cubicBezTo>
                  <a:pt x="206" y="48"/>
                  <a:pt x="207" y="50"/>
                  <a:pt x="206" y="49"/>
                </a:cubicBezTo>
                <a:cubicBezTo>
                  <a:pt x="206" y="49"/>
                  <a:pt x="206" y="50"/>
                  <a:pt x="205" y="50"/>
                </a:cubicBezTo>
                <a:cubicBezTo>
                  <a:pt x="208" y="51"/>
                  <a:pt x="206" y="55"/>
                  <a:pt x="209" y="56"/>
                </a:cubicBezTo>
                <a:cubicBezTo>
                  <a:pt x="208" y="56"/>
                  <a:pt x="208" y="56"/>
                  <a:pt x="208" y="56"/>
                </a:cubicBezTo>
                <a:cubicBezTo>
                  <a:pt x="210" y="59"/>
                  <a:pt x="208" y="61"/>
                  <a:pt x="209" y="65"/>
                </a:cubicBezTo>
                <a:cubicBezTo>
                  <a:pt x="209" y="66"/>
                  <a:pt x="209" y="65"/>
                  <a:pt x="208" y="65"/>
                </a:cubicBezTo>
                <a:cubicBezTo>
                  <a:pt x="208" y="65"/>
                  <a:pt x="209" y="65"/>
                  <a:pt x="209" y="66"/>
                </a:cubicBezTo>
                <a:cubicBezTo>
                  <a:pt x="208" y="65"/>
                  <a:pt x="208" y="67"/>
                  <a:pt x="209" y="68"/>
                </a:cubicBezTo>
                <a:cubicBezTo>
                  <a:pt x="208" y="68"/>
                  <a:pt x="208" y="68"/>
                  <a:pt x="208" y="67"/>
                </a:cubicBezTo>
                <a:cubicBezTo>
                  <a:pt x="207" y="68"/>
                  <a:pt x="209" y="69"/>
                  <a:pt x="209" y="70"/>
                </a:cubicBezTo>
                <a:cubicBezTo>
                  <a:pt x="207" y="74"/>
                  <a:pt x="210" y="77"/>
                  <a:pt x="209" y="82"/>
                </a:cubicBezTo>
                <a:cubicBezTo>
                  <a:pt x="211" y="81"/>
                  <a:pt x="208" y="82"/>
                  <a:pt x="210" y="82"/>
                </a:cubicBezTo>
                <a:cubicBezTo>
                  <a:pt x="209" y="83"/>
                  <a:pt x="209" y="83"/>
                  <a:pt x="209" y="83"/>
                </a:cubicBezTo>
                <a:cubicBezTo>
                  <a:pt x="209" y="84"/>
                  <a:pt x="209" y="86"/>
                  <a:pt x="209" y="87"/>
                </a:cubicBezTo>
                <a:cubicBezTo>
                  <a:pt x="209" y="88"/>
                  <a:pt x="209" y="88"/>
                  <a:pt x="209" y="89"/>
                </a:cubicBezTo>
                <a:cubicBezTo>
                  <a:pt x="209" y="89"/>
                  <a:pt x="209" y="89"/>
                  <a:pt x="209" y="89"/>
                </a:cubicBezTo>
                <a:cubicBezTo>
                  <a:pt x="209" y="89"/>
                  <a:pt x="209" y="90"/>
                  <a:pt x="208" y="90"/>
                </a:cubicBezTo>
                <a:cubicBezTo>
                  <a:pt x="208" y="92"/>
                  <a:pt x="208" y="93"/>
                  <a:pt x="207" y="94"/>
                </a:cubicBezTo>
                <a:cubicBezTo>
                  <a:pt x="207" y="94"/>
                  <a:pt x="208" y="94"/>
                  <a:pt x="208" y="94"/>
                </a:cubicBezTo>
                <a:cubicBezTo>
                  <a:pt x="209" y="94"/>
                  <a:pt x="208" y="95"/>
                  <a:pt x="209" y="95"/>
                </a:cubicBezTo>
                <a:cubicBezTo>
                  <a:pt x="209" y="98"/>
                  <a:pt x="210" y="100"/>
                  <a:pt x="210" y="102"/>
                </a:cubicBezTo>
                <a:cubicBezTo>
                  <a:pt x="210" y="103"/>
                  <a:pt x="209" y="103"/>
                  <a:pt x="209" y="104"/>
                </a:cubicBezTo>
                <a:cubicBezTo>
                  <a:pt x="208" y="104"/>
                  <a:pt x="208" y="103"/>
                  <a:pt x="208" y="103"/>
                </a:cubicBezTo>
                <a:cubicBezTo>
                  <a:pt x="208" y="104"/>
                  <a:pt x="209" y="107"/>
                  <a:pt x="209" y="106"/>
                </a:cubicBezTo>
                <a:cubicBezTo>
                  <a:pt x="210" y="106"/>
                  <a:pt x="210" y="107"/>
                  <a:pt x="210" y="107"/>
                </a:cubicBezTo>
                <a:cubicBezTo>
                  <a:pt x="209" y="107"/>
                  <a:pt x="209" y="112"/>
                  <a:pt x="209" y="114"/>
                </a:cubicBezTo>
                <a:cubicBezTo>
                  <a:pt x="208" y="113"/>
                  <a:pt x="209" y="114"/>
                  <a:pt x="208" y="114"/>
                </a:cubicBezTo>
                <a:cubicBezTo>
                  <a:pt x="208" y="114"/>
                  <a:pt x="208" y="114"/>
                  <a:pt x="208" y="114"/>
                </a:cubicBezTo>
                <a:cubicBezTo>
                  <a:pt x="208" y="114"/>
                  <a:pt x="208" y="114"/>
                  <a:pt x="208" y="114"/>
                </a:cubicBezTo>
                <a:cubicBezTo>
                  <a:pt x="208" y="115"/>
                  <a:pt x="208" y="115"/>
                  <a:pt x="208" y="116"/>
                </a:cubicBezTo>
                <a:cubicBezTo>
                  <a:pt x="208" y="115"/>
                  <a:pt x="209" y="115"/>
                  <a:pt x="209" y="115"/>
                </a:cubicBezTo>
                <a:cubicBezTo>
                  <a:pt x="209" y="118"/>
                  <a:pt x="209" y="126"/>
                  <a:pt x="209" y="128"/>
                </a:cubicBezTo>
                <a:cubicBezTo>
                  <a:pt x="208" y="127"/>
                  <a:pt x="208" y="128"/>
                  <a:pt x="208" y="128"/>
                </a:cubicBezTo>
                <a:cubicBezTo>
                  <a:pt x="209" y="128"/>
                  <a:pt x="208" y="128"/>
                  <a:pt x="208" y="129"/>
                </a:cubicBezTo>
                <a:cubicBezTo>
                  <a:pt x="209" y="128"/>
                  <a:pt x="208" y="134"/>
                  <a:pt x="210" y="133"/>
                </a:cubicBezTo>
                <a:cubicBezTo>
                  <a:pt x="210" y="134"/>
                  <a:pt x="210" y="134"/>
                  <a:pt x="210" y="134"/>
                </a:cubicBezTo>
                <a:cubicBezTo>
                  <a:pt x="211" y="134"/>
                  <a:pt x="210" y="135"/>
                  <a:pt x="209" y="134"/>
                </a:cubicBezTo>
                <a:cubicBezTo>
                  <a:pt x="210" y="137"/>
                  <a:pt x="210" y="145"/>
                  <a:pt x="207" y="146"/>
                </a:cubicBezTo>
                <a:cubicBezTo>
                  <a:pt x="206" y="146"/>
                  <a:pt x="207" y="147"/>
                  <a:pt x="207" y="147"/>
                </a:cubicBezTo>
                <a:cubicBezTo>
                  <a:pt x="207" y="148"/>
                  <a:pt x="207" y="146"/>
                  <a:pt x="206" y="146"/>
                </a:cubicBezTo>
                <a:cubicBezTo>
                  <a:pt x="205" y="148"/>
                  <a:pt x="203" y="148"/>
                  <a:pt x="202" y="149"/>
                </a:cubicBezTo>
                <a:cubicBezTo>
                  <a:pt x="201" y="149"/>
                  <a:pt x="201" y="148"/>
                  <a:pt x="201" y="148"/>
                </a:cubicBezTo>
                <a:cubicBezTo>
                  <a:pt x="200" y="149"/>
                  <a:pt x="200" y="149"/>
                  <a:pt x="198" y="149"/>
                </a:cubicBezTo>
                <a:cubicBezTo>
                  <a:pt x="199" y="150"/>
                  <a:pt x="197" y="150"/>
                  <a:pt x="196" y="150"/>
                </a:cubicBezTo>
                <a:cubicBezTo>
                  <a:pt x="196" y="150"/>
                  <a:pt x="196" y="151"/>
                  <a:pt x="196" y="151"/>
                </a:cubicBezTo>
                <a:cubicBezTo>
                  <a:pt x="191" y="151"/>
                  <a:pt x="182" y="154"/>
                  <a:pt x="179" y="150"/>
                </a:cubicBezTo>
                <a:cubicBezTo>
                  <a:pt x="178" y="151"/>
                  <a:pt x="177" y="152"/>
                  <a:pt x="176" y="151"/>
                </a:cubicBezTo>
                <a:cubicBezTo>
                  <a:pt x="176" y="151"/>
                  <a:pt x="176" y="151"/>
                  <a:pt x="176" y="151"/>
                </a:cubicBezTo>
                <a:cubicBezTo>
                  <a:pt x="176" y="152"/>
                  <a:pt x="174" y="150"/>
                  <a:pt x="173" y="152"/>
                </a:cubicBezTo>
                <a:cubicBezTo>
                  <a:pt x="173" y="151"/>
                  <a:pt x="173" y="151"/>
                  <a:pt x="173" y="151"/>
                </a:cubicBezTo>
                <a:cubicBezTo>
                  <a:pt x="173" y="151"/>
                  <a:pt x="172" y="151"/>
                  <a:pt x="172" y="151"/>
                </a:cubicBezTo>
                <a:cubicBezTo>
                  <a:pt x="173" y="152"/>
                  <a:pt x="170" y="153"/>
                  <a:pt x="169" y="152"/>
                </a:cubicBezTo>
                <a:cubicBezTo>
                  <a:pt x="170" y="153"/>
                  <a:pt x="168" y="153"/>
                  <a:pt x="167" y="153"/>
                </a:cubicBezTo>
                <a:cubicBezTo>
                  <a:pt x="167" y="152"/>
                  <a:pt x="166" y="152"/>
                  <a:pt x="166" y="151"/>
                </a:cubicBezTo>
                <a:cubicBezTo>
                  <a:pt x="165" y="152"/>
                  <a:pt x="166" y="153"/>
                  <a:pt x="165" y="152"/>
                </a:cubicBezTo>
                <a:cubicBezTo>
                  <a:pt x="162" y="155"/>
                  <a:pt x="150" y="151"/>
                  <a:pt x="146" y="155"/>
                </a:cubicBezTo>
                <a:cubicBezTo>
                  <a:pt x="147" y="156"/>
                  <a:pt x="147" y="156"/>
                  <a:pt x="146" y="156"/>
                </a:cubicBezTo>
                <a:cubicBezTo>
                  <a:pt x="146" y="157"/>
                  <a:pt x="147" y="157"/>
                  <a:pt x="146" y="158"/>
                </a:cubicBezTo>
                <a:cubicBezTo>
                  <a:pt x="147" y="158"/>
                  <a:pt x="147" y="158"/>
                  <a:pt x="147" y="160"/>
                </a:cubicBezTo>
                <a:cubicBezTo>
                  <a:pt x="147" y="160"/>
                  <a:pt x="147" y="159"/>
                  <a:pt x="146" y="159"/>
                </a:cubicBezTo>
                <a:cubicBezTo>
                  <a:pt x="146" y="160"/>
                  <a:pt x="149" y="162"/>
                  <a:pt x="147" y="161"/>
                </a:cubicBezTo>
                <a:cubicBezTo>
                  <a:pt x="150" y="163"/>
                  <a:pt x="151" y="168"/>
                  <a:pt x="152" y="170"/>
                </a:cubicBezTo>
                <a:cubicBezTo>
                  <a:pt x="152" y="171"/>
                  <a:pt x="152" y="170"/>
                  <a:pt x="151" y="171"/>
                </a:cubicBezTo>
                <a:cubicBezTo>
                  <a:pt x="151" y="171"/>
                  <a:pt x="153" y="173"/>
                  <a:pt x="151" y="173"/>
                </a:cubicBezTo>
                <a:cubicBezTo>
                  <a:pt x="152" y="173"/>
                  <a:pt x="152" y="173"/>
                  <a:pt x="152" y="173"/>
                </a:cubicBezTo>
                <a:cubicBezTo>
                  <a:pt x="152" y="173"/>
                  <a:pt x="152" y="173"/>
                  <a:pt x="152" y="173"/>
                </a:cubicBezTo>
                <a:cubicBezTo>
                  <a:pt x="153" y="173"/>
                  <a:pt x="153" y="173"/>
                  <a:pt x="153" y="174"/>
                </a:cubicBezTo>
                <a:cubicBezTo>
                  <a:pt x="153" y="174"/>
                  <a:pt x="153" y="173"/>
                  <a:pt x="154" y="173"/>
                </a:cubicBezTo>
                <a:cubicBezTo>
                  <a:pt x="156" y="175"/>
                  <a:pt x="155" y="177"/>
                  <a:pt x="156" y="180"/>
                </a:cubicBezTo>
                <a:cubicBezTo>
                  <a:pt x="156" y="180"/>
                  <a:pt x="156" y="180"/>
                  <a:pt x="155" y="180"/>
                </a:cubicBezTo>
                <a:cubicBezTo>
                  <a:pt x="157" y="181"/>
                  <a:pt x="159" y="183"/>
                  <a:pt x="158" y="185"/>
                </a:cubicBezTo>
                <a:cubicBezTo>
                  <a:pt x="159" y="185"/>
                  <a:pt x="159" y="188"/>
                  <a:pt x="160" y="188"/>
                </a:cubicBezTo>
                <a:cubicBezTo>
                  <a:pt x="159" y="189"/>
                  <a:pt x="159" y="189"/>
                  <a:pt x="158" y="189"/>
                </a:cubicBezTo>
                <a:cubicBezTo>
                  <a:pt x="158" y="189"/>
                  <a:pt x="158" y="189"/>
                  <a:pt x="158" y="189"/>
                </a:cubicBezTo>
                <a:cubicBezTo>
                  <a:pt x="153" y="190"/>
                  <a:pt x="151" y="185"/>
                  <a:pt x="148" y="184"/>
                </a:cubicBezTo>
                <a:cubicBezTo>
                  <a:pt x="148" y="184"/>
                  <a:pt x="148" y="183"/>
                  <a:pt x="147" y="182"/>
                </a:cubicBezTo>
                <a:cubicBezTo>
                  <a:pt x="147" y="183"/>
                  <a:pt x="147" y="183"/>
                  <a:pt x="148" y="183"/>
                </a:cubicBezTo>
                <a:cubicBezTo>
                  <a:pt x="148" y="183"/>
                  <a:pt x="147" y="182"/>
                  <a:pt x="147" y="182"/>
                </a:cubicBezTo>
                <a:cubicBezTo>
                  <a:pt x="143" y="182"/>
                  <a:pt x="141" y="178"/>
                  <a:pt x="138" y="177"/>
                </a:cubicBezTo>
                <a:cubicBezTo>
                  <a:pt x="138" y="177"/>
                  <a:pt x="139" y="176"/>
                  <a:pt x="137" y="177"/>
                </a:cubicBezTo>
                <a:cubicBezTo>
                  <a:pt x="138" y="176"/>
                  <a:pt x="137" y="174"/>
                  <a:pt x="136" y="174"/>
                </a:cubicBezTo>
                <a:cubicBezTo>
                  <a:pt x="136" y="173"/>
                  <a:pt x="135" y="174"/>
                  <a:pt x="136" y="173"/>
                </a:cubicBezTo>
                <a:cubicBezTo>
                  <a:pt x="135" y="173"/>
                  <a:pt x="134" y="171"/>
                  <a:pt x="133" y="171"/>
                </a:cubicBezTo>
                <a:cubicBezTo>
                  <a:pt x="132" y="172"/>
                  <a:pt x="131" y="171"/>
                  <a:pt x="130" y="172"/>
                </a:cubicBezTo>
                <a:cubicBezTo>
                  <a:pt x="127" y="170"/>
                  <a:pt x="123" y="167"/>
                  <a:pt x="121" y="165"/>
                </a:cubicBezTo>
                <a:cubicBezTo>
                  <a:pt x="120" y="165"/>
                  <a:pt x="121" y="165"/>
                  <a:pt x="121" y="165"/>
                </a:cubicBezTo>
                <a:cubicBezTo>
                  <a:pt x="119" y="163"/>
                  <a:pt x="115" y="160"/>
                  <a:pt x="112" y="157"/>
                </a:cubicBezTo>
                <a:cubicBezTo>
                  <a:pt x="109" y="158"/>
                  <a:pt x="106" y="156"/>
                  <a:pt x="104" y="154"/>
                </a:cubicBezTo>
                <a:cubicBezTo>
                  <a:pt x="102" y="155"/>
                  <a:pt x="99" y="155"/>
                  <a:pt x="98" y="153"/>
                </a:cubicBezTo>
                <a:cubicBezTo>
                  <a:pt x="96" y="153"/>
                  <a:pt x="96" y="154"/>
                  <a:pt x="95" y="154"/>
                </a:cubicBezTo>
                <a:cubicBezTo>
                  <a:pt x="95" y="154"/>
                  <a:pt x="95" y="154"/>
                  <a:pt x="96" y="154"/>
                </a:cubicBezTo>
                <a:cubicBezTo>
                  <a:pt x="96" y="154"/>
                  <a:pt x="95" y="154"/>
                  <a:pt x="95" y="154"/>
                </a:cubicBezTo>
                <a:cubicBezTo>
                  <a:pt x="91" y="157"/>
                  <a:pt x="88" y="155"/>
                  <a:pt x="84" y="156"/>
                </a:cubicBezTo>
                <a:cubicBezTo>
                  <a:pt x="84" y="155"/>
                  <a:pt x="82" y="153"/>
                  <a:pt x="81" y="152"/>
                </a:cubicBezTo>
                <a:cubicBezTo>
                  <a:pt x="80" y="152"/>
                  <a:pt x="80" y="153"/>
                  <a:pt x="79" y="153"/>
                </a:cubicBezTo>
                <a:cubicBezTo>
                  <a:pt x="79" y="154"/>
                  <a:pt x="77" y="155"/>
                  <a:pt x="76" y="155"/>
                </a:cubicBezTo>
                <a:cubicBezTo>
                  <a:pt x="76" y="156"/>
                  <a:pt x="74" y="155"/>
                  <a:pt x="73" y="156"/>
                </a:cubicBezTo>
                <a:cubicBezTo>
                  <a:pt x="73" y="154"/>
                  <a:pt x="71" y="155"/>
                  <a:pt x="71" y="153"/>
                </a:cubicBezTo>
                <a:cubicBezTo>
                  <a:pt x="70" y="153"/>
                  <a:pt x="71" y="154"/>
                  <a:pt x="70" y="154"/>
                </a:cubicBezTo>
                <a:cubicBezTo>
                  <a:pt x="70" y="154"/>
                  <a:pt x="70" y="153"/>
                  <a:pt x="70" y="154"/>
                </a:cubicBezTo>
                <a:cubicBezTo>
                  <a:pt x="69" y="153"/>
                  <a:pt x="70" y="153"/>
                  <a:pt x="69" y="152"/>
                </a:cubicBezTo>
                <a:cubicBezTo>
                  <a:pt x="64" y="155"/>
                  <a:pt x="60" y="153"/>
                  <a:pt x="54" y="152"/>
                </a:cubicBezTo>
                <a:cubicBezTo>
                  <a:pt x="55" y="153"/>
                  <a:pt x="53" y="151"/>
                  <a:pt x="53" y="153"/>
                </a:cubicBezTo>
                <a:cubicBezTo>
                  <a:pt x="49" y="151"/>
                  <a:pt x="48" y="154"/>
                  <a:pt x="43" y="153"/>
                </a:cubicBezTo>
                <a:cubicBezTo>
                  <a:pt x="41" y="153"/>
                  <a:pt x="38" y="152"/>
                  <a:pt x="36" y="153"/>
                </a:cubicBezTo>
                <a:cubicBezTo>
                  <a:pt x="35" y="151"/>
                  <a:pt x="32" y="153"/>
                  <a:pt x="30" y="153"/>
                </a:cubicBezTo>
                <a:cubicBezTo>
                  <a:pt x="30" y="153"/>
                  <a:pt x="30" y="153"/>
                  <a:pt x="30" y="152"/>
                </a:cubicBezTo>
                <a:cubicBezTo>
                  <a:pt x="25" y="151"/>
                  <a:pt x="18" y="156"/>
                  <a:pt x="13" y="150"/>
                </a:cubicBezTo>
                <a:cubicBezTo>
                  <a:pt x="12" y="150"/>
                  <a:pt x="12" y="151"/>
                  <a:pt x="11" y="151"/>
                </a:cubicBezTo>
                <a:cubicBezTo>
                  <a:pt x="10" y="151"/>
                  <a:pt x="9" y="150"/>
                  <a:pt x="9" y="150"/>
                </a:cubicBezTo>
                <a:cubicBezTo>
                  <a:pt x="8" y="149"/>
                  <a:pt x="6" y="147"/>
                  <a:pt x="6" y="145"/>
                </a:cubicBezTo>
                <a:cubicBezTo>
                  <a:pt x="7" y="143"/>
                  <a:pt x="6" y="141"/>
                  <a:pt x="4" y="141"/>
                </a:cubicBezTo>
                <a:cubicBezTo>
                  <a:pt x="5" y="141"/>
                  <a:pt x="3" y="139"/>
                  <a:pt x="4" y="139"/>
                </a:cubicBezTo>
                <a:cubicBezTo>
                  <a:pt x="3" y="139"/>
                  <a:pt x="3" y="136"/>
                  <a:pt x="2" y="137"/>
                </a:cubicBezTo>
                <a:cubicBezTo>
                  <a:pt x="3" y="133"/>
                  <a:pt x="3" y="131"/>
                  <a:pt x="3" y="126"/>
                </a:cubicBezTo>
                <a:cubicBezTo>
                  <a:pt x="3" y="126"/>
                  <a:pt x="2" y="126"/>
                  <a:pt x="2" y="126"/>
                </a:cubicBezTo>
                <a:cubicBezTo>
                  <a:pt x="2" y="125"/>
                  <a:pt x="1" y="125"/>
                  <a:pt x="2" y="124"/>
                </a:cubicBezTo>
                <a:cubicBezTo>
                  <a:pt x="3" y="122"/>
                  <a:pt x="0" y="119"/>
                  <a:pt x="2" y="116"/>
                </a:cubicBezTo>
                <a:cubicBezTo>
                  <a:pt x="1" y="117"/>
                  <a:pt x="2" y="116"/>
                  <a:pt x="1" y="116"/>
                </a:cubicBezTo>
                <a:cubicBezTo>
                  <a:pt x="1" y="115"/>
                  <a:pt x="2" y="116"/>
                  <a:pt x="2" y="116"/>
                </a:cubicBezTo>
                <a:cubicBezTo>
                  <a:pt x="2" y="116"/>
                  <a:pt x="3" y="114"/>
                  <a:pt x="2" y="114"/>
                </a:cubicBezTo>
                <a:cubicBezTo>
                  <a:pt x="2" y="113"/>
                  <a:pt x="3" y="114"/>
                  <a:pt x="3" y="114"/>
                </a:cubicBezTo>
                <a:cubicBezTo>
                  <a:pt x="3" y="114"/>
                  <a:pt x="3" y="113"/>
                  <a:pt x="3" y="112"/>
                </a:cubicBezTo>
                <a:cubicBezTo>
                  <a:pt x="4" y="113"/>
                  <a:pt x="3" y="112"/>
                  <a:pt x="4" y="112"/>
                </a:cubicBezTo>
                <a:cubicBezTo>
                  <a:pt x="3" y="110"/>
                  <a:pt x="3" y="109"/>
                  <a:pt x="2" y="108"/>
                </a:cubicBezTo>
                <a:cubicBezTo>
                  <a:pt x="2" y="108"/>
                  <a:pt x="2" y="108"/>
                  <a:pt x="1" y="108"/>
                </a:cubicBezTo>
                <a:cubicBezTo>
                  <a:pt x="2" y="107"/>
                  <a:pt x="1" y="107"/>
                  <a:pt x="1" y="106"/>
                </a:cubicBezTo>
                <a:cubicBezTo>
                  <a:pt x="1" y="106"/>
                  <a:pt x="1" y="106"/>
                  <a:pt x="2" y="106"/>
                </a:cubicBezTo>
                <a:cubicBezTo>
                  <a:pt x="1" y="106"/>
                  <a:pt x="1" y="106"/>
                  <a:pt x="1" y="106"/>
                </a:cubicBezTo>
                <a:cubicBezTo>
                  <a:pt x="1" y="105"/>
                  <a:pt x="2" y="105"/>
                  <a:pt x="2" y="105"/>
                </a:cubicBezTo>
                <a:cubicBezTo>
                  <a:pt x="2" y="104"/>
                  <a:pt x="2" y="104"/>
                  <a:pt x="1" y="104"/>
                </a:cubicBezTo>
                <a:cubicBezTo>
                  <a:pt x="1" y="102"/>
                  <a:pt x="3" y="101"/>
                  <a:pt x="1" y="101"/>
                </a:cubicBezTo>
                <a:cubicBezTo>
                  <a:pt x="1" y="100"/>
                  <a:pt x="2" y="100"/>
                  <a:pt x="2" y="99"/>
                </a:cubicBezTo>
                <a:cubicBezTo>
                  <a:pt x="1" y="100"/>
                  <a:pt x="1" y="100"/>
                  <a:pt x="1" y="100"/>
                </a:cubicBezTo>
                <a:cubicBezTo>
                  <a:pt x="1" y="100"/>
                  <a:pt x="1" y="100"/>
                  <a:pt x="1" y="99"/>
                </a:cubicBezTo>
                <a:cubicBezTo>
                  <a:pt x="2" y="99"/>
                  <a:pt x="2" y="99"/>
                  <a:pt x="1" y="98"/>
                </a:cubicBezTo>
                <a:cubicBezTo>
                  <a:pt x="3" y="99"/>
                  <a:pt x="1" y="97"/>
                  <a:pt x="2" y="97"/>
                </a:cubicBezTo>
                <a:cubicBezTo>
                  <a:pt x="2" y="97"/>
                  <a:pt x="2" y="97"/>
                  <a:pt x="2" y="97"/>
                </a:cubicBezTo>
                <a:cubicBezTo>
                  <a:pt x="3" y="96"/>
                  <a:pt x="1" y="96"/>
                  <a:pt x="3" y="96"/>
                </a:cubicBezTo>
                <a:cubicBezTo>
                  <a:pt x="2" y="95"/>
                  <a:pt x="3" y="94"/>
                  <a:pt x="2" y="94"/>
                </a:cubicBezTo>
                <a:cubicBezTo>
                  <a:pt x="3" y="94"/>
                  <a:pt x="2" y="93"/>
                  <a:pt x="3" y="93"/>
                </a:cubicBezTo>
                <a:cubicBezTo>
                  <a:pt x="3" y="93"/>
                  <a:pt x="3" y="91"/>
                  <a:pt x="3" y="92"/>
                </a:cubicBezTo>
                <a:cubicBezTo>
                  <a:pt x="4" y="92"/>
                  <a:pt x="2" y="91"/>
                  <a:pt x="3" y="91"/>
                </a:cubicBezTo>
                <a:cubicBezTo>
                  <a:pt x="0" y="89"/>
                  <a:pt x="1" y="86"/>
                  <a:pt x="2" y="83"/>
                </a:cubicBezTo>
                <a:cubicBezTo>
                  <a:pt x="1" y="84"/>
                  <a:pt x="2" y="82"/>
                  <a:pt x="3" y="82"/>
                </a:cubicBezTo>
                <a:cubicBezTo>
                  <a:pt x="2" y="82"/>
                  <a:pt x="2" y="82"/>
                  <a:pt x="2" y="82"/>
                </a:cubicBezTo>
                <a:cubicBezTo>
                  <a:pt x="3" y="82"/>
                  <a:pt x="5" y="78"/>
                  <a:pt x="2" y="78"/>
                </a:cubicBezTo>
                <a:cubicBezTo>
                  <a:pt x="2" y="76"/>
                  <a:pt x="3" y="78"/>
                  <a:pt x="2" y="76"/>
                </a:cubicBezTo>
                <a:cubicBezTo>
                  <a:pt x="2" y="77"/>
                  <a:pt x="3" y="76"/>
                  <a:pt x="3" y="75"/>
                </a:cubicBezTo>
                <a:cubicBezTo>
                  <a:pt x="3" y="76"/>
                  <a:pt x="3" y="77"/>
                  <a:pt x="4" y="77"/>
                </a:cubicBezTo>
                <a:cubicBezTo>
                  <a:pt x="3" y="76"/>
                  <a:pt x="4" y="76"/>
                  <a:pt x="3" y="75"/>
                </a:cubicBezTo>
                <a:cubicBezTo>
                  <a:pt x="3" y="75"/>
                  <a:pt x="4" y="74"/>
                  <a:pt x="3" y="74"/>
                </a:cubicBezTo>
                <a:cubicBezTo>
                  <a:pt x="4" y="75"/>
                  <a:pt x="4" y="73"/>
                  <a:pt x="4" y="74"/>
                </a:cubicBezTo>
                <a:cubicBezTo>
                  <a:pt x="4" y="72"/>
                  <a:pt x="3" y="72"/>
                  <a:pt x="3" y="71"/>
                </a:cubicBezTo>
                <a:cubicBezTo>
                  <a:pt x="4" y="72"/>
                  <a:pt x="2" y="69"/>
                  <a:pt x="4" y="68"/>
                </a:cubicBezTo>
                <a:cubicBezTo>
                  <a:pt x="4" y="69"/>
                  <a:pt x="4" y="69"/>
                  <a:pt x="4" y="69"/>
                </a:cubicBezTo>
                <a:cubicBezTo>
                  <a:pt x="4" y="69"/>
                  <a:pt x="4" y="69"/>
                  <a:pt x="4" y="69"/>
                </a:cubicBezTo>
                <a:cubicBezTo>
                  <a:pt x="5" y="69"/>
                  <a:pt x="5" y="69"/>
                  <a:pt x="4" y="70"/>
                </a:cubicBezTo>
                <a:cubicBezTo>
                  <a:pt x="5" y="70"/>
                  <a:pt x="5" y="69"/>
                  <a:pt x="5" y="69"/>
                </a:cubicBezTo>
                <a:cubicBezTo>
                  <a:pt x="4" y="69"/>
                  <a:pt x="4" y="68"/>
                  <a:pt x="4" y="67"/>
                </a:cubicBezTo>
                <a:cubicBezTo>
                  <a:pt x="3" y="68"/>
                  <a:pt x="3" y="67"/>
                  <a:pt x="2" y="67"/>
                </a:cubicBezTo>
                <a:cubicBezTo>
                  <a:pt x="2" y="65"/>
                  <a:pt x="2" y="62"/>
                  <a:pt x="2" y="61"/>
                </a:cubicBezTo>
                <a:cubicBezTo>
                  <a:pt x="2" y="60"/>
                  <a:pt x="4" y="61"/>
                  <a:pt x="3" y="62"/>
                </a:cubicBezTo>
                <a:cubicBezTo>
                  <a:pt x="5" y="59"/>
                  <a:pt x="3" y="56"/>
                  <a:pt x="4" y="54"/>
                </a:cubicBezTo>
                <a:cubicBezTo>
                  <a:pt x="5" y="54"/>
                  <a:pt x="6" y="50"/>
                  <a:pt x="4" y="50"/>
                </a:cubicBezTo>
                <a:cubicBezTo>
                  <a:pt x="2" y="43"/>
                  <a:pt x="4" y="39"/>
                  <a:pt x="3" y="33"/>
                </a:cubicBezTo>
                <a:cubicBezTo>
                  <a:pt x="4" y="33"/>
                  <a:pt x="4" y="33"/>
                  <a:pt x="4" y="33"/>
                </a:cubicBezTo>
                <a:cubicBezTo>
                  <a:pt x="4" y="33"/>
                  <a:pt x="3" y="33"/>
                  <a:pt x="4" y="32"/>
                </a:cubicBezTo>
                <a:cubicBezTo>
                  <a:pt x="4" y="32"/>
                  <a:pt x="4" y="32"/>
                  <a:pt x="3" y="32"/>
                </a:cubicBezTo>
                <a:cubicBezTo>
                  <a:pt x="4" y="31"/>
                  <a:pt x="4" y="32"/>
                  <a:pt x="5" y="32"/>
                </a:cubicBezTo>
                <a:cubicBezTo>
                  <a:pt x="4" y="32"/>
                  <a:pt x="4" y="31"/>
                  <a:pt x="4" y="31"/>
                </a:cubicBezTo>
                <a:cubicBezTo>
                  <a:pt x="4" y="31"/>
                  <a:pt x="5" y="31"/>
                  <a:pt x="5" y="31"/>
                </a:cubicBezTo>
                <a:cubicBezTo>
                  <a:pt x="5" y="31"/>
                  <a:pt x="4" y="30"/>
                  <a:pt x="5" y="30"/>
                </a:cubicBezTo>
                <a:cubicBezTo>
                  <a:pt x="4" y="31"/>
                  <a:pt x="5" y="30"/>
                  <a:pt x="5" y="28"/>
                </a:cubicBezTo>
                <a:cubicBezTo>
                  <a:pt x="5" y="28"/>
                  <a:pt x="4" y="27"/>
                  <a:pt x="3" y="27"/>
                </a:cubicBezTo>
                <a:cubicBezTo>
                  <a:pt x="3" y="26"/>
                  <a:pt x="3" y="24"/>
                  <a:pt x="3" y="24"/>
                </a:cubicBezTo>
                <a:cubicBezTo>
                  <a:pt x="3" y="23"/>
                  <a:pt x="3" y="24"/>
                  <a:pt x="4" y="24"/>
                </a:cubicBezTo>
                <a:cubicBezTo>
                  <a:pt x="3" y="22"/>
                  <a:pt x="5" y="20"/>
                  <a:pt x="3" y="20"/>
                </a:cubicBezTo>
                <a:cubicBezTo>
                  <a:pt x="3" y="19"/>
                  <a:pt x="4" y="20"/>
                  <a:pt x="5" y="20"/>
                </a:cubicBezTo>
                <a:cubicBezTo>
                  <a:pt x="4" y="19"/>
                  <a:pt x="4" y="19"/>
                  <a:pt x="4" y="19"/>
                </a:cubicBezTo>
                <a:cubicBezTo>
                  <a:pt x="5" y="18"/>
                  <a:pt x="7" y="18"/>
                  <a:pt x="6" y="16"/>
                </a:cubicBezTo>
                <a:cubicBezTo>
                  <a:pt x="6" y="16"/>
                  <a:pt x="7" y="17"/>
                  <a:pt x="6" y="17"/>
                </a:cubicBezTo>
                <a:cubicBezTo>
                  <a:pt x="6" y="15"/>
                  <a:pt x="6" y="16"/>
                  <a:pt x="6" y="14"/>
                </a:cubicBezTo>
                <a:cubicBezTo>
                  <a:pt x="6" y="15"/>
                  <a:pt x="6" y="15"/>
                  <a:pt x="7" y="15"/>
                </a:cubicBezTo>
                <a:cubicBezTo>
                  <a:pt x="6" y="13"/>
                  <a:pt x="9" y="13"/>
                  <a:pt x="7" y="10"/>
                </a:cubicBezTo>
                <a:cubicBezTo>
                  <a:pt x="8" y="10"/>
                  <a:pt x="8" y="9"/>
                  <a:pt x="9" y="8"/>
                </a:cubicBezTo>
                <a:cubicBezTo>
                  <a:pt x="10" y="9"/>
                  <a:pt x="9" y="9"/>
                  <a:pt x="9" y="8"/>
                </a:cubicBezTo>
                <a:cubicBezTo>
                  <a:pt x="10" y="8"/>
                  <a:pt x="10" y="8"/>
                  <a:pt x="10" y="8"/>
                </a:cubicBezTo>
                <a:cubicBezTo>
                  <a:pt x="11" y="8"/>
                  <a:pt x="10" y="8"/>
                  <a:pt x="10" y="7"/>
                </a:cubicBezTo>
                <a:cubicBezTo>
                  <a:pt x="11" y="7"/>
                  <a:pt x="11" y="7"/>
                  <a:pt x="11" y="7"/>
                </a:cubicBezTo>
                <a:cubicBezTo>
                  <a:pt x="12" y="7"/>
                  <a:pt x="12" y="7"/>
                  <a:pt x="12" y="6"/>
                </a:cubicBezTo>
                <a:cubicBezTo>
                  <a:pt x="13" y="6"/>
                  <a:pt x="14" y="5"/>
                  <a:pt x="15" y="6"/>
                </a:cubicBezTo>
                <a:cubicBezTo>
                  <a:pt x="15" y="5"/>
                  <a:pt x="14" y="5"/>
                  <a:pt x="14" y="5"/>
                </a:cubicBezTo>
                <a:cubicBezTo>
                  <a:pt x="15" y="4"/>
                  <a:pt x="17" y="5"/>
                  <a:pt x="17" y="6"/>
                </a:cubicBezTo>
                <a:cubicBezTo>
                  <a:pt x="18" y="5"/>
                  <a:pt x="18" y="6"/>
                  <a:pt x="18" y="5"/>
                </a:cubicBezTo>
                <a:cubicBezTo>
                  <a:pt x="19" y="5"/>
                  <a:pt x="19" y="6"/>
                  <a:pt x="19" y="4"/>
                </a:cubicBezTo>
                <a:cubicBezTo>
                  <a:pt x="20" y="4"/>
                  <a:pt x="21" y="5"/>
                  <a:pt x="21" y="4"/>
                </a:cubicBezTo>
                <a:cubicBezTo>
                  <a:pt x="22" y="4"/>
                  <a:pt x="21" y="5"/>
                  <a:pt x="22" y="5"/>
                </a:cubicBezTo>
                <a:cubicBezTo>
                  <a:pt x="22" y="5"/>
                  <a:pt x="21" y="5"/>
                  <a:pt x="22" y="4"/>
                </a:cubicBezTo>
                <a:cubicBezTo>
                  <a:pt x="22" y="4"/>
                  <a:pt x="22" y="5"/>
                  <a:pt x="23" y="4"/>
                </a:cubicBezTo>
                <a:cubicBezTo>
                  <a:pt x="27" y="5"/>
                  <a:pt x="32" y="0"/>
                  <a:pt x="35" y="4"/>
                </a:cubicBezTo>
                <a:cubicBezTo>
                  <a:pt x="37" y="3"/>
                  <a:pt x="40" y="2"/>
                  <a:pt x="43" y="3"/>
                </a:cubicBezTo>
                <a:cubicBezTo>
                  <a:pt x="44" y="2"/>
                  <a:pt x="47" y="3"/>
                  <a:pt x="48" y="2"/>
                </a:cubicBezTo>
                <a:cubicBezTo>
                  <a:pt x="48" y="3"/>
                  <a:pt x="51" y="3"/>
                  <a:pt x="51" y="4"/>
                </a:cubicBezTo>
                <a:cubicBezTo>
                  <a:pt x="53" y="4"/>
                  <a:pt x="54" y="2"/>
                  <a:pt x="55" y="4"/>
                </a:cubicBezTo>
                <a:cubicBezTo>
                  <a:pt x="55" y="3"/>
                  <a:pt x="55" y="3"/>
                  <a:pt x="56" y="3"/>
                </a:cubicBezTo>
                <a:cubicBezTo>
                  <a:pt x="56" y="3"/>
                  <a:pt x="55" y="3"/>
                  <a:pt x="55" y="4"/>
                </a:cubicBezTo>
                <a:cubicBezTo>
                  <a:pt x="56" y="3"/>
                  <a:pt x="56" y="3"/>
                  <a:pt x="56" y="3"/>
                </a:cubicBezTo>
                <a:cubicBezTo>
                  <a:pt x="56" y="3"/>
                  <a:pt x="57" y="3"/>
                  <a:pt x="58" y="4"/>
                </a:cubicBezTo>
                <a:cubicBezTo>
                  <a:pt x="60" y="2"/>
                  <a:pt x="61" y="3"/>
                  <a:pt x="63" y="3"/>
                </a:cubicBezTo>
                <a:cubicBezTo>
                  <a:pt x="63" y="1"/>
                  <a:pt x="67" y="4"/>
                  <a:pt x="67" y="2"/>
                </a:cubicBezTo>
                <a:cubicBezTo>
                  <a:pt x="69" y="3"/>
                  <a:pt x="71" y="2"/>
                  <a:pt x="73" y="2"/>
                </a:cubicBezTo>
                <a:cubicBezTo>
                  <a:pt x="73" y="2"/>
                  <a:pt x="73" y="2"/>
                  <a:pt x="73" y="2"/>
                </a:cubicBezTo>
                <a:cubicBezTo>
                  <a:pt x="75" y="3"/>
                  <a:pt x="78" y="1"/>
                  <a:pt x="80" y="2"/>
                </a:cubicBezTo>
                <a:cubicBezTo>
                  <a:pt x="81" y="0"/>
                  <a:pt x="90" y="1"/>
                  <a:pt x="93" y="1"/>
                </a:cubicBezTo>
                <a:cubicBezTo>
                  <a:pt x="94" y="0"/>
                  <a:pt x="99" y="2"/>
                  <a:pt x="100" y="1"/>
                </a:cubicBezTo>
                <a:cubicBezTo>
                  <a:pt x="101" y="2"/>
                  <a:pt x="102" y="2"/>
                  <a:pt x="102" y="3"/>
                </a:cubicBezTo>
                <a:cubicBezTo>
                  <a:pt x="103" y="3"/>
                  <a:pt x="103" y="4"/>
                  <a:pt x="104" y="2"/>
                </a:cubicBezTo>
                <a:cubicBezTo>
                  <a:pt x="104" y="2"/>
                  <a:pt x="104" y="3"/>
                  <a:pt x="104" y="3"/>
                </a:cubicBezTo>
                <a:cubicBezTo>
                  <a:pt x="105" y="1"/>
                  <a:pt x="107" y="1"/>
                  <a:pt x="109" y="1"/>
                </a:cubicBezTo>
                <a:cubicBezTo>
                  <a:pt x="109" y="1"/>
                  <a:pt x="108" y="1"/>
                  <a:pt x="109" y="2"/>
                </a:cubicBezTo>
                <a:cubicBezTo>
                  <a:pt x="110" y="2"/>
                  <a:pt x="109" y="1"/>
                  <a:pt x="109" y="1"/>
                </a:cubicBezTo>
                <a:cubicBezTo>
                  <a:pt x="110" y="1"/>
                  <a:pt x="110" y="2"/>
                  <a:pt x="110" y="1"/>
                </a:cubicBezTo>
                <a:cubicBezTo>
                  <a:pt x="113" y="4"/>
                  <a:pt x="115" y="1"/>
                  <a:pt x="119" y="1"/>
                </a:cubicBezTo>
                <a:cubicBezTo>
                  <a:pt x="119" y="1"/>
                  <a:pt x="122" y="1"/>
                  <a:pt x="124" y="1"/>
                </a:cubicBezTo>
                <a:cubicBezTo>
                  <a:pt x="123" y="0"/>
                  <a:pt x="124" y="1"/>
                  <a:pt x="124" y="1"/>
                </a:cubicBezTo>
                <a:close/>
                <a:moveTo>
                  <a:pt x="209" y="103"/>
                </a:moveTo>
                <a:cubicBezTo>
                  <a:pt x="208" y="104"/>
                  <a:pt x="210" y="102"/>
                  <a:pt x="209" y="103"/>
                </a:cubicBezTo>
                <a:close/>
                <a:moveTo>
                  <a:pt x="202" y="148"/>
                </a:moveTo>
                <a:cubicBezTo>
                  <a:pt x="201" y="149"/>
                  <a:pt x="203" y="147"/>
                  <a:pt x="202" y="148"/>
                </a:cubicBezTo>
                <a:close/>
                <a:moveTo>
                  <a:pt x="200" y="149"/>
                </a:moveTo>
                <a:cubicBezTo>
                  <a:pt x="199" y="150"/>
                  <a:pt x="201" y="148"/>
                  <a:pt x="200" y="149"/>
                </a:cubicBezTo>
                <a:close/>
                <a:moveTo>
                  <a:pt x="1" y="101"/>
                </a:moveTo>
                <a:cubicBezTo>
                  <a:pt x="1" y="101"/>
                  <a:pt x="1" y="101"/>
                  <a:pt x="1" y="101"/>
                </a:cubicBezTo>
                <a:close/>
                <a:moveTo>
                  <a:pt x="3" y="75"/>
                </a:moveTo>
                <a:cubicBezTo>
                  <a:pt x="3" y="75"/>
                  <a:pt x="3" y="75"/>
                  <a:pt x="3" y="75"/>
                </a:cubicBezTo>
                <a:close/>
                <a:moveTo>
                  <a:pt x="9" y="10"/>
                </a:moveTo>
                <a:cubicBezTo>
                  <a:pt x="9" y="9"/>
                  <a:pt x="8" y="10"/>
                  <a:pt x="9" y="10"/>
                </a:cubicBezTo>
                <a:close/>
                <a:moveTo>
                  <a:pt x="89" y="2"/>
                </a:moveTo>
                <a:cubicBezTo>
                  <a:pt x="89" y="2"/>
                  <a:pt x="89" y="2"/>
                  <a:pt x="89" y="2"/>
                </a:cubicBezTo>
                <a:close/>
                <a:moveTo>
                  <a:pt x="106" y="2"/>
                </a:moveTo>
                <a:cubicBezTo>
                  <a:pt x="106" y="3"/>
                  <a:pt x="106" y="2"/>
                  <a:pt x="106" y="2"/>
                </a:cubicBezTo>
                <a:close/>
                <a:moveTo>
                  <a:pt x="155" y="2"/>
                </a:moveTo>
                <a:cubicBezTo>
                  <a:pt x="156" y="3"/>
                  <a:pt x="155" y="2"/>
                  <a:pt x="155" y="2"/>
                </a:cubicBezTo>
                <a:close/>
                <a:moveTo>
                  <a:pt x="182" y="2"/>
                </a:moveTo>
                <a:cubicBezTo>
                  <a:pt x="182" y="3"/>
                  <a:pt x="181" y="2"/>
                  <a:pt x="182" y="2"/>
                </a:cubicBezTo>
                <a:close/>
                <a:moveTo>
                  <a:pt x="182" y="2"/>
                </a:moveTo>
                <a:cubicBezTo>
                  <a:pt x="182" y="3"/>
                  <a:pt x="182" y="2"/>
                  <a:pt x="182" y="2"/>
                </a:cubicBezTo>
                <a:close/>
                <a:moveTo>
                  <a:pt x="45" y="3"/>
                </a:moveTo>
                <a:cubicBezTo>
                  <a:pt x="45" y="3"/>
                  <a:pt x="45" y="3"/>
                  <a:pt x="45" y="3"/>
                </a:cubicBezTo>
                <a:close/>
                <a:moveTo>
                  <a:pt x="105" y="3"/>
                </a:moveTo>
                <a:cubicBezTo>
                  <a:pt x="106" y="3"/>
                  <a:pt x="105" y="3"/>
                  <a:pt x="105" y="3"/>
                </a:cubicBezTo>
                <a:close/>
                <a:moveTo>
                  <a:pt x="67" y="3"/>
                </a:moveTo>
                <a:cubicBezTo>
                  <a:pt x="67" y="3"/>
                  <a:pt x="67" y="3"/>
                  <a:pt x="67" y="3"/>
                </a:cubicBezTo>
                <a:close/>
                <a:moveTo>
                  <a:pt x="69" y="3"/>
                </a:moveTo>
                <a:cubicBezTo>
                  <a:pt x="69" y="3"/>
                  <a:pt x="69" y="3"/>
                  <a:pt x="69" y="3"/>
                </a:cubicBezTo>
                <a:close/>
                <a:moveTo>
                  <a:pt x="174" y="3"/>
                </a:moveTo>
                <a:cubicBezTo>
                  <a:pt x="174" y="3"/>
                  <a:pt x="174" y="3"/>
                  <a:pt x="174" y="3"/>
                </a:cubicBezTo>
                <a:close/>
                <a:moveTo>
                  <a:pt x="43" y="4"/>
                </a:moveTo>
                <a:cubicBezTo>
                  <a:pt x="44" y="4"/>
                  <a:pt x="43" y="3"/>
                  <a:pt x="43" y="4"/>
                </a:cubicBezTo>
                <a:close/>
                <a:moveTo>
                  <a:pt x="44" y="4"/>
                </a:moveTo>
                <a:cubicBezTo>
                  <a:pt x="44" y="4"/>
                  <a:pt x="44" y="3"/>
                  <a:pt x="44" y="4"/>
                </a:cubicBezTo>
                <a:close/>
                <a:moveTo>
                  <a:pt x="60" y="4"/>
                </a:moveTo>
                <a:cubicBezTo>
                  <a:pt x="60" y="4"/>
                  <a:pt x="60" y="3"/>
                  <a:pt x="60" y="4"/>
                </a:cubicBezTo>
                <a:close/>
                <a:moveTo>
                  <a:pt x="104" y="4"/>
                </a:moveTo>
                <a:cubicBezTo>
                  <a:pt x="104" y="4"/>
                  <a:pt x="104" y="3"/>
                  <a:pt x="104" y="4"/>
                </a:cubicBezTo>
                <a:close/>
                <a:moveTo>
                  <a:pt x="103" y="4"/>
                </a:moveTo>
                <a:cubicBezTo>
                  <a:pt x="103" y="4"/>
                  <a:pt x="103" y="4"/>
                  <a:pt x="103" y="4"/>
                </a:cubicBezTo>
                <a:close/>
                <a:moveTo>
                  <a:pt x="27" y="4"/>
                </a:moveTo>
                <a:cubicBezTo>
                  <a:pt x="27" y="4"/>
                  <a:pt x="27" y="4"/>
                  <a:pt x="27" y="4"/>
                </a:cubicBezTo>
                <a:close/>
                <a:moveTo>
                  <a:pt x="59" y="4"/>
                </a:moveTo>
                <a:cubicBezTo>
                  <a:pt x="59" y="4"/>
                  <a:pt x="59" y="4"/>
                  <a:pt x="59" y="4"/>
                </a:cubicBezTo>
                <a:close/>
                <a:moveTo>
                  <a:pt x="104" y="4"/>
                </a:moveTo>
                <a:cubicBezTo>
                  <a:pt x="104" y="4"/>
                  <a:pt x="104" y="4"/>
                  <a:pt x="104" y="4"/>
                </a:cubicBezTo>
                <a:close/>
                <a:moveTo>
                  <a:pt x="169" y="4"/>
                </a:moveTo>
                <a:cubicBezTo>
                  <a:pt x="170" y="4"/>
                  <a:pt x="169" y="4"/>
                  <a:pt x="169" y="4"/>
                </a:cubicBezTo>
                <a:close/>
                <a:moveTo>
                  <a:pt x="26" y="4"/>
                </a:moveTo>
                <a:cubicBezTo>
                  <a:pt x="26" y="5"/>
                  <a:pt x="26" y="4"/>
                  <a:pt x="26" y="4"/>
                </a:cubicBezTo>
                <a:close/>
                <a:moveTo>
                  <a:pt x="50" y="4"/>
                </a:moveTo>
                <a:cubicBezTo>
                  <a:pt x="51" y="5"/>
                  <a:pt x="50" y="4"/>
                  <a:pt x="50" y="4"/>
                </a:cubicBezTo>
                <a:close/>
                <a:moveTo>
                  <a:pt x="190" y="5"/>
                </a:moveTo>
                <a:cubicBezTo>
                  <a:pt x="190" y="5"/>
                  <a:pt x="190" y="5"/>
                  <a:pt x="190" y="5"/>
                </a:cubicBezTo>
                <a:close/>
                <a:moveTo>
                  <a:pt x="20" y="5"/>
                </a:moveTo>
                <a:cubicBezTo>
                  <a:pt x="20" y="5"/>
                  <a:pt x="20" y="5"/>
                  <a:pt x="20" y="5"/>
                </a:cubicBezTo>
                <a:close/>
                <a:moveTo>
                  <a:pt x="19" y="6"/>
                </a:moveTo>
                <a:cubicBezTo>
                  <a:pt x="19" y="6"/>
                  <a:pt x="19" y="6"/>
                  <a:pt x="19" y="6"/>
                </a:cubicBezTo>
                <a:close/>
                <a:moveTo>
                  <a:pt x="13" y="7"/>
                </a:moveTo>
                <a:cubicBezTo>
                  <a:pt x="13" y="7"/>
                  <a:pt x="12" y="6"/>
                  <a:pt x="13" y="7"/>
                </a:cubicBezTo>
                <a:close/>
                <a:moveTo>
                  <a:pt x="11" y="8"/>
                </a:moveTo>
                <a:cubicBezTo>
                  <a:pt x="11" y="8"/>
                  <a:pt x="11" y="8"/>
                  <a:pt x="11" y="8"/>
                </a:cubicBezTo>
                <a:close/>
                <a:moveTo>
                  <a:pt x="198" y="8"/>
                </a:moveTo>
                <a:cubicBezTo>
                  <a:pt x="199" y="8"/>
                  <a:pt x="198" y="8"/>
                  <a:pt x="198" y="8"/>
                </a:cubicBezTo>
                <a:close/>
                <a:moveTo>
                  <a:pt x="10" y="9"/>
                </a:moveTo>
                <a:cubicBezTo>
                  <a:pt x="10" y="9"/>
                  <a:pt x="10" y="9"/>
                  <a:pt x="10" y="9"/>
                </a:cubicBezTo>
                <a:close/>
                <a:moveTo>
                  <a:pt x="9" y="9"/>
                </a:moveTo>
                <a:cubicBezTo>
                  <a:pt x="9" y="10"/>
                  <a:pt x="9" y="9"/>
                  <a:pt x="9" y="9"/>
                </a:cubicBezTo>
                <a:close/>
                <a:moveTo>
                  <a:pt x="202" y="9"/>
                </a:moveTo>
                <a:cubicBezTo>
                  <a:pt x="203" y="10"/>
                  <a:pt x="202" y="9"/>
                  <a:pt x="202" y="9"/>
                </a:cubicBezTo>
                <a:close/>
                <a:moveTo>
                  <a:pt x="7" y="11"/>
                </a:moveTo>
                <a:cubicBezTo>
                  <a:pt x="8" y="11"/>
                  <a:pt x="7" y="10"/>
                  <a:pt x="7" y="11"/>
                </a:cubicBezTo>
                <a:close/>
                <a:moveTo>
                  <a:pt x="8" y="11"/>
                </a:moveTo>
                <a:cubicBezTo>
                  <a:pt x="8" y="11"/>
                  <a:pt x="8" y="10"/>
                  <a:pt x="8" y="11"/>
                </a:cubicBezTo>
                <a:close/>
                <a:moveTo>
                  <a:pt x="8" y="11"/>
                </a:moveTo>
                <a:cubicBezTo>
                  <a:pt x="8" y="11"/>
                  <a:pt x="8" y="11"/>
                  <a:pt x="8" y="11"/>
                </a:cubicBezTo>
                <a:close/>
                <a:moveTo>
                  <a:pt x="6" y="16"/>
                </a:moveTo>
                <a:cubicBezTo>
                  <a:pt x="6" y="16"/>
                  <a:pt x="6" y="16"/>
                  <a:pt x="6" y="16"/>
                </a:cubicBezTo>
                <a:close/>
                <a:moveTo>
                  <a:pt x="6" y="18"/>
                </a:moveTo>
                <a:cubicBezTo>
                  <a:pt x="7" y="18"/>
                  <a:pt x="6" y="18"/>
                  <a:pt x="6" y="18"/>
                </a:cubicBezTo>
                <a:close/>
                <a:moveTo>
                  <a:pt x="6" y="18"/>
                </a:moveTo>
                <a:cubicBezTo>
                  <a:pt x="6" y="19"/>
                  <a:pt x="6" y="17"/>
                  <a:pt x="6" y="18"/>
                </a:cubicBezTo>
                <a:close/>
                <a:moveTo>
                  <a:pt x="5" y="19"/>
                </a:moveTo>
                <a:cubicBezTo>
                  <a:pt x="5" y="19"/>
                  <a:pt x="5" y="19"/>
                  <a:pt x="5" y="19"/>
                </a:cubicBezTo>
                <a:close/>
                <a:moveTo>
                  <a:pt x="5" y="20"/>
                </a:moveTo>
                <a:cubicBezTo>
                  <a:pt x="5" y="20"/>
                  <a:pt x="5" y="20"/>
                  <a:pt x="5" y="20"/>
                </a:cubicBezTo>
                <a:close/>
                <a:moveTo>
                  <a:pt x="4" y="22"/>
                </a:moveTo>
                <a:cubicBezTo>
                  <a:pt x="5" y="22"/>
                  <a:pt x="4" y="22"/>
                  <a:pt x="4" y="22"/>
                </a:cubicBezTo>
                <a:close/>
                <a:moveTo>
                  <a:pt x="206" y="22"/>
                </a:moveTo>
                <a:cubicBezTo>
                  <a:pt x="207" y="22"/>
                  <a:pt x="206" y="22"/>
                  <a:pt x="206" y="22"/>
                </a:cubicBezTo>
                <a:close/>
                <a:moveTo>
                  <a:pt x="4" y="23"/>
                </a:moveTo>
                <a:cubicBezTo>
                  <a:pt x="4" y="23"/>
                  <a:pt x="4" y="23"/>
                  <a:pt x="4" y="23"/>
                </a:cubicBezTo>
                <a:close/>
                <a:moveTo>
                  <a:pt x="5" y="30"/>
                </a:moveTo>
                <a:cubicBezTo>
                  <a:pt x="5" y="30"/>
                  <a:pt x="5" y="30"/>
                  <a:pt x="5" y="30"/>
                </a:cubicBezTo>
                <a:close/>
                <a:moveTo>
                  <a:pt x="4" y="33"/>
                </a:moveTo>
                <a:cubicBezTo>
                  <a:pt x="5" y="33"/>
                  <a:pt x="4" y="33"/>
                  <a:pt x="4" y="33"/>
                </a:cubicBezTo>
                <a:close/>
                <a:moveTo>
                  <a:pt x="4" y="34"/>
                </a:moveTo>
                <a:cubicBezTo>
                  <a:pt x="5" y="34"/>
                  <a:pt x="4" y="33"/>
                  <a:pt x="4" y="34"/>
                </a:cubicBezTo>
                <a:close/>
                <a:moveTo>
                  <a:pt x="206" y="39"/>
                </a:moveTo>
                <a:cubicBezTo>
                  <a:pt x="206" y="39"/>
                  <a:pt x="206" y="39"/>
                  <a:pt x="206" y="39"/>
                </a:cubicBezTo>
                <a:close/>
                <a:moveTo>
                  <a:pt x="206" y="40"/>
                </a:moveTo>
                <a:cubicBezTo>
                  <a:pt x="207" y="40"/>
                  <a:pt x="206" y="40"/>
                  <a:pt x="206" y="40"/>
                </a:cubicBezTo>
                <a:close/>
                <a:moveTo>
                  <a:pt x="206" y="48"/>
                </a:moveTo>
                <a:cubicBezTo>
                  <a:pt x="207" y="48"/>
                  <a:pt x="206" y="47"/>
                  <a:pt x="206" y="48"/>
                </a:cubicBezTo>
                <a:close/>
                <a:moveTo>
                  <a:pt x="205" y="49"/>
                </a:moveTo>
                <a:cubicBezTo>
                  <a:pt x="206" y="49"/>
                  <a:pt x="205" y="49"/>
                  <a:pt x="205" y="49"/>
                </a:cubicBezTo>
                <a:close/>
                <a:moveTo>
                  <a:pt x="4" y="55"/>
                </a:moveTo>
                <a:cubicBezTo>
                  <a:pt x="5" y="55"/>
                  <a:pt x="4" y="55"/>
                  <a:pt x="4" y="55"/>
                </a:cubicBezTo>
                <a:close/>
                <a:moveTo>
                  <a:pt x="4" y="56"/>
                </a:moveTo>
                <a:cubicBezTo>
                  <a:pt x="5" y="56"/>
                  <a:pt x="4" y="56"/>
                  <a:pt x="4" y="56"/>
                </a:cubicBezTo>
                <a:close/>
                <a:moveTo>
                  <a:pt x="208" y="67"/>
                </a:moveTo>
                <a:cubicBezTo>
                  <a:pt x="208" y="67"/>
                  <a:pt x="208" y="67"/>
                  <a:pt x="208" y="67"/>
                </a:cubicBezTo>
                <a:close/>
                <a:moveTo>
                  <a:pt x="4" y="70"/>
                </a:moveTo>
                <a:cubicBezTo>
                  <a:pt x="5" y="73"/>
                  <a:pt x="3" y="69"/>
                  <a:pt x="4" y="70"/>
                </a:cubicBezTo>
                <a:close/>
                <a:moveTo>
                  <a:pt x="4" y="71"/>
                </a:moveTo>
                <a:cubicBezTo>
                  <a:pt x="5" y="71"/>
                  <a:pt x="4" y="70"/>
                  <a:pt x="4" y="71"/>
                </a:cubicBezTo>
                <a:close/>
                <a:moveTo>
                  <a:pt x="4" y="75"/>
                </a:moveTo>
                <a:cubicBezTo>
                  <a:pt x="5" y="75"/>
                  <a:pt x="4" y="74"/>
                  <a:pt x="4" y="75"/>
                </a:cubicBezTo>
                <a:close/>
                <a:moveTo>
                  <a:pt x="4" y="75"/>
                </a:moveTo>
                <a:cubicBezTo>
                  <a:pt x="4" y="75"/>
                  <a:pt x="4" y="75"/>
                  <a:pt x="4" y="75"/>
                </a:cubicBezTo>
                <a:close/>
                <a:moveTo>
                  <a:pt x="4" y="75"/>
                </a:moveTo>
                <a:cubicBezTo>
                  <a:pt x="5" y="75"/>
                  <a:pt x="4" y="75"/>
                  <a:pt x="4" y="75"/>
                </a:cubicBezTo>
                <a:close/>
                <a:moveTo>
                  <a:pt x="4" y="76"/>
                </a:moveTo>
                <a:cubicBezTo>
                  <a:pt x="4" y="76"/>
                  <a:pt x="4" y="76"/>
                  <a:pt x="4" y="76"/>
                </a:cubicBezTo>
                <a:close/>
                <a:moveTo>
                  <a:pt x="3" y="77"/>
                </a:moveTo>
                <a:cubicBezTo>
                  <a:pt x="3" y="77"/>
                  <a:pt x="3" y="77"/>
                  <a:pt x="3" y="77"/>
                </a:cubicBezTo>
                <a:close/>
                <a:moveTo>
                  <a:pt x="209" y="83"/>
                </a:moveTo>
                <a:cubicBezTo>
                  <a:pt x="209" y="83"/>
                  <a:pt x="208" y="83"/>
                  <a:pt x="209" y="83"/>
                </a:cubicBezTo>
                <a:close/>
                <a:moveTo>
                  <a:pt x="207" y="92"/>
                </a:moveTo>
                <a:cubicBezTo>
                  <a:pt x="207" y="93"/>
                  <a:pt x="207" y="92"/>
                  <a:pt x="207" y="92"/>
                </a:cubicBezTo>
                <a:close/>
                <a:moveTo>
                  <a:pt x="4" y="93"/>
                </a:moveTo>
                <a:cubicBezTo>
                  <a:pt x="4" y="93"/>
                  <a:pt x="4" y="93"/>
                  <a:pt x="4" y="93"/>
                </a:cubicBezTo>
                <a:close/>
                <a:moveTo>
                  <a:pt x="3" y="94"/>
                </a:moveTo>
                <a:cubicBezTo>
                  <a:pt x="4" y="94"/>
                  <a:pt x="3" y="94"/>
                  <a:pt x="3" y="94"/>
                </a:cubicBezTo>
                <a:close/>
                <a:moveTo>
                  <a:pt x="3" y="94"/>
                </a:moveTo>
                <a:cubicBezTo>
                  <a:pt x="3" y="94"/>
                  <a:pt x="3" y="94"/>
                  <a:pt x="3" y="94"/>
                </a:cubicBezTo>
                <a:close/>
                <a:moveTo>
                  <a:pt x="3" y="95"/>
                </a:moveTo>
                <a:cubicBezTo>
                  <a:pt x="3" y="95"/>
                  <a:pt x="3" y="95"/>
                  <a:pt x="3" y="95"/>
                </a:cubicBezTo>
                <a:close/>
                <a:moveTo>
                  <a:pt x="3" y="95"/>
                </a:moveTo>
                <a:cubicBezTo>
                  <a:pt x="3" y="95"/>
                  <a:pt x="2" y="95"/>
                  <a:pt x="3" y="95"/>
                </a:cubicBezTo>
                <a:close/>
                <a:moveTo>
                  <a:pt x="209" y="97"/>
                </a:moveTo>
                <a:cubicBezTo>
                  <a:pt x="209" y="98"/>
                  <a:pt x="208" y="97"/>
                  <a:pt x="209" y="97"/>
                </a:cubicBezTo>
                <a:close/>
                <a:moveTo>
                  <a:pt x="2" y="99"/>
                </a:moveTo>
                <a:cubicBezTo>
                  <a:pt x="2" y="100"/>
                  <a:pt x="2" y="98"/>
                  <a:pt x="2" y="99"/>
                </a:cubicBezTo>
                <a:close/>
                <a:moveTo>
                  <a:pt x="2" y="103"/>
                </a:moveTo>
                <a:cubicBezTo>
                  <a:pt x="2" y="103"/>
                  <a:pt x="2" y="103"/>
                  <a:pt x="2" y="103"/>
                </a:cubicBezTo>
                <a:close/>
                <a:moveTo>
                  <a:pt x="207" y="105"/>
                </a:moveTo>
                <a:cubicBezTo>
                  <a:pt x="207" y="105"/>
                  <a:pt x="207" y="104"/>
                  <a:pt x="207" y="105"/>
                </a:cubicBezTo>
                <a:close/>
                <a:moveTo>
                  <a:pt x="2" y="106"/>
                </a:moveTo>
                <a:cubicBezTo>
                  <a:pt x="2" y="106"/>
                  <a:pt x="1" y="106"/>
                  <a:pt x="2" y="106"/>
                </a:cubicBezTo>
                <a:close/>
                <a:moveTo>
                  <a:pt x="4" y="112"/>
                </a:moveTo>
                <a:cubicBezTo>
                  <a:pt x="4" y="113"/>
                  <a:pt x="4" y="112"/>
                  <a:pt x="4" y="112"/>
                </a:cubicBezTo>
                <a:close/>
                <a:moveTo>
                  <a:pt x="5" y="112"/>
                </a:moveTo>
                <a:cubicBezTo>
                  <a:pt x="5" y="113"/>
                  <a:pt x="5" y="112"/>
                  <a:pt x="5" y="112"/>
                </a:cubicBezTo>
                <a:close/>
                <a:moveTo>
                  <a:pt x="3" y="113"/>
                </a:moveTo>
                <a:cubicBezTo>
                  <a:pt x="4" y="113"/>
                  <a:pt x="3" y="113"/>
                  <a:pt x="3" y="113"/>
                </a:cubicBezTo>
                <a:close/>
                <a:moveTo>
                  <a:pt x="4" y="113"/>
                </a:moveTo>
                <a:cubicBezTo>
                  <a:pt x="4" y="113"/>
                  <a:pt x="4" y="113"/>
                  <a:pt x="4" y="113"/>
                </a:cubicBezTo>
                <a:close/>
                <a:moveTo>
                  <a:pt x="3" y="114"/>
                </a:moveTo>
                <a:cubicBezTo>
                  <a:pt x="4" y="114"/>
                  <a:pt x="3" y="114"/>
                  <a:pt x="3" y="114"/>
                </a:cubicBezTo>
                <a:close/>
                <a:moveTo>
                  <a:pt x="207" y="115"/>
                </a:moveTo>
                <a:cubicBezTo>
                  <a:pt x="208" y="116"/>
                  <a:pt x="208" y="114"/>
                  <a:pt x="207" y="115"/>
                </a:cubicBezTo>
                <a:close/>
                <a:moveTo>
                  <a:pt x="3" y="115"/>
                </a:moveTo>
                <a:cubicBezTo>
                  <a:pt x="3" y="115"/>
                  <a:pt x="3" y="115"/>
                  <a:pt x="3" y="115"/>
                </a:cubicBezTo>
                <a:close/>
                <a:moveTo>
                  <a:pt x="3" y="116"/>
                </a:moveTo>
                <a:cubicBezTo>
                  <a:pt x="3" y="116"/>
                  <a:pt x="2" y="116"/>
                  <a:pt x="3" y="116"/>
                </a:cubicBezTo>
                <a:close/>
                <a:moveTo>
                  <a:pt x="3" y="117"/>
                </a:moveTo>
                <a:cubicBezTo>
                  <a:pt x="3" y="117"/>
                  <a:pt x="2" y="117"/>
                  <a:pt x="3" y="117"/>
                </a:cubicBezTo>
                <a:close/>
                <a:moveTo>
                  <a:pt x="2" y="118"/>
                </a:moveTo>
                <a:cubicBezTo>
                  <a:pt x="2" y="118"/>
                  <a:pt x="2" y="118"/>
                  <a:pt x="2" y="118"/>
                </a:cubicBezTo>
                <a:close/>
                <a:moveTo>
                  <a:pt x="208" y="130"/>
                </a:moveTo>
                <a:cubicBezTo>
                  <a:pt x="208" y="130"/>
                  <a:pt x="208" y="130"/>
                  <a:pt x="208" y="130"/>
                </a:cubicBezTo>
                <a:close/>
                <a:moveTo>
                  <a:pt x="208" y="131"/>
                </a:moveTo>
                <a:cubicBezTo>
                  <a:pt x="208" y="131"/>
                  <a:pt x="208" y="131"/>
                  <a:pt x="208" y="131"/>
                </a:cubicBezTo>
                <a:close/>
                <a:moveTo>
                  <a:pt x="4" y="132"/>
                </a:moveTo>
                <a:cubicBezTo>
                  <a:pt x="4" y="132"/>
                  <a:pt x="4" y="132"/>
                  <a:pt x="4" y="132"/>
                </a:cubicBezTo>
                <a:close/>
                <a:moveTo>
                  <a:pt x="4" y="133"/>
                </a:moveTo>
                <a:cubicBezTo>
                  <a:pt x="4" y="133"/>
                  <a:pt x="4" y="132"/>
                  <a:pt x="4" y="133"/>
                </a:cubicBezTo>
                <a:close/>
                <a:moveTo>
                  <a:pt x="209" y="134"/>
                </a:moveTo>
                <a:cubicBezTo>
                  <a:pt x="209" y="134"/>
                  <a:pt x="209" y="134"/>
                  <a:pt x="209" y="134"/>
                </a:cubicBezTo>
                <a:close/>
                <a:moveTo>
                  <a:pt x="3" y="135"/>
                </a:moveTo>
                <a:cubicBezTo>
                  <a:pt x="3" y="135"/>
                  <a:pt x="3" y="135"/>
                  <a:pt x="3" y="135"/>
                </a:cubicBezTo>
                <a:close/>
                <a:moveTo>
                  <a:pt x="203" y="148"/>
                </a:moveTo>
                <a:cubicBezTo>
                  <a:pt x="203" y="148"/>
                  <a:pt x="203" y="148"/>
                  <a:pt x="203" y="148"/>
                </a:cubicBezTo>
                <a:close/>
                <a:moveTo>
                  <a:pt x="149" y="165"/>
                </a:moveTo>
                <a:cubicBezTo>
                  <a:pt x="150" y="166"/>
                  <a:pt x="150" y="164"/>
                  <a:pt x="149" y="165"/>
                </a:cubicBezTo>
                <a:close/>
                <a:moveTo>
                  <a:pt x="136" y="173"/>
                </a:moveTo>
                <a:cubicBezTo>
                  <a:pt x="137" y="174"/>
                  <a:pt x="135" y="172"/>
                  <a:pt x="136" y="173"/>
                </a:cubicBezTo>
                <a:close/>
                <a:moveTo>
                  <a:pt x="137" y="173"/>
                </a:moveTo>
                <a:cubicBezTo>
                  <a:pt x="137" y="174"/>
                  <a:pt x="137" y="173"/>
                  <a:pt x="137" y="173"/>
                </a:cubicBezTo>
                <a:close/>
                <a:moveTo>
                  <a:pt x="137" y="174"/>
                </a:moveTo>
                <a:cubicBezTo>
                  <a:pt x="137" y="174"/>
                  <a:pt x="136" y="174"/>
                  <a:pt x="137" y="174"/>
                </a:cubicBezTo>
                <a:close/>
                <a:moveTo>
                  <a:pt x="159" y="188"/>
                </a:moveTo>
                <a:cubicBezTo>
                  <a:pt x="159" y="189"/>
                  <a:pt x="159" y="188"/>
                  <a:pt x="159" y="188"/>
                </a:cubicBezTo>
                <a:close/>
              </a:path>
            </a:pathLst>
          </a:custGeom>
          <a:solidFill>
            <a:srgbClr val="93B3D7">
              <a:alpha val="30980"/>
            </a:srgbClr>
          </a:solidFill>
          <a:ln>
            <a:noFill/>
          </a:ln>
        </p:spPr>
        <p:txBody>
          <a:bodyPr spcFirstLastPara="1" wrap="square" lIns="96750" tIns="48375" rIns="96750" bIns="48375"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100" b="0" i="0" u="none" strike="noStrike" cap="none" dirty="0">
                <a:solidFill>
                  <a:srgbClr val="000000"/>
                </a:solidFill>
                <a:latin typeface="Arial"/>
                <a:ea typeface="Arial"/>
                <a:cs typeface="Arial"/>
                <a:sym typeface="Arial"/>
              </a:rPr>
              <a:t>“</a:t>
            </a:r>
            <a:r>
              <a:rPr lang="en-US" sz="1100" dirty="0"/>
              <a:t>Staffing and timing are big issues</a:t>
            </a:r>
            <a:r>
              <a:rPr lang="en-US" sz="1100" b="0" i="0" u="none" strike="noStrike" cap="none" dirty="0">
                <a:solidFill>
                  <a:srgbClr val="000000"/>
                </a:solidFill>
                <a:latin typeface="Arial"/>
                <a:ea typeface="Arial"/>
                <a:cs typeface="Arial"/>
                <a:sym typeface="Arial"/>
              </a:rPr>
              <a:t>.” (</a:t>
            </a:r>
            <a:r>
              <a:rPr lang="en-US" sz="1100" dirty="0"/>
              <a:t>IT</a:t>
            </a:r>
            <a:r>
              <a:rPr lang="en-US" sz="1100" b="0" i="0" u="none" strike="noStrike" cap="none" dirty="0">
                <a:solidFill>
                  <a:srgbClr val="000000"/>
                </a:solidFill>
                <a:latin typeface="Arial"/>
                <a:ea typeface="Arial"/>
                <a:cs typeface="Arial"/>
                <a:sym typeface="Arial"/>
              </a:rPr>
              <a:t>)</a:t>
            </a:r>
            <a:endParaRPr sz="11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50"/>
              <a:buFont typeface="Arial"/>
              <a:buNone/>
            </a:pPr>
            <a:endParaRPr sz="1050" b="1" i="0" u="none" strike="noStrike" cap="none" dirty="0">
              <a:solidFill>
                <a:srgbClr val="000000"/>
              </a:solidFill>
              <a:latin typeface="Arial"/>
              <a:ea typeface="Arial"/>
              <a:cs typeface="Arial"/>
              <a:sym typeface="Arial"/>
            </a:endParaRPr>
          </a:p>
        </p:txBody>
      </p:sp>
      <p:sp>
        <p:nvSpPr>
          <p:cNvPr id="413" name="Google Shape;413;ge9285175ea_0_54"/>
          <p:cNvSpPr/>
          <p:nvPr/>
        </p:nvSpPr>
        <p:spPr>
          <a:xfrm>
            <a:off x="286767" y="710338"/>
            <a:ext cx="4285233" cy="3978000"/>
          </a:xfrm>
          <a:prstGeom prst="rect">
            <a:avLst/>
          </a:prstGeom>
          <a:noFill/>
          <a:ln>
            <a:noFill/>
          </a:ln>
        </p:spPr>
        <p:txBody>
          <a:bodyPr spcFirstLastPara="1" wrap="square" lIns="91425" tIns="45700" rIns="91425" bIns="45700" anchor="t" anchorCtr="0">
            <a:noAutofit/>
          </a:bodyPr>
          <a:lstStyle/>
          <a:p>
            <a:pPr marR="0" lvl="0" algn="l" rtl="0">
              <a:lnSpc>
                <a:spcPct val="100000"/>
              </a:lnSpc>
              <a:spcBef>
                <a:spcPts val="0"/>
              </a:spcBef>
              <a:spcAft>
                <a:spcPts val="0"/>
              </a:spcAft>
              <a:buClr>
                <a:srgbClr val="000000"/>
              </a:buClr>
              <a:buSzPts val="1100"/>
            </a:pPr>
            <a:r>
              <a:rPr lang="en-US" sz="1600" b="1" dirty="0"/>
              <a:t>What we heard: </a:t>
            </a:r>
          </a:p>
          <a:p>
            <a:pPr marL="287338" marR="0" lvl="0" indent="-287338" algn="l" rtl="0">
              <a:lnSpc>
                <a:spcPct val="100000"/>
              </a:lnSpc>
              <a:spcBef>
                <a:spcPts val="0"/>
              </a:spcBef>
              <a:spcAft>
                <a:spcPts val="0"/>
              </a:spcAft>
              <a:buClr>
                <a:srgbClr val="000000"/>
              </a:buClr>
              <a:buSzPct val="100000"/>
              <a:buFont typeface="Arial"/>
              <a:buAutoNum type="arabicPeriod"/>
            </a:pPr>
            <a:r>
              <a:rPr lang="en-US" sz="1600" dirty="0"/>
              <a:t>CDPHP staff say there is not enough staff to do data engineering, data development, data analysis, </a:t>
            </a:r>
            <a:r>
              <a:rPr lang="en-US" sz="1600" dirty="0" err="1"/>
              <a:t>etc</a:t>
            </a:r>
            <a:r>
              <a:rPr lang="en-US" sz="1600" dirty="0"/>
              <a:t>…. </a:t>
            </a:r>
          </a:p>
          <a:p>
            <a:pPr marL="287338" indent="-287338">
              <a:buSzPct val="100000"/>
              <a:buFont typeface="Arial"/>
              <a:buAutoNum type="arabicPeriod"/>
            </a:pPr>
            <a:r>
              <a:rPr lang="en-US" sz="1600" dirty="0"/>
              <a:t>Staff engage in a lot of firefighting due to an ineffective data architecture and lack of standard processes</a:t>
            </a:r>
          </a:p>
          <a:p>
            <a:pPr marL="287338" marR="0" lvl="0" indent="-287338" algn="l" rtl="0">
              <a:lnSpc>
                <a:spcPct val="100000"/>
              </a:lnSpc>
              <a:spcBef>
                <a:spcPts val="0"/>
              </a:spcBef>
              <a:spcAft>
                <a:spcPts val="0"/>
              </a:spcAft>
              <a:buClr>
                <a:srgbClr val="000000"/>
              </a:buClr>
              <a:buSzPct val="100000"/>
              <a:buFont typeface="Arial"/>
              <a:buAutoNum type="arabicPeriod"/>
            </a:pPr>
            <a:r>
              <a:rPr lang="en-US" sz="1600" dirty="0"/>
              <a:t>We suspect that an improved architecture, standard processes, and better governance might alleviate some of these resource concerns. </a:t>
            </a:r>
          </a:p>
          <a:p>
            <a:pPr marL="287338" marR="0" lvl="0" indent="-287338" algn="l" rtl="0">
              <a:lnSpc>
                <a:spcPct val="100000"/>
              </a:lnSpc>
              <a:spcBef>
                <a:spcPts val="0"/>
              </a:spcBef>
              <a:spcAft>
                <a:spcPts val="0"/>
              </a:spcAft>
              <a:buClr>
                <a:srgbClr val="000000"/>
              </a:buClr>
              <a:buSzPct val="100000"/>
              <a:buFont typeface="Arial"/>
              <a:buAutoNum type="arabicPeriod"/>
            </a:pPr>
            <a:r>
              <a:rPr lang="en-US" sz="1600" dirty="0"/>
              <a:t>Lack of Q&amp;A resources and testing frameworks</a:t>
            </a:r>
          </a:p>
          <a:p>
            <a:pPr marL="287338" marR="0" lvl="0" indent="-287338" algn="l" rtl="0">
              <a:lnSpc>
                <a:spcPct val="100000"/>
              </a:lnSpc>
              <a:spcBef>
                <a:spcPts val="0"/>
              </a:spcBef>
              <a:spcAft>
                <a:spcPts val="0"/>
              </a:spcAft>
              <a:buClr>
                <a:srgbClr val="000000"/>
              </a:buClr>
              <a:buSzPct val="100000"/>
              <a:buFont typeface="Arial"/>
              <a:buAutoNum type="arabicPeriod"/>
            </a:pPr>
            <a:r>
              <a:rPr lang="en-US" sz="1600" dirty="0"/>
              <a:t>Projects need to be aligned with strategic priorities so people are working on the most important work</a:t>
            </a:r>
          </a:p>
          <a:p>
            <a:pPr marL="171450" marR="0" lvl="0" indent="-171450" algn="l" rtl="0">
              <a:lnSpc>
                <a:spcPct val="100000"/>
              </a:lnSpc>
              <a:spcBef>
                <a:spcPts val="0"/>
              </a:spcBef>
              <a:spcAft>
                <a:spcPts val="0"/>
              </a:spcAft>
              <a:buClr>
                <a:srgbClr val="000000"/>
              </a:buClr>
              <a:buSzPts val="1100"/>
              <a:buFont typeface="Arial"/>
              <a:buAutoNum type="arabicPeriod"/>
            </a:pPr>
            <a:endParaRPr lang="en-US" sz="1600" dirty="0"/>
          </a:p>
          <a:p>
            <a:pPr marL="0" marR="0" lvl="0" indent="0" algn="l" rtl="0">
              <a:lnSpc>
                <a:spcPct val="100000"/>
              </a:lnSpc>
              <a:spcBef>
                <a:spcPts val="0"/>
              </a:spcBef>
              <a:spcAft>
                <a:spcPts val="0"/>
              </a:spcAft>
              <a:buNone/>
            </a:pPr>
            <a:endParaRPr sz="1600" b="0" i="0" u="none" strike="noStrike" cap="none" dirty="0">
              <a:solidFill>
                <a:srgbClr val="000000"/>
              </a:solidFill>
              <a:sym typeface="Arial"/>
            </a:endParaRPr>
          </a:p>
          <a:p>
            <a:pPr marL="0" marR="0" lvl="0" indent="0" algn="l" rtl="0">
              <a:lnSpc>
                <a:spcPct val="100000"/>
              </a:lnSpc>
              <a:spcBef>
                <a:spcPts val="0"/>
              </a:spcBef>
              <a:spcAft>
                <a:spcPts val="0"/>
              </a:spcAft>
              <a:buNone/>
            </a:pPr>
            <a:endParaRPr sz="1600" b="0" i="0" u="none" strike="noStrike" cap="none" dirty="0">
              <a:solidFill>
                <a:srgbClr val="000000"/>
              </a:solidFill>
              <a:sym typeface="Arial"/>
            </a:endParaRPr>
          </a:p>
        </p:txBody>
      </p:sp>
      <p:sp>
        <p:nvSpPr>
          <p:cNvPr id="414" name="Google Shape;414;ge9285175ea_0_54"/>
          <p:cNvSpPr/>
          <p:nvPr/>
        </p:nvSpPr>
        <p:spPr>
          <a:xfrm>
            <a:off x="7105040" y="2676928"/>
            <a:ext cx="1752193" cy="882723"/>
          </a:xfrm>
          <a:custGeom>
            <a:avLst/>
            <a:gdLst/>
            <a:ahLst/>
            <a:cxnLst/>
            <a:rect l="l" t="t" r="r" b="b"/>
            <a:pathLst>
              <a:path w="211" h="190" extrusionOk="0">
                <a:moveTo>
                  <a:pt x="124" y="1"/>
                </a:moveTo>
                <a:cubicBezTo>
                  <a:pt x="125" y="1"/>
                  <a:pt x="124" y="1"/>
                  <a:pt x="124" y="1"/>
                </a:cubicBezTo>
                <a:cubicBezTo>
                  <a:pt x="132" y="0"/>
                  <a:pt x="142" y="2"/>
                  <a:pt x="154" y="1"/>
                </a:cubicBezTo>
                <a:cubicBezTo>
                  <a:pt x="154" y="1"/>
                  <a:pt x="153" y="1"/>
                  <a:pt x="153" y="1"/>
                </a:cubicBezTo>
                <a:cubicBezTo>
                  <a:pt x="154" y="1"/>
                  <a:pt x="154" y="1"/>
                  <a:pt x="154" y="2"/>
                </a:cubicBezTo>
                <a:cubicBezTo>
                  <a:pt x="154" y="1"/>
                  <a:pt x="155" y="1"/>
                  <a:pt x="155" y="2"/>
                </a:cubicBezTo>
                <a:cubicBezTo>
                  <a:pt x="156" y="1"/>
                  <a:pt x="165" y="0"/>
                  <a:pt x="166" y="3"/>
                </a:cubicBezTo>
                <a:cubicBezTo>
                  <a:pt x="167" y="1"/>
                  <a:pt x="170" y="4"/>
                  <a:pt x="171" y="3"/>
                </a:cubicBezTo>
                <a:cubicBezTo>
                  <a:pt x="172" y="3"/>
                  <a:pt x="172" y="4"/>
                  <a:pt x="174" y="3"/>
                </a:cubicBezTo>
                <a:cubicBezTo>
                  <a:pt x="174" y="2"/>
                  <a:pt x="172" y="4"/>
                  <a:pt x="172" y="3"/>
                </a:cubicBezTo>
                <a:cubicBezTo>
                  <a:pt x="171" y="3"/>
                  <a:pt x="175" y="2"/>
                  <a:pt x="175" y="3"/>
                </a:cubicBezTo>
                <a:cubicBezTo>
                  <a:pt x="176" y="2"/>
                  <a:pt x="179" y="3"/>
                  <a:pt x="180" y="2"/>
                </a:cubicBezTo>
                <a:cubicBezTo>
                  <a:pt x="181" y="2"/>
                  <a:pt x="188" y="2"/>
                  <a:pt x="188" y="4"/>
                </a:cubicBezTo>
                <a:cubicBezTo>
                  <a:pt x="189" y="3"/>
                  <a:pt x="189" y="4"/>
                  <a:pt x="189" y="4"/>
                </a:cubicBezTo>
                <a:cubicBezTo>
                  <a:pt x="191" y="4"/>
                  <a:pt x="192" y="5"/>
                  <a:pt x="195" y="4"/>
                </a:cubicBezTo>
                <a:cubicBezTo>
                  <a:pt x="194" y="5"/>
                  <a:pt x="195" y="5"/>
                  <a:pt x="194" y="6"/>
                </a:cubicBezTo>
                <a:cubicBezTo>
                  <a:pt x="196" y="8"/>
                  <a:pt x="202" y="6"/>
                  <a:pt x="202" y="8"/>
                </a:cubicBezTo>
                <a:cubicBezTo>
                  <a:pt x="202" y="8"/>
                  <a:pt x="202" y="8"/>
                  <a:pt x="203" y="8"/>
                </a:cubicBezTo>
                <a:cubicBezTo>
                  <a:pt x="203" y="8"/>
                  <a:pt x="203" y="8"/>
                  <a:pt x="202" y="8"/>
                </a:cubicBezTo>
                <a:cubicBezTo>
                  <a:pt x="204" y="9"/>
                  <a:pt x="205" y="11"/>
                  <a:pt x="207" y="12"/>
                </a:cubicBezTo>
                <a:cubicBezTo>
                  <a:pt x="206" y="13"/>
                  <a:pt x="207" y="13"/>
                  <a:pt x="208" y="14"/>
                </a:cubicBezTo>
                <a:cubicBezTo>
                  <a:pt x="207" y="16"/>
                  <a:pt x="207" y="17"/>
                  <a:pt x="208" y="19"/>
                </a:cubicBezTo>
                <a:cubicBezTo>
                  <a:pt x="208" y="19"/>
                  <a:pt x="208" y="19"/>
                  <a:pt x="207" y="19"/>
                </a:cubicBezTo>
                <a:cubicBezTo>
                  <a:pt x="207" y="20"/>
                  <a:pt x="208" y="21"/>
                  <a:pt x="207" y="22"/>
                </a:cubicBezTo>
                <a:cubicBezTo>
                  <a:pt x="210" y="24"/>
                  <a:pt x="209" y="27"/>
                  <a:pt x="209" y="30"/>
                </a:cubicBezTo>
                <a:cubicBezTo>
                  <a:pt x="207" y="29"/>
                  <a:pt x="208" y="31"/>
                  <a:pt x="207" y="32"/>
                </a:cubicBezTo>
                <a:cubicBezTo>
                  <a:pt x="208" y="32"/>
                  <a:pt x="207" y="32"/>
                  <a:pt x="207" y="33"/>
                </a:cubicBezTo>
                <a:cubicBezTo>
                  <a:pt x="208" y="33"/>
                  <a:pt x="209" y="35"/>
                  <a:pt x="209" y="37"/>
                </a:cubicBezTo>
                <a:cubicBezTo>
                  <a:pt x="209" y="38"/>
                  <a:pt x="208" y="37"/>
                  <a:pt x="208" y="38"/>
                </a:cubicBezTo>
                <a:cubicBezTo>
                  <a:pt x="208" y="37"/>
                  <a:pt x="207" y="40"/>
                  <a:pt x="207" y="38"/>
                </a:cubicBezTo>
                <a:cubicBezTo>
                  <a:pt x="206" y="38"/>
                  <a:pt x="207" y="40"/>
                  <a:pt x="208" y="39"/>
                </a:cubicBezTo>
                <a:cubicBezTo>
                  <a:pt x="207" y="40"/>
                  <a:pt x="207" y="41"/>
                  <a:pt x="208" y="42"/>
                </a:cubicBezTo>
                <a:cubicBezTo>
                  <a:pt x="208" y="42"/>
                  <a:pt x="207" y="42"/>
                  <a:pt x="206" y="42"/>
                </a:cubicBezTo>
                <a:cubicBezTo>
                  <a:pt x="206" y="43"/>
                  <a:pt x="207" y="43"/>
                  <a:pt x="207" y="42"/>
                </a:cubicBezTo>
                <a:cubicBezTo>
                  <a:pt x="207" y="45"/>
                  <a:pt x="208" y="46"/>
                  <a:pt x="207" y="48"/>
                </a:cubicBezTo>
                <a:cubicBezTo>
                  <a:pt x="206" y="48"/>
                  <a:pt x="207" y="50"/>
                  <a:pt x="206" y="49"/>
                </a:cubicBezTo>
                <a:cubicBezTo>
                  <a:pt x="206" y="49"/>
                  <a:pt x="206" y="50"/>
                  <a:pt x="205" y="50"/>
                </a:cubicBezTo>
                <a:cubicBezTo>
                  <a:pt x="208" y="51"/>
                  <a:pt x="206" y="55"/>
                  <a:pt x="209" y="56"/>
                </a:cubicBezTo>
                <a:cubicBezTo>
                  <a:pt x="208" y="56"/>
                  <a:pt x="208" y="56"/>
                  <a:pt x="208" y="56"/>
                </a:cubicBezTo>
                <a:cubicBezTo>
                  <a:pt x="210" y="59"/>
                  <a:pt x="208" y="61"/>
                  <a:pt x="209" y="65"/>
                </a:cubicBezTo>
                <a:cubicBezTo>
                  <a:pt x="209" y="66"/>
                  <a:pt x="209" y="65"/>
                  <a:pt x="208" y="65"/>
                </a:cubicBezTo>
                <a:cubicBezTo>
                  <a:pt x="208" y="65"/>
                  <a:pt x="209" y="65"/>
                  <a:pt x="209" y="66"/>
                </a:cubicBezTo>
                <a:cubicBezTo>
                  <a:pt x="208" y="65"/>
                  <a:pt x="208" y="67"/>
                  <a:pt x="209" y="68"/>
                </a:cubicBezTo>
                <a:cubicBezTo>
                  <a:pt x="208" y="68"/>
                  <a:pt x="208" y="68"/>
                  <a:pt x="208" y="67"/>
                </a:cubicBezTo>
                <a:cubicBezTo>
                  <a:pt x="207" y="68"/>
                  <a:pt x="209" y="69"/>
                  <a:pt x="209" y="70"/>
                </a:cubicBezTo>
                <a:cubicBezTo>
                  <a:pt x="207" y="74"/>
                  <a:pt x="210" y="77"/>
                  <a:pt x="209" y="82"/>
                </a:cubicBezTo>
                <a:cubicBezTo>
                  <a:pt x="211" y="81"/>
                  <a:pt x="208" y="82"/>
                  <a:pt x="210" y="82"/>
                </a:cubicBezTo>
                <a:cubicBezTo>
                  <a:pt x="209" y="83"/>
                  <a:pt x="209" y="83"/>
                  <a:pt x="209" y="83"/>
                </a:cubicBezTo>
                <a:cubicBezTo>
                  <a:pt x="209" y="84"/>
                  <a:pt x="209" y="86"/>
                  <a:pt x="209" y="87"/>
                </a:cubicBezTo>
                <a:cubicBezTo>
                  <a:pt x="209" y="88"/>
                  <a:pt x="209" y="88"/>
                  <a:pt x="209" y="89"/>
                </a:cubicBezTo>
                <a:cubicBezTo>
                  <a:pt x="209" y="89"/>
                  <a:pt x="209" y="89"/>
                  <a:pt x="209" y="89"/>
                </a:cubicBezTo>
                <a:cubicBezTo>
                  <a:pt x="209" y="89"/>
                  <a:pt x="209" y="90"/>
                  <a:pt x="208" y="90"/>
                </a:cubicBezTo>
                <a:cubicBezTo>
                  <a:pt x="208" y="92"/>
                  <a:pt x="208" y="93"/>
                  <a:pt x="207" y="94"/>
                </a:cubicBezTo>
                <a:cubicBezTo>
                  <a:pt x="207" y="94"/>
                  <a:pt x="208" y="94"/>
                  <a:pt x="208" y="94"/>
                </a:cubicBezTo>
                <a:cubicBezTo>
                  <a:pt x="209" y="94"/>
                  <a:pt x="208" y="95"/>
                  <a:pt x="209" y="95"/>
                </a:cubicBezTo>
                <a:cubicBezTo>
                  <a:pt x="209" y="98"/>
                  <a:pt x="210" y="100"/>
                  <a:pt x="210" y="102"/>
                </a:cubicBezTo>
                <a:cubicBezTo>
                  <a:pt x="210" y="103"/>
                  <a:pt x="209" y="103"/>
                  <a:pt x="209" y="104"/>
                </a:cubicBezTo>
                <a:cubicBezTo>
                  <a:pt x="208" y="104"/>
                  <a:pt x="208" y="103"/>
                  <a:pt x="208" y="103"/>
                </a:cubicBezTo>
                <a:cubicBezTo>
                  <a:pt x="208" y="104"/>
                  <a:pt x="209" y="107"/>
                  <a:pt x="209" y="106"/>
                </a:cubicBezTo>
                <a:cubicBezTo>
                  <a:pt x="210" y="106"/>
                  <a:pt x="210" y="107"/>
                  <a:pt x="210" y="107"/>
                </a:cubicBezTo>
                <a:cubicBezTo>
                  <a:pt x="209" y="107"/>
                  <a:pt x="209" y="112"/>
                  <a:pt x="209" y="114"/>
                </a:cubicBezTo>
                <a:cubicBezTo>
                  <a:pt x="208" y="113"/>
                  <a:pt x="209" y="114"/>
                  <a:pt x="208" y="114"/>
                </a:cubicBezTo>
                <a:cubicBezTo>
                  <a:pt x="208" y="114"/>
                  <a:pt x="208" y="114"/>
                  <a:pt x="208" y="114"/>
                </a:cubicBezTo>
                <a:cubicBezTo>
                  <a:pt x="208" y="114"/>
                  <a:pt x="208" y="114"/>
                  <a:pt x="208" y="114"/>
                </a:cubicBezTo>
                <a:cubicBezTo>
                  <a:pt x="208" y="115"/>
                  <a:pt x="208" y="115"/>
                  <a:pt x="208" y="116"/>
                </a:cubicBezTo>
                <a:cubicBezTo>
                  <a:pt x="208" y="115"/>
                  <a:pt x="209" y="115"/>
                  <a:pt x="209" y="115"/>
                </a:cubicBezTo>
                <a:cubicBezTo>
                  <a:pt x="209" y="118"/>
                  <a:pt x="209" y="126"/>
                  <a:pt x="209" y="128"/>
                </a:cubicBezTo>
                <a:cubicBezTo>
                  <a:pt x="208" y="127"/>
                  <a:pt x="208" y="128"/>
                  <a:pt x="208" y="128"/>
                </a:cubicBezTo>
                <a:cubicBezTo>
                  <a:pt x="209" y="128"/>
                  <a:pt x="208" y="128"/>
                  <a:pt x="208" y="129"/>
                </a:cubicBezTo>
                <a:cubicBezTo>
                  <a:pt x="209" y="128"/>
                  <a:pt x="208" y="134"/>
                  <a:pt x="210" y="133"/>
                </a:cubicBezTo>
                <a:cubicBezTo>
                  <a:pt x="210" y="134"/>
                  <a:pt x="210" y="134"/>
                  <a:pt x="210" y="134"/>
                </a:cubicBezTo>
                <a:cubicBezTo>
                  <a:pt x="211" y="134"/>
                  <a:pt x="210" y="135"/>
                  <a:pt x="209" y="134"/>
                </a:cubicBezTo>
                <a:cubicBezTo>
                  <a:pt x="210" y="137"/>
                  <a:pt x="210" y="145"/>
                  <a:pt x="207" y="146"/>
                </a:cubicBezTo>
                <a:cubicBezTo>
                  <a:pt x="206" y="146"/>
                  <a:pt x="207" y="147"/>
                  <a:pt x="207" y="147"/>
                </a:cubicBezTo>
                <a:cubicBezTo>
                  <a:pt x="207" y="148"/>
                  <a:pt x="207" y="146"/>
                  <a:pt x="206" y="146"/>
                </a:cubicBezTo>
                <a:cubicBezTo>
                  <a:pt x="205" y="148"/>
                  <a:pt x="203" y="148"/>
                  <a:pt x="202" y="149"/>
                </a:cubicBezTo>
                <a:cubicBezTo>
                  <a:pt x="201" y="149"/>
                  <a:pt x="201" y="148"/>
                  <a:pt x="201" y="148"/>
                </a:cubicBezTo>
                <a:cubicBezTo>
                  <a:pt x="200" y="149"/>
                  <a:pt x="200" y="149"/>
                  <a:pt x="198" y="149"/>
                </a:cubicBezTo>
                <a:cubicBezTo>
                  <a:pt x="199" y="150"/>
                  <a:pt x="197" y="150"/>
                  <a:pt x="196" y="150"/>
                </a:cubicBezTo>
                <a:cubicBezTo>
                  <a:pt x="196" y="150"/>
                  <a:pt x="196" y="151"/>
                  <a:pt x="196" y="151"/>
                </a:cubicBezTo>
                <a:cubicBezTo>
                  <a:pt x="191" y="151"/>
                  <a:pt x="182" y="154"/>
                  <a:pt x="179" y="150"/>
                </a:cubicBezTo>
                <a:cubicBezTo>
                  <a:pt x="178" y="151"/>
                  <a:pt x="177" y="152"/>
                  <a:pt x="176" y="151"/>
                </a:cubicBezTo>
                <a:cubicBezTo>
                  <a:pt x="176" y="151"/>
                  <a:pt x="176" y="151"/>
                  <a:pt x="176" y="151"/>
                </a:cubicBezTo>
                <a:cubicBezTo>
                  <a:pt x="176" y="152"/>
                  <a:pt x="174" y="150"/>
                  <a:pt x="173" y="152"/>
                </a:cubicBezTo>
                <a:cubicBezTo>
                  <a:pt x="173" y="151"/>
                  <a:pt x="173" y="151"/>
                  <a:pt x="173" y="151"/>
                </a:cubicBezTo>
                <a:cubicBezTo>
                  <a:pt x="173" y="151"/>
                  <a:pt x="172" y="151"/>
                  <a:pt x="172" y="151"/>
                </a:cubicBezTo>
                <a:cubicBezTo>
                  <a:pt x="173" y="152"/>
                  <a:pt x="170" y="153"/>
                  <a:pt x="169" y="152"/>
                </a:cubicBezTo>
                <a:cubicBezTo>
                  <a:pt x="170" y="153"/>
                  <a:pt x="168" y="153"/>
                  <a:pt x="167" y="153"/>
                </a:cubicBezTo>
                <a:cubicBezTo>
                  <a:pt x="167" y="152"/>
                  <a:pt x="166" y="152"/>
                  <a:pt x="166" y="151"/>
                </a:cubicBezTo>
                <a:cubicBezTo>
                  <a:pt x="165" y="152"/>
                  <a:pt x="166" y="153"/>
                  <a:pt x="165" y="152"/>
                </a:cubicBezTo>
                <a:cubicBezTo>
                  <a:pt x="162" y="155"/>
                  <a:pt x="150" y="151"/>
                  <a:pt x="146" y="155"/>
                </a:cubicBezTo>
                <a:cubicBezTo>
                  <a:pt x="147" y="156"/>
                  <a:pt x="147" y="156"/>
                  <a:pt x="146" y="156"/>
                </a:cubicBezTo>
                <a:cubicBezTo>
                  <a:pt x="146" y="157"/>
                  <a:pt x="147" y="157"/>
                  <a:pt x="146" y="158"/>
                </a:cubicBezTo>
                <a:cubicBezTo>
                  <a:pt x="147" y="158"/>
                  <a:pt x="147" y="158"/>
                  <a:pt x="147" y="160"/>
                </a:cubicBezTo>
                <a:cubicBezTo>
                  <a:pt x="147" y="160"/>
                  <a:pt x="147" y="159"/>
                  <a:pt x="146" y="159"/>
                </a:cubicBezTo>
                <a:cubicBezTo>
                  <a:pt x="146" y="160"/>
                  <a:pt x="149" y="162"/>
                  <a:pt x="147" y="161"/>
                </a:cubicBezTo>
                <a:cubicBezTo>
                  <a:pt x="150" y="163"/>
                  <a:pt x="151" y="168"/>
                  <a:pt x="152" y="170"/>
                </a:cubicBezTo>
                <a:cubicBezTo>
                  <a:pt x="152" y="171"/>
                  <a:pt x="152" y="170"/>
                  <a:pt x="151" y="171"/>
                </a:cubicBezTo>
                <a:cubicBezTo>
                  <a:pt x="151" y="171"/>
                  <a:pt x="153" y="173"/>
                  <a:pt x="151" y="173"/>
                </a:cubicBezTo>
                <a:cubicBezTo>
                  <a:pt x="152" y="173"/>
                  <a:pt x="152" y="173"/>
                  <a:pt x="152" y="173"/>
                </a:cubicBezTo>
                <a:cubicBezTo>
                  <a:pt x="152" y="173"/>
                  <a:pt x="152" y="173"/>
                  <a:pt x="152" y="173"/>
                </a:cubicBezTo>
                <a:cubicBezTo>
                  <a:pt x="153" y="173"/>
                  <a:pt x="153" y="173"/>
                  <a:pt x="153" y="174"/>
                </a:cubicBezTo>
                <a:cubicBezTo>
                  <a:pt x="153" y="174"/>
                  <a:pt x="153" y="173"/>
                  <a:pt x="154" y="173"/>
                </a:cubicBezTo>
                <a:cubicBezTo>
                  <a:pt x="156" y="175"/>
                  <a:pt x="155" y="177"/>
                  <a:pt x="156" y="180"/>
                </a:cubicBezTo>
                <a:cubicBezTo>
                  <a:pt x="156" y="180"/>
                  <a:pt x="156" y="180"/>
                  <a:pt x="155" y="180"/>
                </a:cubicBezTo>
                <a:cubicBezTo>
                  <a:pt x="157" y="181"/>
                  <a:pt x="159" y="183"/>
                  <a:pt x="158" y="185"/>
                </a:cubicBezTo>
                <a:cubicBezTo>
                  <a:pt x="159" y="185"/>
                  <a:pt x="159" y="188"/>
                  <a:pt x="160" y="188"/>
                </a:cubicBezTo>
                <a:cubicBezTo>
                  <a:pt x="159" y="189"/>
                  <a:pt x="159" y="189"/>
                  <a:pt x="158" y="189"/>
                </a:cubicBezTo>
                <a:cubicBezTo>
                  <a:pt x="158" y="189"/>
                  <a:pt x="158" y="189"/>
                  <a:pt x="158" y="189"/>
                </a:cubicBezTo>
                <a:cubicBezTo>
                  <a:pt x="153" y="190"/>
                  <a:pt x="151" y="185"/>
                  <a:pt x="148" y="184"/>
                </a:cubicBezTo>
                <a:cubicBezTo>
                  <a:pt x="148" y="184"/>
                  <a:pt x="148" y="183"/>
                  <a:pt x="147" y="182"/>
                </a:cubicBezTo>
                <a:cubicBezTo>
                  <a:pt x="147" y="183"/>
                  <a:pt x="147" y="183"/>
                  <a:pt x="148" y="183"/>
                </a:cubicBezTo>
                <a:cubicBezTo>
                  <a:pt x="148" y="183"/>
                  <a:pt x="147" y="182"/>
                  <a:pt x="147" y="182"/>
                </a:cubicBezTo>
                <a:cubicBezTo>
                  <a:pt x="143" y="182"/>
                  <a:pt x="141" y="178"/>
                  <a:pt x="138" y="177"/>
                </a:cubicBezTo>
                <a:cubicBezTo>
                  <a:pt x="138" y="177"/>
                  <a:pt x="139" y="176"/>
                  <a:pt x="137" y="177"/>
                </a:cubicBezTo>
                <a:cubicBezTo>
                  <a:pt x="138" y="176"/>
                  <a:pt x="137" y="174"/>
                  <a:pt x="136" y="174"/>
                </a:cubicBezTo>
                <a:cubicBezTo>
                  <a:pt x="136" y="173"/>
                  <a:pt x="135" y="174"/>
                  <a:pt x="136" y="173"/>
                </a:cubicBezTo>
                <a:cubicBezTo>
                  <a:pt x="135" y="173"/>
                  <a:pt x="134" y="171"/>
                  <a:pt x="133" y="171"/>
                </a:cubicBezTo>
                <a:cubicBezTo>
                  <a:pt x="132" y="172"/>
                  <a:pt x="131" y="171"/>
                  <a:pt x="130" y="172"/>
                </a:cubicBezTo>
                <a:cubicBezTo>
                  <a:pt x="127" y="170"/>
                  <a:pt x="123" y="167"/>
                  <a:pt x="121" y="165"/>
                </a:cubicBezTo>
                <a:cubicBezTo>
                  <a:pt x="120" y="165"/>
                  <a:pt x="121" y="165"/>
                  <a:pt x="121" y="165"/>
                </a:cubicBezTo>
                <a:cubicBezTo>
                  <a:pt x="119" y="163"/>
                  <a:pt x="115" y="160"/>
                  <a:pt x="112" y="157"/>
                </a:cubicBezTo>
                <a:cubicBezTo>
                  <a:pt x="109" y="158"/>
                  <a:pt x="106" y="156"/>
                  <a:pt x="104" y="154"/>
                </a:cubicBezTo>
                <a:cubicBezTo>
                  <a:pt x="102" y="155"/>
                  <a:pt x="99" y="155"/>
                  <a:pt x="98" y="153"/>
                </a:cubicBezTo>
                <a:cubicBezTo>
                  <a:pt x="96" y="153"/>
                  <a:pt x="96" y="154"/>
                  <a:pt x="95" y="154"/>
                </a:cubicBezTo>
                <a:cubicBezTo>
                  <a:pt x="95" y="154"/>
                  <a:pt x="95" y="154"/>
                  <a:pt x="96" y="154"/>
                </a:cubicBezTo>
                <a:cubicBezTo>
                  <a:pt x="96" y="154"/>
                  <a:pt x="95" y="154"/>
                  <a:pt x="95" y="154"/>
                </a:cubicBezTo>
                <a:cubicBezTo>
                  <a:pt x="91" y="157"/>
                  <a:pt x="88" y="155"/>
                  <a:pt x="84" y="156"/>
                </a:cubicBezTo>
                <a:cubicBezTo>
                  <a:pt x="84" y="155"/>
                  <a:pt x="82" y="153"/>
                  <a:pt x="81" y="152"/>
                </a:cubicBezTo>
                <a:cubicBezTo>
                  <a:pt x="80" y="152"/>
                  <a:pt x="80" y="153"/>
                  <a:pt x="79" y="153"/>
                </a:cubicBezTo>
                <a:cubicBezTo>
                  <a:pt x="79" y="154"/>
                  <a:pt x="77" y="155"/>
                  <a:pt x="76" y="155"/>
                </a:cubicBezTo>
                <a:cubicBezTo>
                  <a:pt x="76" y="156"/>
                  <a:pt x="74" y="155"/>
                  <a:pt x="73" y="156"/>
                </a:cubicBezTo>
                <a:cubicBezTo>
                  <a:pt x="73" y="154"/>
                  <a:pt x="71" y="155"/>
                  <a:pt x="71" y="153"/>
                </a:cubicBezTo>
                <a:cubicBezTo>
                  <a:pt x="70" y="153"/>
                  <a:pt x="71" y="154"/>
                  <a:pt x="70" y="154"/>
                </a:cubicBezTo>
                <a:cubicBezTo>
                  <a:pt x="70" y="154"/>
                  <a:pt x="70" y="153"/>
                  <a:pt x="70" y="154"/>
                </a:cubicBezTo>
                <a:cubicBezTo>
                  <a:pt x="69" y="153"/>
                  <a:pt x="70" y="153"/>
                  <a:pt x="69" y="152"/>
                </a:cubicBezTo>
                <a:cubicBezTo>
                  <a:pt x="64" y="155"/>
                  <a:pt x="60" y="153"/>
                  <a:pt x="54" y="152"/>
                </a:cubicBezTo>
                <a:cubicBezTo>
                  <a:pt x="55" y="153"/>
                  <a:pt x="53" y="151"/>
                  <a:pt x="53" y="153"/>
                </a:cubicBezTo>
                <a:cubicBezTo>
                  <a:pt x="49" y="151"/>
                  <a:pt x="48" y="154"/>
                  <a:pt x="43" y="153"/>
                </a:cubicBezTo>
                <a:cubicBezTo>
                  <a:pt x="41" y="153"/>
                  <a:pt x="38" y="152"/>
                  <a:pt x="36" y="153"/>
                </a:cubicBezTo>
                <a:cubicBezTo>
                  <a:pt x="35" y="151"/>
                  <a:pt x="32" y="153"/>
                  <a:pt x="30" y="153"/>
                </a:cubicBezTo>
                <a:cubicBezTo>
                  <a:pt x="30" y="153"/>
                  <a:pt x="30" y="153"/>
                  <a:pt x="30" y="152"/>
                </a:cubicBezTo>
                <a:cubicBezTo>
                  <a:pt x="25" y="151"/>
                  <a:pt x="18" y="156"/>
                  <a:pt x="13" y="150"/>
                </a:cubicBezTo>
                <a:cubicBezTo>
                  <a:pt x="12" y="150"/>
                  <a:pt x="12" y="151"/>
                  <a:pt x="11" y="151"/>
                </a:cubicBezTo>
                <a:cubicBezTo>
                  <a:pt x="10" y="151"/>
                  <a:pt x="9" y="150"/>
                  <a:pt x="9" y="150"/>
                </a:cubicBezTo>
                <a:cubicBezTo>
                  <a:pt x="8" y="149"/>
                  <a:pt x="6" y="147"/>
                  <a:pt x="6" y="145"/>
                </a:cubicBezTo>
                <a:cubicBezTo>
                  <a:pt x="7" y="143"/>
                  <a:pt x="6" y="141"/>
                  <a:pt x="4" y="141"/>
                </a:cubicBezTo>
                <a:cubicBezTo>
                  <a:pt x="5" y="141"/>
                  <a:pt x="3" y="139"/>
                  <a:pt x="4" y="139"/>
                </a:cubicBezTo>
                <a:cubicBezTo>
                  <a:pt x="3" y="139"/>
                  <a:pt x="3" y="136"/>
                  <a:pt x="2" y="137"/>
                </a:cubicBezTo>
                <a:cubicBezTo>
                  <a:pt x="3" y="133"/>
                  <a:pt x="3" y="131"/>
                  <a:pt x="3" y="126"/>
                </a:cubicBezTo>
                <a:cubicBezTo>
                  <a:pt x="3" y="126"/>
                  <a:pt x="2" y="126"/>
                  <a:pt x="2" y="126"/>
                </a:cubicBezTo>
                <a:cubicBezTo>
                  <a:pt x="2" y="125"/>
                  <a:pt x="1" y="125"/>
                  <a:pt x="2" y="124"/>
                </a:cubicBezTo>
                <a:cubicBezTo>
                  <a:pt x="3" y="122"/>
                  <a:pt x="0" y="119"/>
                  <a:pt x="2" y="116"/>
                </a:cubicBezTo>
                <a:cubicBezTo>
                  <a:pt x="1" y="117"/>
                  <a:pt x="2" y="116"/>
                  <a:pt x="1" y="116"/>
                </a:cubicBezTo>
                <a:cubicBezTo>
                  <a:pt x="1" y="115"/>
                  <a:pt x="2" y="116"/>
                  <a:pt x="2" y="116"/>
                </a:cubicBezTo>
                <a:cubicBezTo>
                  <a:pt x="2" y="116"/>
                  <a:pt x="3" y="114"/>
                  <a:pt x="2" y="114"/>
                </a:cubicBezTo>
                <a:cubicBezTo>
                  <a:pt x="2" y="113"/>
                  <a:pt x="3" y="114"/>
                  <a:pt x="3" y="114"/>
                </a:cubicBezTo>
                <a:cubicBezTo>
                  <a:pt x="3" y="114"/>
                  <a:pt x="3" y="113"/>
                  <a:pt x="3" y="112"/>
                </a:cubicBezTo>
                <a:cubicBezTo>
                  <a:pt x="4" y="113"/>
                  <a:pt x="3" y="112"/>
                  <a:pt x="4" y="112"/>
                </a:cubicBezTo>
                <a:cubicBezTo>
                  <a:pt x="3" y="110"/>
                  <a:pt x="3" y="109"/>
                  <a:pt x="2" y="108"/>
                </a:cubicBezTo>
                <a:cubicBezTo>
                  <a:pt x="2" y="108"/>
                  <a:pt x="2" y="108"/>
                  <a:pt x="1" y="108"/>
                </a:cubicBezTo>
                <a:cubicBezTo>
                  <a:pt x="2" y="107"/>
                  <a:pt x="1" y="107"/>
                  <a:pt x="1" y="106"/>
                </a:cubicBezTo>
                <a:cubicBezTo>
                  <a:pt x="1" y="106"/>
                  <a:pt x="1" y="106"/>
                  <a:pt x="2" y="106"/>
                </a:cubicBezTo>
                <a:cubicBezTo>
                  <a:pt x="1" y="106"/>
                  <a:pt x="1" y="106"/>
                  <a:pt x="1" y="106"/>
                </a:cubicBezTo>
                <a:cubicBezTo>
                  <a:pt x="1" y="105"/>
                  <a:pt x="2" y="105"/>
                  <a:pt x="2" y="105"/>
                </a:cubicBezTo>
                <a:cubicBezTo>
                  <a:pt x="2" y="104"/>
                  <a:pt x="2" y="104"/>
                  <a:pt x="1" y="104"/>
                </a:cubicBezTo>
                <a:cubicBezTo>
                  <a:pt x="1" y="102"/>
                  <a:pt x="3" y="101"/>
                  <a:pt x="1" y="101"/>
                </a:cubicBezTo>
                <a:cubicBezTo>
                  <a:pt x="1" y="100"/>
                  <a:pt x="2" y="100"/>
                  <a:pt x="2" y="99"/>
                </a:cubicBezTo>
                <a:cubicBezTo>
                  <a:pt x="1" y="100"/>
                  <a:pt x="1" y="100"/>
                  <a:pt x="1" y="100"/>
                </a:cubicBezTo>
                <a:cubicBezTo>
                  <a:pt x="1" y="100"/>
                  <a:pt x="1" y="100"/>
                  <a:pt x="1" y="99"/>
                </a:cubicBezTo>
                <a:cubicBezTo>
                  <a:pt x="2" y="99"/>
                  <a:pt x="2" y="99"/>
                  <a:pt x="1" y="98"/>
                </a:cubicBezTo>
                <a:cubicBezTo>
                  <a:pt x="3" y="99"/>
                  <a:pt x="1" y="97"/>
                  <a:pt x="2" y="97"/>
                </a:cubicBezTo>
                <a:cubicBezTo>
                  <a:pt x="2" y="97"/>
                  <a:pt x="2" y="97"/>
                  <a:pt x="2" y="97"/>
                </a:cubicBezTo>
                <a:cubicBezTo>
                  <a:pt x="3" y="96"/>
                  <a:pt x="1" y="96"/>
                  <a:pt x="3" y="96"/>
                </a:cubicBezTo>
                <a:cubicBezTo>
                  <a:pt x="2" y="95"/>
                  <a:pt x="3" y="94"/>
                  <a:pt x="2" y="94"/>
                </a:cubicBezTo>
                <a:cubicBezTo>
                  <a:pt x="3" y="94"/>
                  <a:pt x="2" y="93"/>
                  <a:pt x="3" y="93"/>
                </a:cubicBezTo>
                <a:cubicBezTo>
                  <a:pt x="3" y="93"/>
                  <a:pt x="3" y="91"/>
                  <a:pt x="3" y="92"/>
                </a:cubicBezTo>
                <a:cubicBezTo>
                  <a:pt x="4" y="92"/>
                  <a:pt x="2" y="91"/>
                  <a:pt x="3" y="91"/>
                </a:cubicBezTo>
                <a:cubicBezTo>
                  <a:pt x="0" y="89"/>
                  <a:pt x="1" y="86"/>
                  <a:pt x="2" y="83"/>
                </a:cubicBezTo>
                <a:cubicBezTo>
                  <a:pt x="1" y="84"/>
                  <a:pt x="2" y="82"/>
                  <a:pt x="3" y="82"/>
                </a:cubicBezTo>
                <a:cubicBezTo>
                  <a:pt x="2" y="82"/>
                  <a:pt x="2" y="82"/>
                  <a:pt x="2" y="82"/>
                </a:cubicBezTo>
                <a:cubicBezTo>
                  <a:pt x="3" y="82"/>
                  <a:pt x="5" y="78"/>
                  <a:pt x="2" y="78"/>
                </a:cubicBezTo>
                <a:cubicBezTo>
                  <a:pt x="2" y="76"/>
                  <a:pt x="3" y="78"/>
                  <a:pt x="2" y="76"/>
                </a:cubicBezTo>
                <a:cubicBezTo>
                  <a:pt x="2" y="77"/>
                  <a:pt x="3" y="76"/>
                  <a:pt x="3" y="75"/>
                </a:cubicBezTo>
                <a:cubicBezTo>
                  <a:pt x="3" y="76"/>
                  <a:pt x="3" y="77"/>
                  <a:pt x="4" y="77"/>
                </a:cubicBezTo>
                <a:cubicBezTo>
                  <a:pt x="3" y="76"/>
                  <a:pt x="4" y="76"/>
                  <a:pt x="3" y="75"/>
                </a:cubicBezTo>
                <a:cubicBezTo>
                  <a:pt x="3" y="75"/>
                  <a:pt x="4" y="74"/>
                  <a:pt x="3" y="74"/>
                </a:cubicBezTo>
                <a:cubicBezTo>
                  <a:pt x="4" y="75"/>
                  <a:pt x="4" y="73"/>
                  <a:pt x="4" y="74"/>
                </a:cubicBezTo>
                <a:cubicBezTo>
                  <a:pt x="4" y="72"/>
                  <a:pt x="3" y="72"/>
                  <a:pt x="3" y="71"/>
                </a:cubicBezTo>
                <a:cubicBezTo>
                  <a:pt x="4" y="72"/>
                  <a:pt x="2" y="69"/>
                  <a:pt x="4" y="68"/>
                </a:cubicBezTo>
                <a:cubicBezTo>
                  <a:pt x="4" y="69"/>
                  <a:pt x="4" y="69"/>
                  <a:pt x="4" y="69"/>
                </a:cubicBezTo>
                <a:cubicBezTo>
                  <a:pt x="4" y="69"/>
                  <a:pt x="4" y="69"/>
                  <a:pt x="4" y="69"/>
                </a:cubicBezTo>
                <a:cubicBezTo>
                  <a:pt x="5" y="69"/>
                  <a:pt x="5" y="69"/>
                  <a:pt x="4" y="70"/>
                </a:cubicBezTo>
                <a:cubicBezTo>
                  <a:pt x="5" y="70"/>
                  <a:pt x="5" y="69"/>
                  <a:pt x="5" y="69"/>
                </a:cubicBezTo>
                <a:cubicBezTo>
                  <a:pt x="4" y="69"/>
                  <a:pt x="4" y="68"/>
                  <a:pt x="4" y="67"/>
                </a:cubicBezTo>
                <a:cubicBezTo>
                  <a:pt x="3" y="68"/>
                  <a:pt x="3" y="67"/>
                  <a:pt x="2" y="67"/>
                </a:cubicBezTo>
                <a:cubicBezTo>
                  <a:pt x="2" y="65"/>
                  <a:pt x="2" y="62"/>
                  <a:pt x="2" y="61"/>
                </a:cubicBezTo>
                <a:cubicBezTo>
                  <a:pt x="2" y="60"/>
                  <a:pt x="4" y="61"/>
                  <a:pt x="3" y="62"/>
                </a:cubicBezTo>
                <a:cubicBezTo>
                  <a:pt x="5" y="59"/>
                  <a:pt x="3" y="56"/>
                  <a:pt x="4" y="54"/>
                </a:cubicBezTo>
                <a:cubicBezTo>
                  <a:pt x="5" y="54"/>
                  <a:pt x="6" y="50"/>
                  <a:pt x="4" y="50"/>
                </a:cubicBezTo>
                <a:cubicBezTo>
                  <a:pt x="2" y="43"/>
                  <a:pt x="4" y="39"/>
                  <a:pt x="3" y="33"/>
                </a:cubicBezTo>
                <a:cubicBezTo>
                  <a:pt x="4" y="33"/>
                  <a:pt x="4" y="33"/>
                  <a:pt x="4" y="33"/>
                </a:cubicBezTo>
                <a:cubicBezTo>
                  <a:pt x="4" y="33"/>
                  <a:pt x="3" y="33"/>
                  <a:pt x="4" y="32"/>
                </a:cubicBezTo>
                <a:cubicBezTo>
                  <a:pt x="4" y="32"/>
                  <a:pt x="4" y="32"/>
                  <a:pt x="3" y="32"/>
                </a:cubicBezTo>
                <a:cubicBezTo>
                  <a:pt x="4" y="31"/>
                  <a:pt x="4" y="32"/>
                  <a:pt x="5" y="32"/>
                </a:cubicBezTo>
                <a:cubicBezTo>
                  <a:pt x="4" y="32"/>
                  <a:pt x="4" y="31"/>
                  <a:pt x="4" y="31"/>
                </a:cubicBezTo>
                <a:cubicBezTo>
                  <a:pt x="4" y="31"/>
                  <a:pt x="5" y="31"/>
                  <a:pt x="5" y="31"/>
                </a:cubicBezTo>
                <a:cubicBezTo>
                  <a:pt x="5" y="31"/>
                  <a:pt x="4" y="30"/>
                  <a:pt x="5" y="30"/>
                </a:cubicBezTo>
                <a:cubicBezTo>
                  <a:pt x="4" y="31"/>
                  <a:pt x="5" y="30"/>
                  <a:pt x="5" y="28"/>
                </a:cubicBezTo>
                <a:cubicBezTo>
                  <a:pt x="5" y="28"/>
                  <a:pt x="4" y="27"/>
                  <a:pt x="3" y="27"/>
                </a:cubicBezTo>
                <a:cubicBezTo>
                  <a:pt x="3" y="26"/>
                  <a:pt x="3" y="24"/>
                  <a:pt x="3" y="24"/>
                </a:cubicBezTo>
                <a:cubicBezTo>
                  <a:pt x="3" y="23"/>
                  <a:pt x="3" y="24"/>
                  <a:pt x="4" y="24"/>
                </a:cubicBezTo>
                <a:cubicBezTo>
                  <a:pt x="3" y="22"/>
                  <a:pt x="5" y="20"/>
                  <a:pt x="3" y="20"/>
                </a:cubicBezTo>
                <a:cubicBezTo>
                  <a:pt x="3" y="19"/>
                  <a:pt x="4" y="20"/>
                  <a:pt x="5" y="20"/>
                </a:cubicBezTo>
                <a:cubicBezTo>
                  <a:pt x="4" y="19"/>
                  <a:pt x="4" y="19"/>
                  <a:pt x="4" y="19"/>
                </a:cubicBezTo>
                <a:cubicBezTo>
                  <a:pt x="5" y="18"/>
                  <a:pt x="7" y="18"/>
                  <a:pt x="6" y="16"/>
                </a:cubicBezTo>
                <a:cubicBezTo>
                  <a:pt x="6" y="16"/>
                  <a:pt x="7" y="17"/>
                  <a:pt x="6" y="17"/>
                </a:cubicBezTo>
                <a:cubicBezTo>
                  <a:pt x="6" y="15"/>
                  <a:pt x="6" y="16"/>
                  <a:pt x="6" y="14"/>
                </a:cubicBezTo>
                <a:cubicBezTo>
                  <a:pt x="6" y="15"/>
                  <a:pt x="6" y="15"/>
                  <a:pt x="7" y="15"/>
                </a:cubicBezTo>
                <a:cubicBezTo>
                  <a:pt x="6" y="13"/>
                  <a:pt x="9" y="13"/>
                  <a:pt x="7" y="10"/>
                </a:cubicBezTo>
                <a:cubicBezTo>
                  <a:pt x="8" y="10"/>
                  <a:pt x="8" y="9"/>
                  <a:pt x="9" y="8"/>
                </a:cubicBezTo>
                <a:cubicBezTo>
                  <a:pt x="10" y="9"/>
                  <a:pt x="9" y="9"/>
                  <a:pt x="9" y="8"/>
                </a:cubicBezTo>
                <a:cubicBezTo>
                  <a:pt x="10" y="8"/>
                  <a:pt x="10" y="8"/>
                  <a:pt x="10" y="8"/>
                </a:cubicBezTo>
                <a:cubicBezTo>
                  <a:pt x="11" y="8"/>
                  <a:pt x="10" y="8"/>
                  <a:pt x="10" y="7"/>
                </a:cubicBezTo>
                <a:cubicBezTo>
                  <a:pt x="11" y="7"/>
                  <a:pt x="11" y="7"/>
                  <a:pt x="11" y="7"/>
                </a:cubicBezTo>
                <a:cubicBezTo>
                  <a:pt x="12" y="7"/>
                  <a:pt x="12" y="7"/>
                  <a:pt x="12" y="6"/>
                </a:cubicBezTo>
                <a:cubicBezTo>
                  <a:pt x="13" y="6"/>
                  <a:pt x="14" y="5"/>
                  <a:pt x="15" y="6"/>
                </a:cubicBezTo>
                <a:cubicBezTo>
                  <a:pt x="15" y="5"/>
                  <a:pt x="14" y="5"/>
                  <a:pt x="14" y="5"/>
                </a:cubicBezTo>
                <a:cubicBezTo>
                  <a:pt x="15" y="4"/>
                  <a:pt x="17" y="5"/>
                  <a:pt x="17" y="6"/>
                </a:cubicBezTo>
                <a:cubicBezTo>
                  <a:pt x="18" y="5"/>
                  <a:pt x="18" y="6"/>
                  <a:pt x="18" y="5"/>
                </a:cubicBezTo>
                <a:cubicBezTo>
                  <a:pt x="19" y="5"/>
                  <a:pt x="19" y="6"/>
                  <a:pt x="19" y="4"/>
                </a:cubicBezTo>
                <a:cubicBezTo>
                  <a:pt x="20" y="4"/>
                  <a:pt x="21" y="5"/>
                  <a:pt x="21" y="4"/>
                </a:cubicBezTo>
                <a:cubicBezTo>
                  <a:pt x="22" y="4"/>
                  <a:pt x="21" y="5"/>
                  <a:pt x="22" y="5"/>
                </a:cubicBezTo>
                <a:cubicBezTo>
                  <a:pt x="22" y="5"/>
                  <a:pt x="21" y="5"/>
                  <a:pt x="22" y="4"/>
                </a:cubicBezTo>
                <a:cubicBezTo>
                  <a:pt x="22" y="4"/>
                  <a:pt x="22" y="5"/>
                  <a:pt x="23" y="4"/>
                </a:cubicBezTo>
                <a:cubicBezTo>
                  <a:pt x="27" y="5"/>
                  <a:pt x="32" y="0"/>
                  <a:pt x="35" y="4"/>
                </a:cubicBezTo>
                <a:cubicBezTo>
                  <a:pt x="37" y="3"/>
                  <a:pt x="40" y="2"/>
                  <a:pt x="43" y="3"/>
                </a:cubicBezTo>
                <a:cubicBezTo>
                  <a:pt x="44" y="2"/>
                  <a:pt x="47" y="3"/>
                  <a:pt x="48" y="2"/>
                </a:cubicBezTo>
                <a:cubicBezTo>
                  <a:pt x="48" y="3"/>
                  <a:pt x="51" y="3"/>
                  <a:pt x="51" y="4"/>
                </a:cubicBezTo>
                <a:cubicBezTo>
                  <a:pt x="53" y="4"/>
                  <a:pt x="54" y="2"/>
                  <a:pt x="55" y="4"/>
                </a:cubicBezTo>
                <a:cubicBezTo>
                  <a:pt x="55" y="3"/>
                  <a:pt x="55" y="3"/>
                  <a:pt x="56" y="3"/>
                </a:cubicBezTo>
                <a:cubicBezTo>
                  <a:pt x="56" y="3"/>
                  <a:pt x="55" y="3"/>
                  <a:pt x="55" y="4"/>
                </a:cubicBezTo>
                <a:cubicBezTo>
                  <a:pt x="56" y="3"/>
                  <a:pt x="56" y="3"/>
                  <a:pt x="56" y="3"/>
                </a:cubicBezTo>
                <a:cubicBezTo>
                  <a:pt x="56" y="3"/>
                  <a:pt x="57" y="3"/>
                  <a:pt x="58" y="4"/>
                </a:cubicBezTo>
                <a:cubicBezTo>
                  <a:pt x="60" y="2"/>
                  <a:pt x="61" y="3"/>
                  <a:pt x="63" y="3"/>
                </a:cubicBezTo>
                <a:cubicBezTo>
                  <a:pt x="63" y="1"/>
                  <a:pt x="67" y="4"/>
                  <a:pt x="67" y="2"/>
                </a:cubicBezTo>
                <a:cubicBezTo>
                  <a:pt x="69" y="3"/>
                  <a:pt x="71" y="2"/>
                  <a:pt x="73" y="2"/>
                </a:cubicBezTo>
                <a:cubicBezTo>
                  <a:pt x="73" y="2"/>
                  <a:pt x="73" y="2"/>
                  <a:pt x="73" y="2"/>
                </a:cubicBezTo>
                <a:cubicBezTo>
                  <a:pt x="75" y="3"/>
                  <a:pt x="78" y="1"/>
                  <a:pt x="80" y="2"/>
                </a:cubicBezTo>
                <a:cubicBezTo>
                  <a:pt x="81" y="0"/>
                  <a:pt x="90" y="1"/>
                  <a:pt x="93" y="1"/>
                </a:cubicBezTo>
                <a:cubicBezTo>
                  <a:pt x="94" y="0"/>
                  <a:pt x="99" y="2"/>
                  <a:pt x="100" y="1"/>
                </a:cubicBezTo>
                <a:cubicBezTo>
                  <a:pt x="101" y="2"/>
                  <a:pt x="102" y="2"/>
                  <a:pt x="102" y="3"/>
                </a:cubicBezTo>
                <a:cubicBezTo>
                  <a:pt x="103" y="3"/>
                  <a:pt x="103" y="4"/>
                  <a:pt x="104" y="2"/>
                </a:cubicBezTo>
                <a:cubicBezTo>
                  <a:pt x="104" y="2"/>
                  <a:pt x="104" y="3"/>
                  <a:pt x="104" y="3"/>
                </a:cubicBezTo>
                <a:cubicBezTo>
                  <a:pt x="105" y="1"/>
                  <a:pt x="107" y="1"/>
                  <a:pt x="109" y="1"/>
                </a:cubicBezTo>
                <a:cubicBezTo>
                  <a:pt x="109" y="1"/>
                  <a:pt x="108" y="1"/>
                  <a:pt x="109" y="2"/>
                </a:cubicBezTo>
                <a:cubicBezTo>
                  <a:pt x="110" y="2"/>
                  <a:pt x="109" y="1"/>
                  <a:pt x="109" y="1"/>
                </a:cubicBezTo>
                <a:cubicBezTo>
                  <a:pt x="110" y="1"/>
                  <a:pt x="110" y="2"/>
                  <a:pt x="110" y="1"/>
                </a:cubicBezTo>
                <a:cubicBezTo>
                  <a:pt x="113" y="4"/>
                  <a:pt x="115" y="1"/>
                  <a:pt x="119" y="1"/>
                </a:cubicBezTo>
                <a:cubicBezTo>
                  <a:pt x="119" y="1"/>
                  <a:pt x="122" y="1"/>
                  <a:pt x="124" y="1"/>
                </a:cubicBezTo>
                <a:cubicBezTo>
                  <a:pt x="123" y="0"/>
                  <a:pt x="124" y="1"/>
                  <a:pt x="124" y="1"/>
                </a:cubicBezTo>
                <a:close/>
                <a:moveTo>
                  <a:pt x="209" y="103"/>
                </a:moveTo>
                <a:cubicBezTo>
                  <a:pt x="208" y="104"/>
                  <a:pt x="210" y="102"/>
                  <a:pt x="209" y="103"/>
                </a:cubicBezTo>
                <a:close/>
                <a:moveTo>
                  <a:pt x="202" y="148"/>
                </a:moveTo>
                <a:cubicBezTo>
                  <a:pt x="201" y="149"/>
                  <a:pt x="203" y="147"/>
                  <a:pt x="202" y="148"/>
                </a:cubicBezTo>
                <a:close/>
                <a:moveTo>
                  <a:pt x="200" y="149"/>
                </a:moveTo>
                <a:cubicBezTo>
                  <a:pt x="199" y="150"/>
                  <a:pt x="201" y="148"/>
                  <a:pt x="200" y="149"/>
                </a:cubicBezTo>
                <a:close/>
                <a:moveTo>
                  <a:pt x="1" y="101"/>
                </a:moveTo>
                <a:cubicBezTo>
                  <a:pt x="1" y="101"/>
                  <a:pt x="1" y="101"/>
                  <a:pt x="1" y="101"/>
                </a:cubicBezTo>
                <a:close/>
                <a:moveTo>
                  <a:pt x="3" y="75"/>
                </a:moveTo>
                <a:cubicBezTo>
                  <a:pt x="3" y="75"/>
                  <a:pt x="3" y="75"/>
                  <a:pt x="3" y="75"/>
                </a:cubicBezTo>
                <a:close/>
                <a:moveTo>
                  <a:pt x="9" y="10"/>
                </a:moveTo>
                <a:cubicBezTo>
                  <a:pt x="9" y="9"/>
                  <a:pt x="8" y="10"/>
                  <a:pt x="9" y="10"/>
                </a:cubicBezTo>
                <a:close/>
                <a:moveTo>
                  <a:pt x="89" y="2"/>
                </a:moveTo>
                <a:cubicBezTo>
                  <a:pt x="89" y="2"/>
                  <a:pt x="89" y="2"/>
                  <a:pt x="89" y="2"/>
                </a:cubicBezTo>
                <a:close/>
                <a:moveTo>
                  <a:pt x="106" y="2"/>
                </a:moveTo>
                <a:cubicBezTo>
                  <a:pt x="106" y="3"/>
                  <a:pt x="106" y="2"/>
                  <a:pt x="106" y="2"/>
                </a:cubicBezTo>
                <a:close/>
                <a:moveTo>
                  <a:pt x="155" y="2"/>
                </a:moveTo>
                <a:cubicBezTo>
                  <a:pt x="156" y="3"/>
                  <a:pt x="155" y="2"/>
                  <a:pt x="155" y="2"/>
                </a:cubicBezTo>
                <a:close/>
                <a:moveTo>
                  <a:pt x="182" y="2"/>
                </a:moveTo>
                <a:cubicBezTo>
                  <a:pt x="182" y="3"/>
                  <a:pt x="181" y="2"/>
                  <a:pt x="182" y="2"/>
                </a:cubicBezTo>
                <a:close/>
                <a:moveTo>
                  <a:pt x="182" y="2"/>
                </a:moveTo>
                <a:cubicBezTo>
                  <a:pt x="182" y="3"/>
                  <a:pt x="182" y="2"/>
                  <a:pt x="182" y="2"/>
                </a:cubicBezTo>
                <a:close/>
                <a:moveTo>
                  <a:pt x="45" y="3"/>
                </a:moveTo>
                <a:cubicBezTo>
                  <a:pt x="45" y="3"/>
                  <a:pt x="45" y="3"/>
                  <a:pt x="45" y="3"/>
                </a:cubicBezTo>
                <a:close/>
                <a:moveTo>
                  <a:pt x="105" y="3"/>
                </a:moveTo>
                <a:cubicBezTo>
                  <a:pt x="106" y="3"/>
                  <a:pt x="105" y="3"/>
                  <a:pt x="105" y="3"/>
                </a:cubicBezTo>
                <a:close/>
                <a:moveTo>
                  <a:pt x="67" y="3"/>
                </a:moveTo>
                <a:cubicBezTo>
                  <a:pt x="67" y="3"/>
                  <a:pt x="67" y="3"/>
                  <a:pt x="67" y="3"/>
                </a:cubicBezTo>
                <a:close/>
                <a:moveTo>
                  <a:pt x="69" y="3"/>
                </a:moveTo>
                <a:cubicBezTo>
                  <a:pt x="69" y="3"/>
                  <a:pt x="69" y="3"/>
                  <a:pt x="69" y="3"/>
                </a:cubicBezTo>
                <a:close/>
                <a:moveTo>
                  <a:pt x="174" y="3"/>
                </a:moveTo>
                <a:cubicBezTo>
                  <a:pt x="174" y="3"/>
                  <a:pt x="174" y="3"/>
                  <a:pt x="174" y="3"/>
                </a:cubicBezTo>
                <a:close/>
                <a:moveTo>
                  <a:pt x="43" y="4"/>
                </a:moveTo>
                <a:cubicBezTo>
                  <a:pt x="44" y="4"/>
                  <a:pt x="43" y="3"/>
                  <a:pt x="43" y="4"/>
                </a:cubicBezTo>
                <a:close/>
                <a:moveTo>
                  <a:pt x="44" y="4"/>
                </a:moveTo>
                <a:cubicBezTo>
                  <a:pt x="44" y="4"/>
                  <a:pt x="44" y="3"/>
                  <a:pt x="44" y="4"/>
                </a:cubicBezTo>
                <a:close/>
                <a:moveTo>
                  <a:pt x="60" y="4"/>
                </a:moveTo>
                <a:cubicBezTo>
                  <a:pt x="60" y="4"/>
                  <a:pt x="60" y="3"/>
                  <a:pt x="60" y="4"/>
                </a:cubicBezTo>
                <a:close/>
                <a:moveTo>
                  <a:pt x="104" y="4"/>
                </a:moveTo>
                <a:cubicBezTo>
                  <a:pt x="104" y="4"/>
                  <a:pt x="104" y="3"/>
                  <a:pt x="104" y="4"/>
                </a:cubicBezTo>
                <a:close/>
                <a:moveTo>
                  <a:pt x="103" y="4"/>
                </a:moveTo>
                <a:cubicBezTo>
                  <a:pt x="103" y="4"/>
                  <a:pt x="103" y="4"/>
                  <a:pt x="103" y="4"/>
                </a:cubicBezTo>
                <a:close/>
                <a:moveTo>
                  <a:pt x="27" y="4"/>
                </a:moveTo>
                <a:cubicBezTo>
                  <a:pt x="27" y="4"/>
                  <a:pt x="27" y="4"/>
                  <a:pt x="27" y="4"/>
                </a:cubicBezTo>
                <a:close/>
                <a:moveTo>
                  <a:pt x="59" y="4"/>
                </a:moveTo>
                <a:cubicBezTo>
                  <a:pt x="59" y="4"/>
                  <a:pt x="59" y="4"/>
                  <a:pt x="59" y="4"/>
                </a:cubicBezTo>
                <a:close/>
                <a:moveTo>
                  <a:pt x="104" y="4"/>
                </a:moveTo>
                <a:cubicBezTo>
                  <a:pt x="104" y="4"/>
                  <a:pt x="104" y="4"/>
                  <a:pt x="104" y="4"/>
                </a:cubicBezTo>
                <a:close/>
                <a:moveTo>
                  <a:pt x="169" y="4"/>
                </a:moveTo>
                <a:cubicBezTo>
                  <a:pt x="170" y="4"/>
                  <a:pt x="169" y="4"/>
                  <a:pt x="169" y="4"/>
                </a:cubicBezTo>
                <a:close/>
                <a:moveTo>
                  <a:pt x="26" y="4"/>
                </a:moveTo>
                <a:cubicBezTo>
                  <a:pt x="26" y="5"/>
                  <a:pt x="26" y="4"/>
                  <a:pt x="26" y="4"/>
                </a:cubicBezTo>
                <a:close/>
                <a:moveTo>
                  <a:pt x="50" y="4"/>
                </a:moveTo>
                <a:cubicBezTo>
                  <a:pt x="51" y="5"/>
                  <a:pt x="50" y="4"/>
                  <a:pt x="50" y="4"/>
                </a:cubicBezTo>
                <a:close/>
                <a:moveTo>
                  <a:pt x="190" y="5"/>
                </a:moveTo>
                <a:cubicBezTo>
                  <a:pt x="190" y="5"/>
                  <a:pt x="190" y="5"/>
                  <a:pt x="190" y="5"/>
                </a:cubicBezTo>
                <a:close/>
                <a:moveTo>
                  <a:pt x="20" y="5"/>
                </a:moveTo>
                <a:cubicBezTo>
                  <a:pt x="20" y="5"/>
                  <a:pt x="20" y="5"/>
                  <a:pt x="20" y="5"/>
                </a:cubicBezTo>
                <a:close/>
                <a:moveTo>
                  <a:pt x="19" y="6"/>
                </a:moveTo>
                <a:cubicBezTo>
                  <a:pt x="19" y="6"/>
                  <a:pt x="19" y="6"/>
                  <a:pt x="19" y="6"/>
                </a:cubicBezTo>
                <a:close/>
                <a:moveTo>
                  <a:pt x="13" y="7"/>
                </a:moveTo>
                <a:cubicBezTo>
                  <a:pt x="13" y="7"/>
                  <a:pt x="12" y="6"/>
                  <a:pt x="13" y="7"/>
                </a:cubicBezTo>
                <a:close/>
                <a:moveTo>
                  <a:pt x="11" y="8"/>
                </a:moveTo>
                <a:cubicBezTo>
                  <a:pt x="11" y="8"/>
                  <a:pt x="11" y="8"/>
                  <a:pt x="11" y="8"/>
                </a:cubicBezTo>
                <a:close/>
                <a:moveTo>
                  <a:pt x="198" y="8"/>
                </a:moveTo>
                <a:cubicBezTo>
                  <a:pt x="199" y="8"/>
                  <a:pt x="198" y="8"/>
                  <a:pt x="198" y="8"/>
                </a:cubicBezTo>
                <a:close/>
                <a:moveTo>
                  <a:pt x="10" y="9"/>
                </a:moveTo>
                <a:cubicBezTo>
                  <a:pt x="10" y="9"/>
                  <a:pt x="10" y="9"/>
                  <a:pt x="10" y="9"/>
                </a:cubicBezTo>
                <a:close/>
                <a:moveTo>
                  <a:pt x="9" y="9"/>
                </a:moveTo>
                <a:cubicBezTo>
                  <a:pt x="9" y="10"/>
                  <a:pt x="9" y="9"/>
                  <a:pt x="9" y="9"/>
                </a:cubicBezTo>
                <a:close/>
                <a:moveTo>
                  <a:pt x="202" y="9"/>
                </a:moveTo>
                <a:cubicBezTo>
                  <a:pt x="203" y="10"/>
                  <a:pt x="202" y="9"/>
                  <a:pt x="202" y="9"/>
                </a:cubicBezTo>
                <a:close/>
                <a:moveTo>
                  <a:pt x="7" y="11"/>
                </a:moveTo>
                <a:cubicBezTo>
                  <a:pt x="8" y="11"/>
                  <a:pt x="7" y="10"/>
                  <a:pt x="7" y="11"/>
                </a:cubicBezTo>
                <a:close/>
                <a:moveTo>
                  <a:pt x="8" y="11"/>
                </a:moveTo>
                <a:cubicBezTo>
                  <a:pt x="8" y="11"/>
                  <a:pt x="8" y="10"/>
                  <a:pt x="8" y="11"/>
                </a:cubicBezTo>
                <a:close/>
                <a:moveTo>
                  <a:pt x="8" y="11"/>
                </a:moveTo>
                <a:cubicBezTo>
                  <a:pt x="8" y="11"/>
                  <a:pt x="8" y="11"/>
                  <a:pt x="8" y="11"/>
                </a:cubicBezTo>
                <a:close/>
                <a:moveTo>
                  <a:pt x="6" y="16"/>
                </a:moveTo>
                <a:cubicBezTo>
                  <a:pt x="6" y="16"/>
                  <a:pt x="6" y="16"/>
                  <a:pt x="6" y="16"/>
                </a:cubicBezTo>
                <a:close/>
                <a:moveTo>
                  <a:pt x="6" y="18"/>
                </a:moveTo>
                <a:cubicBezTo>
                  <a:pt x="7" y="18"/>
                  <a:pt x="6" y="18"/>
                  <a:pt x="6" y="18"/>
                </a:cubicBezTo>
                <a:close/>
                <a:moveTo>
                  <a:pt x="6" y="18"/>
                </a:moveTo>
                <a:cubicBezTo>
                  <a:pt x="6" y="19"/>
                  <a:pt x="6" y="17"/>
                  <a:pt x="6" y="18"/>
                </a:cubicBezTo>
                <a:close/>
                <a:moveTo>
                  <a:pt x="5" y="19"/>
                </a:moveTo>
                <a:cubicBezTo>
                  <a:pt x="5" y="19"/>
                  <a:pt x="5" y="19"/>
                  <a:pt x="5" y="19"/>
                </a:cubicBezTo>
                <a:close/>
                <a:moveTo>
                  <a:pt x="5" y="20"/>
                </a:moveTo>
                <a:cubicBezTo>
                  <a:pt x="5" y="20"/>
                  <a:pt x="5" y="20"/>
                  <a:pt x="5" y="20"/>
                </a:cubicBezTo>
                <a:close/>
                <a:moveTo>
                  <a:pt x="4" y="22"/>
                </a:moveTo>
                <a:cubicBezTo>
                  <a:pt x="5" y="22"/>
                  <a:pt x="4" y="22"/>
                  <a:pt x="4" y="22"/>
                </a:cubicBezTo>
                <a:close/>
                <a:moveTo>
                  <a:pt x="206" y="22"/>
                </a:moveTo>
                <a:cubicBezTo>
                  <a:pt x="207" y="22"/>
                  <a:pt x="206" y="22"/>
                  <a:pt x="206" y="22"/>
                </a:cubicBezTo>
                <a:close/>
                <a:moveTo>
                  <a:pt x="4" y="23"/>
                </a:moveTo>
                <a:cubicBezTo>
                  <a:pt x="4" y="23"/>
                  <a:pt x="4" y="23"/>
                  <a:pt x="4" y="23"/>
                </a:cubicBezTo>
                <a:close/>
                <a:moveTo>
                  <a:pt x="5" y="30"/>
                </a:moveTo>
                <a:cubicBezTo>
                  <a:pt x="5" y="30"/>
                  <a:pt x="5" y="30"/>
                  <a:pt x="5" y="30"/>
                </a:cubicBezTo>
                <a:close/>
                <a:moveTo>
                  <a:pt x="4" y="33"/>
                </a:moveTo>
                <a:cubicBezTo>
                  <a:pt x="5" y="33"/>
                  <a:pt x="4" y="33"/>
                  <a:pt x="4" y="33"/>
                </a:cubicBezTo>
                <a:close/>
                <a:moveTo>
                  <a:pt x="4" y="34"/>
                </a:moveTo>
                <a:cubicBezTo>
                  <a:pt x="5" y="34"/>
                  <a:pt x="4" y="33"/>
                  <a:pt x="4" y="34"/>
                </a:cubicBezTo>
                <a:close/>
                <a:moveTo>
                  <a:pt x="206" y="39"/>
                </a:moveTo>
                <a:cubicBezTo>
                  <a:pt x="206" y="39"/>
                  <a:pt x="206" y="39"/>
                  <a:pt x="206" y="39"/>
                </a:cubicBezTo>
                <a:close/>
                <a:moveTo>
                  <a:pt x="206" y="40"/>
                </a:moveTo>
                <a:cubicBezTo>
                  <a:pt x="207" y="40"/>
                  <a:pt x="206" y="40"/>
                  <a:pt x="206" y="40"/>
                </a:cubicBezTo>
                <a:close/>
                <a:moveTo>
                  <a:pt x="206" y="48"/>
                </a:moveTo>
                <a:cubicBezTo>
                  <a:pt x="207" y="48"/>
                  <a:pt x="206" y="47"/>
                  <a:pt x="206" y="48"/>
                </a:cubicBezTo>
                <a:close/>
                <a:moveTo>
                  <a:pt x="205" y="49"/>
                </a:moveTo>
                <a:cubicBezTo>
                  <a:pt x="206" y="49"/>
                  <a:pt x="205" y="49"/>
                  <a:pt x="205" y="49"/>
                </a:cubicBezTo>
                <a:close/>
                <a:moveTo>
                  <a:pt x="4" y="55"/>
                </a:moveTo>
                <a:cubicBezTo>
                  <a:pt x="5" y="55"/>
                  <a:pt x="4" y="55"/>
                  <a:pt x="4" y="55"/>
                </a:cubicBezTo>
                <a:close/>
                <a:moveTo>
                  <a:pt x="4" y="56"/>
                </a:moveTo>
                <a:cubicBezTo>
                  <a:pt x="5" y="56"/>
                  <a:pt x="4" y="56"/>
                  <a:pt x="4" y="56"/>
                </a:cubicBezTo>
                <a:close/>
                <a:moveTo>
                  <a:pt x="208" y="67"/>
                </a:moveTo>
                <a:cubicBezTo>
                  <a:pt x="208" y="67"/>
                  <a:pt x="208" y="67"/>
                  <a:pt x="208" y="67"/>
                </a:cubicBezTo>
                <a:close/>
                <a:moveTo>
                  <a:pt x="4" y="70"/>
                </a:moveTo>
                <a:cubicBezTo>
                  <a:pt x="5" y="73"/>
                  <a:pt x="3" y="69"/>
                  <a:pt x="4" y="70"/>
                </a:cubicBezTo>
                <a:close/>
                <a:moveTo>
                  <a:pt x="4" y="71"/>
                </a:moveTo>
                <a:cubicBezTo>
                  <a:pt x="5" y="71"/>
                  <a:pt x="4" y="70"/>
                  <a:pt x="4" y="71"/>
                </a:cubicBezTo>
                <a:close/>
                <a:moveTo>
                  <a:pt x="4" y="75"/>
                </a:moveTo>
                <a:cubicBezTo>
                  <a:pt x="5" y="75"/>
                  <a:pt x="4" y="74"/>
                  <a:pt x="4" y="75"/>
                </a:cubicBezTo>
                <a:close/>
                <a:moveTo>
                  <a:pt x="4" y="75"/>
                </a:moveTo>
                <a:cubicBezTo>
                  <a:pt x="4" y="75"/>
                  <a:pt x="4" y="75"/>
                  <a:pt x="4" y="75"/>
                </a:cubicBezTo>
                <a:close/>
                <a:moveTo>
                  <a:pt x="4" y="75"/>
                </a:moveTo>
                <a:cubicBezTo>
                  <a:pt x="5" y="75"/>
                  <a:pt x="4" y="75"/>
                  <a:pt x="4" y="75"/>
                </a:cubicBezTo>
                <a:close/>
                <a:moveTo>
                  <a:pt x="4" y="76"/>
                </a:moveTo>
                <a:cubicBezTo>
                  <a:pt x="4" y="76"/>
                  <a:pt x="4" y="76"/>
                  <a:pt x="4" y="76"/>
                </a:cubicBezTo>
                <a:close/>
                <a:moveTo>
                  <a:pt x="3" y="77"/>
                </a:moveTo>
                <a:cubicBezTo>
                  <a:pt x="3" y="77"/>
                  <a:pt x="3" y="77"/>
                  <a:pt x="3" y="77"/>
                </a:cubicBezTo>
                <a:close/>
                <a:moveTo>
                  <a:pt x="209" y="83"/>
                </a:moveTo>
                <a:cubicBezTo>
                  <a:pt x="209" y="83"/>
                  <a:pt x="208" y="83"/>
                  <a:pt x="209" y="83"/>
                </a:cubicBezTo>
                <a:close/>
                <a:moveTo>
                  <a:pt x="207" y="92"/>
                </a:moveTo>
                <a:cubicBezTo>
                  <a:pt x="207" y="93"/>
                  <a:pt x="207" y="92"/>
                  <a:pt x="207" y="92"/>
                </a:cubicBezTo>
                <a:close/>
                <a:moveTo>
                  <a:pt x="4" y="93"/>
                </a:moveTo>
                <a:cubicBezTo>
                  <a:pt x="4" y="93"/>
                  <a:pt x="4" y="93"/>
                  <a:pt x="4" y="93"/>
                </a:cubicBezTo>
                <a:close/>
                <a:moveTo>
                  <a:pt x="3" y="94"/>
                </a:moveTo>
                <a:cubicBezTo>
                  <a:pt x="4" y="94"/>
                  <a:pt x="3" y="94"/>
                  <a:pt x="3" y="94"/>
                </a:cubicBezTo>
                <a:close/>
                <a:moveTo>
                  <a:pt x="3" y="94"/>
                </a:moveTo>
                <a:cubicBezTo>
                  <a:pt x="3" y="94"/>
                  <a:pt x="3" y="94"/>
                  <a:pt x="3" y="94"/>
                </a:cubicBezTo>
                <a:close/>
                <a:moveTo>
                  <a:pt x="3" y="95"/>
                </a:moveTo>
                <a:cubicBezTo>
                  <a:pt x="3" y="95"/>
                  <a:pt x="3" y="95"/>
                  <a:pt x="3" y="95"/>
                </a:cubicBezTo>
                <a:close/>
                <a:moveTo>
                  <a:pt x="3" y="95"/>
                </a:moveTo>
                <a:cubicBezTo>
                  <a:pt x="3" y="95"/>
                  <a:pt x="2" y="95"/>
                  <a:pt x="3" y="95"/>
                </a:cubicBezTo>
                <a:close/>
                <a:moveTo>
                  <a:pt x="209" y="97"/>
                </a:moveTo>
                <a:cubicBezTo>
                  <a:pt x="209" y="98"/>
                  <a:pt x="208" y="97"/>
                  <a:pt x="209" y="97"/>
                </a:cubicBezTo>
                <a:close/>
                <a:moveTo>
                  <a:pt x="2" y="99"/>
                </a:moveTo>
                <a:cubicBezTo>
                  <a:pt x="2" y="100"/>
                  <a:pt x="2" y="98"/>
                  <a:pt x="2" y="99"/>
                </a:cubicBezTo>
                <a:close/>
                <a:moveTo>
                  <a:pt x="2" y="103"/>
                </a:moveTo>
                <a:cubicBezTo>
                  <a:pt x="2" y="103"/>
                  <a:pt x="2" y="103"/>
                  <a:pt x="2" y="103"/>
                </a:cubicBezTo>
                <a:close/>
                <a:moveTo>
                  <a:pt x="207" y="105"/>
                </a:moveTo>
                <a:cubicBezTo>
                  <a:pt x="207" y="105"/>
                  <a:pt x="207" y="104"/>
                  <a:pt x="207" y="105"/>
                </a:cubicBezTo>
                <a:close/>
                <a:moveTo>
                  <a:pt x="2" y="106"/>
                </a:moveTo>
                <a:cubicBezTo>
                  <a:pt x="2" y="106"/>
                  <a:pt x="1" y="106"/>
                  <a:pt x="2" y="106"/>
                </a:cubicBezTo>
                <a:close/>
                <a:moveTo>
                  <a:pt x="4" y="112"/>
                </a:moveTo>
                <a:cubicBezTo>
                  <a:pt x="4" y="113"/>
                  <a:pt x="4" y="112"/>
                  <a:pt x="4" y="112"/>
                </a:cubicBezTo>
                <a:close/>
                <a:moveTo>
                  <a:pt x="5" y="112"/>
                </a:moveTo>
                <a:cubicBezTo>
                  <a:pt x="5" y="113"/>
                  <a:pt x="5" y="112"/>
                  <a:pt x="5" y="112"/>
                </a:cubicBezTo>
                <a:close/>
                <a:moveTo>
                  <a:pt x="3" y="113"/>
                </a:moveTo>
                <a:cubicBezTo>
                  <a:pt x="4" y="113"/>
                  <a:pt x="3" y="113"/>
                  <a:pt x="3" y="113"/>
                </a:cubicBezTo>
                <a:close/>
                <a:moveTo>
                  <a:pt x="4" y="113"/>
                </a:moveTo>
                <a:cubicBezTo>
                  <a:pt x="4" y="113"/>
                  <a:pt x="4" y="113"/>
                  <a:pt x="4" y="113"/>
                </a:cubicBezTo>
                <a:close/>
                <a:moveTo>
                  <a:pt x="3" y="114"/>
                </a:moveTo>
                <a:cubicBezTo>
                  <a:pt x="4" y="114"/>
                  <a:pt x="3" y="114"/>
                  <a:pt x="3" y="114"/>
                </a:cubicBezTo>
                <a:close/>
                <a:moveTo>
                  <a:pt x="207" y="115"/>
                </a:moveTo>
                <a:cubicBezTo>
                  <a:pt x="208" y="116"/>
                  <a:pt x="208" y="114"/>
                  <a:pt x="207" y="115"/>
                </a:cubicBezTo>
                <a:close/>
                <a:moveTo>
                  <a:pt x="3" y="115"/>
                </a:moveTo>
                <a:cubicBezTo>
                  <a:pt x="3" y="115"/>
                  <a:pt x="3" y="115"/>
                  <a:pt x="3" y="115"/>
                </a:cubicBezTo>
                <a:close/>
                <a:moveTo>
                  <a:pt x="3" y="116"/>
                </a:moveTo>
                <a:cubicBezTo>
                  <a:pt x="3" y="116"/>
                  <a:pt x="2" y="116"/>
                  <a:pt x="3" y="116"/>
                </a:cubicBezTo>
                <a:close/>
                <a:moveTo>
                  <a:pt x="3" y="117"/>
                </a:moveTo>
                <a:cubicBezTo>
                  <a:pt x="3" y="117"/>
                  <a:pt x="2" y="117"/>
                  <a:pt x="3" y="117"/>
                </a:cubicBezTo>
                <a:close/>
                <a:moveTo>
                  <a:pt x="2" y="118"/>
                </a:moveTo>
                <a:cubicBezTo>
                  <a:pt x="2" y="118"/>
                  <a:pt x="2" y="118"/>
                  <a:pt x="2" y="118"/>
                </a:cubicBezTo>
                <a:close/>
                <a:moveTo>
                  <a:pt x="208" y="130"/>
                </a:moveTo>
                <a:cubicBezTo>
                  <a:pt x="208" y="130"/>
                  <a:pt x="208" y="130"/>
                  <a:pt x="208" y="130"/>
                </a:cubicBezTo>
                <a:close/>
                <a:moveTo>
                  <a:pt x="208" y="131"/>
                </a:moveTo>
                <a:cubicBezTo>
                  <a:pt x="208" y="131"/>
                  <a:pt x="208" y="131"/>
                  <a:pt x="208" y="131"/>
                </a:cubicBezTo>
                <a:close/>
                <a:moveTo>
                  <a:pt x="4" y="132"/>
                </a:moveTo>
                <a:cubicBezTo>
                  <a:pt x="4" y="132"/>
                  <a:pt x="4" y="132"/>
                  <a:pt x="4" y="132"/>
                </a:cubicBezTo>
                <a:close/>
                <a:moveTo>
                  <a:pt x="4" y="133"/>
                </a:moveTo>
                <a:cubicBezTo>
                  <a:pt x="4" y="133"/>
                  <a:pt x="4" y="132"/>
                  <a:pt x="4" y="133"/>
                </a:cubicBezTo>
                <a:close/>
                <a:moveTo>
                  <a:pt x="209" y="134"/>
                </a:moveTo>
                <a:cubicBezTo>
                  <a:pt x="209" y="134"/>
                  <a:pt x="209" y="134"/>
                  <a:pt x="209" y="134"/>
                </a:cubicBezTo>
                <a:close/>
                <a:moveTo>
                  <a:pt x="3" y="135"/>
                </a:moveTo>
                <a:cubicBezTo>
                  <a:pt x="3" y="135"/>
                  <a:pt x="3" y="135"/>
                  <a:pt x="3" y="135"/>
                </a:cubicBezTo>
                <a:close/>
                <a:moveTo>
                  <a:pt x="203" y="148"/>
                </a:moveTo>
                <a:cubicBezTo>
                  <a:pt x="203" y="148"/>
                  <a:pt x="203" y="148"/>
                  <a:pt x="203" y="148"/>
                </a:cubicBezTo>
                <a:close/>
                <a:moveTo>
                  <a:pt x="149" y="165"/>
                </a:moveTo>
                <a:cubicBezTo>
                  <a:pt x="150" y="166"/>
                  <a:pt x="150" y="164"/>
                  <a:pt x="149" y="165"/>
                </a:cubicBezTo>
                <a:close/>
                <a:moveTo>
                  <a:pt x="136" y="173"/>
                </a:moveTo>
                <a:cubicBezTo>
                  <a:pt x="137" y="174"/>
                  <a:pt x="135" y="172"/>
                  <a:pt x="136" y="173"/>
                </a:cubicBezTo>
                <a:close/>
                <a:moveTo>
                  <a:pt x="137" y="173"/>
                </a:moveTo>
                <a:cubicBezTo>
                  <a:pt x="137" y="174"/>
                  <a:pt x="137" y="173"/>
                  <a:pt x="137" y="173"/>
                </a:cubicBezTo>
                <a:close/>
                <a:moveTo>
                  <a:pt x="137" y="174"/>
                </a:moveTo>
                <a:cubicBezTo>
                  <a:pt x="137" y="174"/>
                  <a:pt x="136" y="174"/>
                  <a:pt x="137" y="174"/>
                </a:cubicBezTo>
                <a:close/>
                <a:moveTo>
                  <a:pt x="159" y="188"/>
                </a:moveTo>
                <a:cubicBezTo>
                  <a:pt x="159" y="189"/>
                  <a:pt x="159" y="188"/>
                  <a:pt x="159" y="188"/>
                </a:cubicBezTo>
                <a:close/>
              </a:path>
            </a:pathLst>
          </a:custGeom>
          <a:solidFill>
            <a:srgbClr val="E5B8B7">
              <a:alpha val="30980"/>
            </a:srgbClr>
          </a:solidFill>
          <a:ln>
            <a:noFill/>
          </a:ln>
        </p:spPr>
        <p:txBody>
          <a:bodyPr spcFirstLastPara="1" wrap="square" lIns="96750" tIns="48375" rIns="96750" bIns="48375"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100" b="0" i="0" u="none" strike="noStrike" cap="none" dirty="0">
                <a:solidFill>
                  <a:srgbClr val="000000"/>
                </a:solidFill>
                <a:latin typeface="Arial"/>
                <a:ea typeface="Arial"/>
                <a:cs typeface="Arial"/>
                <a:sym typeface="Arial"/>
              </a:rPr>
              <a:t>“</a:t>
            </a:r>
            <a:r>
              <a:rPr lang="en-US" sz="1100" dirty="0"/>
              <a:t>We are not strategically aligned with business groups.</a:t>
            </a:r>
            <a:r>
              <a:rPr lang="en-US" sz="1100" b="0" i="0" u="none" strike="noStrike" cap="none" dirty="0">
                <a:solidFill>
                  <a:srgbClr val="000000"/>
                </a:solidFill>
                <a:latin typeface="Arial"/>
                <a:ea typeface="Arial"/>
                <a:cs typeface="Arial"/>
                <a:sym typeface="Arial"/>
              </a:rPr>
              <a:t>” (</a:t>
            </a:r>
            <a:r>
              <a:rPr lang="en-US" sz="1100" dirty="0"/>
              <a:t>IT</a:t>
            </a:r>
            <a:r>
              <a:rPr lang="en-US" sz="1100" b="0" i="0" u="none" strike="noStrike" cap="none" dirty="0">
                <a:solidFill>
                  <a:srgbClr val="000000"/>
                </a:solidFill>
                <a:latin typeface="Arial"/>
                <a:ea typeface="Arial"/>
                <a:cs typeface="Arial"/>
                <a:sym typeface="Arial"/>
              </a:rPr>
              <a:t>)</a:t>
            </a:r>
            <a:endParaRPr sz="11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50"/>
              <a:buFont typeface="Arial"/>
              <a:buNone/>
            </a:pPr>
            <a:endParaRPr sz="1050" b="1" i="0" u="none" strike="noStrike" cap="none" dirty="0">
              <a:solidFill>
                <a:srgbClr val="000000"/>
              </a:solidFill>
              <a:latin typeface="Arial"/>
              <a:ea typeface="Arial"/>
              <a:cs typeface="Arial"/>
              <a:sym typeface="Arial"/>
            </a:endParaRPr>
          </a:p>
        </p:txBody>
      </p:sp>
      <p:sp>
        <p:nvSpPr>
          <p:cNvPr id="415" name="Google Shape;415;ge9285175ea_0_54"/>
          <p:cNvSpPr txBox="1"/>
          <p:nvPr/>
        </p:nvSpPr>
        <p:spPr>
          <a:xfrm>
            <a:off x="1495319" y="4534438"/>
            <a:ext cx="56562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dirty="0">
                <a:solidFill>
                  <a:schemeClr val="dk2"/>
                </a:solidFill>
                <a:latin typeface="Arial"/>
                <a:ea typeface="Arial"/>
                <a:cs typeface="Arial"/>
                <a:sym typeface="Arial"/>
              </a:rPr>
              <a:t>See Excel spreadsheet for details. </a:t>
            </a:r>
            <a:endParaRPr sz="1400" b="0" i="0" u="none" strike="noStrike" cap="none" dirty="0">
              <a:solidFill>
                <a:srgbClr val="000000"/>
              </a:solidFill>
              <a:latin typeface="Arial"/>
              <a:ea typeface="Arial"/>
              <a:cs typeface="Arial"/>
              <a:sym typeface="Arial"/>
            </a:endParaRPr>
          </a:p>
        </p:txBody>
      </p:sp>
      <p:sp>
        <p:nvSpPr>
          <p:cNvPr id="416" name="Google Shape;416;ge9285175ea_0_54"/>
          <p:cNvSpPr/>
          <p:nvPr/>
        </p:nvSpPr>
        <p:spPr>
          <a:xfrm>
            <a:off x="5144975" y="1623845"/>
            <a:ext cx="1591469" cy="882723"/>
          </a:xfrm>
          <a:custGeom>
            <a:avLst/>
            <a:gdLst/>
            <a:ahLst/>
            <a:cxnLst/>
            <a:rect l="l" t="t" r="r" b="b"/>
            <a:pathLst>
              <a:path w="151" h="126" extrusionOk="0">
                <a:moveTo>
                  <a:pt x="118" y="0"/>
                </a:moveTo>
                <a:cubicBezTo>
                  <a:pt x="123" y="2"/>
                  <a:pt x="127" y="1"/>
                  <a:pt x="132" y="3"/>
                </a:cubicBezTo>
                <a:cubicBezTo>
                  <a:pt x="132" y="1"/>
                  <a:pt x="136" y="6"/>
                  <a:pt x="137" y="3"/>
                </a:cubicBezTo>
                <a:cubicBezTo>
                  <a:pt x="144" y="5"/>
                  <a:pt x="146" y="14"/>
                  <a:pt x="148" y="18"/>
                </a:cubicBezTo>
                <a:cubicBezTo>
                  <a:pt x="147" y="21"/>
                  <a:pt x="148" y="23"/>
                  <a:pt x="148" y="25"/>
                </a:cubicBezTo>
                <a:cubicBezTo>
                  <a:pt x="148" y="26"/>
                  <a:pt x="149" y="25"/>
                  <a:pt x="149" y="26"/>
                </a:cubicBezTo>
                <a:cubicBezTo>
                  <a:pt x="151" y="28"/>
                  <a:pt x="149" y="29"/>
                  <a:pt x="148" y="32"/>
                </a:cubicBezTo>
                <a:cubicBezTo>
                  <a:pt x="149" y="35"/>
                  <a:pt x="149" y="38"/>
                  <a:pt x="148" y="41"/>
                </a:cubicBezTo>
                <a:cubicBezTo>
                  <a:pt x="150" y="43"/>
                  <a:pt x="151" y="44"/>
                  <a:pt x="148" y="46"/>
                </a:cubicBezTo>
                <a:cubicBezTo>
                  <a:pt x="148" y="48"/>
                  <a:pt x="148" y="52"/>
                  <a:pt x="149" y="53"/>
                </a:cubicBezTo>
                <a:cubicBezTo>
                  <a:pt x="147" y="59"/>
                  <a:pt x="148" y="65"/>
                  <a:pt x="147" y="73"/>
                </a:cubicBezTo>
                <a:cubicBezTo>
                  <a:pt x="147" y="73"/>
                  <a:pt x="146" y="73"/>
                  <a:pt x="146" y="73"/>
                </a:cubicBezTo>
                <a:cubicBezTo>
                  <a:pt x="146" y="73"/>
                  <a:pt x="147" y="74"/>
                  <a:pt x="147" y="74"/>
                </a:cubicBezTo>
                <a:cubicBezTo>
                  <a:pt x="147" y="74"/>
                  <a:pt x="147" y="74"/>
                  <a:pt x="147" y="73"/>
                </a:cubicBezTo>
                <a:cubicBezTo>
                  <a:pt x="148" y="74"/>
                  <a:pt x="148" y="78"/>
                  <a:pt x="146" y="77"/>
                </a:cubicBezTo>
                <a:cubicBezTo>
                  <a:pt x="146" y="77"/>
                  <a:pt x="146" y="78"/>
                  <a:pt x="146" y="78"/>
                </a:cubicBezTo>
                <a:cubicBezTo>
                  <a:pt x="146" y="79"/>
                  <a:pt x="147" y="78"/>
                  <a:pt x="148" y="79"/>
                </a:cubicBezTo>
                <a:cubicBezTo>
                  <a:pt x="147" y="79"/>
                  <a:pt x="148" y="81"/>
                  <a:pt x="148" y="82"/>
                </a:cubicBezTo>
                <a:cubicBezTo>
                  <a:pt x="144" y="84"/>
                  <a:pt x="146" y="88"/>
                  <a:pt x="143" y="88"/>
                </a:cubicBezTo>
                <a:cubicBezTo>
                  <a:pt x="144" y="89"/>
                  <a:pt x="142" y="90"/>
                  <a:pt x="144" y="90"/>
                </a:cubicBezTo>
                <a:cubicBezTo>
                  <a:pt x="142" y="92"/>
                  <a:pt x="141" y="94"/>
                  <a:pt x="139" y="95"/>
                </a:cubicBezTo>
                <a:cubicBezTo>
                  <a:pt x="135" y="97"/>
                  <a:pt x="132" y="96"/>
                  <a:pt x="128" y="97"/>
                </a:cubicBezTo>
                <a:cubicBezTo>
                  <a:pt x="127" y="97"/>
                  <a:pt x="126" y="96"/>
                  <a:pt x="125" y="96"/>
                </a:cubicBezTo>
                <a:cubicBezTo>
                  <a:pt x="123" y="97"/>
                  <a:pt x="123" y="98"/>
                  <a:pt x="121" y="98"/>
                </a:cubicBezTo>
                <a:cubicBezTo>
                  <a:pt x="119" y="96"/>
                  <a:pt x="116" y="95"/>
                  <a:pt x="113" y="97"/>
                </a:cubicBezTo>
                <a:cubicBezTo>
                  <a:pt x="110" y="94"/>
                  <a:pt x="103" y="95"/>
                  <a:pt x="100" y="98"/>
                </a:cubicBezTo>
                <a:cubicBezTo>
                  <a:pt x="98" y="97"/>
                  <a:pt x="97" y="96"/>
                  <a:pt x="95" y="95"/>
                </a:cubicBezTo>
                <a:cubicBezTo>
                  <a:pt x="95" y="95"/>
                  <a:pt x="95" y="96"/>
                  <a:pt x="94" y="96"/>
                </a:cubicBezTo>
                <a:cubicBezTo>
                  <a:pt x="93" y="97"/>
                  <a:pt x="90" y="96"/>
                  <a:pt x="90" y="98"/>
                </a:cubicBezTo>
                <a:cubicBezTo>
                  <a:pt x="86" y="98"/>
                  <a:pt x="83" y="103"/>
                  <a:pt x="80" y="103"/>
                </a:cubicBezTo>
                <a:cubicBezTo>
                  <a:pt x="78" y="105"/>
                  <a:pt x="74" y="106"/>
                  <a:pt x="73" y="109"/>
                </a:cubicBezTo>
                <a:cubicBezTo>
                  <a:pt x="72" y="108"/>
                  <a:pt x="72" y="109"/>
                  <a:pt x="71" y="109"/>
                </a:cubicBezTo>
                <a:cubicBezTo>
                  <a:pt x="66" y="115"/>
                  <a:pt x="56" y="117"/>
                  <a:pt x="51" y="125"/>
                </a:cubicBezTo>
                <a:cubicBezTo>
                  <a:pt x="50" y="124"/>
                  <a:pt x="47" y="126"/>
                  <a:pt x="45" y="125"/>
                </a:cubicBezTo>
                <a:cubicBezTo>
                  <a:pt x="45" y="124"/>
                  <a:pt x="46" y="123"/>
                  <a:pt x="47" y="121"/>
                </a:cubicBezTo>
                <a:cubicBezTo>
                  <a:pt x="47" y="122"/>
                  <a:pt x="46" y="122"/>
                  <a:pt x="47" y="122"/>
                </a:cubicBezTo>
                <a:cubicBezTo>
                  <a:pt x="48" y="121"/>
                  <a:pt x="47" y="117"/>
                  <a:pt x="49" y="118"/>
                </a:cubicBezTo>
                <a:cubicBezTo>
                  <a:pt x="49" y="115"/>
                  <a:pt x="52" y="112"/>
                  <a:pt x="52" y="108"/>
                </a:cubicBezTo>
                <a:cubicBezTo>
                  <a:pt x="55" y="105"/>
                  <a:pt x="55" y="103"/>
                  <a:pt x="57" y="99"/>
                </a:cubicBezTo>
                <a:cubicBezTo>
                  <a:pt x="56" y="99"/>
                  <a:pt x="56" y="99"/>
                  <a:pt x="55" y="99"/>
                </a:cubicBezTo>
                <a:cubicBezTo>
                  <a:pt x="53" y="96"/>
                  <a:pt x="44" y="95"/>
                  <a:pt x="40" y="98"/>
                </a:cubicBezTo>
                <a:cubicBezTo>
                  <a:pt x="38" y="96"/>
                  <a:pt x="33" y="98"/>
                  <a:pt x="31" y="96"/>
                </a:cubicBezTo>
                <a:cubicBezTo>
                  <a:pt x="27" y="98"/>
                  <a:pt x="20" y="96"/>
                  <a:pt x="17" y="98"/>
                </a:cubicBezTo>
                <a:cubicBezTo>
                  <a:pt x="14" y="95"/>
                  <a:pt x="10" y="96"/>
                  <a:pt x="6" y="92"/>
                </a:cubicBezTo>
                <a:cubicBezTo>
                  <a:pt x="6" y="90"/>
                  <a:pt x="6" y="90"/>
                  <a:pt x="4" y="89"/>
                </a:cubicBezTo>
                <a:cubicBezTo>
                  <a:pt x="6" y="88"/>
                  <a:pt x="4" y="86"/>
                  <a:pt x="2" y="85"/>
                </a:cubicBezTo>
                <a:cubicBezTo>
                  <a:pt x="3" y="84"/>
                  <a:pt x="2" y="82"/>
                  <a:pt x="2" y="81"/>
                </a:cubicBezTo>
                <a:cubicBezTo>
                  <a:pt x="3" y="82"/>
                  <a:pt x="2" y="80"/>
                  <a:pt x="3" y="81"/>
                </a:cubicBezTo>
                <a:cubicBezTo>
                  <a:pt x="1" y="73"/>
                  <a:pt x="2" y="64"/>
                  <a:pt x="1" y="54"/>
                </a:cubicBezTo>
                <a:cubicBezTo>
                  <a:pt x="1" y="53"/>
                  <a:pt x="1" y="53"/>
                  <a:pt x="0" y="52"/>
                </a:cubicBezTo>
                <a:cubicBezTo>
                  <a:pt x="0" y="52"/>
                  <a:pt x="1" y="52"/>
                  <a:pt x="1" y="52"/>
                </a:cubicBezTo>
                <a:cubicBezTo>
                  <a:pt x="2" y="38"/>
                  <a:pt x="0" y="31"/>
                  <a:pt x="0" y="18"/>
                </a:cubicBezTo>
                <a:cubicBezTo>
                  <a:pt x="0" y="18"/>
                  <a:pt x="1" y="17"/>
                  <a:pt x="0" y="17"/>
                </a:cubicBezTo>
                <a:cubicBezTo>
                  <a:pt x="0" y="15"/>
                  <a:pt x="2" y="12"/>
                  <a:pt x="2" y="9"/>
                </a:cubicBezTo>
                <a:cubicBezTo>
                  <a:pt x="3" y="7"/>
                  <a:pt x="4" y="5"/>
                  <a:pt x="6" y="5"/>
                </a:cubicBezTo>
                <a:cubicBezTo>
                  <a:pt x="6" y="5"/>
                  <a:pt x="6" y="4"/>
                  <a:pt x="6" y="4"/>
                </a:cubicBezTo>
                <a:cubicBezTo>
                  <a:pt x="10" y="3"/>
                  <a:pt x="16" y="4"/>
                  <a:pt x="17" y="2"/>
                </a:cubicBezTo>
                <a:cubicBezTo>
                  <a:pt x="18" y="2"/>
                  <a:pt x="17" y="2"/>
                  <a:pt x="17" y="3"/>
                </a:cubicBezTo>
                <a:cubicBezTo>
                  <a:pt x="18" y="2"/>
                  <a:pt x="19" y="1"/>
                  <a:pt x="20" y="3"/>
                </a:cubicBezTo>
                <a:cubicBezTo>
                  <a:pt x="29" y="2"/>
                  <a:pt x="35" y="1"/>
                  <a:pt x="43" y="3"/>
                </a:cubicBezTo>
                <a:cubicBezTo>
                  <a:pt x="44" y="1"/>
                  <a:pt x="47" y="2"/>
                  <a:pt x="47" y="1"/>
                </a:cubicBezTo>
                <a:cubicBezTo>
                  <a:pt x="51" y="2"/>
                  <a:pt x="59" y="2"/>
                  <a:pt x="61" y="2"/>
                </a:cubicBezTo>
                <a:cubicBezTo>
                  <a:pt x="68" y="4"/>
                  <a:pt x="78" y="2"/>
                  <a:pt x="84" y="3"/>
                </a:cubicBezTo>
                <a:cubicBezTo>
                  <a:pt x="84" y="3"/>
                  <a:pt x="84" y="3"/>
                  <a:pt x="84" y="3"/>
                </a:cubicBezTo>
                <a:cubicBezTo>
                  <a:pt x="88" y="2"/>
                  <a:pt x="91" y="4"/>
                  <a:pt x="95" y="2"/>
                </a:cubicBezTo>
                <a:cubicBezTo>
                  <a:pt x="101" y="2"/>
                  <a:pt x="112" y="1"/>
                  <a:pt x="118" y="1"/>
                </a:cubicBezTo>
                <a:cubicBezTo>
                  <a:pt x="118" y="1"/>
                  <a:pt x="118" y="1"/>
                  <a:pt x="118" y="0"/>
                </a:cubicBezTo>
              </a:path>
            </a:pathLst>
          </a:custGeom>
          <a:solidFill>
            <a:srgbClr val="00A1DE">
              <a:alpha val="40000"/>
            </a:srgbClr>
          </a:solidFill>
          <a:ln>
            <a:noFill/>
          </a:ln>
        </p:spPr>
        <p:txBody>
          <a:bodyPr spcFirstLastPara="1" wrap="square" lIns="96750" tIns="48375" rIns="96750" bIns="483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“We are staffed to survive week to week.” (IT)</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417" name="Google Shape;417;ge9285175ea_0_54"/>
          <p:cNvSpPr/>
          <p:nvPr/>
        </p:nvSpPr>
        <p:spPr>
          <a:xfrm flipH="1">
            <a:off x="7037662" y="1623845"/>
            <a:ext cx="1819571" cy="882723"/>
          </a:xfrm>
          <a:custGeom>
            <a:avLst/>
            <a:gdLst/>
            <a:ahLst/>
            <a:cxnLst/>
            <a:rect l="l" t="t" r="r" b="b"/>
            <a:pathLst>
              <a:path w="211" h="190" extrusionOk="0">
                <a:moveTo>
                  <a:pt x="124" y="1"/>
                </a:moveTo>
                <a:cubicBezTo>
                  <a:pt x="125" y="1"/>
                  <a:pt x="124" y="1"/>
                  <a:pt x="124" y="1"/>
                </a:cubicBezTo>
                <a:cubicBezTo>
                  <a:pt x="132" y="0"/>
                  <a:pt x="142" y="2"/>
                  <a:pt x="154" y="1"/>
                </a:cubicBezTo>
                <a:cubicBezTo>
                  <a:pt x="154" y="1"/>
                  <a:pt x="153" y="1"/>
                  <a:pt x="153" y="1"/>
                </a:cubicBezTo>
                <a:cubicBezTo>
                  <a:pt x="154" y="1"/>
                  <a:pt x="154" y="1"/>
                  <a:pt x="154" y="2"/>
                </a:cubicBezTo>
                <a:cubicBezTo>
                  <a:pt x="154" y="1"/>
                  <a:pt x="155" y="1"/>
                  <a:pt x="155" y="2"/>
                </a:cubicBezTo>
                <a:cubicBezTo>
                  <a:pt x="156" y="1"/>
                  <a:pt x="165" y="0"/>
                  <a:pt x="166" y="3"/>
                </a:cubicBezTo>
                <a:cubicBezTo>
                  <a:pt x="167" y="1"/>
                  <a:pt x="170" y="4"/>
                  <a:pt x="171" y="3"/>
                </a:cubicBezTo>
                <a:cubicBezTo>
                  <a:pt x="172" y="3"/>
                  <a:pt x="172" y="4"/>
                  <a:pt x="174" y="3"/>
                </a:cubicBezTo>
                <a:cubicBezTo>
                  <a:pt x="174" y="2"/>
                  <a:pt x="172" y="4"/>
                  <a:pt x="172" y="3"/>
                </a:cubicBezTo>
                <a:cubicBezTo>
                  <a:pt x="171" y="3"/>
                  <a:pt x="175" y="2"/>
                  <a:pt x="175" y="3"/>
                </a:cubicBezTo>
                <a:cubicBezTo>
                  <a:pt x="176" y="2"/>
                  <a:pt x="179" y="3"/>
                  <a:pt x="180" y="2"/>
                </a:cubicBezTo>
                <a:cubicBezTo>
                  <a:pt x="181" y="2"/>
                  <a:pt x="188" y="2"/>
                  <a:pt x="188" y="4"/>
                </a:cubicBezTo>
                <a:cubicBezTo>
                  <a:pt x="189" y="3"/>
                  <a:pt x="189" y="4"/>
                  <a:pt x="189" y="4"/>
                </a:cubicBezTo>
                <a:cubicBezTo>
                  <a:pt x="191" y="4"/>
                  <a:pt x="192" y="5"/>
                  <a:pt x="195" y="4"/>
                </a:cubicBezTo>
                <a:cubicBezTo>
                  <a:pt x="194" y="5"/>
                  <a:pt x="195" y="5"/>
                  <a:pt x="194" y="6"/>
                </a:cubicBezTo>
                <a:cubicBezTo>
                  <a:pt x="196" y="8"/>
                  <a:pt x="202" y="6"/>
                  <a:pt x="202" y="8"/>
                </a:cubicBezTo>
                <a:cubicBezTo>
                  <a:pt x="202" y="8"/>
                  <a:pt x="202" y="8"/>
                  <a:pt x="203" y="8"/>
                </a:cubicBezTo>
                <a:cubicBezTo>
                  <a:pt x="203" y="8"/>
                  <a:pt x="203" y="8"/>
                  <a:pt x="202" y="8"/>
                </a:cubicBezTo>
                <a:cubicBezTo>
                  <a:pt x="204" y="9"/>
                  <a:pt x="205" y="11"/>
                  <a:pt x="207" y="12"/>
                </a:cubicBezTo>
                <a:cubicBezTo>
                  <a:pt x="206" y="13"/>
                  <a:pt x="207" y="13"/>
                  <a:pt x="208" y="14"/>
                </a:cubicBezTo>
                <a:cubicBezTo>
                  <a:pt x="207" y="16"/>
                  <a:pt x="207" y="17"/>
                  <a:pt x="208" y="19"/>
                </a:cubicBezTo>
                <a:cubicBezTo>
                  <a:pt x="208" y="19"/>
                  <a:pt x="208" y="19"/>
                  <a:pt x="207" y="19"/>
                </a:cubicBezTo>
                <a:cubicBezTo>
                  <a:pt x="207" y="20"/>
                  <a:pt x="208" y="21"/>
                  <a:pt x="207" y="22"/>
                </a:cubicBezTo>
                <a:cubicBezTo>
                  <a:pt x="210" y="24"/>
                  <a:pt x="209" y="27"/>
                  <a:pt x="209" y="30"/>
                </a:cubicBezTo>
                <a:cubicBezTo>
                  <a:pt x="207" y="29"/>
                  <a:pt x="208" y="31"/>
                  <a:pt x="207" y="32"/>
                </a:cubicBezTo>
                <a:cubicBezTo>
                  <a:pt x="208" y="32"/>
                  <a:pt x="207" y="32"/>
                  <a:pt x="207" y="33"/>
                </a:cubicBezTo>
                <a:cubicBezTo>
                  <a:pt x="208" y="33"/>
                  <a:pt x="209" y="35"/>
                  <a:pt x="209" y="37"/>
                </a:cubicBezTo>
                <a:cubicBezTo>
                  <a:pt x="209" y="38"/>
                  <a:pt x="208" y="37"/>
                  <a:pt x="208" y="38"/>
                </a:cubicBezTo>
                <a:cubicBezTo>
                  <a:pt x="208" y="37"/>
                  <a:pt x="207" y="40"/>
                  <a:pt x="207" y="38"/>
                </a:cubicBezTo>
                <a:cubicBezTo>
                  <a:pt x="206" y="38"/>
                  <a:pt x="207" y="40"/>
                  <a:pt x="208" y="39"/>
                </a:cubicBezTo>
                <a:cubicBezTo>
                  <a:pt x="207" y="40"/>
                  <a:pt x="207" y="41"/>
                  <a:pt x="208" y="42"/>
                </a:cubicBezTo>
                <a:cubicBezTo>
                  <a:pt x="208" y="42"/>
                  <a:pt x="207" y="42"/>
                  <a:pt x="206" y="42"/>
                </a:cubicBezTo>
                <a:cubicBezTo>
                  <a:pt x="206" y="43"/>
                  <a:pt x="207" y="43"/>
                  <a:pt x="207" y="42"/>
                </a:cubicBezTo>
                <a:cubicBezTo>
                  <a:pt x="207" y="45"/>
                  <a:pt x="208" y="46"/>
                  <a:pt x="207" y="48"/>
                </a:cubicBezTo>
                <a:cubicBezTo>
                  <a:pt x="206" y="48"/>
                  <a:pt x="207" y="50"/>
                  <a:pt x="206" y="49"/>
                </a:cubicBezTo>
                <a:cubicBezTo>
                  <a:pt x="206" y="49"/>
                  <a:pt x="206" y="50"/>
                  <a:pt x="205" y="50"/>
                </a:cubicBezTo>
                <a:cubicBezTo>
                  <a:pt x="208" y="51"/>
                  <a:pt x="206" y="55"/>
                  <a:pt x="209" y="56"/>
                </a:cubicBezTo>
                <a:cubicBezTo>
                  <a:pt x="208" y="56"/>
                  <a:pt x="208" y="56"/>
                  <a:pt x="208" y="56"/>
                </a:cubicBezTo>
                <a:cubicBezTo>
                  <a:pt x="210" y="59"/>
                  <a:pt x="208" y="61"/>
                  <a:pt x="209" y="65"/>
                </a:cubicBezTo>
                <a:cubicBezTo>
                  <a:pt x="209" y="66"/>
                  <a:pt x="209" y="65"/>
                  <a:pt x="208" y="65"/>
                </a:cubicBezTo>
                <a:cubicBezTo>
                  <a:pt x="208" y="65"/>
                  <a:pt x="209" y="65"/>
                  <a:pt x="209" y="66"/>
                </a:cubicBezTo>
                <a:cubicBezTo>
                  <a:pt x="208" y="65"/>
                  <a:pt x="208" y="67"/>
                  <a:pt x="209" y="68"/>
                </a:cubicBezTo>
                <a:cubicBezTo>
                  <a:pt x="208" y="68"/>
                  <a:pt x="208" y="68"/>
                  <a:pt x="208" y="67"/>
                </a:cubicBezTo>
                <a:cubicBezTo>
                  <a:pt x="207" y="68"/>
                  <a:pt x="209" y="69"/>
                  <a:pt x="209" y="70"/>
                </a:cubicBezTo>
                <a:cubicBezTo>
                  <a:pt x="207" y="74"/>
                  <a:pt x="210" y="77"/>
                  <a:pt x="209" y="82"/>
                </a:cubicBezTo>
                <a:cubicBezTo>
                  <a:pt x="211" y="81"/>
                  <a:pt x="208" y="82"/>
                  <a:pt x="210" y="82"/>
                </a:cubicBezTo>
                <a:cubicBezTo>
                  <a:pt x="209" y="83"/>
                  <a:pt x="209" y="83"/>
                  <a:pt x="209" y="83"/>
                </a:cubicBezTo>
                <a:cubicBezTo>
                  <a:pt x="209" y="84"/>
                  <a:pt x="209" y="86"/>
                  <a:pt x="209" y="87"/>
                </a:cubicBezTo>
                <a:cubicBezTo>
                  <a:pt x="209" y="88"/>
                  <a:pt x="209" y="88"/>
                  <a:pt x="209" y="89"/>
                </a:cubicBezTo>
                <a:cubicBezTo>
                  <a:pt x="209" y="89"/>
                  <a:pt x="209" y="89"/>
                  <a:pt x="209" y="89"/>
                </a:cubicBezTo>
                <a:cubicBezTo>
                  <a:pt x="209" y="89"/>
                  <a:pt x="209" y="90"/>
                  <a:pt x="208" y="90"/>
                </a:cubicBezTo>
                <a:cubicBezTo>
                  <a:pt x="208" y="92"/>
                  <a:pt x="208" y="93"/>
                  <a:pt x="207" y="94"/>
                </a:cubicBezTo>
                <a:cubicBezTo>
                  <a:pt x="207" y="94"/>
                  <a:pt x="208" y="94"/>
                  <a:pt x="208" y="94"/>
                </a:cubicBezTo>
                <a:cubicBezTo>
                  <a:pt x="209" y="94"/>
                  <a:pt x="208" y="95"/>
                  <a:pt x="209" y="95"/>
                </a:cubicBezTo>
                <a:cubicBezTo>
                  <a:pt x="209" y="98"/>
                  <a:pt x="210" y="100"/>
                  <a:pt x="210" y="102"/>
                </a:cubicBezTo>
                <a:cubicBezTo>
                  <a:pt x="210" y="103"/>
                  <a:pt x="209" y="103"/>
                  <a:pt x="209" y="104"/>
                </a:cubicBezTo>
                <a:cubicBezTo>
                  <a:pt x="208" y="104"/>
                  <a:pt x="208" y="103"/>
                  <a:pt x="208" y="103"/>
                </a:cubicBezTo>
                <a:cubicBezTo>
                  <a:pt x="208" y="104"/>
                  <a:pt x="209" y="107"/>
                  <a:pt x="209" y="106"/>
                </a:cubicBezTo>
                <a:cubicBezTo>
                  <a:pt x="210" y="106"/>
                  <a:pt x="210" y="107"/>
                  <a:pt x="210" y="107"/>
                </a:cubicBezTo>
                <a:cubicBezTo>
                  <a:pt x="209" y="107"/>
                  <a:pt x="209" y="112"/>
                  <a:pt x="209" y="114"/>
                </a:cubicBezTo>
                <a:cubicBezTo>
                  <a:pt x="208" y="113"/>
                  <a:pt x="209" y="114"/>
                  <a:pt x="208" y="114"/>
                </a:cubicBezTo>
                <a:cubicBezTo>
                  <a:pt x="208" y="114"/>
                  <a:pt x="208" y="114"/>
                  <a:pt x="208" y="114"/>
                </a:cubicBezTo>
                <a:cubicBezTo>
                  <a:pt x="208" y="114"/>
                  <a:pt x="208" y="114"/>
                  <a:pt x="208" y="114"/>
                </a:cubicBezTo>
                <a:cubicBezTo>
                  <a:pt x="208" y="115"/>
                  <a:pt x="208" y="115"/>
                  <a:pt x="208" y="116"/>
                </a:cubicBezTo>
                <a:cubicBezTo>
                  <a:pt x="208" y="115"/>
                  <a:pt x="209" y="115"/>
                  <a:pt x="209" y="115"/>
                </a:cubicBezTo>
                <a:cubicBezTo>
                  <a:pt x="209" y="118"/>
                  <a:pt x="209" y="126"/>
                  <a:pt x="209" y="128"/>
                </a:cubicBezTo>
                <a:cubicBezTo>
                  <a:pt x="208" y="127"/>
                  <a:pt x="208" y="128"/>
                  <a:pt x="208" y="128"/>
                </a:cubicBezTo>
                <a:cubicBezTo>
                  <a:pt x="209" y="128"/>
                  <a:pt x="208" y="128"/>
                  <a:pt x="208" y="129"/>
                </a:cubicBezTo>
                <a:cubicBezTo>
                  <a:pt x="209" y="128"/>
                  <a:pt x="208" y="134"/>
                  <a:pt x="210" y="133"/>
                </a:cubicBezTo>
                <a:cubicBezTo>
                  <a:pt x="210" y="134"/>
                  <a:pt x="210" y="134"/>
                  <a:pt x="210" y="134"/>
                </a:cubicBezTo>
                <a:cubicBezTo>
                  <a:pt x="211" y="134"/>
                  <a:pt x="210" y="135"/>
                  <a:pt x="209" y="134"/>
                </a:cubicBezTo>
                <a:cubicBezTo>
                  <a:pt x="210" y="137"/>
                  <a:pt x="210" y="145"/>
                  <a:pt x="207" y="146"/>
                </a:cubicBezTo>
                <a:cubicBezTo>
                  <a:pt x="206" y="146"/>
                  <a:pt x="207" y="147"/>
                  <a:pt x="207" y="147"/>
                </a:cubicBezTo>
                <a:cubicBezTo>
                  <a:pt x="207" y="148"/>
                  <a:pt x="207" y="146"/>
                  <a:pt x="206" y="146"/>
                </a:cubicBezTo>
                <a:cubicBezTo>
                  <a:pt x="205" y="148"/>
                  <a:pt x="203" y="148"/>
                  <a:pt x="202" y="149"/>
                </a:cubicBezTo>
                <a:cubicBezTo>
                  <a:pt x="201" y="149"/>
                  <a:pt x="201" y="148"/>
                  <a:pt x="201" y="148"/>
                </a:cubicBezTo>
                <a:cubicBezTo>
                  <a:pt x="200" y="149"/>
                  <a:pt x="200" y="149"/>
                  <a:pt x="198" y="149"/>
                </a:cubicBezTo>
                <a:cubicBezTo>
                  <a:pt x="199" y="150"/>
                  <a:pt x="197" y="150"/>
                  <a:pt x="196" y="150"/>
                </a:cubicBezTo>
                <a:cubicBezTo>
                  <a:pt x="196" y="150"/>
                  <a:pt x="196" y="151"/>
                  <a:pt x="196" y="151"/>
                </a:cubicBezTo>
                <a:cubicBezTo>
                  <a:pt x="191" y="151"/>
                  <a:pt x="182" y="154"/>
                  <a:pt x="179" y="150"/>
                </a:cubicBezTo>
                <a:cubicBezTo>
                  <a:pt x="178" y="151"/>
                  <a:pt x="177" y="152"/>
                  <a:pt x="176" y="151"/>
                </a:cubicBezTo>
                <a:cubicBezTo>
                  <a:pt x="176" y="151"/>
                  <a:pt x="176" y="151"/>
                  <a:pt x="176" y="151"/>
                </a:cubicBezTo>
                <a:cubicBezTo>
                  <a:pt x="176" y="152"/>
                  <a:pt x="174" y="150"/>
                  <a:pt x="173" y="152"/>
                </a:cubicBezTo>
                <a:cubicBezTo>
                  <a:pt x="173" y="151"/>
                  <a:pt x="173" y="151"/>
                  <a:pt x="173" y="151"/>
                </a:cubicBezTo>
                <a:cubicBezTo>
                  <a:pt x="173" y="151"/>
                  <a:pt x="172" y="151"/>
                  <a:pt x="172" y="151"/>
                </a:cubicBezTo>
                <a:cubicBezTo>
                  <a:pt x="173" y="152"/>
                  <a:pt x="170" y="153"/>
                  <a:pt x="169" y="152"/>
                </a:cubicBezTo>
                <a:cubicBezTo>
                  <a:pt x="170" y="153"/>
                  <a:pt x="168" y="153"/>
                  <a:pt x="167" y="153"/>
                </a:cubicBezTo>
                <a:cubicBezTo>
                  <a:pt x="167" y="152"/>
                  <a:pt x="166" y="152"/>
                  <a:pt x="166" y="151"/>
                </a:cubicBezTo>
                <a:cubicBezTo>
                  <a:pt x="165" y="152"/>
                  <a:pt x="166" y="153"/>
                  <a:pt x="165" y="152"/>
                </a:cubicBezTo>
                <a:cubicBezTo>
                  <a:pt x="162" y="155"/>
                  <a:pt x="150" y="151"/>
                  <a:pt x="146" y="155"/>
                </a:cubicBezTo>
                <a:cubicBezTo>
                  <a:pt x="147" y="156"/>
                  <a:pt x="147" y="156"/>
                  <a:pt x="146" y="156"/>
                </a:cubicBezTo>
                <a:cubicBezTo>
                  <a:pt x="146" y="157"/>
                  <a:pt x="147" y="157"/>
                  <a:pt x="146" y="158"/>
                </a:cubicBezTo>
                <a:cubicBezTo>
                  <a:pt x="147" y="158"/>
                  <a:pt x="147" y="158"/>
                  <a:pt x="147" y="160"/>
                </a:cubicBezTo>
                <a:cubicBezTo>
                  <a:pt x="147" y="160"/>
                  <a:pt x="147" y="159"/>
                  <a:pt x="146" y="159"/>
                </a:cubicBezTo>
                <a:cubicBezTo>
                  <a:pt x="146" y="160"/>
                  <a:pt x="149" y="162"/>
                  <a:pt x="147" y="161"/>
                </a:cubicBezTo>
                <a:cubicBezTo>
                  <a:pt x="150" y="163"/>
                  <a:pt x="151" y="168"/>
                  <a:pt x="152" y="170"/>
                </a:cubicBezTo>
                <a:cubicBezTo>
                  <a:pt x="152" y="171"/>
                  <a:pt x="152" y="170"/>
                  <a:pt x="151" y="171"/>
                </a:cubicBezTo>
                <a:cubicBezTo>
                  <a:pt x="151" y="171"/>
                  <a:pt x="153" y="173"/>
                  <a:pt x="151" y="173"/>
                </a:cubicBezTo>
                <a:cubicBezTo>
                  <a:pt x="152" y="173"/>
                  <a:pt x="152" y="173"/>
                  <a:pt x="152" y="173"/>
                </a:cubicBezTo>
                <a:cubicBezTo>
                  <a:pt x="152" y="173"/>
                  <a:pt x="152" y="173"/>
                  <a:pt x="152" y="173"/>
                </a:cubicBezTo>
                <a:cubicBezTo>
                  <a:pt x="153" y="173"/>
                  <a:pt x="153" y="173"/>
                  <a:pt x="153" y="174"/>
                </a:cubicBezTo>
                <a:cubicBezTo>
                  <a:pt x="153" y="174"/>
                  <a:pt x="153" y="173"/>
                  <a:pt x="154" y="173"/>
                </a:cubicBezTo>
                <a:cubicBezTo>
                  <a:pt x="156" y="175"/>
                  <a:pt x="155" y="177"/>
                  <a:pt x="156" y="180"/>
                </a:cubicBezTo>
                <a:cubicBezTo>
                  <a:pt x="156" y="180"/>
                  <a:pt x="156" y="180"/>
                  <a:pt x="155" y="180"/>
                </a:cubicBezTo>
                <a:cubicBezTo>
                  <a:pt x="157" y="181"/>
                  <a:pt x="159" y="183"/>
                  <a:pt x="158" y="185"/>
                </a:cubicBezTo>
                <a:cubicBezTo>
                  <a:pt x="159" y="185"/>
                  <a:pt x="159" y="188"/>
                  <a:pt x="160" y="188"/>
                </a:cubicBezTo>
                <a:cubicBezTo>
                  <a:pt x="159" y="189"/>
                  <a:pt x="159" y="189"/>
                  <a:pt x="158" y="189"/>
                </a:cubicBezTo>
                <a:cubicBezTo>
                  <a:pt x="158" y="189"/>
                  <a:pt x="158" y="189"/>
                  <a:pt x="158" y="189"/>
                </a:cubicBezTo>
                <a:cubicBezTo>
                  <a:pt x="153" y="190"/>
                  <a:pt x="151" y="185"/>
                  <a:pt x="148" y="184"/>
                </a:cubicBezTo>
                <a:cubicBezTo>
                  <a:pt x="148" y="184"/>
                  <a:pt x="148" y="183"/>
                  <a:pt x="147" y="182"/>
                </a:cubicBezTo>
                <a:cubicBezTo>
                  <a:pt x="147" y="183"/>
                  <a:pt x="147" y="183"/>
                  <a:pt x="148" y="183"/>
                </a:cubicBezTo>
                <a:cubicBezTo>
                  <a:pt x="148" y="183"/>
                  <a:pt x="147" y="182"/>
                  <a:pt x="147" y="182"/>
                </a:cubicBezTo>
                <a:cubicBezTo>
                  <a:pt x="143" y="182"/>
                  <a:pt x="141" y="178"/>
                  <a:pt x="138" y="177"/>
                </a:cubicBezTo>
                <a:cubicBezTo>
                  <a:pt x="138" y="177"/>
                  <a:pt x="139" y="176"/>
                  <a:pt x="137" y="177"/>
                </a:cubicBezTo>
                <a:cubicBezTo>
                  <a:pt x="138" y="176"/>
                  <a:pt x="137" y="174"/>
                  <a:pt x="136" y="174"/>
                </a:cubicBezTo>
                <a:cubicBezTo>
                  <a:pt x="136" y="173"/>
                  <a:pt x="135" y="174"/>
                  <a:pt x="136" y="173"/>
                </a:cubicBezTo>
                <a:cubicBezTo>
                  <a:pt x="135" y="173"/>
                  <a:pt x="134" y="171"/>
                  <a:pt x="133" y="171"/>
                </a:cubicBezTo>
                <a:cubicBezTo>
                  <a:pt x="132" y="172"/>
                  <a:pt x="131" y="171"/>
                  <a:pt x="130" y="172"/>
                </a:cubicBezTo>
                <a:cubicBezTo>
                  <a:pt x="127" y="170"/>
                  <a:pt x="123" y="167"/>
                  <a:pt x="121" y="165"/>
                </a:cubicBezTo>
                <a:cubicBezTo>
                  <a:pt x="120" y="165"/>
                  <a:pt x="121" y="165"/>
                  <a:pt x="121" y="165"/>
                </a:cubicBezTo>
                <a:cubicBezTo>
                  <a:pt x="119" y="163"/>
                  <a:pt x="115" y="160"/>
                  <a:pt x="112" y="157"/>
                </a:cubicBezTo>
                <a:cubicBezTo>
                  <a:pt x="109" y="158"/>
                  <a:pt x="106" y="156"/>
                  <a:pt x="104" y="154"/>
                </a:cubicBezTo>
                <a:cubicBezTo>
                  <a:pt x="102" y="155"/>
                  <a:pt x="99" y="155"/>
                  <a:pt x="98" y="153"/>
                </a:cubicBezTo>
                <a:cubicBezTo>
                  <a:pt x="96" y="153"/>
                  <a:pt x="96" y="154"/>
                  <a:pt x="95" y="154"/>
                </a:cubicBezTo>
                <a:cubicBezTo>
                  <a:pt x="95" y="154"/>
                  <a:pt x="95" y="154"/>
                  <a:pt x="96" y="154"/>
                </a:cubicBezTo>
                <a:cubicBezTo>
                  <a:pt x="96" y="154"/>
                  <a:pt x="95" y="154"/>
                  <a:pt x="95" y="154"/>
                </a:cubicBezTo>
                <a:cubicBezTo>
                  <a:pt x="91" y="157"/>
                  <a:pt x="88" y="155"/>
                  <a:pt x="84" y="156"/>
                </a:cubicBezTo>
                <a:cubicBezTo>
                  <a:pt x="84" y="155"/>
                  <a:pt x="82" y="153"/>
                  <a:pt x="81" y="152"/>
                </a:cubicBezTo>
                <a:cubicBezTo>
                  <a:pt x="80" y="152"/>
                  <a:pt x="80" y="153"/>
                  <a:pt x="79" y="153"/>
                </a:cubicBezTo>
                <a:cubicBezTo>
                  <a:pt x="79" y="154"/>
                  <a:pt x="77" y="155"/>
                  <a:pt x="76" y="155"/>
                </a:cubicBezTo>
                <a:cubicBezTo>
                  <a:pt x="76" y="156"/>
                  <a:pt x="74" y="155"/>
                  <a:pt x="73" y="156"/>
                </a:cubicBezTo>
                <a:cubicBezTo>
                  <a:pt x="73" y="154"/>
                  <a:pt x="71" y="155"/>
                  <a:pt x="71" y="153"/>
                </a:cubicBezTo>
                <a:cubicBezTo>
                  <a:pt x="70" y="153"/>
                  <a:pt x="71" y="154"/>
                  <a:pt x="70" y="154"/>
                </a:cubicBezTo>
                <a:cubicBezTo>
                  <a:pt x="70" y="154"/>
                  <a:pt x="70" y="153"/>
                  <a:pt x="70" y="154"/>
                </a:cubicBezTo>
                <a:cubicBezTo>
                  <a:pt x="69" y="153"/>
                  <a:pt x="70" y="153"/>
                  <a:pt x="69" y="152"/>
                </a:cubicBezTo>
                <a:cubicBezTo>
                  <a:pt x="64" y="155"/>
                  <a:pt x="60" y="153"/>
                  <a:pt x="54" y="152"/>
                </a:cubicBezTo>
                <a:cubicBezTo>
                  <a:pt x="55" y="153"/>
                  <a:pt x="53" y="151"/>
                  <a:pt x="53" y="153"/>
                </a:cubicBezTo>
                <a:cubicBezTo>
                  <a:pt x="49" y="151"/>
                  <a:pt x="48" y="154"/>
                  <a:pt x="43" y="153"/>
                </a:cubicBezTo>
                <a:cubicBezTo>
                  <a:pt x="41" y="153"/>
                  <a:pt x="38" y="152"/>
                  <a:pt x="36" y="153"/>
                </a:cubicBezTo>
                <a:cubicBezTo>
                  <a:pt x="35" y="151"/>
                  <a:pt x="32" y="153"/>
                  <a:pt x="30" y="153"/>
                </a:cubicBezTo>
                <a:cubicBezTo>
                  <a:pt x="30" y="153"/>
                  <a:pt x="30" y="153"/>
                  <a:pt x="30" y="152"/>
                </a:cubicBezTo>
                <a:cubicBezTo>
                  <a:pt x="25" y="151"/>
                  <a:pt x="18" y="156"/>
                  <a:pt x="13" y="150"/>
                </a:cubicBezTo>
                <a:cubicBezTo>
                  <a:pt x="12" y="150"/>
                  <a:pt x="12" y="151"/>
                  <a:pt x="11" y="151"/>
                </a:cubicBezTo>
                <a:cubicBezTo>
                  <a:pt x="10" y="151"/>
                  <a:pt x="9" y="150"/>
                  <a:pt x="9" y="150"/>
                </a:cubicBezTo>
                <a:cubicBezTo>
                  <a:pt x="8" y="149"/>
                  <a:pt x="6" y="147"/>
                  <a:pt x="6" y="145"/>
                </a:cubicBezTo>
                <a:cubicBezTo>
                  <a:pt x="7" y="143"/>
                  <a:pt x="6" y="141"/>
                  <a:pt x="4" y="141"/>
                </a:cubicBezTo>
                <a:cubicBezTo>
                  <a:pt x="5" y="141"/>
                  <a:pt x="3" y="139"/>
                  <a:pt x="4" y="139"/>
                </a:cubicBezTo>
                <a:cubicBezTo>
                  <a:pt x="3" y="139"/>
                  <a:pt x="3" y="136"/>
                  <a:pt x="2" y="137"/>
                </a:cubicBezTo>
                <a:cubicBezTo>
                  <a:pt x="3" y="133"/>
                  <a:pt x="3" y="131"/>
                  <a:pt x="3" y="126"/>
                </a:cubicBezTo>
                <a:cubicBezTo>
                  <a:pt x="3" y="126"/>
                  <a:pt x="2" y="126"/>
                  <a:pt x="2" y="126"/>
                </a:cubicBezTo>
                <a:cubicBezTo>
                  <a:pt x="2" y="125"/>
                  <a:pt x="1" y="125"/>
                  <a:pt x="2" y="124"/>
                </a:cubicBezTo>
                <a:cubicBezTo>
                  <a:pt x="3" y="122"/>
                  <a:pt x="0" y="119"/>
                  <a:pt x="2" y="116"/>
                </a:cubicBezTo>
                <a:cubicBezTo>
                  <a:pt x="1" y="117"/>
                  <a:pt x="2" y="116"/>
                  <a:pt x="1" y="116"/>
                </a:cubicBezTo>
                <a:cubicBezTo>
                  <a:pt x="1" y="115"/>
                  <a:pt x="2" y="116"/>
                  <a:pt x="2" y="116"/>
                </a:cubicBezTo>
                <a:cubicBezTo>
                  <a:pt x="2" y="116"/>
                  <a:pt x="3" y="114"/>
                  <a:pt x="2" y="114"/>
                </a:cubicBezTo>
                <a:cubicBezTo>
                  <a:pt x="2" y="113"/>
                  <a:pt x="3" y="114"/>
                  <a:pt x="3" y="114"/>
                </a:cubicBezTo>
                <a:cubicBezTo>
                  <a:pt x="3" y="114"/>
                  <a:pt x="3" y="113"/>
                  <a:pt x="3" y="112"/>
                </a:cubicBezTo>
                <a:cubicBezTo>
                  <a:pt x="4" y="113"/>
                  <a:pt x="3" y="112"/>
                  <a:pt x="4" y="112"/>
                </a:cubicBezTo>
                <a:cubicBezTo>
                  <a:pt x="3" y="110"/>
                  <a:pt x="3" y="109"/>
                  <a:pt x="2" y="108"/>
                </a:cubicBezTo>
                <a:cubicBezTo>
                  <a:pt x="2" y="108"/>
                  <a:pt x="2" y="108"/>
                  <a:pt x="1" y="108"/>
                </a:cubicBezTo>
                <a:cubicBezTo>
                  <a:pt x="2" y="107"/>
                  <a:pt x="1" y="107"/>
                  <a:pt x="1" y="106"/>
                </a:cubicBezTo>
                <a:cubicBezTo>
                  <a:pt x="1" y="106"/>
                  <a:pt x="1" y="106"/>
                  <a:pt x="2" y="106"/>
                </a:cubicBezTo>
                <a:cubicBezTo>
                  <a:pt x="1" y="106"/>
                  <a:pt x="1" y="106"/>
                  <a:pt x="1" y="106"/>
                </a:cubicBezTo>
                <a:cubicBezTo>
                  <a:pt x="1" y="105"/>
                  <a:pt x="2" y="105"/>
                  <a:pt x="2" y="105"/>
                </a:cubicBezTo>
                <a:cubicBezTo>
                  <a:pt x="2" y="104"/>
                  <a:pt x="2" y="104"/>
                  <a:pt x="1" y="104"/>
                </a:cubicBezTo>
                <a:cubicBezTo>
                  <a:pt x="1" y="102"/>
                  <a:pt x="3" y="101"/>
                  <a:pt x="1" y="101"/>
                </a:cubicBezTo>
                <a:cubicBezTo>
                  <a:pt x="1" y="100"/>
                  <a:pt x="2" y="100"/>
                  <a:pt x="2" y="99"/>
                </a:cubicBezTo>
                <a:cubicBezTo>
                  <a:pt x="1" y="100"/>
                  <a:pt x="1" y="100"/>
                  <a:pt x="1" y="100"/>
                </a:cubicBezTo>
                <a:cubicBezTo>
                  <a:pt x="1" y="100"/>
                  <a:pt x="1" y="100"/>
                  <a:pt x="1" y="99"/>
                </a:cubicBezTo>
                <a:cubicBezTo>
                  <a:pt x="2" y="99"/>
                  <a:pt x="2" y="99"/>
                  <a:pt x="1" y="98"/>
                </a:cubicBezTo>
                <a:cubicBezTo>
                  <a:pt x="3" y="99"/>
                  <a:pt x="1" y="97"/>
                  <a:pt x="2" y="97"/>
                </a:cubicBezTo>
                <a:cubicBezTo>
                  <a:pt x="2" y="97"/>
                  <a:pt x="2" y="97"/>
                  <a:pt x="2" y="97"/>
                </a:cubicBezTo>
                <a:cubicBezTo>
                  <a:pt x="3" y="96"/>
                  <a:pt x="1" y="96"/>
                  <a:pt x="3" y="96"/>
                </a:cubicBezTo>
                <a:cubicBezTo>
                  <a:pt x="2" y="95"/>
                  <a:pt x="3" y="94"/>
                  <a:pt x="2" y="94"/>
                </a:cubicBezTo>
                <a:cubicBezTo>
                  <a:pt x="3" y="94"/>
                  <a:pt x="2" y="93"/>
                  <a:pt x="3" y="93"/>
                </a:cubicBezTo>
                <a:cubicBezTo>
                  <a:pt x="3" y="93"/>
                  <a:pt x="3" y="91"/>
                  <a:pt x="3" y="92"/>
                </a:cubicBezTo>
                <a:cubicBezTo>
                  <a:pt x="4" y="92"/>
                  <a:pt x="2" y="91"/>
                  <a:pt x="3" y="91"/>
                </a:cubicBezTo>
                <a:cubicBezTo>
                  <a:pt x="0" y="89"/>
                  <a:pt x="1" y="86"/>
                  <a:pt x="2" y="83"/>
                </a:cubicBezTo>
                <a:cubicBezTo>
                  <a:pt x="1" y="84"/>
                  <a:pt x="2" y="82"/>
                  <a:pt x="3" y="82"/>
                </a:cubicBezTo>
                <a:cubicBezTo>
                  <a:pt x="2" y="82"/>
                  <a:pt x="2" y="82"/>
                  <a:pt x="2" y="82"/>
                </a:cubicBezTo>
                <a:cubicBezTo>
                  <a:pt x="3" y="82"/>
                  <a:pt x="5" y="78"/>
                  <a:pt x="2" y="78"/>
                </a:cubicBezTo>
                <a:cubicBezTo>
                  <a:pt x="2" y="76"/>
                  <a:pt x="3" y="78"/>
                  <a:pt x="2" y="76"/>
                </a:cubicBezTo>
                <a:cubicBezTo>
                  <a:pt x="2" y="77"/>
                  <a:pt x="3" y="76"/>
                  <a:pt x="3" y="75"/>
                </a:cubicBezTo>
                <a:cubicBezTo>
                  <a:pt x="3" y="76"/>
                  <a:pt x="3" y="77"/>
                  <a:pt x="4" y="77"/>
                </a:cubicBezTo>
                <a:cubicBezTo>
                  <a:pt x="3" y="76"/>
                  <a:pt x="4" y="76"/>
                  <a:pt x="3" y="75"/>
                </a:cubicBezTo>
                <a:cubicBezTo>
                  <a:pt x="3" y="75"/>
                  <a:pt x="4" y="74"/>
                  <a:pt x="3" y="74"/>
                </a:cubicBezTo>
                <a:cubicBezTo>
                  <a:pt x="4" y="75"/>
                  <a:pt x="4" y="73"/>
                  <a:pt x="4" y="74"/>
                </a:cubicBezTo>
                <a:cubicBezTo>
                  <a:pt x="4" y="72"/>
                  <a:pt x="3" y="72"/>
                  <a:pt x="3" y="71"/>
                </a:cubicBezTo>
                <a:cubicBezTo>
                  <a:pt x="4" y="72"/>
                  <a:pt x="2" y="69"/>
                  <a:pt x="4" y="68"/>
                </a:cubicBezTo>
                <a:cubicBezTo>
                  <a:pt x="4" y="69"/>
                  <a:pt x="4" y="69"/>
                  <a:pt x="4" y="69"/>
                </a:cubicBezTo>
                <a:cubicBezTo>
                  <a:pt x="4" y="69"/>
                  <a:pt x="4" y="69"/>
                  <a:pt x="4" y="69"/>
                </a:cubicBezTo>
                <a:cubicBezTo>
                  <a:pt x="5" y="69"/>
                  <a:pt x="5" y="69"/>
                  <a:pt x="4" y="70"/>
                </a:cubicBezTo>
                <a:cubicBezTo>
                  <a:pt x="5" y="70"/>
                  <a:pt x="5" y="69"/>
                  <a:pt x="5" y="69"/>
                </a:cubicBezTo>
                <a:cubicBezTo>
                  <a:pt x="4" y="69"/>
                  <a:pt x="4" y="68"/>
                  <a:pt x="4" y="67"/>
                </a:cubicBezTo>
                <a:cubicBezTo>
                  <a:pt x="3" y="68"/>
                  <a:pt x="3" y="67"/>
                  <a:pt x="2" y="67"/>
                </a:cubicBezTo>
                <a:cubicBezTo>
                  <a:pt x="2" y="65"/>
                  <a:pt x="2" y="62"/>
                  <a:pt x="2" y="61"/>
                </a:cubicBezTo>
                <a:cubicBezTo>
                  <a:pt x="2" y="60"/>
                  <a:pt x="4" y="61"/>
                  <a:pt x="3" y="62"/>
                </a:cubicBezTo>
                <a:cubicBezTo>
                  <a:pt x="5" y="59"/>
                  <a:pt x="3" y="56"/>
                  <a:pt x="4" y="54"/>
                </a:cubicBezTo>
                <a:cubicBezTo>
                  <a:pt x="5" y="54"/>
                  <a:pt x="6" y="50"/>
                  <a:pt x="4" y="50"/>
                </a:cubicBezTo>
                <a:cubicBezTo>
                  <a:pt x="2" y="43"/>
                  <a:pt x="4" y="39"/>
                  <a:pt x="3" y="33"/>
                </a:cubicBezTo>
                <a:cubicBezTo>
                  <a:pt x="4" y="33"/>
                  <a:pt x="4" y="33"/>
                  <a:pt x="4" y="33"/>
                </a:cubicBezTo>
                <a:cubicBezTo>
                  <a:pt x="4" y="33"/>
                  <a:pt x="3" y="33"/>
                  <a:pt x="4" y="32"/>
                </a:cubicBezTo>
                <a:cubicBezTo>
                  <a:pt x="4" y="32"/>
                  <a:pt x="4" y="32"/>
                  <a:pt x="3" y="32"/>
                </a:cubicBezTo>
                <a:cubicBezTo>
                  <a:pt x="4" y="31"/>
                  <a:pt x="4" y="32"/>
                  <a:pt x="5" y="32"/>
                </a:cubicBezTo>
                <a:cubicBezTo>
                  <a:pt x="4" y="32"/>
                  <a:pt x="4" y="31"/>
                  <a:pt x="4" y="31"/>
                </a:cubicBezTo>
                <a:cubicBezTo>
                  <a:pt x="4" y="31"/>
                  <a:pt x="5" y="31"/>
                  <a:pt x="5" y="31"/>
                </a:cubicBezTo>
                <a:cubicBezTo>
                  <a:pt x="5" y="31"/>
                  <a:pt x="4" y="30"/>
                  <a:pt x="5" y="30"/>
                </a:cubicBezTo>
                <a:cubicBezTo>
                  <a:pt x="4" y="31"/>
                  <a:pt x="5" y="30"/>
                  <a:pt x="5" y="28"/>
                </a:cubicBezTo>
                <a:cubicBezTo>
                  <a:pt x="5" y="28"/>
                  <a:pt x="4" y="27"/>
                  <a:pt x="3" y="27"/>
                </a:cubicBezTo>
                <a:cubicBezTo>
                  <a:pt x="3" y="26"/>
                  <a:pt x="3" y="24"/>
                  <a:pt x="3" y="24"/>
                </a:cubicBezTo>
                <a:cubicBezTo>
                  <a:pt x="3" y="23"/>
                  <a:pt x="3" y="24"/>
                  <a:pt x="4" y="24"/>
                </a:cubicBezTo>
                <a:cubicBezTo>
                  <a:pt x="3" y="22"/>
                  <a:pt x="5" y="20"/>
                  <a:pt x="3" y="20"/>
                </a:cubicBezTo>
                <a:cubicBezTo>
                  <a:pt x="3" y="19"/>
                  <a:pt x="4" y="20"/>
                  <a:pt x="5" y="20"/>
                </a:cubicBezTo>
                <a:cubicBezTo>
                  <a:pt x="4" y="19"/>
                  <a:pt x="4" y="19"/>
                  <a:pt x="4" y="19"/>
                </a:cubicBezTo>
                <a:cubicBezTo>
                  <a:pt x="5" y="18"/>
                  <a:pt x="7" y="18"/>
                  <a:pt x="6" y="16"/>
                </a:cubicBezTo>
                <a:cubicBezTo>
                  <a:pt x="6" y="16"/>
                  <a:pt x="7" y="17"/>
                  <a:pt x="6" y="17"/>
                </a:cubicBezTo>
                <a:cubicBezTo>
                  <a:pt x="6" y="15"/>
                  <a:pt x="6" y="16"/>
                  <a:pt x="6" y="14"/>
                </a:cubicBezTo>
                <a:cubicBezTo>
                  <a:pt x="6" y="15"/>
                  <a:pt x="6" y="15"/>
                  <a:pt x="7" y="15"/>
                </a:cubicBezTo>
                <a:cubicBezTo>
                  <a:pt x="6" y="13"/>
                  <a:pt x="9" y="13"/>
                  <a:pt x="7" y="10"/>
                </a:cubicBezTo>
                <a:cubicBezTo>
                  <a:pt x="8" y="10"/>
                  <a:pt x="8" y="9"/>
                  <a:pt x="9" y="8"/>
                </a:cubicBezTo>
                <a:cubicBezTo>
                  <a:pt x="10" y="9"/>
                  <a:pt x="9" y="9"/>
                  <a:pt x="9" y="8"/>
                </a:cubicBezTo>
                <a:cubicBezTo>
                  <a:pt x="10" y="8"/>
                  <a:pt x="10" y="8"/>
                  <a:pt x="10" y="8"/>
                </a:cubicBezTo>
                <a:cubicBezTo>
                  <a:pt x="11" y="8"/>
                  <a:pt x="10" y="8"/>
                  <a:pt x="10" y="7"/>
                </a:cubicBezTo>
                <a:cubicBezTo>
                  <a:pt x="11" y="7"/>
                  <a:pt x="11" y="7"/>
                  <a:pt x="11" y="7"/>
                </a:cubicBezTo>
                <a:cubicBezTo>
                  <a:pt x="12" y="7"/>
                  <a:pt x="12" y="7"/>
                  <a:pt x="12" y="6"/>
                </a:cubicBezTo>
                <a:cubicBezTo>
                  <a:pt x="13" y="6"/>
                  <a:pt x="14" y="5"/>
                  <a:pt x="15" y="6"/>
                </a:cubicBezTo>
                <a:cubicBezTo>
                  <a:pt x="15" y="5"/>
                  <a:pt x="14" y="5"/>
                  <a:pt x="14" y="5"/>
                </a:cubicBezTo>
                <a:cubicBezTo>
                  <a:pt x="15" y="4"/>
                  <a:pt x="17" y="5"/>
                  <a:pt x="17" y="6"/>
                </a:cubicBezTo>
                <a:cubicBezTo>
                  <a:pt x="18" y="5"/>
                  <a:pt x="18" y="6"/>
                  <a:pt x="18" y="5"/>
                </a:cubicBezTo>
                <a:cubicBezTo>
                  <a:pt x="19" y="5"/>
                  <a:pt x="19" y="6"/>
                  <a:pt x="19" y="4"/>
                </a:cubicBezTo>
                <a:cubicBezTo>
                  <a:pt x="20" y="4"/>
                  <a:pt x="21" y="5"/>
                  <a:pt x="21" y="4"/>
                </a:cubicBezTo>
                <a:cubicBezTo>
                  <a:pt x="22" y="4"/>
                  <a:pt x="21" y="5"/>
                  <a:pt x="22" y="5"/>
                </a:cubicBezTo>
                <a:cubicBezTo>
                  <a:pt x="22" y="5"/>
                  <a:pt x="21" y="5"/>
                  <a:pt x="22" y="4"/>
                </a:cubicBezTo>
                <a:cubicBezTo>
                  <a:pt x="22" y="4"/>
                  <a:pt x="22" y="5"/>
                  <a:pt x="23" y="4"/>
                </a:cubicBezTo>
                <a:cubicBezTo>
                  <a:pt x="27" y="5"/>
                  <a:pt x="32" y="0"/>
                  <a:pt x="35" y="4"/>
                </a:cubicBezTo>
                <a:cubicBezTo>
                  <a:pt x="37" y="3"/>
                  <a:pt x="40" y="2"/>
                  <a:pt x="43" y="3"/>
                </a:cubicBezTo>
                <a:cubicBezTo>
                  <a:pt x="44" y="2"/>
                  <a:pt x="47" y="3"/>
                  <a:pt x="48" y="2"/>
                </a:cubicBezTo>
                <a:cubicBezTo>
                  <a:pt x="48" y="3"/>
                  <a:pt x="51" y="3"/>
                  <a:pt x="51" y="4"/>
                </a:cubicBezTo>
                <a:cubicBezTo>
                  <a:pt x="53" y="4"/>
                  <a:pt x="54" y="2"/>
                  <a:pt x="55" y="4"/>
                </a:cubicBezTo>
                <a:cubicBezTo>
                  <a:pt x="55" y="3"/>
                  <a:pt x="55" y="3"/>
                  <a:pt x="56" y="3"/>
                </a:cubicBezTo>
                <a:cubicBezTo>
                  <a:pt x="56" y="3"/>
                  <a:pt x="55" y="3"/>
                  <a:pt x="55" y="4"/>
                </a:cubicBezTo>
                <a:cubicBezTo>
                  <a:pt x="56" y="3"/>
                  <a:pt x="56" y="3"/>
                  <a:pt x="56" y="3"/>
                </a:cubicBezTo>
                <a:cubicBezTo>
                  <a:pt x="56" y="3"/>
                  <a:pt x="57" y="3"/>
                  <a:pt x="58" y="4"/>
                </a:cubicBezTo>
                <a:cubicBezTo>
                  <a:pt x="60" y="2"/>
                  <a:pt x="61" y="3"/>
                  <a:pt x="63" y="3"/>
                </a:cubicBezTo>
                <a:cubicBezTo>
                  <a:pt x="63" y="1"/>
                  <a:pt x="67" y="4"/>
                  <a:pt x="67" y="2"/>
                </a:cubicBezTo>
                <a:cubicBezTo>
                  <a:pt x="69" y="3"/>
                  <a:pt x="71" y="2"/>
                  <a:pt x="73" y="2"/>
                </a:cubicBezTo>
                <a:cubicBezTo>
                  <a:pt x="73" y="2"/>
                  <a:pt x="73" y="2"/>
                  <a:pt x="73" y="2"/>
                </a:cubicBezTo>
                <a:cubicBezTo>
                  <a:pt x="75" y="3"/>
                  <a:pt x="78" y="1"/>
                  <a:pt x="80" y="2"/>
                </a:cubicBezTo>
                <a:cubicBezTo>
                  <a:pt x="81" y="0"/>
                  <a:pt x="90" y="1"/>
                  <a:pt x="93" y="1"/>
                </a:cubicBezTo>
                <a:cubicBezTo>
                  <a:pt x="94" y="0"/>
                  <a:pt x="99" y="2"/>
                  <a:pt x="100" y="1"/>
                </a:cubicBezTo>
                <a:cubicBezTo>
                  <a:pt x="101" y="2"/>
                  <a:pt x="102" y="2"/>
                  <a:pt x="102" y="3"/>
                </a:cubicBezTo>
                <a:cubicBezTo>
                  <a:pt x="103" y="3"/>
                  <a:pt x="103" y="4"/>
                  <a:pt x="104" y="2"/>
                </a:cubicBezTo>
                <a:cubicBezTo>
                  <a:pt x="104" y="2"/>
                  <a:pt x="104" y="3"/>
                  <a:pt x="104" y="3"/>
                </a:cubicBezTo>
                <a:cubicBezTo>
                  <a:pt x="105" y="1"/>
                  <a:pt x="107" y="1"/>
                  <a:pt x="109" y="1"/>
                </a:cubicBezTo>
                <a:cubicBezTo>
                  <a:pt x="109" y="1"/>
                  <a:pt x="108" y="1"/>
                  <a:pt x="109" y="2"/>
                </a:cubicBezTo>
                <a:cubicBezTo>
                  <a:pt x="110" y="2"/>
                  <a:pt x="109" y="1"/>
                  <a:pt x="109" y="1"/>
                </a:cubicBezTo>
                <a:cubicBezTo>
                  <a:pt x="110" y="1"/>
                  <a:pt x="110" y="2"/>
                  <a:pt x="110" y="1"/>
                </a:cubicBezTo>
                <a:cubicBezTo>
                  <a:pt x="113" y="4"/>
                  <a:pt x="115" y="1"/>
                  <a:pt x="119" y="1"/>
                </a:cubicBezTo>
                <a:cubicBezTo>
                  <a:pt x="119" y="1"/>
                  <a:pt x="122" y="1"/>
                  <a:pt x="124" y="1"/>
                </a:cubicBezTo>
                <a:cubicBezTo>
                  <a:pt x="123" y="0"/>
                  <a:pt x="124" y="1"/>
                  <a:pt x="124" y="1"/>
                </a:cubicBezTo>
                <a:close/>
                <a:moveTo>
                  <a:pt x="209" y="103"/>
                </a:moveTo>
                <a:cubicBezTo>
                  <a:pt x="208" y="104"/>
                  <a:pt x="210" y="102"/>
                  <a:pt x="209" y="103"/>
                </a:cubicBezTo>
                <a:close/>
                <a:moveTo>
                  <a:pt x="202" y="148"/>
                </a:moveTo>
                <a:cubicBezTo>
                  <a:pt x="201" y="149"/>
                  <a:pt x="203" y="147"/>
                  <a:pt x="202" y="148"/>
                </a:cubicBezTo>
                <a:close/>
                <a:moveTo>
                  <a:pt x="200" y="149"/>
                </a:moveTo>
                <a:cubicBezTo>
                  <a:pt x="199" y="150"/>
                  <a:pt x="201" y="148"/>
                  <a:pt x="200" y="149"/>
                </a:cubicBezTo>
                <a:close/>
                <a:moveTo>
                  <a:pt x="1" y="101"/>
                </a:moveTo>
                <a:cubicBezTo>
                  <a:pt x="1" y="101"/>
                  <a:pt x="1" y="101"/>
                  <a:pt x="1" y="101"/>
                </a:cubicBezTo>
                <a:close/>
                <a:moveTo>
                  <a:pt x="3" y="75"/>
                </a:moveTo>
                <a:cubicBezTo>
                  <a:pt x="3" y="75"/>
                  <a:pt x="3" y="75"/>
                  <a:pt x="3" y="75"/>
                </a:cubicBezTo>
                <a:close/>
                <a:moveTo>
                  <a:pt x="9" y="10"/>
                </a:moveTo>
                <a:cubicBezTo>
                  <a:pt x="9" y="9"/>
                  <a:pt x="8" y="10"/>
                  <a:pt x="9" y="10"/>
                </a:cubicBezTo>
                <a:close/>
                <a:moveTo>
                  <a:pt x="89" y="2"/>
                </a:moveTo>
                <a:cubicBezTo>
                  <a:pt x="89" y="2"/>
                  <a:pt x="89" y="2"/>
                  <a:pt x="89" y="2"/>
                </a:cubicBezTo>
                <a:close/>
                <a:moveTo>
                  <a:pt x="106" y="2"/>
                </a:moveTo>
                <a:cubicBezTo>
                  <a:pt x="106" y="3"/>
                  <a:pt x="106" y="2"/>
                  <a:pt x="106" y="2"/>
                </a:cubicBezTo>
                <a:close/>
                <a:moveTo>
                  <a:pt x="155" y="2"/>
                </a:moveTo>
                <a:cubicBezTo>
                  <a:pt x="156" y="3"/>
                  <a:pt x="155" y="2"/>
                  <a:pt x="155" y="2"/>
                </a:cubicBezTo>
                <a:close/>
                <a:moveTo>
                  <a:pt x="182" y="2"/>
                </a:moveTo>
                <a:cubicBezTo>
                  <a:pt x="182" y="3"/>
                  <a:pt x="181" y="2"/>
                  <a:pt x="182" y="2"/>
                </a:cubicBezTo>
                <a:close/>
                <a:moveTo>
                  <a:pt x="182" y="2"/>
                </a:moveTo>
                <a:cubicBezTo>
                  <a:pt x="182" y="3"/>
                  <a:pt x="182" y="2"/>
                  <a:pt x="182" y="2"/>
                </a:cubicBezTo>
                <a:close/>
                <a:moveTo>
                  <a:pt x="45" y="3"/>
                </a:moveTo>
                <a:cubicBezTo>
                  <a:pt x="45" y="3"/>
                  <a:pt x="45" y="3"/>
                  <a:pt x="45" y="3"/>
                </a:cubicBezTo>
                <a:close/>
                <a:moveTo>
                  <a:pt x="105" y="3"/>
                </a:moveTo>
                <a:cubicBezTo>
                  <a:pt x="106" y="3"/>
                  <a:pt x="105" y="3"/>
                  <a:pt x="105" y="3"/>
                </a:cubicBezTo>
                <a:close/>
                <a:moveTo>
                  <a:pt x="67" y="3"/>
                </a:moveTo>
                <a:cubicBezTo>
                  <a:pt x="67" y="3"/>
                  <a:pt x="67" y="3"/>
                  <a:pt x="67" y="3"/>
                </a:cubicBezTo>
                <a:close/>
                <a:moveTo>
                  <a:pt x="69" y="3"/>
                </a:moveTo>
                <a:cubicBezTo>
                  <a:pt x="69" y="3"/>
                  <a:pt x="69" y="3"/>
                  <a:pt x="69" y="3"/>
                </a:cubicBezTo>
                <a:close/>
                <a:moveTo>
                  <a:pt x="174" y="3"/>
                </a:moveTo>
                <a:cubicBezTo>
                  <a:pt x="174" y="3"/>
                  <a:pt x="174" y="3"/>
                  <a:pt x="174" y="3"/>
                </a:cubicBezTo>
                <a:close/>
                <a:moveTo>
                  <a:pt x="43" y="4"/>
                </a:moveTo>
                <a:cubicBezTo>
                  <a:pt x="44" y="4"/>
                  <a:pt x="43" y="3"/>
                  <a:pt x="43" y="4"/>
                </a:cubicBezTo>
                <a:close/>
                <a:moveTo>
                  <a:pt x="44" y="4"/>
                </a:moveTo>
                <a:cubicBezTo>
                  <a:pt x="44" y="4"/>
                  <a:pt x="44" y="3"/>
                  <a:pt x="44" y="4"/>
                </a:cubicBezTo>
                <a:close/>
                <a:moveTo>
                  <a:pt x="60" y="4"/>
                </a:moveTo>
                <a:cubicBezTo>
                  <a:pt x="60" y="4"/>
                  <a:pt x="60" y="3"/>
                  <a:pt x="60" y="4"/>
                </a:cubicBezTo>
                <a:close/>
                <a:moveTo>
                  <a:pt x="104" y="4"/>
                </a:moveTo>
                <a:cubicBezTo>
                  <a:pt x="104" y="4"/>
                  <a:pt x="104" y="3"/>
                  <a:pt x="104" y="4"/>
                </a:cubicBezTo>
                <a:close/>
                <a:moveTo>
                  <a:pt x="103" y="4"/>
                </a:moveTo>
                <a:cubicBezTo>
                  <a:pt x="103" y="4"/>
                  <a:pt x="103" y="4"/>
                  <a:pt x="103" y="4"/>
                </a:cubicBezTo>
                <a:close/>
                <a:moveTo>
                  <a:pt x="27" y="4"/>
                </a:moveTo>
                <a:cubicBezTo>
                  <a:pt x="27" y="4"/>
                  <a:pt x="27" y="4"/>
                  <a:pt x="27" y="4"/>
                </a:cubicBezTo>
                <a:close/>
                <a:moveTo>
                  <a:pt x="59" y="4"/>
                </a:moveTo>
                <a:cubicBezTo>
                  <a:pt x="59" y="4"/>
                  <a:pt x="59" y="4"/>
                  <a:pt x="59" y="4"/>
                </a:cubicBezTo>
                <a:close/>
                <a:moveTo>
                  <a:pt x="104" y="4"/>
                </a:moveTo>
                <a:cubicBezTo>
                  <a:pt x="104" y="4"/>
                  <a:pt x="104" y="4"/>
                  <a:pt x="104" y="4"/>
                </a:cubicBezTo>
                <a:close/>
                <a:moveTo>
                  <a:pt x="169" y="4"/>
                </a:moveTo>
                <a:cubicBezTo>
                  <a:pt x="170" y="4"/>
                  <a:pt x="169" y="4"/>
                  <a:pt x="169" y="4"/>
                </a:cubicBezTo>
                <a:close/>
                <a:moveTo>
                  <a:pt x="26" y="4"/>
                </a:moveTo>
                <a:cubicBezTo>
                  <a:pt x="26" y="5"/>
                  <a:pt x="26" y="4"/>
                  <a:pt x="26" y="4"/>
                </a:cubicBezTo>
                <a:close/>
                <a:moveTo>
                  <a:pt x="50" y="4"/>
                </a:moveTo>
                <a:cubicBezTo>
                  <a:pt x="51" y="5"/>
                  <a:pt x="50" y="4"/>
                  <a:pt x="50" y="4"/>
                </a:cubicBezTo>
                <a:close/>
                <a:moveTo>
                  <a:pt x="190" y="5"/>
                </a:moveTo>
                <a:cubicBezTo>
                  <a:pt x="190" y="5"/>
                  <a:pt x="190" y="5"/>
                  <a:pt x="190" y="5"/>
                </a:cubicBezTo>
                <a:close/>
                <a:moveTo>
                  <a:pt x="20" y="5"/>
                </a:moveTo>
                <a:cubicBezTo>
                  <a:pt x="20" y="5"/>
                  <a:pt x="20" y="5"/>
                  <a:pt x="20" y="5"/>
                </a:cubicBezTo>
                <a:close/>
                <a:moveTo>
                  <a:pt x="19" y="6"/>
                </a:moveTo>
                <a:cubicBezTo>
                  <a:pt x="19" y="6"/>
                  <a:pt x="19" y="6"/>
                  <a:pt x="19" y="6"/>
                </a:cubicBezTo>
                <a:close/>
                <a:moveTo>
                  <a:pt x="13" y="7"/>
                </a:moveTo>
                <a:cubicBezTo>
                  <a:pt x="13" y="7"/>
                  <a:pt x="12" y="6"/>
                  <a:pt x="13" y="7"/>
                </a:cubicBezTo>
                <a:close/>
                <a:moveTo>
                  <a:pt x="11" y="8"/>
                </a:moveTo>
                <a:cubicBezTo>
                  <a:pt x="11" y="8"/>
                  <a:pt x="11" y="8"/>
                  <a:pt x="11" y="8"/>
                </a:cubicBezTo>
                <a:close/>
                <a:moveTo>
                  <a:pt x="198" y="8"/>
                </a:moveTo>
                <a:cubicBezTo>
                  <a:pt x="199" y="8"/>
                  <a:pt x="198" y="8"/>
                  <a:pt x="198" y="8"/>
                </a:cubicBezTo>
                <a:close/>
                <a:moveTo>
                  <a:pt x="10" y="9"/>
                </a:moveTo>
                <a:cubicBezTo>
                  <a:pt x="10" y="9"/>
                  <a:pt x="10" y="9"/>
                  <a:pt x="10" y="9"/>
                </a:cubicBezTo>
                <a:close/>
                <a:moveTo>
                  <a:pt x="9" y="9"/>
                </a:moveTo>
                <a:cubicBezTo>
                  <a:pt x="9" y="10"/>
                  <a:pt x="9" y="9"/>
                  <a:pt x="9" y="9"/>
                </a:cubicBezTo>
                <a:close/>
                <a:moveTo>
                  <a:pt x="202" y="9"/>
                </a:moveTo>
                <a:cubicBezTo>
                  <a:pt x="203" y="10"/>
                  <a:pt x="202" y="9"/>
                  <a:pt x="202" y="9"/>
                </a:cubicBezTo>
                <a:close/>
                <a:moveTo>
                  <a:pt x="7" y="11"/>
                </a:moveTo>
                <a:cubicBezTo>
                  <a:pt x="8" y="11"/>
                  <a:pt x="7" y="10"/>
                  <a:pt x="7" y="11"/>
                </a:cubicBezTo>
                <a:close/>
                <a:moveTo>
                  <a:pt x="8" y="11"/>
                </a:moveTo>
                <a:cubicBezTo>
                  <a:pt x="8" y="11"/>
                  <a:pt x="8" y="10"/>
                  <a:pt x="8" y="11"/>
                </a:cubicBezTo>
                <a:close/>
                <a:moveTo>
                  <a:pt x="8" y="11"/>
                </a:moveTo>
                <a:cubicBezTo>
                  <a:pt x="8" y="11"/>
                  <a:pt x="8" y="11"/>
                  <a:pt x="8" y="11"/>
                </a:cubicBezTo>
                <a:close/>
                <a:moveTo>
                  <a:pt x="6" y="16"/>
                </a:moveTo>
                <a:cubicBezTo>
                  <a:pt x="6" y="16"/>
                  <a:pt x="6" y="16"/>
                  <a:pt x="6" y="16"/>
                </a:cubicBezTo>
                <a:close/>
                <a:moveTo>
                  <a:pt x="6" y="18"/>
                </a:moveTo>
                <a:cubicBezTo>
                  <a:pt x="7" y="18"/>
                  <a:pt x="6" y="18"/>
                  <a:pt x="6" y="18"/>
                </a:cubicBezTo>
                <a:close/>
                <a:moveTo>
                  <a:pt x="6" y="18"/>
                </a:moveTo>
                <a:cubicBezTo>
                  <a:pt x="6" y="19"/>
                  <a:pt x="6" y="17"/>
                  <a:pt x="6" y="18"/>
                </a:cubicBezTo>
                <a:close/>
                <a:moveTo>
                  <a:pt x="5" y="19"/>
                </a:moveTo>
                <a:cubicBezTo>
                  <a:pt x="5" y="19"/>
                  <a:pt x="5" y="19"/>
                  <a:pt x="5" y="19"/>
                </a:cubicBezTo>
                <a:close/>
                <a:moveTo>
                  <a:pt x="5" y="20"/>
                </a:moveTo>
                <a:cubicBezTo>
                  <a:pt x="5" y="20"/>
                  <a:pt x="5" y="20"/>
                  <a:pt x="5" y="20"/>
                </a:cubicBezTo>
                <a:close/>
                <a:moveTo>
                  <a:pt x="4" y="22"/>
                </a:moveTo>
                <a:cubicBezTo>
                  <a:pt x="5" y="22"/>
                  <a:pt x="4" y="22"/>
                  <a:pt x="4" y="22"/>
                </a:cubicBezTo>
                <a:close/>
                <a:moveTo>
                  <a:pt x="206" y="22"/>
                </a:moveTo>
                <a:cubicBezTo>
                  <a:pt x="207" y="22"/>
                  <a:pt x="206" y="22"/>
                  <a:pt x="206" y="22"/>
                </a:cubicBezTo>
                <a:close/>
                <a:moveTo>
                  <a:pt x="4" y="23"/>
                </a:moveTo>
                <a:cubicBezTo>
                  <a:pt x="4" y="23"/>
                  <a:pt x="4" y="23"/>
                  <a:pt x="4" y="23"/>
                </a:cubicBezTo>
                <a:close/>
                <a:moveTo>
                  <a:pt x="5" y="30"/>
                </a:moveTo>
                <a:cubicBezTo>
                  <a:pt x="5" y="30"/>
                  <a:pt x="5" y="30"/>
                  <a:pt x="5" y="30"/>
                </a:cubicBezTo>
                <a:close/>
                <a:moveTo>
                  <a:pt x="4" y="33"/>
                </a:moveTo>
                <a:cubicBezTo>
                  <a:pt x="5" y="33"/>
                  <a:pt x="4" y="33"/>
                  <a:pt x="4" y="33"/>
                </a:cubicBezTo>
                <a:close/>
                <a:moveTo>
                  <a:pt x="4" y="34"/>
                </a:moveTo>
                <a:cubicBezTo>
                  <a:pt x="5" y="34"/>
                  <a:pt x="4" y="33"/>
                  <a:pt x="4" y="34"/>
                </a:cubicBezTo>
                <a:close/>
                <a:moveTo>
                  <a:pt x="206" y="39"/>
                </a:moveTo>
                <a:cubicBezTo>
                  <a:pt x="206" y="39"/>
                  <a:pt x="206" y="39"/>
                  <a:pt x="206" y="39"/>
                </a:cubicBezTo>
                <a:close/>
                <a:moveTo>
                  <a:pt x="206" y="40"/>
                </a:moveTo>
                <a:cubicBezTo>
                  <a:pt x="207" y="40"/>
                  <a:pt x="206" y="40"/>
                  <a:pt x="206" y="40"/>
                </a:cubicBezTo>
                <a:close/>
                <a:moveTo>
                  <a:pt x="206" y="48"/>
                </a:moveTo>
                <a:cubicBezTo>
                  <a:pt x="207" y="48"/>
                  <a:pt x="206" y="47"/>
                  <a:pt x="206" y="48"/>
                </a:cubicBezTo>
                <a:close/>
                <a:moveTo>
                  <a:pt x="205" y="49"/>
                </a:moveTo>
                <a:cubicBezTo>
                  <a:pt x="206" y="49"/>
                  <a:pt x="205" y="49"/>
                  <a:pt x="205" y="49"/>
                </a:cubicBezTo>
                <a:close/>
                <a:moveTo>
                  <a:pt x="4" y="55"/>
                </a:moveTo>
                <a:cubicBezTo>
                  <a:pt x="5" y="55"/>
                  <a:pt x="4" y="55"/>
                  <a:pt x="4" y="55"/>
                </a:cubicBezTo>
                <a:close/>
                <a:moveTo>
                  <a:pt x="4" y="56"/>
                </a:moveTo>
                <a:cubicBezTo>
                  <a:pt x="5" y="56"/>
                  <a:pt x="4" y="56"/>
                  <a:pt x="4" y="56"/>
                </a:cubicBezTo>
                <a:close/>
                <a:moveTo>
                  <a:pt x="208" y="67"/>
                </a:moveTo>
                <a:cubicBezTo>
                  <a:pt x="208" y="67"/>
                  <a:pt x="208" y="67"/>
                  <a:pt x="208" y="67"/>
                </a:cubicBezTo>
                <a:close/>
                <a:moveTo>
                  <a:pt x="4" y="70"/>
                </a:moveTo>
                <a:cubicBezTo>
                  <a:pt x="5" y="73"/>
                  <a:pt x="3" y="69"/>
                  <a:pt x="4" y="70"/>
                </a:cubicBezTo>
                <a:close/>
                <a:moveTo>
                  <a:pt x="4" y="71"/>
                </a:moveTo>
                <a:cubicBezTo>
                  <a:pt x="5" y="71"/>
                  <a:pt x="4" y="70"/>
                  <a:pt x="4" y="71"/>
                </a:cubicBezTo>
                <a:close/>
                <a:moveTo>
                  <a:pt x="4" y="75"/>
                </a:moveTo>
                <a:cubicBezTo>
                  <a:pt x="5" y="75"/>
                  <a:pt x="4" y="74"/>
                  <a:pt x="4" y="75"/>
                </a:cubicBezTo>
                <a:close/>
                <a:moveTo>
                  <a:pt x="4" y="75"/>
                </a:moveTo>
                <a:cubicBezTo>
                  <a:pt x="4" y="75"/>
                  <a:pt x="4" y="75"/>
                  <a:pt x="4" y="75"/>
                </a:cubicBezTo>
                <a:close/>
                <a:moveTo>
                  <a:pt x="4" y="75"/>
                </a:moveTo>
                <a:cubicBezTo>
                  <a:pt x="5" y="75"/>
                  <a:pt x="4" y="75"/>
                  <a:pt x="4" y="75"/>
                </a:cubicBezTo>
                <a:close/>
                <a:moveTo>
                  <a:pt x="4" y="76"/>
                </a:moveTo>
                <a:cubicBezTo>
                  <a:pt x="4" y="76"/>
                  <a:pt x="4" y="76"/>
                  <a:pt x="4" y="76"/>
                </a:cubicBezTo>
                <a:close/>
                <a:moveTo>
                  <a:pt x="3" y="77"/>
                </a:moveTo>
                <a:cubicBezTo>
                  <a:pt x="3" y="77"/>
                  <a:pt x="3" y="77"/>
                  <a:pt x="3" y="77"/>
                </a:cubicBezTo>
                <a:close/>
                <a:moveTo>
                  <a:pt x="209" y="83"/>
                </a:moveTo>
                <a:cubicBezTo>
                  <a:pt x="209" y="83"/>
                  <a:pt x="208" y="83"/>
                  <a:pt x="209" y="83"/>
                </a:cubicBezTo>
                <a:close/>
                <a:moveTo>
                  <a:pt x="207" y="92"/>
                </a:moveTo>
                <a:cubicBezTo>
                  <a:pt x="207" y="93"/>
                  <a:pt x="207" y="92"/>
                  <a:pt x="207" y="92"/>
                </a:cubicBezTo>
                <a:close/>
                <a:moveTo>
                  <a:pt x="4" y="93"/>
                </a:moveTo>
                <a:cubicBezTo>
                  <a:pt x="4" y="93"/>
                  <a:pt x="4" y="93"/>
                  <a:pt x="4" y="93"/>
                </a:cubicBezTo>
                <a:close/>
                <a:moveTo>
                  <a:pt x="3" y="94"/>
                </a:moveTo>
                <a:cubicBezTo>
                  <a:pt x="4" y="94"/>
                  <a:pt x="3" y="94"/>
                  <a:pt x="3" y="94"/>
                </a:cubicBezTo>
                <a:close/>
                <a:moveTo>
                  <a:pt x="3" y="94"/>
                </a:moveTo>
                <a:cubicBezTo>
                  <a:pt x="3" y="94"/>
                  <a:pt x="3" y="94"/>
                  <a:pt x="3" y="94"/>
                </a:cubicBezTo>
                <a:close/>
                <a:moveTo>
                  <a:pt x="3" y="95"/>
                </a:moveTo>
                <a:cubicBezTo>
                  <a:pt x="3" y="95"/>
                  <a:pt x="3" y="95"/>
                  <a:pt x="3" y="95"/>
                </a:cubicBezTo>
                <a:close/>
                <a:moveTo>
                  <a:pt x="3" y="95"/>
                </a:moveTo>
                <a:cubicBezTo>
                  <a:pt x="3" y="95"/>
                  <a:pt x="2" y="95"/>
                  <a:pt x="3" y="95"/>
                </a:cubicBezTo>
                <a:close/>
                <a:moveTo>
                  <a:pt x="209" y="97"/>
                </a:moveTo>
                <a:cubicBezTo>
                  <a:pt x="209" y="98"/>
                  <a:pt x="208" y="97"/>
                  <a:pt x="209" y="97"/>
                </a:cubicBezTo>
                <a:close/>
                <a:moveTo>
                  <a:pt x="2" y="99"/>
                </a:moveTo>
                <a:cubicBezTo>
                  <a:pt x="2" y="100"/>
                  <a:pt x="2" y="98"/>
                  <a:pt x="2" y="99"/>
                </a:cubicBezTo>
                <a:close/>
                <a:moveTo>
                  <a:pt x="2" y="103"/>
                </a:moveTo>
                <a:cubicBezTo>
                  <a:pt x="2" y="103"/>
                  <a:pt x="2" y="103"/>
                  <a:pt x="2" y="103"/>
                </a:cubicBezTo>
                <a:close/>
                <a:moveTo>
                  <a:pt x="207" y="105"/>
                </a:moveTo>
                <a:cubicBezTo>
                  <a:pt x="207" y="105"/>
                  <a:pt x="207" y="104"/>
                  <a:pt x="207" y="105"/>
                </a:cubicBezTo>
                <a:close/>
                <a:moveTo>
                  <a:pt x="2" y="106"/>
                </a:moveTo>
                <a:cubicBezTo>
                  <a:pt x="2" y="106"/>
                  <a:pt x="1" y="106"/>
                  <a:pt x="2" y="106"/>
                </a:cubicBezTo>
                <a:close/>
                <a:moveTo>
                  <a:pt x="4" y="112"/>
                </a:moveTo>
                <a:cubicBezTo>
                  <a:pt x="4" y="113"/>
                  <a:pt x="4" y="112"/>
                  <a:pt x="4" y="112"/>
                </a:cubicBezTo>
                <a:close/>
                <a:moveTo>
                  <a:pt x="5" y="112"/>
                </a:moveTo>
                <a:cubicBezTo>
                  <a:pt x="5" y="113"/>
                  <a:pt x="5" y="112"/>
                  <a:pt x="5" y="112"/>
                </a:cubicBezTo>
                <a:close/>
                <a:moveTo>
                  <a:pt x="3" y="113"/>
                </a:moveTo>
                <a:cubicBezTo>
                  <a:pt x="4" y="113"/>
                  <a:pt x="3" y="113"/>
                  <a:pt x="3" y="113"/>
                </a:cubicBezTo>
                <a:close/>
                <a:moveTo>
                  <a:pt x="4" y="113"/>
                </a:moveTo>
                <a:cubicBezTo>
                  <a:pt x="4" y="113"/>
                  <a:pt x="4" y="113"/>
                  <a:pt x="4" y="113"/>
                </a:cubicBezTo>
                <a:close/>
                <a:moveTo>
                  <a:pt x="3" y="114"/>
                </a:moveTo>
                <a:cubicBezTo>
                  <a:pt x="4" y="114"/>
                  <a:pt x="3" y="114"/>
                  <a:pt x="3" y="114"/>
                </a:cubicBezTo>
                <a:close/>
                <a:moveTo>
                  <a:pt x="207" y="115"/>
                </a:moveTo>
                <a:cubicBezTo>
                  <a:pt x="208" y="116"/>
                  <a:pt x="208" y="114"/>
                  <a:pt x="207" y="115"/>
                </a:cubicBezTo>
                <a:close/>
                <a:moveTo>
                  <a:pt x="3" y="115"/>
                </a:moveTo>
                <a:cubicBezTo>
                  <a:pt x="3" y="115"/>
                  <a:pt x="3" y="115"/>
                  <a:pt x="3" y="115"/>
                </a:cubicBezTo>
                <a:close/>
                <a:moveTo>
                  <a:pt x="3" y="116"/>
                </a:moveTo>
                <a:cubicBezTo>
                  <a:pt x="3" y="116"/>
                  <a:pt x="2" y="116"/>
                  <a:pt x="3" y="116"/>
                </a:cubicBezTo>
                <a:close/>
                <a:moveTo>
                  <a:pt x="3" y="117"/>
                </a:moveTo>
                <a:cubicBezTo>
                  <a:pt x="3" y="117"/>
                  <a:pt x="2" y="117"/>
                  <a:pt x="3" y="117"/>
                </a:cubicBezTo>
                <a:close/>
                <a:moveTo>
                  <a:pt x="2" y="118"/>
                </a:moveTo>
                <a:cubicBezTo>
                  <a:pt x="2" y="118"/>
                  <a:pt x="2" y="118"/>
                  <a:pt x="2" y="118"/>
                </a:cubicBezTo>
                <a:close/>
                <a:moveTo>
                  <a:pt x="208" y="130"/>
                </a:moveTo>
                <a:cubicBezTo>
                  <a:pt x="208" y="130"/>
                  <a:pt x="208" y="130"/>
                  <a:pt x="208" y="130"/>
                </a:cubicBezTo>
                <a:close/>
                <a:moveTo>
                  <a:pt x="208" y="131"/>
                </a:moveTo>
                <a:cubicBezTo>
                  <a:pt x="208" y="131"/>
                  <a:pt x="208" y="131"/>
                  <a:pt x="208" y="131"/>
                </a:cubicBezTo>
                <a:close/>
                <a:moveTo>
                  <a:pt x="4" y="132"/>
                </a:moveTo>
                <a:cubicBezTo>
                  <a:pt x="4" y="132"/>
                  <a:pt x="4" y="132"/>
                  <a:pt x="4" y="132"/>
                </a:cubicBezTo>
                <a:close/>
                <a:moveTo>
                  <a:pt x="4" y="133"/>
                </a:moveTo>
                <a:cubicBezTo>
                  <a:pt x="4" y="133"/>
                  <a:pt x="4" y="132"/>
                  <a:pt x="4" y="133"/>
                </a:cubicBezTo>
                <a:close/>
                <a:moveTo>
                  <a:pt x="209" y="134"/>
                </a:moveTo>
                <a:cubicBezTo>
                  <a:pt x="209" y="134"/>
                  <a:pt x="209" y="134"/>
                  <a:pt x="209" y="134"/>
                </a:cubicBezTo>
                <a:close/>
                <a:moveTo>
                  <a:pt x="3" y="135"/>
                </a:moveTo>
                <a:cubicBezTo>
                  <a:pt x="3" y="135"/>
                  <a:pt x="3" y="135"/>
                  <a:pt x="3" y="135"/>
                </a:cubicBezTo>
                <a:close/>
                <a:moveTo>
                  <a:pt x="203" y="148"/>
                </a:moveTo>
                <a:cubicBezTo>
                  <a:pt x="203" y="148"/>
                  <a:pt x="203" y="148"/>
                  <a:pt x="203" y="148"/>
                </a:cubicBezTo>
                <a:close/>
                <a:moveTo>
                  <a:pt x="149" y="165"/>
                </a:moveTo>
                <a:cubicBezTo>
                  <a:pt x="150" y="166"/>
                  <a:pt x="150" y="164"/>
                  <a:pt x="149" y="165"/>
                </a:cubicBezTo>
                <a:close/>
                <a:moveTo>
                  <a:pt x="136" y="173"/>
                </a:moveTo>
                <a:cubicBezTo>
                  <a:pt x="137" y="174"/>
                  <a:pt x="135" y="172"/>
                  <a:pt x="136" y="173"/>
                </a:cubicBezTo>
                <a:close/>
                <a:moveTo>
                  <a:pt x="137" y="173"/>
                </a:moveTo>
                <a:cubicBezTo>
                  <a:pt x="137" y="174"/>
                  <a:pt x="137" y="173"/>
                  <a:pt x="137" y="173"/>
                </a:cubicBezTo>
                <a:close/>
                <a:moveTo>
                  <a:pt x="137" y="174"/>
                </a:moveTo>
                <a:cubicBezTo>
                  <a:pt x="137" y="174"/>
                  <a:pt x="136" y="174"/>
                  <a:pt x="137" y="174"/>
                </a:cubicBezTo>
                <a:close/>
                <a:moveTo>
                  <a:pt x="159" y="188"/>
                </a:moveTo>
                <a:cubicBezTo>
                  <a:pt x="159" y="189"/>
                  <a:pt x="159" y="188"/>
                  <a:pt x="159" y="188"/>
                </a:cubicBezTo>
                <a:close/>
              </a:path>
            </a:pathLst>
          </a:custGeom>
          <a:solidFill>
            <a:schemeClr val="accent6">
              <a:alpha val="30980"/>
            </a:schemeClr>
          </a:solidFill>
          <a:ln>
            <a:noFill/>
          </a:ln>
        </p:spPr>
        <p:txBody>
          <a:bodyPr spcFirstLastPara="1" wrap="square" lIns="96750" tIns="48375" rIns="96750" bIns="4837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“Data engineering and data pipelines have a big backlog.” (</a:t>
            </a:r>
            <a:r>
              <a:rPr lang="en-US" sz="1100" dirty="0"/>
              <a:t>IT</a:t>
            </a:r>
            <a:r>
              <a:rPr lang="en-US" sz="1100" b="0" i="0" u="none" strike="noStrike" cap="none" dirty="0">
                <a:solidFill>
                  <a:srgbClr val="000000"/>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10" name="Google Shape;411;ge9285175ea_0_54">
            <a:extLst>
              <a:ext uri="{FF2B5EF4-FFF2-40B4-BE49-F238E27FC236}">
                <a16:creationId xmlns:a16="http://schemas.microsoft.com/office/drawing/2014/main" id="{933F0C16-3D11-654D-AA6D-7BDE8778BE73}"/>
              </a:ext>
            </a:extLst>
          </p:cNvPr>
          <p:cNvSpPr/>
          <p:nvPr/>
        </p:nvSpPr>
        <p:spPr>
          <a:xfrm>
            <a:off x="5491537" y="3730872"/>
            <a:ext cx="3227005" cy="853529"/>
          </a:xfrm>
          <a:custGeom>
            <a:avLst/>
            <a:gdLst/>
            <a:ahLst/>
            <a:cxnLst/>
            <a:rect l="l" t="t" r="r" b="b"/>
            <a:pathLst>
              <a:path w="211" h="190" extrusionOk="0">
                <a:moveTo>
                  <a:pt x="124" y="1"/>
                </a:moveTo>
                <a:cubicBezTo>
                  <a:pt x="125" y="1"/>
                  <a:pt x="124" y="1"/>
                  <a:pt x="124" y="1"/>
                </a:cubicBezTo>
                <a:cubicBezTo>
                  <a:pt x="132" y="0"/>
                  <a:pt x="142" y="2"/>
                  <a:pt x="154" y="1"/>
                </a:cubicBezTo>
                <a:cubicBezTo>
                  <a:pt x="154" y="1"/>
                  <a:pt x="153" y="1"/>
                  <a:pt x="153" y="1"/>
                </a:cubicBezTo>
                <a:cubicBezTo>
                  <a:pt x="154" y="1"/>
                  <a:pt x="154" y="1"/>
                  <a:pt x="154" y="2"/>
                </a:cubicBezTo>
                <a:cubicBezTo>
                  <a:pt x="154" y="1"/>
                  <a:pt x="155" y="1"/>
                  <a:pt x="155" y="2"/>
                </a:cubicBezTo>
                <a:cubicBezTo>
                  <a:pt x="156" y="1"/>
                  <a:pt x="165" y="0"/>
                  <a:pt x="166" y="3"/>
                </a:cubicBezTo>
                <a:cubicBezTo>
                  <a:pt x="167" y="1"/>
                  <a:pt x="170" y="4"/>
                  <a:pt x="171" y="3"/>
                </a:cubicBezTo>
                <a:cubicBezTo>
                  <a:pt x="172" y="3"/>
                  <a:pt x="172" y="4"/>
                  <a:pt x="174" y="3"/>
                </a:cubicBezTo>
                <a:cubicBezTo>
                  <a:pt x="174" y="2"/>
                  <a:pt x="172" y="4"/>
                  <a:pt x="172" y="3"/>
                </a:cubicBezTo>
                <a:cubicBezTo>
                  <a:pt x="171" y="3"/>
                  <a:pt x="175" y="2"/>
                  <a:pt x="175" y="3"/>
                </a:cubicBezTo>
                <a:cubicBezTo>
                  <a:pt x="176" y="2"/>
                  <a:pt x="179" y="3"/>
                  <a:pt x="180" y="2"/>
                </a:cubicBezTo>
                <a:cubicBezTo>
                  <a:pt x="181" y="2"/>
                  <a:pt x="188" y="2"/>
                  <a:pt x="188" y="4"/>
                </a:cubicBezTo>
                <a:cubicBezTo>
                  <a:pt x="189" y="3"/>
                  <a:pt x="189" y="4"/>
                  <a:pt x="189" y="4"/>
                </a:cubicBezTo>
                <a:cubicBezTo>
                  <a:pt x="191" y="4"/>
                  <a:pt x="192" y="5"/>
                  <a:pt x="195" y="4"/>
                </a:cubicBezTo>
                <a:cubicBezTo>
                  <a:pt x="194" y="5"/>
                  <a:pt x="195" y="5"/>
                  <a:pt x="194" y="6"/>
                </a:cubicBezTo>
                <a:cubicBezTo>
                  <a:pt x="196" y="8"/>
                  <a:pt x="202" y="6"/>
                  <a:pt x="202" y="8"/>
                </a:cubicBezTo>
                <a:cubicBezTo>
                  <a:pt x="202" y="8"/>
                  <a:pt x="202" y="8"/>
                  <a:pt x="203" y="8"/>
                </a:cubicBezTo>
                <a:cubicBezTo>
                  <a:pt x="203" y="8"/>
                  <a:pt x="203" y="8"/>
                  <a:pt x="202" y="8"/>
                </a:cubicBezTo>
                <a:cubicBezTo>
                  <a:pt x="204" y="9"/>
                  <a:pt x="205" y="11"/>
                  <a:pt x="207" y="12"/>
                </a:cubicBezTo>
                <a:cubicBezTo>
                  <a:pt x="206" y="13"/>
                  <a:pt x="207" y="13"/>
                  <a:pt x="208" y="14"/>
                </a:cubicBezTo>
                <a:cubicBezTo>
                  <a:pt x="207" y="16"/>
                  <a:pt x="207" y="17"/>
                  <a:pt x="208" y="19"/>
                </a:cubicBezTo>
                <a:cubicBezTo>
                  <a:pt x="208" y="19"/>
                  <a:pt x="208" y="19"/>
                  <a:pt x="207" y="19"/>
                </a:cubicBezTo>
                <a:cubicBezTo>
                  <a:pt x="207" y="20"/>
                  <a:pt x="208" y="21"/>
                  <a:pt x="207" y="22"/>
                </a:cubicBezTo>
                <a:cubicBezTo>
                  <a:pt x="210" y="24"/>
                  <a:pt x="209" y="27"/>
                  <a:pt x="209" y="30"/>
                </a:cubicBezTo>
                <a:cubicBezTo>
                  <a:pt x="207" y="29"/>
                  <a:pt x="208" y="31"/>
                  <a:pt x="207" y="32"/>
                </a:cubicBezTo>
                <a:cubicBezTo>
                  <a:pt x="208" y="32"/>
                  <a:pt x="207" y="32"/>
                  <a:pt x="207" y="33"/>
                </a:cubicBezTo>
                <a:cubicBezTo>
                  <a:pt x="208" y="33"/>
                  <a:pt x="209" y="35"/>
                  <a:pt x="209" y="37"/>
                </a:cubicBezTo>
                <a:cubicBezTo>
                  <a:pt x="209" y="38"/>
                  <a:pt x="208" y="37"/>
                  <a:pt x="208" y="38"/>
                </a:cubicBezTo>
                <a:cubicBezTo>
                  <a:pt x="208" y="37"/>
                  <a:pt x="207" y="40"/>
                  <a:pt x="207" y="38"/>
                </a:cubicBezTo>
                <a:cubicBezTo>
                  <a:pt x="206" y="38"/>
                  <a:pt x="207" y="40"/>
                  <a:pt x="208" y="39"/>
                </a:cubicBezTo>
                <a:cubicBezTo>
                  <a:pt x="207" y="40"/>
                  <a:pt x="207" y="41"/>
                  <a:pt x="208" y="42"/>
                </a:cubicBezTo>
                <a:cubicBezTo>
                  <a:pt x="208" y="42"/>
                  <a:pt x="207" y="42"/>
                  <a:pt x="206" y="42"/>
                </a:cubicBezTo>
                <a:cubicBezTo>
                  <a:pt x="206" y="43"/>
                  <a:pt x="207" y="43"/>
                  <a:pt x="207" y="42"/>
                </a:cubicBezTo>
                <a:cubicBezTo>
                  <a:pt x="207" y="45"/>
                  <a:pt x="208" y="46"/>
                  <a:pt x="207" y="48"/>
                </a:cubicBezTo>
                <a:cubicBezTo>
                  <a:pt x="206" y="48"/>
                  <a:pt x="207" y="50"/>
                  <a:pt x="206" y="49"/>
                </a:cubicBezTo>
                <a:cubicBezTo>
                  <a:pt x="206" y="49"/>
                  <a:pt x="206" y="50"/>
                  <a:pt x="205" y="50"/>
                </a:cubicBezTo>
                <a:cubicBezTo>
                  <a:pt x="208" y="51"/>
                  <a:pt x="206" y="55"/>
                  <a:pt x="209" y="56"/>
                </a:cubicBezTo>
                <a:cubicBezTo>
                  <a:pt x="208" y="56"/>
                  <a:pt x="208" y="56"/>
                  <a:pt x="208" y="56"/>
                </a:cubicBezTo>
                <a:cubicBezTo>
                  <a:pt x="210" y="59"/>
                  <a:pt x="208" y="61"/>
                  <a:pt x="209" y="65"/>
                </a:cubicBezTo>
                <a:cubicBezTo>
                  <a:pt x="209" y="66"/>
                  <a:pt x="209" y="65"/>
                  <a:pt x="208" y="65"/>
                </a:cubicBezTo>
                <a:cubicBezTo>
                  <a:pt x="208" y="65"/>
                  <a:pt x="209" y="65"/>
                  <a:pt x="209" y="66"/>
                </a:cubicBezTo>
                <a:cubicBezTo>
                  <a:pt x="208" y="65"/>
                  <a:pt x="208" y="67"/>
                  <a:pt x="209" y="68"/>
                </a:cubicBezTo>
                <a:cubicBezTo>
                  <a:pt x="208" y="68"/>
                  <a:pt x="208" y="68"/>
                  <a:pt x="208" y="67"/>
                </a:cubicBezTo>
                <a:cubicBezTo>
                  <a:pt x="207" y="68"/>
                  <a:pt x="209" y="69"/>
                  <a:pt x="209" y="70"/>
                </a:cubicBezTo>
                <a:cubicBezTo>
                  <a:pt x="207" y="74"/>
                  <a:pt x="210" y="77"/>
                  <a:pt x="209" y="82"/>
                </a:cubicBezTo>
                <a:cubicBezTo>
                  <a:pt x="211" y="81"/>
                  <a:pt x="208" y="82"/>
                  <a:pt x="210" y="82"/>
                </a:cubicBezTo>
                <a:cubicBezTo>
                  <a:pt x="209" y="83"/>
                  <a:pt x="209" y="83"/>
                  <a:pt x="209" y="83"/>
                </a:cubicBezTo>
                <a:cubicBezTo>
                  <a:pt x="209" y="84"/>
                  <a:pt x="209" y="86"/>
                  <a:pt x="209" y="87"/>
                </a:cubicBezTo>
                <a:cubicBezTo>
                  <a:pt x="209" y="88"/>
                  <a:pt x="209" y="88"/>
                  <a:pt x="209" y="89"/>
                </a:cubicBezTo>
                <a:cubicBezTo>
                  <a:pt x="209" y="89"/>
                  <a:pt x="209" y="89"/>
                  <a:pt x="209" y="89"/>
                </a:cubicBezTo>
                <a:cubicBezTo>
                  <a:pt x="209" y="89"/>
                  <a:pt x="209" y="90"/>
                  <a:pt x="208" y="90"/>
                </a:cubicBezTo>
                <a:cubicBezTo>
                  <a:pt x="208" y="92"/>
                  <a:pt x="208" y="93"/>
                  <a:pt x="207" y="94"/>
                </a:cubicBezTo>
                <a:cubicBezTo>
                  <a:pt x="207" y="94"/>
                  <a:pt x="208" y="94"/>
                  <a:pt x="208" y="94"/>
                </a:cubicBezTo>
                <a:cubicBezTo>
                  <a:pt x="209" y="94"/>
                  <a:pt x="208" y="95"/>
                  <a:pt x="209" y="95"/>
                </a:cubicBezTo>
                <a:cubicBezTo>
                  <a:pt x="209" y="98"/>
                  <a:pt x="210" y="100"/>
                  <a:pt x="210" y="102"/>
                </a:cubicBezTo>
                <a:cubicBezTo>
                  <a:pt x="210" y="103"/>
                  <a:pt x="209" y="103"/>
                  <a:pt x="209" y="104"/>
                </a:cubicBezTo>
                <a:cubicBezTo>
                  <a:pt x="208" y="104"/>
                  <a:pt x="208" y="103"/>
                  <a:pt x="208" y="103"/>
                </a:cubicBezTo>
                <a:cubicBezTo>
                  <a:pt x="208" y="104"/>
                  <a:pt x="209" y="107"/>
                  <a:pt x="209" y="106"/>
                </a:cubicBezTo>
                <a:cubicBezTo>
                  <a:pt x="210" y="106"/>
                  <a:pt x="210" y="107"/>
                  <a:pt x="210" y="107"/>
                </a:cubicBezTo>
                <a:cubicBezTo>
                  <a:pt x="209" y="107"/>
                  <a:pt x="209" y="112"/>
                  <a:pt x="209" y="114"/>
                </a:cubicBezTo>
                <a:cubicBezTo>
                  <a:pt x="208" y="113"/>
                  <a:pt x="209" y="114"/>
                  <a:pt x="208" y="114"/>
                </a:cubicBezTo>
                <a:cubicBezTo>
                  <a:pt x="208" y="114"/>
                  <a:pt x="208" y="114"/>
                  <a:pt x="208" y="114"/>
                </a:cubicBezTo>
                <a:cubicBezTo>
                  <a:pt x="208" y="114"/>
                  <a:pt x="208" y="114"/>
                  <a:pt x="208" y="114"/>
                </a:cubicBezTo>
                <a:cubicBezTo>
                  <a:pt x="208" y="115"/>
                  <a:pt x="208" y="115"/>
                  <a:pt x="208" y="116"/>
                </a:cubicBezTo>
                <a:cubicBezTo>
                  <a:pt x="208" y="115"/>
                  <a:pt x="209" y="115"/>
                  <a:pt x="209" y="115"/>
                </a:cubicBezTo>
                <a:cubicBezTo>
                  <a:pt x="209" y="118"/>
                  <a:pt x="209" y="126"/>
                  <a:pt x="209" y="128"/>
                </a:cubicBezTo>
                <a:cubicBezTo>
                  <a:pt x="208" y="127"/>
                  <a:pt x="208" y="128"/>
                  <a:pt x="208" y="128"/>
                </a:cubicBezTo>
                <a:cubicBezTo>
                  <a:pt x="209" y="128"/>
                  <a:pt x="208" y="128"/>
                  <a:pt x="208" y="129"/>
                </a:cubicBezTo>
                <a:cubicBezTo>
                  <a:pt x="209" y="128"/>
                  <a:pt x="208" y="134"/>
                  <a:pt x="210" y="133"/>
                </a:cubicBezTo>
                <a:cubicBezTo>
                  <a:pt x="210" y="134"/>
                  <a:pt x="210" y="134"/>
                  <a:pt x="210" y="134"/>
                </a:cubicBezTo>
                <a:cubicBezTo>
                  <a:pt x="211" y="134"/>
                  <a:pt x="210" y="135"/>
                  <a:pt x="209" y="134"/>
                </a:cubicBezTo>
                <a:cubicBezTo>
                  <a:pt x="210" y="137"/>
                  <a:pt x="210" y="145"/>
                  <a:pt x="207" y="146"/>
                </a:cubicBezTo>
                <a:cubicBezTo>
                  <a:pt x="206" y="146"/>
                  <a:pt x="207" y="147"/>
                  <a:pt x="207" y="147"/>
                </a:cubicBezTo>
                <a:cubicBezTo>
                  <a:pt x="207" y="148"/>
                  <a:pt x="207" y="146"/>
                  <a:pt x="206" y="146"/>
                </a:cubicBezTo>
                <a:cubicBezTo>
                  <a:pt x="205" y="148"/>
                  <a:pt x="203" y="148"/>
                  <a:pt x="202" y="149"/>
                </a:cubicBezTo>
                <a:cubicBezTo>
                  <a:pt x="201" y="149"/>
                  <a:pt x="201" y="148"/>
                  <a:pt x="201" y="148"/>
                </a:cubicBezTo>
                <a:cubicBezTo>
                  <a:pt x="200" y="149"/>
                  <a:pt x="200" y="149"/>
                  <a:pt x="198" y="149"/>
                </a:cubicBezTo>
                <a:cubicBezTo>
                  <a:pt x="199" y="150"/>
                  <a:pt x="197" y="150"/>
                  <a:pt x="196" y="150"/>
                </a:cubicBezTo>
                <a:cubicBezTo>
                  <a:pt x="196" y="150"/>
                  <a:pt x="196" y="151"/>
                  <a:pt x="196" y="151"/>
                </a:cubicBezTo>
                <a:cubicBezTo>
                  <a:pt x="191" y="151"/>
                  <a:pt x="182" y="154"/>
                  <a:pt x="179" y="150"/>
                </a:cubicBezTo>
                <a:cubicBezTo>
                  <a:pt x="178" y="151"/>
                  <a:pt x="177" y="152"/>
                  <a:pt x="176" y="151"/>
                </a:cubicBezTo>
                <a:cubicBezTo>
                  <a:pt x="176" y="151"/>
                  <a:pt x="176" y="151"/>
                  <a:pt x="176" y="151"/>
                </a:cubicBezTo>
                <a:cubicBezTo>
                  <a:pt x="176" y="152"/>
                  <a:pt x="174" y="150"/>
                  <a:pt x="173" y="152"/>
                </a:cubicBezTo>
                <a:cubicBezTo>
                  <a:pt x="173" y="151"/>
                  <a:pt x="173" y="151"/>
                  <a:pt x="173" y="151"/>
                </a:cubicBezTo>
                <a:cubicBezTo>
                  <a:pt x="173" y="151"/>
                  <a:pt x="172" y="151"/>
                  <a:pt x="172" y="151"/>
                </a:cubicBezTo>
                <a:cubicBezTo>
                  <a:pt x="173" y="152"/>
                  <a:pt x="170" y="153"/>
                  <a:pt x="169" y="152"/>
                </a:cubicBezTo>
                <a:cubicBezTo>
                  <a:pt x="170" y="153"/>
                  <a:pt x="168" y="153"/>
                  <a:pt x="167" y="153"/>
                </a:cubicBezTo>
                <a:cubicBezTo>
                  <a:pt x="167" y="152"/>
                  <a:pt x="166" y="152"/>
                  <a:pt x="166" y="151"/>
                </a:cubicBezTo>
                <a:cubicBezTo>
                  <a:pt x="165" y="152"/>
                  <a:pt x="166" y="153"/>
                  <a:pt x="165" y="152"/>
                </a:cubicBezTo>
                <a:cubicBezTo>
                  <a:pt x="162" y="155"/>
                  <a:pt x="150" y="151"/>
                  <a:pt x="146" y="155"/>
                </a:cubicBezTo>
                <a:cubicBezTo>
                  <a:pt x="147" y="156"/>
                  <a:pt x="147" y="156"/>
                  <a:pt x="146" y="156"/>
                </a:cubicBezTo>
                <a:cubicBezTo>
                  <a:pt x="146" y="157"/>
                  <a:pt x="147" y="157"/>
                  <a:pt x="146" y="158"/>
                </a:cubicBezTo>
                <a:cubicBezTo>
                  <a:pt x="147" y="158"/>
                  <a:pt x="147" y="158"/>
                  <a:pt x="147" y="160"/>
                </a:cubicBezTo>
                <a:cubicBezTo>
                  <a:pt x="147" y="160"/>
                  <a:pt x="147" y="159"/>
                  <a:pt x="146" y="159"/>
                </a:cubicBezTo>
                <a:cubicBezTo>
                  <a:pt x="146" y="160"/>
                  <a:pt x="149" y="162"/>
                  <a:pt x="147" y="161"/>
                </a:cubicBezTo>
                <a:cubicBezTo>
                  <a:pt x="150" y="163"/>
                  <a:pt x="151" y="168"/>
                  <a:pt x="152" y="170"/>
                </a:cubicBezTo>
                <a:cubicBezTo>
                  <a:pt x="152" y="171"/>
                  <a:pt x="152" y="170"/>
                  <a:pt x="151" y="171"/>
                </a:cubicBezTo>
                <a:cubicBezTo>
                  <a:pt x="151" y="171"/>
                  <a:pt x="153" y="173"/>
                  <a:pt x="151" y="173"/>
                </a:cubicBezTo>
                <a:cubicBezTo>
                  <a:pt x="152" y="173"/>
                  <a:pt x="152" y="173"/>
                  <a:pt x="152" y="173"/>
                </a:cubicBezTo>
                <a:cubicBezTo>
                  <a:pt x="152" y="173"/>
                  <a:pt x="152" y="173"/>
                  <a:pt x="152" y="173"/>
                </a:cubicBezTo>
                <a:cubicBezTo>
                  <a:pt x="153" y="173"/>
                  <a:pt x="153" y="173"/>
                  <a:pt x="153" y="174"/>
                </a:cubicBezTo>
                <a:cubicBezTo>
                  <a:pt x="153" y="174"/>
                  <a:pt x="153" y="173"/>
                  <a:pt x="154" y="173"/>
                </a:cubicBezTo>
                <a:cubicBezTo>
                  <a:pt x="156" y="175"/>
                  <a:pt x="155" y="177"/>
                  <a:pt x="156" y="180"/>
                </a:cubicBezTo>
                <a:cubicBezTo>
                  <a:pt x="156" y="180"/>
                  <a:pt x="156" y="180"/>
                  <a:pt x="155" y="180"/>
                </a:cubicBezTo>
                <a:cubicBezTo>
                  <a:pt x="157" y="181"/>
                  <a:pt x="159" y="183"/>
                  <a:pt x="158" y="185"/>
                </a:cubicBezTo>
                <a:cubicBezTo>
                  <a:pt x="159" y="185"/>
                  <a:pt x="159" y="188"/>
                  <a:pt x="160" y="188"/>
                </a:cubicBezTo>
                <a:cubicBezTo>
                  <a:pt x="159" y="189"/>
                  <a:pt x="159" y="189"/>
                  <a:pt x="158" y="189"/>
                </a:cubicBezTo>
                <a:cubicBezTo>
                  <a:pt x="158" y="189"/>
                  <a:pt x="158" y="189"/>
                  <a:pt x="158" y="189"/>
                </a:cubicBezTo>
                <a:cubicBezTo>
                  <a:pt x="153" y="190"/>
                  <a:pt x="151" y="185"/>
                  <a:pt x="148" y="184"/>
                </a:cubicBezTo>
                <a:cubicBezTo>
                  <a:pt x="148" y="184"/>
                  <a:pt x="148" y="183"/>
                  <a:pt x="147" y="182"/>
                </a:cubicBezTo>
                <a:cubicBezTo>
                  <a:pt x="147" y="183"/>
                  <a:pt x="147" y="183"/>
                  <a:pt x="148" y="183"/>
                </a:cubicBezTo>
                <a:cubicBezTo>
                  <a:pt x="148" y="183"/>
                  <a:pt x="147" y="182"/>
                  <a:pt x="147" y="182"/>
                </a:cubicBezTo>
                <a:cubicBezTo>
                  <a:pt x="143" y="182"/>
                  <a:pt x="141" y="178"/>
                  <a:pt x="138" y="177"/>
                </a:cubicBezTo>
                <a:cubicBezTo>
                  <a:pt x="138" y="177"/>
                  <a:pt x="139" y="176"/>
                  <a:pt x="137" y="177"/>
                </a:cubicBezTo>
                <a:cubicBezTo>
                  <a:pt x="138" y="176"/>
                  <a:pt x="137" y="174"/>
                  <a:pt x="136" y="174"/>
                </a:cubicBezTo>
                <a:cubicBezTo>
                  <a:pt x="136" y="173"/>
                  <a:pt x="135" y="174"/>
                  <a:pt x="136" y="173"/>
                </a:cubicBezTo>
                <a:cubicBezTo>
                  <a:pt x="135" y="173"/>
                  <a:pt x="134" y="171"/>
                  <a:pt x="133" y="171"/>
                </a:cubicBezTo>
                <a:cubicBezTo>
                  <a:pt x="132" y="172"/>
                  <a:pt x="131" y="171"/>
                  <a:pt x="130" y="172"/>
                </a:cubicBezTo>
                <a:cubicBezTo>
                  <a:pt x="127" y="170"/>
                  <a:pt x="123" y="167"/>
                  <a:pt x="121" y="165"/>
                </a:cubicBezTo>
                <a:cubicBezTo>
                  <a:pt x="120" y="165"/>
                  <a:pt x="121" y="165"/>
                  <a:pt x="121" y="165"/>
                </a:cubicBezTo>
                <a:cubicBezTo>
                  <a:pt x="119" y="163"/>
                  <a:pt x="115" y="160"/>
                  <a:pt x="112" y="157"/>
                </a:cubicBezTo>
                <a:cubicBezTo>
                  <a:pt x="109" y="158"/>
                  <a:pt x="106" y="156"/>
                  <a:pt x="104" y="154"/>
                </a:cubicBezTo>
                <a:cubicBezTo>
                  <a:pt x="102" y="155"/>
                  <a:pt x="99" y="155"/>
                  <a:pt x="98" y="153"/>
                </a:cubicBezTo>
                <a:cubicBezTo>
                  <a:pt x="96" y="153"/>
                  <a:pt x="96" y="154"/>
                  <a:pt x="95" y="154"/>
                </a:cubicBezTo>
                <a:cubicBezTo>
                  <a:pt x="95" y="154"/>
                  <a:pt x="95" y="154"/>
                  <a:pt x="96" y="154"/>
                </a:cubicBezTo>
                <a:cubicBezTo>
                  <a:pt x="96" y="154"/>
                  <a:pt x="95" y="154"/>
                  <a:pt x="95" y="154"/>
                </a:cubicBezTo>
                <a:cubicBezTo>
                  <a:pt x="91" y="157"/>
                  <a:pt x="88" y="155"/>
                  <a:pt x="84" y="156"/>
                </a:cubicBezTo>
                <a:cubicBezTo>
                  <a:pt x="84" y="155"/>
                  <a:pt x="82" y="153"/>
                  <a:pt x="81" y="152"/>
                </a:cubicBezTo>
                <a:cubicBezTo>
                  <a:pt x="80" y="152"/>
                  <a:pt x="80" y="153"/>
                  <a:pt x="79" y="153"/>
                </a:cubicBezTo>
                <a:cubicBezTo>
                  <a:pt x="79" y="154"/>
                  <a:pt x="77" y="155"/>
                  <a:pt x="76" y="155"/>
                </a:cubicBezTo>
                <a:cubicBezTo>
                  <a:pt x="76" y="156"/>
                  <a:pt x="74" y="155"/>
                  <a:pt x="73" y="156"/>
                </a:cubicBezTo>
                <a:cubicBezTo>
                  <a:pt x="73" y="154"/>
                  <a:pt x="71" y="155"/>
                  <a:pt x="71" y="153"/>
                </a:cubicBezTo>
                <a:cubicBezTo>
                  <a:pt x="70" y="153"/>
                  <a:pt x="71" y="154"/>
                  <a:pt x="70" y="154"/>
                </a:cubicBezTo>
                <a:cubicBezTo>
                  <a:pt x="70" y="154"/>
                  <a:pt x="70" y="153"/>
                  <a:pt x="70" y="154"/>
                </a:cubicBezTo>
                <a:cubicBezTo>
                  <a:pt x="69" y="153"/>
                  <a:pt x="70" y="153"/>
                  <a:pt x="69" y="152"/>
                </a:cubicBezTo>
                <a:cubicBezTo>
                  <a:pt x="64" y="155"/>
                  <a:pt x="60" y="153"/>
                  <a:pt x="54" y="152"/>
                </a:cubicBezTo>
                <a:cubicBezTo>
                  <a:pt x="55" y="153"/>
                  <a:pt x="53" y="151"/>
                  <a:pt x="53" y="153"/>
                </a:cubicBezTo>
                <a:cubicBezTo>
                  <a:pt x="49" y="151"/>
                  <a:pt x="48" y="154"/>
                  <a:pt x="43" y="153"/>
                </a:cubicBezTo>
                <a:cubicBezTo>
                  <a:pt x="41" y="153"/>
                  <a:pt x="38" y="152"/>
                  <a:pt x="36" y="153"/>
                </a:cubicBezTo>
                <a:cubicBezTo>
                  <a:pt x="35" y="151"/>
                  <a:pt x="32" y="153"/>
                  <a:pt x="30" y="153"/>
                </a:cubicBezTo>
                <a:cubicBezTo>
                  <a:pt x="30" y="153"/>
                  <a:pt x="30" y="153"/>
                  <a:pt x="30" y="152"/>
                </a:cubicBezTo>
                <a:cubicBezTo>
                  <a:pt x="25" y="151"/>
                  <a:pt x="18" y="156"/>
                  <a:pt x="13" y="150"/>
                </a:cubicBezTo>
                <a:cubicBezTo>
                  <a:pt x="12" y="150"/>
                  <a:pt x="12" y="151"/>
                  <a:pt x="11" y="151"/>
                </a:cubicBezTo>
                <a:cubicBezTo>
                  <a:pt x="10" y="151"/>
                  <a:pt x="9" y="150"/>
                  <a:pt x="9" y="150"/>
                </a:cubicBezTo>
                <a:cubicBezTo>
                  <a:pt x="8" y="149"/>
                  <a:pt x="6" y="147"/>
                  <a:pt x="6" y="145"/>
                </a:cubicBezTo>
                <a:cubicBezTo>
                  <a:pt x="7" y="143"/>
                  <a:pt x="6" y="141"/>
                  <a:pt x="4" y="141"/>
                </a:cubicBezTo>
                <a:cubicBezTo>
                  <a:pt x="5" y="141"/>
                  <a:pt x="3" y="139"/>
                  <a:pt x="4" y="139"/>
                </a:cubicBezTo>
                <a:cubicBezTo>
                  <a:pt x="3" y="139"/>
                  <a:pt x="3" y="136"/>
                  <a:pt x="2" y="137"/>
                </a:cubicBezTo>
                <a:cubicBezTo>
                  <a:pt x="3" y="133"/>
                  <a:pt x="3" y="131"/>
                  <a:pt x="3" y="126"/>
                </a:cubicBezTo>
                <a:cubicBezTo>
                  <a:pt x="3" y="126"/>
                  <a:pt x="2" y="126"/>
                  <a:pt x="2" y="126"/>
                </a:cubicBezTo>
                <a:cubicBezTo>
                  <a:pt x="2" y="125"/>
                  <a:pt x="1" y="125"/>
                  <a:pt x="2" y="124"/>
                </a:cubicBezTo>
                <a:cubicBezTo>
                  <a:pt x="3" y="122"/>
                  <a:pt x="0" y="119"/>
                  <a:pt x="2" y="116"/>
                </a:cubicBezTo>
                <a:cubicBezTo>
                  <a:pt x="1" y="117"/>
                  <a:pt x="2" y="116"/>
                  <a:pt x="1" y="116"/>
                </a:cubicBezTo>
                <a:cubicBezTo>
                  <a:pt x="1" y="115"/>
                  <a:pt x="2" y="116"/>
                  <a:pt x="2" y="116"/>
                </a:cubicBezTo>
                <a:cubicBezTo>
                  <a:pt x="2" y="116"/>
                  <a:pt x="3" y="114"/>
                  <a:pt x="2" y="114"/>
                </a:cubicBezTo>
                <a:cubicBezTo>
                  <a:pt x="2" y="113"/>
                  <a:pt x="3" y="114"/>
                  <a:pt x="3" y="114"/>
                </a:cubicBezTo>
                <a:cubicBezTo>
                  <a:pt x="3" y="114"/>
                  <a:pt x="3" y="113"/>
                  <a:pt x="3" y="112"/>
                </a:cubicBezTo>
                <a:cubicBezTo>
                  <a:pt x="4" y="113"/>
                  <a:pt x="3" y="112"/>
                  <a:pt x="4" y="112"/>
                </a:cubicBezTo>
                <a:cubicBezTo>
                  <a:pt x="3" y="110"/>
                  <a:pt x="3" y="109"/>
                  <a:pt x="2" y="108"/>
                </a:cubicBezTo>
                <a:cubicBezTo>
                  <a:pt x="2" y="108"/>
                  <a:pt x="2" y="108"/>
                  <a:pt x="1" y="108"/>
                </a:cubicBezTo>
                <a:cubicBezTo>
                  <a:pt x="2" y="107"/>
                  <a:pt x="1" y="107"/>
                  <a:pt x="1" y="106"/>
                </a:cubicBezTo>
                <a:cubicBezTo>
                  <a:pt x="1" y="106"/>
                  <a:pt x="1" y="106"/>
                  <a:pt x="2" y="106"/>
                </a:cubicBezTo>
                <a:cubicBezTo>
                  <a:pt x="1" y="106"/>
                  <a:pt x="1" y="106"/>
                  <a:pt x="1" y="106"/>
                </a:cubicBezTo>
                <a:cubicBezTo>
                  <a:pt x="1" y="105"/>
                  <a:pt x="2" y="105"/>
                  <a:pt x="2" y="105"/>
                </a:cubicBezTo>
                <a:cubicBezTo>
                  <a:pt x="2" y="104"/>
                  <a:pt x="2" y="104"/>
                  <a:pt x="1" y="104"/>
                </a:cubicBezTo>
                <a:cubicBezTo>
                  <a:pt x="1" y="102"/>
                  <a:pt x="3" y="101"/>
                  <a:pt x="1" y="101"/>
                </a:cubicBezTo>
                <a:cubicBezTo>
                  <a:pt x="1" y="100"/>
                  <a:pt x="2" y="100"/>
                  <a:pt x="2" y="99"/>
                </a:cubicBezTo>
                <a:cubicBezTo>
                  <a:pt x="1" y="100"/>
                  <a:pt x="1" y="100"/>
                  <a:pt x="1" y="100"/>
                </a:cubicBezTo>
                <a:cubicBezTo>
                  <a:pt x="1" y="100"/>
                  <a:pt x="1" y="100"/>
                  <a:pt x="1" y="99"/>
                </a:cubicBezTo>
                <a:cubicBezTo>
                  <a:pt x="2" y="99"/>
                  <a:pt x="2" y="99"/>
                  <a:pt x="1" y="98"/>
                </a:cubicBezTo>
                <a:cubicBezTo>
                  <a:pt x="3" y="99"/>
                  <a:pt x="1" y="97"/>
                  <a:pt x="2" y="97"/>
                </a:cubicBezTo>
                <a:cubicBezTo>
                  <a:pt x="2" y="97"/>
                  <a:pt x="2" y="97"/>
                  <a:pt x="2" y="97"/>
                </a:cubicBezTo>
                <a:cubicBezTo>
                  <a:pt x="3" y="96"/>
                  <a:pt x="1" y="96"/>
                  <a:pt x="3" y="96"/>
                </a:cubicBezTo>
                <a:cubicBezTo>
                  <a:pt x="2" y="95"/>
                  <a:pt x="3" y="94"/>
                  <a:pt x="2" y="94"/>
                </a:cubicBezTo>
                <a:cubicBezTo>
                  <a:pt x="3" y="94"/>
                  <a:pt x="2" y="93"/>
                  <a:pt x="3" y="93"/>
                </a:cubicBezTo>
                <a:cubicBezTo>
                  <a:pt x="3" y="93"/>
                  <a:pt x="3" y="91"/>
                  <a:pt x="3" y="92"/>
                </a:cubicBezTo>
                <a:cubicBezTo>
                  <a:pt x="4" y="92"/>
                  <a:pt x="2" y="91"/>
                  <a:pt x="3" y="91"/>
                </a:cubicBezTo>
                <a:cubicBezTo>
                  <a:pt x="0" y="89"/>
                  <a:pt x="1" y="86"/>
                  <a:pt x="2" y="83"/>
                </a:cubicBezTo>
                <a:cubicBezTo>
                  <a:pt x="1" y="84"/>
                  <a:pt x="2" y="82"/>
                  <a:pt x="3" y="82"/>
                </a:cubicBezTo>
                <a:cubicBezTo>
                  <a:pt x="2" y="82"/>
                  <a:pt x="2" y="82"/>
                  <a:pt x="2" y="82"/>
                </a:cubicBezTo>
                <a:cubicBezTo>
                  <a:pt x="3" y="82"/>
                  <a:pt x="5" y="78"/>
                  <a:pt x="2" y="78"/>
                </a:cubicBezTo>
                <a:cubicBezTo>
                  <a:pt x="2" y="76"/>
                  <a:pt x="3" y="78"/>
                  <a:pt x="2" y="76"/>
                </a:cubicBezTo>
                <a:cubicBezTo>
                  <a:pt x="2" y="77"/>
                  <a:pt x="3" y="76"/>
                  <a:pt x="3" y="75"/>
                </a:cubicBezTo>
                <a:cubicBezTo>
                  <a:pt x="3" y="76"/>
                  <a:pt x="3" y="77"/>
                  <a:pt x="4" y="77"/>
                </a:cubicBezTo>
                <a:cubicBezTo>
                  <a:pt x="3" y="76"/>
                  <a:pt x="4" y="76"/>
                  <a:pt x="3" y="75"/>
                </a:cubicBezTo>
                <a:cubicBezTo>
                  <a:pt x="3" y="75"/>
                  <a:pt x="4" y="74"/>
                  <a:pt x="3" y="74"/>
                </a:cubicBezTo>
                <a:cubicBezTo>
                  <a:pt x="4" y="75"/>
                  <a:pt x="4" y="73"/>
                  <a:pt x="4" y="74"/>
                </a:cubicBezTo>
                <a:cubicBezTo>
                  <a:pt x="4" y="72"/>
                  <a:pt x="3" y="72"/>
                  <a:pt x="3" y="71"/>
                </a:cubicBezTo>
                <a:cubicBezTo>
                  <a:pt x="4" y="72"/>
                  <a:pt x="2" y="69"/>
                  <a:pt x="4" y="68"/>
                </a:cubicBezTo>
                <a:cubicBezTo>
                  <a:pt x="4" y="69"/>
                  <a:pt x="4" y="69"/>
                  <a:pt x="4" y="69"/>
                </a:cubicBezTo>
                <a:cubicBezTo>
                  <a:pt x="4" y="69"/>
                  <a:pt x="4" y="69"/>
                  <a:pt x="4" y="69"/>
                </a:cubicBezTo>
                <a:cubicBezTo>
                  <a:pt x="5" y="69"/>
                  <a:pt x="5" y="69"/>
                  <a:pt x="4" y="70"/>
                </a:cubicBezTo>
                <a:cubicBezTo>
                  <a:pt x="5" y="70"/>
                  <a:pt x="5" y="69"/>
                  <a:pt x="5" y="69"/>
                </a:cubicBezTo>
                <a:cubicBezTo>
                  <a:pt x="4" y="69"/>
                  <a:pt x="4" y="68"/>
                  <a:pt x="4" y="67"/>
                </a:cubicBezTo>
                <a:cubicBezTo>
                  <a:pt x="3" y="68"/>
                  <a:pt x="3" y="67"/>
                  <a:pt x="2" y="67"/>
                </a:cubicBezTo>
                <a:cubicBezTo>
                  <a:pt x="2" y="65"/>
                  <a:pt x="2" y="62"/>
                  <a:pt x="2" y="61"/>
                </a:cubicBezTo>
                <a:cubicBezTo>
                  <a:pt x="2" y="60"/>
                  <a:pt x="4" y="61"/>
                  <a:pt x="3" y="62"/>
                </a:cubicBezTo>
                <a:cubicBezTo>
                  <a:pt x="5" y="59"/>
                  <a:pt x="3" y="56"/>
                  <a:pt x="4" y="54"/>
                </a:cubicBezTo>
                <a:cubicBezTo>
                  <a:pt x="5" y="54"/>
                  <a:pt x="6" y="50"/>
                  <a:pt x="4" y="50"/>
                </a:cubicBezTo>
                <a:cubicBezTo>
                  <a:pt x="2" y="43"/>
                  <a:pt x="4" y="39"/>
                  <a:pt x="3" y="33"/>
                </a:cubicBezTo>
                <a:cubicBezTo>
                  <a:pt x="4" y="33"/>
                  <a:pt x="4" y="33"/>
                  <a:pt x="4" y="33"/>
                </a:cubicBezTo>
                <a:cubicBezTo>
                  <a:pt x="4" y="33"/>
                  <a:pt x="3" y="33"/>
                  <a:pt x="4" y="32"/>
                </a:cubicBezTo>
                <a:cubicBezTo>
                  <a:pt x="4" y="32"/>
                  <a:pt x="4" y="32"/>
                  <a:pt x="3" y="32"/>
                </a:cubicBezTo>
                <a:cubicBezTo>
                  <a:pt x="4" y="31"/>
                  <a:pt x="4" y="32"/>
                  <a:pt x="5" y="32"/>
                </a:cubicBezTo>
                <a:cubicBezTo>
                  <a:pt x="4" y="32"/>
                  <a:pt x="4" y="31"/>
                  <a:pt x="4" y="31"/>
                </a:cubicBezTo>
                <a:cubicBezTo>
                  <a:pt x="4" y="31"/>
                  <a:pt x="5" y="31"/>
                  <a:pt x="5" y="31"/>
                </a:cubicBezTo>
                <a:cubicBezTo>
                  <a:pt x="5" y="31"/>
                  <a:pt x="4" y="30"/>
                  <a:pt x="5" y="30"/>
                </a:cubicBezTo>
                <a:cubicBezTo>
                  <a:pt x="4" y="31"/>
                  <a:pt x="5" y="30"/>
                  <a:pt x="5" y="28"/>
                </a:cubicBezTo>
                <a:cubicBezTo>
                  <a:pt x="5" y="28"/>
                  <a:pt x="4" y="27"/>
                  <a:pt x="3" y="27"/>
                </a:cubicBezTo>
                <a:cubicBezTo>
                  <a:pt x="3" y="26"/>
                  <a:pt x="3" y="24"/>
                  <a:pt x="3" y="24"/>
                </a:cubicBezTo>
                <a:cubicBezTo>
                  <a:pt x="3" y="23"/>
                  <a:pt x="3" y="24"/>
                  <a:pt x="4" y="24"/>
                </a:cubicBezTo>
                <a:cubicBezTo>
                  <a:pt x="3" y="22"/>
                  <a:pt x="5" y="20"/>
                  <a:pt x="3" y="20"/>
                </a:cubicBezTo>
                <a:cubicBezTo>
                  <a:pt x="3" y="19"/>
                  <a:pt x="4" y="20"/>
                  <a:pt x="5" y="20"/>
                </a:cubicBezTo>
                <a:cubicBezTo>
                  <a:pt x="4" y="19"/>
                  <a:pt x="4" y="19"/>
                  <a:pt x="4" y="19"/>
                </a:cubicBezTo>
                <a:cubicBezTo>
                  <a:pt x="5" y="18"/>
                  <a:pt x="7" y="18"/>
                  <a:pt x="6" y="16"/>
                </a:cubicBezTo>
                <a:cubicBezTo>
                  <a:pt x="6" y="16"/>
                  <a:pt x="7" y="17"/>
                  <a:pt x="6" y="17"/>
                </a:cubicBezTo>
                <a:cubicBezTo>
                  <a:pt x="6" y="15"/>
                  <a:pt x="6" y="16"/>
                  <a:pt x="6" y="14"/>
                </a:cubicBezTo>
                <a:cubicBezTo>
                  <a:pt x="6" y="15"/>
                  <a:pt x="6" y="15"/>
                  <a:pt x="7" y="15"/>
                </a:cubicBezTo>
                <a:cubicBezTo>
                  <a:pt x="6" y="13"/>
                  <a:pt x="9" y="13"/>
                  <a:pt x="7" y="10"/>
                </a:cubicBezTo>
                <a:cubicBezTo>
                  <a:pt x="8" y="10"/>
                  <a:pt x="8" y="9"/>
                  <a:pt x="9" y="8"/>
                </a:cubicBezTo>
                <a:cubicBezTo>
                  <a:pt x="10" y="9"/>
                  <a:pt x="9" y="9"/>
                  <a:pt x="9" y="8"/>
                </a:cubicBezTo>
                <a:cubicBezTo>
                  <a:pt x="10" y="8"/>
                  <a:pt x="10" y="8"/>
                  <a:pt x="10" y="8"/>
                </a:cubicBezTo>
                <a:cubicBezTo>
                  <a:pt x="11" y="8"/>
                  <a:pt x="10" y="8"/>
                  <a:pt x="10" y="7"/>
                </a:cubicBezTo>
                <a:cubicBezTo>
                  <a:pt x="11" y="7"/>
                  <a:pt x="11" y="7"/>
                  <a:pt x="11" y="7"/>
                </a:cubicBezTo>
                <a:cubicBezTo>
                  <a:pt x="12" y="7"/>
                  <a:pt x="12" y="7"/>
                  <a:pt x="12" y="6"/>
                </a:cubicBezTo>
                <a:cubicBezTo>
                  <a:pt x="13" y="6"/>
                  <a:pt x="14" y="5"/>
                  <a:pt x="15" y="6"/>
                </a:cubicBezTo>
                <a:cubicBezTo>
                  <a:pt x="15" y="5"/>
                  <a:pt x="14" y="5"/>
                  <a:pt x="14" y="5"/>
                </a:cubicBezTo>
                <a:cubicBezTo>
                  <a:pt x="15" y="4"/>
                  <a:pt x="17" y="5"/>
                  <a:pt x="17" y="6"/>
                </a:cubicBezTo>
                <a:cubicBezTo>
                  <a:pt x="18" y="5"/>
                  <a:pt x="18" y="6"/>
                  <a:pt x="18" y="5"/>
                </a:cubicBezTo>
                <a:cubicBezTo>
                  <a:pt x="19" y="5"/>
                  <a:pt x="19" y="6"/>
                  <a:pt x="19" y="4"/>
                </a:cubicBezTo>
                <a:cubicBezTo>
                  <a:pt x="20" y="4"/>
                  <a:pt x="21" y="5"/>
                  <a:pt x="21" y="4"/>
                </a:cubicBezTo>
                <a:cubicBezTo>
                  <a:pt x="22" y="4"/>
                  <a:pt x="21" y="5"/>
                  <a:pt x="22" y="5"/>
                </a:cubicBezTo>
                <a:cubicBezTo>
                  <a:pt x="22" y="5"/>
                  <a:pt x="21" y="5"/>
                  <a:pt x="22" y="4"/>
                </a:cubicBezTo>
                <a:cubicBezTo>
                  <a:pt x="22" y="4"/>
                  <a:pt x="22" y="5"/>
                  <a:pt x="23" y="4"/>
                </a:cubicBezTo>
                <a:cubicBezTo>
                  <a:pt x="27" y="5"/>
                  <a:pt x="32" y="0"/>
                  <a:pt x="35" y="4"/>
                </a:cubicBezTo>
                <a:cubicBezTo>
                  <a:pt x="37" y="3"/>
                  <a:pt x="40" y="2"/>
                  <a:pt x="43" y="3"/>
                </a:cubicBezTo>
                <a:cubicBezTo>
                  <a:pt x="44" y="2"/>
                  <a:pt x="47" y="3"/>
                  <a:pt x="48" y="2"/>
                </a:cubicBezTo>
                <a:cubicBezTo>
                  <a:pt x="48" y="3"/>
                  <a:pt x="51" y="3"/>
                  <a:pt x="51" y="4"/>
                </a:cubicBezTo>
                <a:cubicBezTo>
                  <a:pt x="53" y="4"/>
                  <a:pt x="54" y="2"/>
                  <a:pt x="55" y="4"/>
                </a:cubicBezTo>
                <a:cubicBezTo>
                  <a:pt x="55" y="3"/>
                  <a:pt x="55" y="3"/>
                  <a:pt x="56" y="3"/>
                </a:cubicBezTo>
                <a:cubicBezTo>
                  <a:pt x="56" y="3"/>
                  <a:pt x="55" y="3"/>
                  <a:pt x="55" y="4"/>
                </a:cubicBezTo>
                <a:cubicBezTo>
                  <a:pt x="56" y="3"/>
                  <a:pt x="56" y="3"/>
                  <a:pt x="56" y="3"/>
                </a:cubicBezTo>
                <a:cubicBezTo>
                  <a:pt x="56" y="3"/>
                  <a:pt x="57" y="3"/>
                  <a:pt x="58" y="4"/>
                </a:cubicBezTo>
                <a:cubicBezTo>
                  <a:pt x="60" y="2"/>
                  <a:pt x="61" y="3"/>
                  <a:pt x="63" y="3"/>
                </a:cubicBezTo>
                <a:cubicBezTo>
                  <a:pt x="63" y="1"/>
                  <a:pt x="67" y="4"/>
                  <a:pt x="67" y="2"/>
                </a:cubicBezTo>
                <a:cubicBezTo>
                  <a:pt x="69" y="3"/>
                  <a:pt x="71" y="2"/>
                  <a:pt x="73" y="2"/>
                </a:cubicBezTo>
                <a:cubicBezTo>
                  <a:pt x="73" y="2"/>
                  <a:pt x="73" y="2"/>
                  <a:pt x="73" y="2"/>
                </a:cubicBezTo>
                <a:cubicBezTo>
                  <a:pt x="75" y="3"/>
                  <a:pt x="78" y="1"/>
                  <a:pt x="80" y="2"/>
                </a:cubicBezTo>
                <a:cubicBezTo>
                  <a:pt x="81" y="0"/>
                  <a:pt x="90" y="1"/>
                  <a:pt x="93" y="1"/>
                </a:cubicBezTo>
                <a:cubicBezTo>
                  <a:pt x="94" y="0"/>
                  <a:pt x="99" y="2"/>
                  <a:pt x="100" y="1"/>
                </a:cubicBezTo>
                <a:cubicBezTo>
                  <a:pt x="101" y="2"/>
                  <a:pt x="102" y="2"/>
                  <a:pt x="102" y="3"/>
                </a:cubicBezTo>
                <a:cubicBezTo>
                  <a:pt x="103" y="3"/>
                  <a:pt x="103" y="4"/>
                  <a:pt x="104" y="2"/>
                </a:cubicBezTo>
                <a:cubicBezTo>
                  <a:pt x="104" y="2"/>
                  <a:pt x="104" y="3"/>
                  <a:pt x="104" y="3"/>
                </a:cubicBezTo>
                <a:cubicBezTo>
                  <a:pt x="105" y="1"/>
                  <a:pt x="107" y="1"/>
                  <a:pt x="109" y="1"/>
                </a:cubicBezTo>
                <a:cubicBezTo>
                  <a:pt x="109" y="1"/>
                  <a:pt x="108" y="1"/>
                  <a:pt x="109" y="2"/>
                </a:cubicBezTo>
                <a:cubicBezTo>
                  <a:pt x="110" y="2"/>
                  <a:pt x="109" y="1"/>
                  <a:pt x="109" y="1"/>
                </a:cubicBezTo>
                <a:cubicBezTo>
                  <a:pt x="110" y="1"/>
                  <a:pt x="110" y="2"/>
                  <a:pt x="110" y="1"/>
                </a:cubicBezTo>
                <a:cubicBezTo>
                  <a:pt x="113" y="4"/>
                  <a:pt x="115" y="1"/>
                  <a:pt x="119" y="1"/>
                </a:cubicBezTo>
                <a:cubicBezTo>
                  <a:pt x="119" y="1"/>
                  <a:pt x="122" y="1"/>
                  <a:pt x="124" y="1"/>
                </a:cubicBezTo>
                <a:cubicBezTo>
                  <a:pt x="123" y="0"/>
                  <a:pt x="124" y="1"/>
                  <a:pt x="124" y="1"/>
                </a:cubicBezTo>
                <a:close/>
                <a:moveTo>
                  <a:pt x="209" y="103"/>
                </a:moveTo>
                <a:cubicBezTo>
                  <a:pt x="208" y="104"/>
                  <a:pt x="210" y="102"/>
                  <a:pt x="209" y="103"/>
                </a:cubicBezTo>
                <a:close/>
                <a:moveTo>
                  <a:pt x="202" y="148"/>
                </a:moveTo>
                <a:cubicBezTo>
                  <a:pt x="201" y="149"/>
                  <a:pt x="203" y="147"/>
                  <a:pt x="202" y="148"/>
                </a:cubicBezTo>
                <a:close/>
                <a:moveTo>
                  <a:pt x="200" y="149"/>
                </a:moveTo>
                <a:cubicBezTo>
                  <a:pt x="199" y="150"/>
                  <a:pt x="201" y="148"/>
                  <a:pt x="200" y="149"/>
                </a:cubicBezTo>
                <a:close/>
                <a:moveTo>
                  <a:pt x="1" y="101"/>
                </a:moveTo>
                <a:cubicBezTo>
                  <a:pt x="1" y="101"/>
                  <a:pt x="1" y="101"/>
                  <a:pt x="1" y="101"/>
                </a:cubicBezTo>
                <a:close/>
                <a:moveTo>
                  <a:pt x="3" y="75"/>
                </a:moveTo>
                <a:cubicBezTo>
                  <a:pt x="3" y="75"/>
                  <a:pt x="3" y="75"/>
                  <a:pt x="3" y="75"/>
                </a:cubicBezTo>
                <a:close/>
                <a:moveTo>
                  <a:pt x="9" y="10"/>
                </a:moveTo>
                <a:cubicBezTo>
                  <a:pt x="9" y="9"/>
                  <a:pt x="8" y="10"/>
                  <a:pt x="9" y="10"/>
                </a:cubicBezTo>
                <a:close/>
                <a:moveTo>
                  <a:pt x="89" y="2"/>
                </a:moveTo>
                <a:cubicBezTo>
                  <a:pt x="89" y="2"/>
                  <a:pt x="89" y="2"/>
                  <a:pt x="89" y="2"/>
                </a:cubicBezTo>
                <a:close/>
                <a:moveTo>
                  <a:pt x="106" y="2"/>
                </a:moveTo>
                <a:cubicBezTo>
                  <a:pt x="106" y="3"/>
                  <a:pt x="106" y="2"/>
                  <a:pt x="106" y="2"/>
                </a:cubicBezTo>
                <a:close/>
                <a:moveTo>
                  <a:pt x="155" y="2"/>
                </a:moveTo>
                <a:cubicBezTo>
                  <a:pt x="156" y="3"/>
                  <a:pt x="155" y="2"/>
                  <a:pt x="155" y="2"/>
                </a:cubicBezTo>
                <a:close/>
                <a:moveTo>
                  <a:pt x="182" y="2"/>
                </a:moveTo>
                <a:cubicBezTo>
                  <a:pt x="182" y="3"/>
                  <a:pt x="181" y="2"/>
                  <a:pt x="182" y="2"/>
                </a:cubicBezTo>
                <a:close/>
                <a:moveTo>
                  <a:pt x="182" y="2"/>
                </a:moveTo>
                <a:cubicBezTo>
                  <a:pt x="182" y="3"/>
                  <a:pt x="182" y="2"/>
                  <a:pt x="182" y="2"/>
                </a:cubicBezTo>
                <a:close/>
                <a:moveTo>
                  <a:pt x="45" y="3"/>
                </a:moveTo>
                <a:cubicBezTo>
                  <a:pt x="45" y="3"/>
                  <a:pt x="45" y="3"/>
                  <a:pt x="45" y="3"/>
                </a:cubicBezTo>
                <a:close/>
                <a:moveTo>
                  <a:pt x="105" y="3"/>
                </a:moveTo>
                <a:cubicBezTo>
                  <a:pt x="106" y="3"/>
                  <a:pt x="105" y="3"/>
                  <a:pt x="105" y="3"/>
                </a:cubicBezTo>
                <a:close/>
                <a:moveTo>
                  <a:pt x="67" y="3"/>
                </a:moveTo>
                <a:cubicBezTo>
                  <a:pt x="67" y="3"/>
                  <a:pt x="67" y="3"/>
                  <a:pt x="67" y="3"/>
                </a:cubicBezTo>
                <a:close/>
                <a:moveTo>
                  <a:pt x="69" y="3"/>
                </a:moveTo>
                <a:cubicBezTo>
                  <a:pt x="69" y="3"/>
                  <a:pt x="69" y="3"/>
                  <a:pt x="69" y="3"/>
                </a:cubicBezTo>
                <a:close/>
                <a:moveTo>
                  <a:pt x="174" y="3"/>
                </a:moveTo>
                <a:cubicBezTo>
                  <a:pt x="174" y="3"/>
                  <a:pt x="174" y="3"/>
                  <a:pt x="174" y="3"/>
                </a:cubicBezTo>
                <a:close/>
                <a:moveTo>
                  <a:pt x="43" y="4"/>
                </a:moveTo>
                <a:cubicBezTo>
                  <a:pt x="44" y="4"/>
                  <a:pt x="43" y="3"/>
                  <a:pt x="43" y="4"/>
                </a:cubicBezTo>
                <a:close/>
                <a:moveTo>
                  <a:pt x="44" y="4"/>
                </a:moveTo>
                <a:cubicBezTo>
                  <a:pt x="44" y="4"/>
                  <a:pt x="44" y="3"/>
                  <a:pt x="44" y="4"/>
                </a:cubicBezTo>
                <a:close/>
                <a:moveTo>
                  <a:pt x="60" y="4"/>
                </a:moveTo>
                <a:cubicBezTo>
                  <a:pt x="60" y="4"/>
                  <a:pt x="60" y="3"/>
                  <a:pt x="60" y="4"/>
                </a:cubicBezTo>
                <a:close/>
                <a:moveTo>
                  <a:pt x="104" y="4"/>
                </a:moveTo>
                <a:cubicBezTo>
                  <a:pt x="104" y="4"/>
                  <a:pt x="104" y="3"/>
                  <a:pt x="104" y="4"/>
                </a:cubicBezTo>
                <a:close/>
                <a:moveTo>
                  <a:pt x="103" y="4"/>
                </a:moveTo>
                <a:cubicBezTo>
                  <a:pt x="103" y="4"/>
                  <a:pt x="103" y="4"/>
                  <a:pt x="103" y="4"/>
                </a:cubicBezTo>
                <a:close/>
                <a:moveTo>
                  <a:pt x="27" y="4"/>
                </a:moveTo>
                <a:cubicBezTo>
                  <a:pt x="27" y="4"/>
                  <a:pt x="27" y="4"/>
                  <a:pt x="27" y="4"/>
                </a:cubicBezTo>
                <a:close/>
                <a:moveTo>
                  <a:pt x="59" y="4"/>
                </a:moveTo>
                <a:cubicBezTo>
                  <a:pt x="59" y="4"/>
                  <a:pt x="59" y="4"/>
                  <a:pt x="59" y="4"/>
                </a:cubicBezTo>
                <a:close/>
                <a:moveTo>
                  <a:pt x="104" y="4"/>
                </a:moveTo>
                <a:cubicBezTo>
                  <a:pt x="104" y="4"/>
                  <a:pt x="104" y="4"/>
                  <a:pt x="104" y="4"/>
                </a:cubicBezTo>
                <a:close/>
                <a:moveTo>
                  <a:pt x="169" y="4"/>
                </a:moveTo>
                <a:cubicBezTo>
                  <a:pt x="170" y="4"/>
                  <a:pt x="169" y="4"/>
                  <a:pt x="169" y="4"/>
                </a:cubicBezTo>
                <a:close/>
                <a:moveTo>
                  <a:pt x="26" y="4"/>
                </a:moveTo>
                <a:cubicBezTo>
                  <a:pt x="26" y="5"/>
                  <a:pt x="26" y="4"/>
                  <a:pt x="26" y="4"/>
                </a:cubicBezTo>
                <a:close/>
                <a:moveTo>
                  <a:pt x="50" y="4"/>
                </a:moveTo>
                <a:cubicBezTo>
                  <a:pt x="51" y="5"/>
                  <a:pt x="50" y="4"/>
                  <a:pt x="50" y="4"/>
                </a:cubicBezTo>
                <a:close/>
                <a:moveTo>
                  <a:pt x="190" y="5"/>
                </a:moveTo>
                <a:cubicBezTo>
                  <a:pt x="190" y="5"/>
                  <a:pt x="190" y="5"/>
                  <a:pt x="190" y="5"/>
                </a:cubicBezTo>
                <a:close/>
                <a:moveTo>
                  <a:pt x="20" y="5"/>
                </a:moveTo>
                <a:cubicBezTo>
                  <a:pt x="20" y="5"/>
                  <a:pt x="20" y="5"/>
                  <a:pt x="20" y="5"/>
                </a:cubicBezTo>
                <a:close/>
                <a:moveTo>
                  <a:pt x="19" y="6"/>
                </a:moveTo>
                <a:cubicBezTo>
                  <a:pt x="19" y="6"/>
                  <a:pt x="19" y="6"/>
                  <a:pt x="19" y="6"/>
                </a:cubicBezTo>
                <a:close/>
                <a:moveTo>
                  <a:pt x="13" y="7"/>
                </a:moveTo>
                <a:cubicBezTo>
                  <a:pt x="13" y="7"/>
                  <a:pt x="12" y="6"/>
                  <a:pt x="13" y="7"/>
                </a:cubicBezTo>
                <a:close/>
                <a:moveTo>
                  <a:pt x="11" y="8"/>
                </a:moveTo>
                <a:cubicBezTo>
                  <a:pt x="11" y="8"/>
                  <a:pt x="11" y="8"/>
                  <a:pt x="11" y="8"/>
                </a:cubicBezTo>
                <a:close/>
                <a:moveTo>
                  <a:pt x="198" y="8"/>
                </a:moveTo>
                <a:cubicBezTo>
                  <a:pt x="199" y="8"/>
                  <a:pt x="198" y="8"/>
                  <a:pt x="198" y="8"/>
                </a:cubicBezTo>
                <a:close/>
                <a:moveTo>
                  <a:pt x="10" y="9"/>
                </a:moveTo>
                <a:cubicBezTo>
                  <a:pt x="10" y="9"/>
                  <a:pt x="10" y="9"/>
                  <a:pt x="10" y="9"/>
                </a:cubicBezTo>
                <a:close/>
                <a:moveTo>
                  <a:pt x="9" y="9"/>
                </a:moveTo>
                <a:cubicBezTo>
                  <a:pt x="9" y="10"/>
                  <a:pt x="9" y="9"/>
                  <a:pt x="9" y="9"/>
                </a:cubicBezTo>
                <a:close/>
                <a:moveTo>
                  <a:pt x="202" y="9"/>
                </a:moveTo>
                <a:cubicBezTo>
                  <a:pt x="203" y="10"/>
                  <a:pt x="202" y="9"/>
                  <a:pt x="202" y="9"/>
                </a:cubicBezTo>
                <a:close/>
                <a:moveTo>
                  <a:pt x="7" y="11"/>
                </a:moveTo>
                <a:cubicBezTo>
                  <a:pt x="8" y="11"/>
                  <a:pt x="7" y="10"/>
                  <a:pt x="7" y="11"/>
                </a:cubicBezTo>
                <a:close/>
                <a:moveTo>
                  <a:pt x="8" y="11"/>
                </a:moveTo>
                <a:cubicBezTo>
                  <a:pt x="8" y="11"/>
                  <a:pt x="8" y="10"/>
                  <a:pt x="8" y="11"/>
                </a:cubicBezTo>
                <a:close/>
                <a:moveTo>
                  <a:pt x="8" y="11"/>
                </a:moveTo>
                <a:cubicBezTo>
                  <a:pt x="8" y="11"/>
                  <a:pt x="8" y="11"/>
                  <a:pt x="8" y="11"/>
                </a:cubicBezTo>
                <a:close/>
                <a:moveTo>
                  <a:pt x="6" y="16"/>
                </a:moveTo>
                <a:cubicBezTo>
                  <a:pt x="6" y="16"/>
                  <a:pt x="6" y="16"/>
                  <a:pt x="6" y="16"/>
                </a:cubicBezTo>
                <a:close/>
                <a:moveTo>
                  <a:pt x="6" y="18"/>
                </a:moveTo>
                <a:cubicBezTo>
                  <a:pt x="7" y="18"/>
                  <a:pt x="6" y="18"/>
                  <a:pt x="6" y="18"/>
                </a:cubicBezTo>
                <a:close/>
                <a:moveTo>
                  <a:pt x="6" y="18"/>
                </a:moveTo>
                <a:cubicBezTo>
                  <a:pt x="6" y="19"/>
                  <a:pt x="6" y="17"/>
                  <a:pt x="6" y="18"/>
                </a:cubicBezTo>
                <a:close/>
                <a:moveTo>
                  <a:pt x="5" y="19"/>
                </a:moveTo>
                <a:cubicBezTo>
                  <a:pt x="5" y="19"/>
                  <a:pt x="5" y="19"/>
                  <a:pt x="5" y="19"/>
                </a:cubicBezTo>
                <a:close/>
                <a:moveTo>
                  <a:pt x="5" y="20"/>
                </a:moveTo>
                <a:cubicBezTo>
                  <a:pt x="5" y="20"/>
                  <a:pt x="5" y="20"/>
                  <a:pt x="5" y="20"/>
                </a:cubicBezTo>
                <a:close/>
                <a:moveTo>
                  <a:pt x="4" y="22"/>
                </a:moveTo>
                <a:cubicBezTo>
                  <a:pt x="5" y="22"/>
                  <a:pt x="4" y="22"/>
                  <a:pt x="4" y="22"/>
                </a:cubicBezTo>
                <a:close/>
                <a:moveTo>
                  <a:pt x="206" y="22"/>
                </a:moveTo>
                <a:cubicBezTo>
                  <a:pt x="207" y="22"/>
                  <a:pt x="206" y="22"/>
                  <a:pt x="206" y="22"/>
                </a:cubicBezTo>
                <a:close/>
                <a:moveTo>
                  <a:pt x="4" y="23"/>
                </a:moveTo>
                <a:cubicBezTo>
                  <a:pt x="4" y="23"/>
                  <a:pt x="4" y="23"/>
                  <a:pt x="4" y="23"/>
                </a:cubicBezTo>
                <a:close/>
                <a:moveTo>
                  <a:pt x="5" y="30"/>
                </a:moveTo>
                <a:cubicBezTo>
                  <a:pt x="5" y="30"/>
                  <a:pt x="5" y="30"/>
                  <a:pt x="5" y="30"/>
                </a:cubicBezTo>
                <a:close/>
                <a:moveTo>
                  <a:pt x="4" y="33"/>
                </a:moveTo>
                <a:cubicBezTo>
                  <a:pt x="5" y="33"/>
                  <a:pt x="4" y="33"/>
                  <a:pt x="4" y="33"/>
                </a:cubicBezTo>
                <a:close/>
                <a:moveTo>
                  <a:pt x="4" y="34"/>
                </a:moveTo>
                <a:cubicBezTo>
                  <a:pt x="5" y="34"/>
                  <a:pt x="4" y="33"/>
                  <a:pt x="4" y="34"/>
                </a:cubicBezTo>
                <a:close/>
                <a:moveTo>
                  <a:pt x="206" y="39"/>
                </a:moveTo>
                <a:cubicBezTo>
                  <a:pt x="206" y="39"/>
                  <a:pt x="206" y="39"/>
                  <a:pt x="206" y="39"/>
                </a:cubicBezTo>
                <a:close/>
                <a:moveTo>
                  <a:pt x="206" y="40"/>
                </a:moveTo>
                <a:cubicBezTo>
                  <a:pt x="207" y="40"/>
                  <a:pt x="206" y="40"/>
                  <a:pt x="206" y="40"/>
                </a:cubicBezTo>
                <a:close/>
                <a:moveTo>
                  <a:pt x="206" y="48"/>
                </a:moveTo>
                <a:cubicBezTo>
                  <a:pt x="207" y="48"/>
                  <a:pt x="206" y="47"/>
                  <a:pt x="206" y="48"/>
                </a:cubicBezTo>
                <a:close/>
                <a:moveTo>
                  <a:pt x="205" y="49"/>
                </a:moveTo>
                <a:cubicBezTo>
                  <a:pt x="206" y="49"/>
                  <a:pt x="205" y="49"/>
                  <a:pt x="205" y="49"/>
                </a:cubicBezTo>
                <a:close/>
                <a:moveTo>
                  <a:pt x="4" y="55"/>
                </a:moveTo>
                <a:cubicBezTo>
                  <a:pt x="5" y="55"/>
                  <a:pt x="4" y="55"/>
                  <a:pt x="4" y="55"/>
                </a:cubicBezTo>
                <a:close/>
                <a:moveTo>
                  <a:pt x="4" y="56"/>
                </a:moveTo>
                <a:cubicBezTo>
                  <a:pt x="5" y="56"/>
                  <a:pt x="4" y="56"/>
                  <a:pt x="4" y="56"/>
                </a:cubicBezTo>
                <a:close/>
                <a:moveTo>
                  <a:pt x="208" y="67"/>
                </a:moveTo>
                <a:cubicBezTo>
                  <a:pt x="208" y="67"/>
                  <a:pt x="208" y="67"/>
                  <a:pt x="208" y="67"/>
                </a:cubicBezTo>
                <a:close/>
                <a:moveTo>
                  <a:pt x="4" y="70"/>
                </a:moveTo>
                <a:cubicBezTo>
                  <a:pt x="5" y="73"/>
                  <a:pt x="3" y="69"/>
                  <a:pt x="4" y="70"/>
                </a:cubicBezTo>
                <a:close/>
                <a:moveTo>
                  <a:pt x="4" y="71"/>
                </a:moveTo>
                <a:cubicBezTo>
                  <a:pt x="5" y="71"/>
                  <a:pt x="4" y="70"/>
                  <a:pt x="4" y="71"/>
                </a:cubicBezTo>
                <a:close/>
                <a:moveTo>
                  <a:pt x="4" y="75"/>
                </a:moveTo>
                <a:cubicBezTo>
                  <a:pt x="5" y="75"/>
                  <a:pt x="4" y="74"/>
                  <a:pt x="4" y="75"/>
                </a:cubicBezTo>
                <a:close/>
                <a:moveTo>
                  <a:pt x="4" y="75"/>
                </a:moveTo>
                <a:cubicBezTo>
                  <a:pt x="4" y="75"/>
                  <a:pt x="4" y="75"/>
                  <a:pt x="4" y="75"/>
                </a:cubicBezTo>
                <a:close/>
                <a:moveTo>
                  <a:pt x="4" y="75"/>
                </a:moveTo>
                <a:cubicBezTo>
                  <a:pt x="5" y="75"/>
                  <a:pt x="4" y="75"/>
                  <a:pt x="4" y="75"/>
                </a:cubicBezTo>
                <a:close/>
                <a:moveTo>
                  <a:pt x="4" y="76"/>
                </a:moveTo>
                <a:cubicBezTo>
                  <a:pt x="4" y="76"/>
                  <a:pt x="4" y="76"/>
                  <a:pt x="4" y="76"/>
                </a:cubicBezTo>
                <a:close/>
                <a:moveTo>
                  <a:pt x="3" y="77"/>
                </a:moveTo>
                <a:cubicBezTo>
                  <a:pt x="3" y="77"/>
                  <a:pt x="3" y="77"/>
                  <a:pt x="3" y="77"/>
                </a:cubicBezTo>
                <a:close/>
                <a:moveTo>
                  <a:pt x="209" y="83"/>
                </a:moveTo>
                <a:cubicBezTo>
                  <a:pt x="209" y="83"/>
                  <a:pt x="208" y="83"/>
                  <a:pt x="209" y="83"/>
                </a:cubicBezTo>
                <a:close/>
                <a:moveTo>
                  <a:pt x="207" y="92"/>
                </a:moveTo>
                <a:cubicBezTo>
                  <a:pt x="207" y="93"/>
                  <a:pt x="207" y="92"/>
                  <a:pt x="207" y="92"/>
                </a:cubicBezTo>
                <a:close/>
                <a:moveTo>
                  <a:pt x="4" y="93"/>
                </a:moveTo>
                <a:cubicBezTo>
                  <a:pt x="4" y="93"/>
                  <a:pt x="4" y="93"/>
                  <a:pt x="4" y="93"/>
                </a:cubicBezTo>
                <a:close/>
                <a:moveTo>
                  <a:pt x="3" y="94"/>
                </a:moveTo>
                <a:cubicBezTo>
                  <a:pt x="4" y="94"/>
                  <a:pt x="3" y="94"/>
                  <a:pt x="3" y="94"/>
                </a:cubicBezTo>
                <a:close/>
                <a:moveTo>
                  <a:pt x="3" y="94"/>
                </a:moveTo>
                <a:cubicBezTo>
                  <a:pt x="3" y="94"/>
                  <a:pt x="3" y="94"/>
                  <a:pt x="3" y="94"/>
                </a:cubicBezTo>
                <a:close/>
                <a:moveTo>
                  <a:pt x="3" y="95"/>
                </a:moveTo>
                <a:cubicBezTo>
                  <a:pt x="3" y="95"/>
                  <a:pt x="3" y="95"/>
                  <a:pt x="3" y="95"/>
                </a:cubicBezTo>
                <a:close/>
                <a:moveTo>
                  <a:pt x="3" y="95"/>
                </a:moveTo>
                <a:cubicBezTo>
                  <a:pt x="3" y="95"/>
                  <a:pt x="2" y="95"/>
                  <a:pt x="3" y="95"/>
                </a:cubicBezTo>
                <a:close/>
                <a:moveTo>
                  <a:pt x="209" y="97"/>
                </a:moveTo>
                <a:cubicBezTo>
                  <a:pt x="209" y="98"/>
                  <a:pt x="208" y="97"/>
                  <a:pt x="209" y="97"/>
                </a:cubicBezTo>
                <a:close/>
                <a:moveTo>
                  <a:pt x="2" y="99"/>
                </a:moveTo>
                <a:cubicBezTo>
                  <a:pt x="2" y="100"/>
                  <a:pt x="2" y="98"/>
                  <a:pt x="2" y="99"/>
                </a:cubicBezTo>
                <a:close/>
                <a:moveTo>
                  <a:pt x="2" y="103"/>
                </a:moveTo>
                <a:cubicBezTo>
                  <a:pt x="2" y="103"/>
                  <a:pt x="2" y="103"/>
                  <a:pt x="2" y="103"/>
                </a:cubicBezTo>
                <a:close/>
                <a:moveTo>
                  <a:pt x="207" y="105"/>
                </a:moveTo>
                <a:cubicBezTo>
                  <a:pt x="207" y="105"/>
                  <a:pt x="207" y="104"/>
                  <a:pt x="207" y="105"/>
                </a:cubicBezTo>
                <a:close/>
                <a:moveTo>
                  <a:pt x="2" y="106"/>
                </a:moveTo>
                <a:cubicBezTo>
                  <a:pt x="2" y="106"/>
                  <a:pt x="1" y="106"/>
                  <a:pt x="2" y="106"/>
                </a:cubicBezTo>
                <a:close/>
                <a:moveTo>
                  <a:pt x="4" y="112"/>
                </a:moveTo>
                <a:cubicBezTo>
                  <a:pt x="4" y="113"/>
                  <a:pt x="4" y="112"/>
                  <a:pt x="4" y="112"/>
                </a:cubicBezTo>
                <a:close/>
                <a:moveTo>
                  <a:pt x="5" y="112"/>
                </a:moveTo>
                <a:cubicBezTo>
                  <a:pt x="5" y="113"/>
                  <a:pt x="5" y="112"/>
                  <a:pt x="5" y="112"/>
                </a:cubicBezTo>
                <a:close/>
                <a:moveTo>
                  <a:pt x="3" y="113"/>
                </a:moveTo>
                <a:cubicBezTo>
                  <a:pt x="4" y="113"/>
                  <a:pt x="3" y="113"/>
                  <a:pt x="3" y="113"/>
                </a:cubicBezTo>
                <a:close/>
                <a:moveTo>
                  <a:pt x="4" y="113"/>
                </a:moveTo>
                <a:cubicBezTo>
                  <a:pt x="4" y="113"/>
                  <a:pt x="4" y="113"/>
                  <a:pt x="4" y="113"/>
                </a:cubicBezTo>
                <a:close/>
                <a:moveTo>
                  <a:pt x="3" y="114"/>
                </a:moveTo>
                <a:cubicBezTo>
                  <a:pt x="4" y="114"/>
                  <a:pt x="3" y="114"/>
                  <a:pt x="3" y="114"/>
                </a:cubicBezTo>
                <a:close/>
                <a:moveTo>
                  <a:pt x="207" y="115"/>
                </a:moveTo>
                <a:cubicBezTo>
                  <a:pt x="208" y="116"/>
                  <a:pt x="208" y="114"/>
                  <a:pt x="207" y="115"/>
                </a:cubicBezTo>
                <a:close/>
                <a:moveTo>
                  <a:pt x="3" y="115"/>
                </a:moveTo>
                <a:cubicBezTo>
                  <a:pt x="3" y="115"/>
                  <a:pt x="3" y="115"/>
                  <a:pt x="3" y="115"/>
                </a:cubicBezTo>
                <a:close/>
                <a:moveTo>
                  <a:pt x="3" y="116"/>
                </a:moveTo>
                <a:cubicBezTo>
                  <a:pt x="3" y="116"/>
                  <a:pt x="2" y="116"/>
                  <a:pt x="3" y="116"/>
                </a:cubicBezTo>
                <a:close/>
                <a:moveTo>
                  <a:pt x="3" y="117"/>
                </a:moveTo>
                <a:cubicBezTo>
                  <a:pt x="3" y="117"/>
                  <a:pt x="2" y="117"/>
                  <a:pt x="3" y="117"/>
                </a:cubicBezTo>
                <a:close/>
                <a:moveTo>
                  <a:pt x="2" y="118"/>
                </a:moveTo>
                <a:cubicBezTo>
                  <a:pt x="2" y="118"/>
                  <a:pt x="2" y="118"/>
                  <a:pt x="2" y="118"/>
                </a:cubicBezTo>
                <a:close/>
                <a:moveTo>
                  <a:pt x="208" y="130"/>
                </a:moveTo>
                <a:cubicBezTo>
                  <a:pt x="208" y="130"/>
                  <a:pt x="208" y="130"/>
                  <a:pt x="208" y="130"/>
                </a:cubicBezTo>
                <a:close/>
                <a:moveTo>
                  <a:pt x="208" y="131"/>
                </a:moveTo>
                <a:cubicBezTo>
                  <a:pt x="208" y="131"/>
                  <a:pt x="208" y="131"/>
                  <a:pt x="208" y="131"/>
                </a:cubicBezTo>
                <a:close/>
                <a:moveTo>
                  <a:pt x="4" y="132"/>
                </a:moveTo>
                <a:cubicBezTo>
                  <a:pt x="4" y="132"/>
                  <a:pt x="4" y="132"/>
                  <a:pt x="4" y="132"/>
                </a:cubicBezTo>
                <a:close/>
                <a:moveTo>
                  <a:pt x="4" y="133"/>
                </a:moveTo>
                <a:cubicBezTo>
                  <a:pt x="4" y="133"/>
                  <a:pt x="4" y="132"/>
                  <a:pt x="4" y="133"/>
                </a:cubicBezTo>
                <a:close/>
                <a:moveTo>
                  <a:pt x="209" y="134"/>
                </a:moveTo>
                <a:cubicBezTo>
                  <a:pt x="209" y="134"/>
                  <a:pt x="209" y="134"/>
                  <a:pt x="209" y="134"/>
                </a:cubicBezTo>
                <a:close/>
                <a:moveTo>
                  <a:pt x="3" y="135"/>
                </a:moveTo>
                <a:cubicBezTo>
                  <a:pt x="3" y="135"/>
                  <a:pt x="3" y="135"/>
                  <a:pt x="3" y="135"/>
                </a:cubicBezTo>
                <a:close/>
                <a:moveTo>
                  <a:pt x="203" y="148"/>
                </a:moveTo>
                <a:cubicBezTo>
                  <a:pt x="203" y="148"/>
                  <a:pt x="203" y="148"/>
                  <a:pt x="203" y="148"/>
                </a:cubicBezTo>
                <a:close/>
                <a:moveTo>
                  <a:pt x="149" y="165"/>
                </a:moveTo>
                <a:cubicBezTo>
                  <a:pt x="150" y="166"/>
                  <a:pt x="150" y="164"/>
                  <a:pt x="149" y="165"/>
                </a:cubicBezTo>
                <a:close/>
                <a:moveTo>
                  <a:pt x="136" y="173"/>
                </a:moveTo>
                <a:cubicBezTo>
                  <a:pt x="137" y="174"/>
                  <a:pt x="135" y="172"/>
                  <a:pt x="136" y="173"/>
                </a:cubicBezTo>
                <a:close/>
                <a:moveTo>
                  <a:pt x="137" y="173"/>
                </a:moveTo>
                <a:cubicBezTo>
                  <a:pt x="137" y="174"/>
                  <a:pt x="137" y="173"/>
                  <a:pt x="137" y="173"/>
                </a:cubicBezTo>
                <a:close/>
                <a:moveTo>
                  <a:pt x="137" y="174"/>
                </a:moveTo>
                <a:cubicBezTo>
                  <a:pt x="137" y="174"/>
                  <a:pt x="136" y="174"/>
                  <a:pt x="137" y="174"/>
                </a:cubicBezTo>
                <a:close/>
                <a:moveTo>
                  <a:pt x="159" y="188"/>
                </a:moveTo>
                <a:cubicBezTo>
                  <a:pt x="159" y="189"/>
                  <a:pt x="159" y="188"/>
                  <a:pt x="159" y="188"/>
                </a:cubicBezTo>
                <a:close/>
              </a:path>
            </a:pathLst>
          </a:custGeom>
          <a:solidFill>
            <a:schemeClr val="accent3">
              <a:alpha val="30980"/>
            </a:schemeClr>
          </a:solidFill>
          <a:ln>
            <a:noFill/>
          </a:ln>
        </p:spPr>
        <p:txBody>
          <a:bodyPr spcFirstLastPara="1" wrap="square" lIns="96750" tIns="48375" rIns="96750" bIns="48375" anchor="ctr" anchorCtr="0">
            <a:noAutofit/>
          </a:bodyPr>
          <a:lstStyle/>
          <a:p>
            <a:pPr marL="120650" marR="0" lvl="0" indent="0" algn="l" rtl="0">
              <a:lnSpc>
                <a:spcPct val="100000"/>
              </a:lnSpc>
              <a:spcBef>
                <a:spcPts val="0"/>
              </a:spcBef>
              <a:spcAft>
                <a:spcPts val="0"/>
              </a:spcAft>
              <a:buClr>
                <a:srgbClr val="000000"/>
              </a:buClr>
              <a:buSzPts val="1050"/>
              <a:buFont typeface="Arial"/>
              <a:buNone/>
            </a:pPr>
            <a:r>
              <a:rPr lang="en-US" sz="1100" b="0" i="0" u="none" strike="noStrike" cap="none" dirty="0">
                <a:solidFill>
                  <a:srgbClr val="000000"/>
                </a:solidFill>
                <a:latin typeface="Arial"/>
                <a:ea typeface="Arial"/>
                <a:cs typeface="Arial"/>
                <a:sym typeface="Arial"/>
              </a:rPr>
              <a:t>”</a:t>
            </a:r>
            <a:r>
              <a:rPr lang="en-US" sz="1100" dirty="0"/>
              <a:t>I’m often not sure why we work on some of the projects we do, because they aren’t aligned with strategy.” (IT)</a:t>
            </a:r>
          </a:p>
          <a:p>
            <a:pPr marL="120650" marR="0" lvl="0" indent="0" algn="l" rtl="0">
              <a:lnSpc>
                <a:spcPct val="100000"/>
              </a:lnSpc>
              <a:spcBef>
                <a:spcPts val="0"/>
              </a:spcBef>
              <a:spcAft>
                <a:spcPts val="0"/>
              </a:spcAft>
              <a:buClr>
                <a:srgbClr val="000000"/>
              </a:buClr>
              <a:buSzPts val="1050"/>
              <a:buFont typeface="Arial"/>
              <a:buNone/>
            </a:pPr>
            <a:endParaRPr sz="105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3"/>
                                        </p:tgtEl>
                                        <p:attrNameLst>
                                          <p:attrName>style.visibility</p:attrName>
                                        </p:attrNameLst>
                                      </p:cBhvr>
                                      <p:to>
                                        <p:strVal val="visible"/>
                                      </p:to>
                                    </p:set>
                                    <p:animEffect transition="in" filter="fade">
                                      <p:cBhvr>
                                        <p:cTn id="7" dur="500"/>
                                        <p:tgtEl>
                                          <p:spTgt spid="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ge9285175ea_0_84"/>
          <p:cNvSpPr/>
          <p:nvPr/>
        </p:nvSpPr>
        <p:spPr>
          <a:xfrm>
            <a:off x="4797499" y="3487850"/>
            <a:ext cx="2052152" cy="882723"/>
          </a:xfrm>
          <a:custGeom>
            <a:avLst/>
            <a:gdLst/>
            <a:ahLst/>
            <a:cxnLst/>
            <a:rect l="l" t="t" r="r" b="b"/>
            <a:pathLst>
              <a:path w="151" h="126" extrusionOk="0">
                <a:moveTo>
                  <a:pt x="118" y="0"/>
                </a:moveTo>
                <a:cubicBezTo>
                  <a:pt x="123" y="2"/>
                  <a:pt x="127" y="1"/>
                  <a:pt x="132" y="3"/>
                </a:cubicBezTo>
                <a:cubicBezTo>
                  <a:pt x="132" y="1"/>
                  <a:pt x="136" y="6"/>
                  <a:pt x="137" y="3"/>
                </a:cubicBezTo>
                <a:cubicBezTo>
                  <a:pt x="144" y="5"/>
                  <a:pt x="146" y="14"/>
                  <a:pt x="148" y="18"/>
                </a:cubicBezTo>
                <a:cubicBezTo>
                  <a:pt x="147" y="21"/>
                  <a:pt x="148" y="23"/>
                  <a:pt x="148" y="25"/>
                </a:cubicBezTo>
                <a:cubicBezTo>
                  <a:pt x="148" y="26"/>
                  <a:pt x="149" y="25"/>
                  <a:pt x="149" y="26"/>
                </a:cubicBezTo>
                <a:cubicBezTo>
                  <a:pt x="151" y="28"/>
                  <a:pt x="149" y="29"/>
                  <a:pt x="148" y="32"/>
                </a:cubicBezTo>
                <a:cubicBezTo>
                  <a:pt x="149" y="35"/>
                  <a:pt x="149" y="38"/>
                  <a:pt x="148" y="41"/>
                </a:cubicBezTo>
                <a:cubicBezTo>
                  <a:pt x="150" y="43"/>
                  <a:pt x="151" y="44"/>
                  <a:pt x="148" y="46"/>
                </a:cubicBezTo>
                <a:cubicBezTo>
                  <a:pt x="148" y="48"/>
                  <a:pt x="148" y="52"/>
                  <a:pt x="149" y="53"/>
                </a:cubicBezTo>
                <a:cubicBezTo>
                  <a:pt x="147" y="59"/>
                  <a:pt x="148" y="65"/>
                  <a:pt x="147" y="73"/>
                </a:cubicBezTo>
                <a:cubicBezTo>
                  <a:pt x="147" y="73"/>
                  <a:pt x="146" y="73"/>
                  <a:pt x="146" y="73"/>
                </a:cubicBezTo>
                <a:cubicBezTo>
                  <a:pt x="146" y="73"/>
                  <a:pt x="147" y="74"/>
                  <a:pt x="147" y="74"/>
                </a:cubicBezTo>
                <a:cubicBezTo>
                  <a:pt x="147" y="74"/>
                  <a:pt x="147" y="74"/>
                  <a:pt x="147" y="73"/>
                </a:cubicBezTo>
                <a:cubicBezTo>
                  <a:pt x="148" y="74"/>
                  <a:pt x="148" y="78"/>
                  <a:pt x="146" y="77"/>
                </a:cubicBezTo>
                <a:cubicBezTo>
                  <a:pt x="146" y="77"/>
                  <a:pt x="146" y="78"/>
                  <a:pt x="146" y="78"/>
                </a:cubicBezTo>
                <a:cubicBezTo>
                  <a:pt x="146" y="79"/>
                  <a:pt x="147" y="78"/>
                  <a:pt x="148" y="79"/>
                </a:cubicBezTo>
                <a:cubicBezTo>
                  <a:pt x="147" y="79"/>
                  <a:pt x="148" y="81"/>
                  <a:pt x="148" y="82"/>
                </a:cubicBezTo>
                <a:cubicBezTo>
                  <a:pt x="144" y="84"/>
                  <a:pt x="146" y="88"/>
                  <a:pt x="143" y="88"/>
                </a:cubicBezTo>
                <a:cubicBezTo>
                  <a:pt x="144" y="89"/>
                  <a:pt x="142" y="90"/>
                  <a:pt x="144" y="90"/>
                </a:cubicBezTo>
                <a:cubicBezTo>
                  <a:pt x="142" y="92"/>
                  <a:pt x="141" y="94"/>
                  <a:pt x="139" y="95"/>
                </a:cubicBezTo>
                <a:cubicBezTo>
                  <a:pt x="135" y="97"/>
                  <a:pt x="132" y="96"/>
                  <a:pt x="128" y="97"/>
                </a:cubicBezTo>
                <a:cubicBezTo>
                  <a:pt x="127" y="97"/>
                  <a:pt x="126" y="96"/>
                  <a:pt x="125" y="96"/>
                </a:cubicBezTo>
                <a:cubicBezTo>
                  <a:pt x="123" y="97"/>
                  <a:pt x="123" y="98"/>
                  <a:pt x="121" y="98"/>
                </a:cubicBezTo>
                <a:cubicBezTo>
                  <a:pt x="119" y="96"/>
                  <a:pt x="116" y="95"/>
                  <a:pt x="113" y="97"/>
                </a:cubicBezTo>
                <a:cubicBezTo>
                  <a:pt x="110" y="94"/>
                  <a:pt x="103" y="95"/>
                  <a:pt x="100" y="98"/>
                </a:cubicBezTo>
                <a:cubicBezTo>
                  <a:pt x="98" y="97"/>
                  <a:pt x="97" y="96"/>
                  <a:pt x="95" y="95"/>
                </a:cubicBezTo>
                <a:cubicBezTo>
                  <a:pt x="95" y="95"/>
                  <a:pt x="95" y="96"/>
                  <a:pt x="94" y="96"/>
                </a:cubicBezTo>
                <a:cubicBezTo>
                  <a:pt x="93" y="97"/>
                  <a:pt x="90" y="96"/>
                  <a:pt x="90" y="98"/>
                </a:cubicBezTo>
                <a:cubicBezTo>
                  <a:pt x="86" y="98"/>
                  <a:pt x="83" y="103"/>
                  <a:pt x="80" y="103"/>
                </a:cubicBezTo>
                <a:cubicBezTo>
                  <a:pt x="78" y="105"/>
                  <a:pt x="74" y="106"/>
                  <a:pt x="73" y="109"/>
                </a:cubicBezTo>
                <a:cubicBezTo>
                  <a:pt x="72" y="108"/>
                  <a:pt x="72" y="109"/>
                  <a:pt x="71" y="109"/>
                </a:cubicBezTo>
                <a:cubicBezTo>
                  <a:pt x="66" y="115"/>
                  <a:pt x="56" y="117"/>
                  <a:pt x="51" y="125"/>
                </a:cubicBezTo>
                <a:cubicBezTo>
                  <a:pt x="50" y="124"/>
                  <a:pt x="47" y="126"/>
                  <a:pt x="45" y="125"/>
                </a:cubicBezTo>
                <a:cubicBezTo>
                  <a:pt x="45" y="124"/>
                  <a:pt x="46" y="123"/>
                  <a:pt x="47" y="121"/>
                </a:cubicBezTo>
                <a:cubicBezTo>
                  <a:pt x="47" y="122"/>
                  <a:pt x="46" y="122"/>
                  <a:pt x="47" y="122"/>
                </a:cubicBezTo>
                <a:cubicBezTo>
                  <a:pt x="48" y="121"/>
                  <a:pt x="47" y="117"/>
                  <a:pt x="49" y="118"/>
                </a:cubicBezTo>
                <a:cubicBezTo>
                  <a:pt x="49" y="115"/>
                  <a:pt x="52" y="112"/>
                  <a:pt x="52" y="108"/>
                </a:cubicBezTo>
                <a:cubicBezTo>
                  <a:pt x="55" y="105"/>
                  <a:pt x="55" y="103"/>
                  <a:pt x="57" y="99"/>
                </a:cubicBezTo>
                <a:cubicBezTo>
                  <a:pt x="56" y="99"/>
                  <a:pt x="56" y="99"/>
                  <a:pt x="55" y="99"/>
                </a:cubicBezTo>
                <a:cubicBezTo>
                  <a:pt x="53" y="96"/>
                  <a:pt x="44" y="95"/>
                  <a:pt x="40" y="98"/>
                </a:cubicBezTo>
                <a:cubicBezTo>
                  <a:pt x="38" y="96"/>
                  <a:pt x="33" y="98"/>
                  <a:pt x="31" y="96"/>
                </a:cubicBezTo>
                <a:cubicBezTo>
                  <a:pt x="27" y="98"/>
                  <a:pt x="20" y="96"/>
                  <a:pt x="17" y="98"/>
                </a:cubicBezTo>
                <a:cubicBezTo>
                  <a:pt x="14" y="95"/>
                  <a:pt x="10" y="96"/>
                  <a:pt x="6" y="92"/>
                </a:cubicBezTo>
                <a:cubicBezTo>
                  <a:pt x="6" y="90"/>
                  <a:pt x="6" y="90"/>
                  <a:pt x="4" y="89"/>
                </a:cubicBezTo>
                <a:cubicBezTo>
                  <a:pt x="6" y="88"/>
                  <a:pt x="4" y="86"/>
                  <a:pt x="2" y="85"/>
                </a:cubicBezTo>
                <a:cubicBezTo>
                  <a:pt x="3" y="84"/>
                  <a:pt x="2" y="82"/>
                  <a:pt x="2" y="81"/>
                </a:cubicBezTo>
                <a:cubicBezTo>
                  <a:pt x="3" y="82"/>
                  <a:pt x="2" y="80"/>
                  <a:pt x="3" y="81"/>
                </a:cubicBezTo>
                <a:cubicBezTo>
                  <a:pt x="1" y="73"/>
                  <a:pt x="2" y="64"/>
                  <a:pt x="1" y="54"/>
                </a:cubicBezTo>
                <a:cubicBezTo>
                  <a:pt x="1" y="53"/>
                  <a:pt x="1" y="53"/>
                  <a:pt x="0" y="52"/>
                </a:cubicBezTo>
                <a:cubicBezTo>
                  <a:pt x="0" y="52"/>
                  <a:pt x="1" y="52"/>
                  <a:pt x="1" y="52"/>
                </a:cubicBezTo>
                <a:cubicBezTo>
                  <a:pt x="2" y="38"/>
                  <a:pt x="0" y="31"/>
                  <a:pt x="0" y="18"/>
                </a:cubicBezTo>
                <a:cubicBezTo>
                  <a:pt x="0" y="18"/>
                  <a:pt x="1" y="17"/>
                  <a:pt x="0" y="17"/>
                </a:cubicBezTo>
                <a:cubicBezTo>
                  <a:pt x="0" y="15"/>
                  <a:pt x="2" y="12"/>
                  <a:pt x="2" y="9"/>
                </a:cubicBezTo>
                <a:cubicBezTo>
                  <a:pt x="3" y="7"/>
                  <a:pt x="4" y="5"/>
                  <a:pt x="6" y="5"/>
                </a:cubicBezTo>
                <a:cubicBezTo>
                  <a:pt x="6" y="5"/>
                  <a:pt x="6" y="4"/>
                  <a:pt x="6" y="4"/>
                </a:cubicBezTo>
                <a:cubicBezTo>
                  <a:pt x="10" y="3"/>
                  <a:pt x="16" y="4"/>
                  <a:pt x="17" y="2"/>
                </a:cubicBezTo>
                <a:cubicBezTo>
                  <a:pt x="18" y="2"/>
                  <a:pt x="17" y="2"/>
                  <a:pt x="17" y="3"/>
                </a:cubicBezTo>
                <a:cubicBezTo>
                  <a:pt x="18" y="2"/>
                  <a:pt x="19" y="1"/>
                  <a:pt x="20" y="3"/>
                </a:cubicBezTo>
                <a:cubicBezTo>
                  <a:pt x="29" y="2"/>
                  <a:pt x="35" y="1"/>
                  <a:pt x="43" y="3"/>
                </a:cubicBezTo>
                <a:cubicBezTo>
                  <a:pt x="44" y="1"/>
                  <a:pt x="47" y="2"/>
                  <a:pt x="47" y="1"/>
                </a:cubicBezTo>
                <a:cubicBezTo>
                  <a:pt x="51" y="2"/>
                  <a:pt x="59" y="2"/>
                  <a:pt x="61" y="2"/>
                </a:cubicBezTo>
                <a:cubicBezTo>
                  <a:pt x="68" y="4"/>
                  <a:pt x="78" y="2"/>
                  <a:pt x="84" y="3"/>
                </a:cubicBezTo>
                <a:cubicBezTo>
                  <a:pt x="84" y="3"/>
                  <a:pt x="84" y="3"/>
                  <a:pt x="84" y="3"/>
                </a:cubicBezTo>
                <a:cubicBezTo>
                  <a:pt x="88" y="2"/>
                  <a:pt x="91" y="4"/>
                  <a:pt x="95" y="2"/>
                </a:cubicBezTo>
                <a:cubicBezTo>
                  <a:pt x="101" y="2"/>
                  <a:pt x="112" y="1"/>
                  <a:pt x="118" y="1"/>
                </a:cubicBezTo>
                <a:cubicBezTo>
                  <a:pt x="118" y="1"/>
                  <a:pt x="118" y="1"/>
                  <a:pt x="118" y="0"/>
                </a:cubicBezTo>
              </a:path>
            </a:pathLst>
          </a:custGeom>
          <a:solidFill>
            <a:srgbClr val="00A1DE">
              <a:alpha val="40000"/>
            </a:srgbClr>
          </a:solidFill>
          <a:ln>
            <a:noFill/>
          </a:ln>
        </p:spPr>
        <p:txBody>
          <a:bodyPr spcFirstLastPara="1" wrap="square" lIns="96750" tIns="48375" rIns="96750" bIns="48375"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50"/>
              <a:buFont typeface="Arial"/>
              <a:buNone/>
            </a:pPr>
            <a:r>
              <a:rPr lang="en-US" sz="1100" b="0" i="0" u="none" strike="noStrike" cap="none" dirty="0">
                <a:solidFill>
                  <a:srgbClr val="000000"/>
                </a:solidFill>
                <a:latin typeface="Arial"/>
                <a:ea typeface="Arial"/>
                <a:cs typeface="Arial"/>
                <a:sym typeface="Arial"/>
              </a:rPr>
              <a:t>“</a:t>
            </a:r>
            <a:r>
              <a:rPr lang="en-US" sz="1100" dirty="0"/>
              <a:t>Decisions could be more data driven</a:t>
            </a:r>
            <a:r>
              <a:rPr lang="en-US" sz="1100" b="0" i="0" u="none" strike="noStrike" cap="none" dirty="0">
                <a:solidFill>
                  <a:srgbClr val="000000"/>
                </a:solidFill>
                <a:latin typeface="Arial"/>
                <a:ea typeface="Arial"/>
                <a:cs typeface="Arial"/>
                <a:sym typeface="Arial"/>
              </a:rPr>
              <a:t>.” (</a:t>
            </a:r>
            <a:r>
              <a:rPr lang="en-US" sz="1100" dirty="0"/>
              <a:t>Salesforce</a:t>
            </a:r>
            <a:r>
              <a:rPr lang="en-US" sz="1100" b="0" i="0" u="none" strike="noStrike" cap="none" dirty="0">
                <a:solidFill>
                  <a:srgbClr val="000000"/>
                </a:solidFill>
                <a:latin typeface="Arial"/>
                <a:ea typeface="Arial"/>
                <a:cs typeface="Arial"/>
                <a:sym typeface="Arial"/>
              </a:rPr>
              <a:t>)</a:t>
            </a:r>
            <a:endParaRPr sz="11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50"/>
              <a:buFont typeface="Arial"/>
              <a:buNone/>
            </a:pPr>
            <a:endParaRPr sz="105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50"/>
              <a:buFont typeface="Arial"/>
              <a:buNone/>
            </a:pPr>
            <a:endParaRPr sz="1050" b="0" i="0" u="none" strike="noStrike" cap="none" dirty="0">
              <a:solidFill>
                <a:srgbClr val="000000"/>
              </a:solidFill>
              <a:latin typeface="Arial"/>
              <a:ea typeface="Arial"/>
              <a:cs typeface="Arial"/>
              <a:sym typeface="Arial"/>
            </a:endParaRPr>
          </a:p>
        </p:txBody>
      </p:sp>
      <p:sp>
        <p:nvSpPr>
          <p:cNvPr id="423" name="Google Shape;423;ge9285175ea_0_84"/>
          <p:cNvSpPr txBox="1">
            <a:spLocks noGrp="1"/>
          </p:cNvSpPr>
          <p:nvPr>
            <p:ph type="title"/>
          </p:nvPr>
        </p:nvSpPr>
        <p:spPr>
          <a:xfrm>
            <a:off x="84984" y="1"/>
            <a:ext cx="6308400" cy="45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n-US"/>
              <a:t>Interview Summary - Analytics &amp; BI </a:t>
            </a:r>
            <a:endParaRPr/>
          </a:p>
        </p:txBody>
      </p:sp>
      <p:sp>
        <p:nvSpPr>
          <p:cNvPr id="424" name="Google Shape;424;ge9285175ea_0_84"/>
          <p:cNvSpPr/>
          <p:nvPr/>
        </p:nvSpPr>
        <p:spPr>
          <a:xfrm>
            <a:off x="5823575" y="736925"/>
            <a:ext cx="2599150" cy="1078725"/>
          </a:xfrm>
          <a:custGeom>
            <a:avLst/>
            <a:gdLst/>
            <a:ahLst/>
            <a:cxnLst/>
            <a:rect l="l" t="t" r="r" b="b"/>
            <a:pathLst>
              <a:path w="211" h="190" extrusionOk="0">
                <a:moveTo>
                  <a:pt x="124" y="1"/>
                </a:moveTo>
                <a:cubicBezTo>
                  <a:pt x="125" y="1"/>
                  <a:pt x="124" y="1"/>
                  <a:pt x="124" y="1"/>
                </a:cubicBezTo>
                <a:cubicBezTo>
                  <a:pt x="132" y="0"/>
                  <a:pt x="142" y="2"/>
                  <a:pt x="154" y="1"/>
                </a:cubicBezTo>
                <a:cubicBezTo>
                  <a:pt x="154" y="1"/>
                  <a:pt x="153" y="1"/>
                  <a:pt x="153" y="1"/>
                </a:cubicBezTo>
                <a:cubicBezTo>
                  <a:pt x="154" y="1"/>
                  <a:pt x="154" y="1"/>
                  <a:pt x="154" y="2"/>
                </a:cubicBezTo>
                <a:cubicBezTo>
                  <a:pt x="154" y="1"/>
                  <a:pt x="155" y="1"/>
                  <a:pt x="155" y="2"/>
                </a:cubicBezTo>
                <a:cubicBezTo>
                  <a:pt x="156" y="1"/>
                  <a:pt x="165" y="0"/>
                  <a:pt x="166" y="3"/>
                </a:cubicBezTo>
                <a:cubicBezTo>
                  <a:pt x="167" y="1"/>
                  <a:pt x="170" y="4"/>
                  <a:pt x="171" y="3"/>
                </a:cubicBezTo>
                <a:cubicBezTo>
                  <a:pt x="172" y="3"/>
                  <a:pt x="172" y="4"/>
                  <a:pt x="174" y="3"/>
                </a:cubicBezTo>
                <a:cubicBezTo>
                  <a:pt x="174" y="2"/>
                  <a:pt x="172" y="4"/>
                  <a:pt x="172" y="3"/>
                </a:cubicBezTo>
                <a:cubicBezTo>
                  <a:pt x="171" y="3"/>
                  <a:pt x="175" y="2"/>
                  <a:pt x="175" y="3"/>
                </a:cubicBezTo>
                <a:cubicBezTo>
                  <a:pt x="176" y="2"/>
                  <a:pt x="179" y="3"/>
                  <a:pt x="180" y="2"/>
                </a:cubicBezTo>
                <a:cubicBezTo>
                  <a:pt x="181" y="2"/>
                  <a:pt x="188" y="2"/>
                  <a:pt x="188" y="4"/>
                </a:cubicBezTo>
                <a:cubicBezTo>
                  <a:pt x="189" y="3"/>
                  <a:pt x="189" y="4"/>
                  <a:pt x="189" y="4"/>
                </a:cubicBezTo>
                <a:cubicBezTo>
                  <a:pt x="191" y="4"/>
                  <a:pt x="192" y="5"/>
                  <a:pt x="195" y="4"/>
                </a:cubicBezTo>
                <a:cubicBezTo>
                  <a:pt x="194" y="5"/>
                  <a:pt x="195" y="5"/>
                  <a:pt x="194" y="6"/>
                </a:cubicBezTo>
                <a:cubicBezTo>
                  <a:pt x="196" y="8"/>
                  <a:pt x="202" y="6"/>
                  <a:pt x="202" y="8"/>
                </a:cubicBezTo>
                <a:cubicBezTo>
                  <a:pt x="202" y="8"/>
                  <a:pt x="202" y="8"/>
                  <a:pt x="203" y="8"/>
                </a:cubicBezTo>
                <a:cubicBezTo>
                  <a:pt x="203" y="8"/>
                  <a:pt x="203" y="8"/>
                  <a:pt x="202" y="8"/>
                </a:cubicBezTo>
                <a:cubicBezTo>
                  <a:pt x="204" y="9"/>
                  <a:pt x="205" y="11"/>
                  <a:pt x="207" y="12"/>
                </a:cubicBezTo>
                <a:cubicBezTo>
                  <a:pt x="206" y="13"/>
                  <a:pt x="207" y="13"/>
                  <a:pt x="208" y="14"/>
                </a:cubicBezTo>
                <a:cubicBezTo>
                  <a:pt x="207" y="16"/>
                  <a:pt x="207" y="17"/>
                  <a:pt x="208" y="19"/>
                </a:cubicBezTo>
                <a:cubicBezTo>
                  <a:pt x="208" y="19"/>
                  <a:pt x="208" y="19"/>
                  <a:pt x="207" y="19"/>
                </a:cubicBezTo>
                <a:cubicBezTo>
                  <a:pt x="207" y="20"/>
                  <a:pt x="208" y="21"/>
                  <a:pt x="207" y="22"/>
                </a:cubicBezTo>
                <a:cubicBezTo>
                  <a:pt x="210" y="24"/>
                  <a:pt x="209" y="27"/>
                  <a:pt x="209" y="30"/>
                </a:cubicBezTo>
                <a:cubicBezTo>
                  <a:pt x="207" y="29"/>
                  <a:pt x="208" y="31"/>
                  <a:pt x="207" y="32"/>
                </a:cubicBezTo>
                <a:cubicBezTo>
                  <a:pt x="208" y="32"/>
                  <a:pt x="207" y="32"/>
                  <a:pt x="207" y="33"/>
                </a:cubicBezTo>
                <a:cubicBezTo>
                  <a:pt x="208" y="33"/>
                  <a:pt x="209" y="35"/>
                  <a:pt x="209" y="37"/>
                </a:cubicBezTo>
                <a:cubicBezTo>
                  <a:pt x="209" y="38"/>
                  <a:pt x="208" y="37"/>
                  <a:pt x="208" y="38"/>
                </a:cubicBezTo>
                <a:cubicBezTo>
                  <a:pt x="208" y="37"/>
                  <a:pt x="207" y="40"/>
                  <a:pt x="207" y="38"/>
                </a:cubicBezTo>
                <a:cubicBezTo>
                  <a:pt x="206" y="38"/>
                  <a:pt x="207" y="40"/>
                  <a:pt x="208" y="39"/>
                </a:cubicBezTo>
                <a:cubicBezTo>
                  <a:pt x="207" y="40"/>
                  <a:pt x="207" y="41"/>
                  <a:pt x="208" y="42"/>
                </a:cubicBezTo>
                <a:cubicBezTo>
                  <a:pt x="208" y="42"/>
                  <a:pt x="207" y="42"/>
                  <a:pt x="206" y="42"/>
                </a:cubicBezTo>
                <a:cubicBezTo>
                  <a:pt x="206" y="43"/>
                  <a:pt x="207" y="43"/>
                  <a:pt x="207" y="42"/>
                </a:cubicBezTo>
                <a:cubicBezTo>
                  <a:pt x="207" y="45"/>
                  <a:pt x="208" y="46"/>
                  <a:pt x="207" y="48"/>
                </a:cubicBezTo>
                <a:cubicBezTo>
                  <a:pt x="206" y="48"/>
                  <a:pt x="207" y="50"/>
                  <a:pt x="206" y="49"/>
                </a:cubicBezTo>
                <a:cubicBezTo>
                  <a:pt x="206" y="49"/>
                  <a:pt x="206" y="50"/>
                  <a:pt x="205" y="50"/>
                </a:cubicBezTo>
                <a:cubicBezTo>
                  <a:pt x="208" y="51"/>
                  <a:pt x="206" y="55"/>
                  <a:pt x="209" y="56"/>
                </a:cubicBezTo>
                <a:cubicBezTo>
                  <a:pt x="208" y="56"/>
                  <a:pt x="208" y="56"/>
                  <a:pt x="208" y="56"/>
                </a:cubicBezTo>
                <a:cubicBezTo>
                  <a:pt x="210" y="59"/>
                  <a:pt x="208" y="61"/>
                  <a:pt x="209" y="65"/>
                </a:cubicBezTo>
                <a:cubicBezTo>
                  <a:pt x="209" y="66"/>
                  <a:pt x="209" y="65"/>
                  <a:pt x="208" y="65"/>
                </a:cubicBezTo>
                <a:cubicBezTo>
                  <a:pt x="208" y="65"/>
                  <a:pt x="209" y="65"/>
                  <a:pt x="209" y="66"/>
                </a:cubicBezTo>
                <a:cubicBezTo>
                  <a:pt x="208" y="65"/>
                  <a:pt x="208" y="67"/>
                  <a:pt x="209" y="68"/>
                </a:cubicBezTo>
                <a:cubicBezTo>
                  <a:pt x="208" y="68"/>
                  <a:pt x="208" y="68"/>
                  <a:pt x="208" y="67"/>
                </a:cubicBezTo>
                <a:cubicBezTo>
                  <a:pt x="207" y="68"/>
                  <a:pt x="209" y="69"/>
                  <a:pt x="209" y="70"/>
                </a:cubicBezTo>
                <a:cubicBezTo>
                  <a:pt x="207" y="74"/>
                  <a:pt x="210" y="77"/>
                  <a:pt x="209" y="82"/>
                </a:cubicBezTo>
                <a:cubicBezTo>
                  <a:pt x="211" y="81"/>
                  <a:pt x="208" y="82"/>
                  <a:pt x="210" y="82"/>
                </a:cubicBezTo>
                <a:cubicBezTo>
                  <a:pt x="209" y="83"/>
                  <a:pt x="209" y="83"/>
                  <a:pt x="209" y="83"/>
                </a:cubicBezTo>
                <a:cubicBezTo>
                  <a:pt x="209" y="84"/>
                  <a:pt x="209" y="86"/>
                  <a:pt x="209" y="87"/>
                </a:cubicBezTo>
                <a:cubicBezTo>
                  <a:pt x="209" y="88"/>
                  <a:pt x="209" y="88"/>
                  <a:pt x="209" y="89"/>
                </a:cubicBezTo>
                <a:cubicBezTo>
                  <a:pt x="209" y="89"/>
                  <a:pt x="209" y="89"/>
                  <a:pt x="209" y="89"/>
                </a:cubicBezTo>
                <a:cubicBezTo>
                  <a:pt x="209" y="89"/>
                  <a:pt x="209" y="90"/>
                  <a:pt x="208" y="90"/>
                </a:cubicBezTo>
                <a:cubicBezTo>
                  <a:pt x="208" y="92"/>
                  <a:pt x="208" y="93"/>
                  <a:pt x="207" y="94"/>
                </a:cubicBezTo>
                <a:cubicBezTo>
                  <a:pt x="207" y="94"/>
                  <a:pt x="208" y="94"/>
                  <a:pt x="208" y="94"/>
                </a:cubicBezTo>
                <a:cubicBezTo>
                  <a:pt x="209" y="94"/>
                  <a:pt x="208" y="95"/>
                  <a:pt x="209" y="95"/>
                </a:cubicBezTo>
                <a:cubicBezTo>
                  <a:pt x="209" y="98"/>
                  <a:pt x="210" y="100"/>
                  <a:pt x="210" y="102"/>
                </a:cubicBezTo>
                <a:cubicBezTo>
                  <a:pt x="210" y="103"/>
                  <a:pt x="209" y="103"/>
                  <a:pt x="209" y="104"/>
                </a:cubicBezTo>
                <a:cubicBezTo>
                  <a:pt x="208" y="104"/>
                  <a:pt x="208" y="103"/>
                  <a:pt x="208" y="103"/>
                </a:cubicBezTo>
                <a:cubicBezTo>
                  <a:pt x="208" y="104"/>
                  <a:pt x="209" y="107"/>
                  <a:pt x="209" y="106"/>
                </a:cubicBezTo>
                <a:cubicBezTo>
                  <a:pt x="210" y="106"/>
                  <a:pt x="210" y="107"/>
                  <a:pt x="210" y="107"/>
                </a:cubicBezTo>
                <a:cubicBezTo>
                  <a:pt x="209" y="107"/>
                  <a:pt x="209" y="112"/>
                  <a:pt x="209" y="114"/>
                </a:cubicBezTo>
                <a:cubicBezTo>
                  <a:pt x="208" y="113"/>
                  <a:pt x="209" y="114"/>
                  <a:pt x="208" y="114"/>
                </a:cubicBezTo>
                <a:cubicBezTo>
                  <a:pt x="208" y="114"/>
                  <a:pt x="208" y="114"/>
                  <a:pt x="208" y="114"/>
                </a:cubicBezTo>
                <a:cubicBezTo>
                  <a:pt x="208" y="114"/>
                  <a:pt x="208" y="114"/>
                  <a:pt x="208" y="114"/>
                </a:cubicBezTo>
                <a:cubicBezTo>
                  <a:pt x="208" y="115"/>
                  <a:pt x="208" y="115"/>
                  <a:pt x="208" y="116"/>
                </a:cubicBezTo>
                <a:cubicBezTo>
                  <a:pt x="208" y="115"/>
                  <a:pt x="209" y="115"/>
                  <a:pt x="209" y="115"/>
                </a:cubicBezTo>
                <a:cubicBezTo>
                  <a:pt x="209" y="118"/>
                  <a:pt x="209" y="126"/>
                  <a:pt x="209" y="128"/>
                </a:cubicBezTo>
                <a:cubicBezTo>
                  <a:pt x="208" y="127"/>
                  <a:pt x="208" y="128"/>
                  <a:pt x="208" y="128"/>
                </a:cubicBezTo>
                <a:cubicBezTo>
                  <a:pt x="209" y="128"/>
                  <a:pt x="208" y="128"/>
                  <a:pt x="208" y="129"/>
                </a:cubicBezTo>
                <a:cubicBezTo>
                  <a:pt x="209" y="128"/>
                  <a:pt x="208" y="134"/>
                  <a:pt x="210" y="133"/>
                </a:cubicBezTo>
                <a:cubicBezTo>
                  <a:pt x="210" y="134"/>
                  <a:pt x="210" y="134"/>
                  <a:pt x="210" y="134"/>
                </a:cubicBezTo>
                <a:cubicBezTo>
                  <a:pt x="211" y="134"/>
                  <a:pt x="210" y="135"/>
                  <a:pt x="209" y="134"/>
                </a:cubicBezTo>
                <a:cubicBezTo>
                  <a:pt x="210" y="137"/>
                  <a:pt x="210" y="145"/>
                  <a:pt x="207" y="146"/>
                </a:cubicBezTo>
                <a:cubicBezTo>
                  <a:pt x="206" y="146"/>
                  <a:pt x="207" y="147"/>
                  <a:pt x="207" y="147"/>
                </a:cubicBezTo>
                <a:cubicBezTo>
                  <a:pt x="207" y="148"/>
                  <a:pt x="207" y="146"/>
                  <a:pt x="206" y="146"/>
                </a:cubicBezTo>
                <a:cubicBezTo>
                  <a:pt x="205" y="148"/>
                  <a:pt x="203" y="148"/>
                  <a:pt x="202" y="149"/>
                </a:cubicBezTo>
                <a:cubicBezTo>
                  <a:pt x="201" y="149"/>
                  <a:pt x="201" y="148"/>
                  <a:pt x="201" y="148"/>
                </a:cubicBezTo>
                <a:cubicBezTo>
                  <a:pt x="200" y="149"/>
                  <a:pt x="200" y="149"/>
                  <a:pt x="198" y="149"/>
                </a:cubicBezTo>
                <a:cubicBezTo>
                  <a:pt x="199" y="150"/>
                  <a:pt x="197" y="150"/>
                  <a:pt x="196" y="150"/>
                </a:cubicBezTo>
                <a:cubicBezTo>
                  <a:pt x="196" y="150"/>
                  <a:pt x="196" y="151"/>
                  <a:pt x="196" y="151"/>
                </a:cubicBezTo>
                <a:cubicBezTo>
                  <a:pt x="191" y="151"/>
                  <a:pt x="182" y="154"/>
                  <a:pt x="179" y="150"/>
                </a:cubicBezTo>
                <a:cubicBezTo>
                  <a:pt x="178" y="151"/>
                  <a:pt x="177" y="152"/>
                  <a:pt x="176" y="151"/>
                </a:cubicBezTo>
                <a:cubicBezTo>
                  <a:pt x="176" y="151"/>
                  <a:pt x="176" y="151"/>
                  <a:pt x="176" y="151"/>
                </a:cubicBezTo>
                <a:cubicBezTo>
                  <a:pt x="176" y="152"/>
                  <a:pt x="174" y="150"/>
                  <a:pt x="173" y="152"/>
                </a:cubicBezTo>
                <a:cubicBezTo>
                  <a:pt x="173" y="151"/>
                  <a:pt x="173" y="151"/>
                  <a:pt x="173" y="151"/>
                </a:cubicBezTo>
                <a:cubicBezTo>
                  <a:pt x="173" y="151"/>
                  <a:pt x="172" y="151"/>
                  <a:pt x="172" y="151"/>
                </a:cubicBezTo>
                <a:cubicBezTo>
                  <a:pt x="173" y="152"/>
                  <a:pt x="170" y="153"/>
                  <a:pt x="169" y="152"/>
                </a:cubicBezTo>
                <a:cubicBezTo>
                  <a:pt x="170" y="153"/>
                  <a:pt x="168" y="153"/>
                  <a:pt x="167" y="153"/>
                </a:cubicBezTo>
                <a:cubicBezTo>
                  <a:pt x="167" y="152"/>
                  <a:pt x="166" y="152"/>
                  <a:pt x="166" y="151"/>
                </a:cubicBezTo>
                <a:cubicBezTo>
                  <a:pt x="165" y="152"/>
                  <a:pt x="166" y="153"/>
                  <a:pt x="165" y="152"/>
                </a:cubicBezTo>
                <a:cubicBezTo>
                  <a:pt x="162" y="155"/>
                  <a:pt x="150" y="151"/>
                  <a:pt x="146" y="155"/>
                </a:cubicBezTo>
                <a:cubicBezTo>
                  <a:pt x="147" y="156"/>
                  <a:pt x="147" y="156"/>
                  <a:pt x="146" y="156"/>
                </a:cubicBezTo>
                <a:cubicBezTo>
                  <a:pt x="146" y="157"/>
                  <a:pt x="147" y="157"/>
                  <a:pt x="146" y="158"/>
                </a:cubicBezTo>
                <a:cubicBezTo>
                  <a:pt x="147" y="158"/>
                  <a:pt x="147" y="158"/>
                  <a:pt x="147" y="160"/>
                </a:cubicBezTo>
                <a:cubicBezTo>
                  <a:pt x="147" y="160"/>
                  <a:pt x="147" y="159"/>
                  <a:pt x="146" y="159"/>
                </a:cubicBezTo>
                <a:cubicBezTo>
                  <a:pt x="146" y="160"/>
                  <a:pt x="149" y="162"/>
                  <a:pt x="147" y="161"/>
                </a:cubicBezTo>
                <a:cubicBezTo>
                  <a:pt x="150" y="163"/>
                  <a:pt x="151" y="168"/>
                  <a:pt x="152" y="170"/>
                </a:cubicBezTo>
                <a:cubicBezTo>
                  <a:pt x="152" y="171"/>
                  <a:pt x="152" y="170"/>
                  <a:pt x="151" y="171"/>
                </a:cubicBezTo>
                <a:cubicBezTo>
                  <a:pt x="151" y="171"/>
                  <a:pt x="153" y="173"/>
                  <a:pt x="151" y="173"/>
                </a:cubicBezTo>
                <a:cubicBezTo>
                  <a:pt x="152" y="173"/>
                  <a:pt x="152" y="173"/>
                  <a:pt x="152" y="173"/>
                </a:cubicBezTo>
                <a:cubicBezTo>
                  <a:pt x="152" y="173"/>
                  <a:pt x="152" y="173"/>
                  <a:pt x="152" y="173"/>
                </a:cubicBezTo>
                <a:cubicBezTo>
                  <a:pt x="153" y="173"/>
                  <a:pt x="153" y="173"/>
                  <a:pt x="153" y="174"/>
                </a:cubicBezTo>
                <a:cubicBezTo>
                  <a:pt x="153" y="174"/>
                  <a:pt x="153" y="173"/>
                  <a:pt x="154" y="173"/>
                </a:cubicBezTo>
                <a:cubicBezTo>
                  <a:pt x="156" y="175"/>
                  <a:pt x="155" y="177"/>
                  <a:pt x="156" y="180"/>
                </a:cubicBezTo>
                <a:cubicBezTo>
                  <a:pt x="156" y="180"/>
                  <a:pt x="156" y="180"/>
                  <a:pt x="155" y="180"/>
                </a:cubicBezTo>
                <a:cubicBezTo>
                  <a:pt x="157" y="181"/>
                  <a:pt x="159" y="183"/>
                  <a:pt x="158" y="185"/>
                </a:cubicBezTo>
                <a:cubicBezTo>
                  <a:pt x="159" y="185"/>
                  <a:pt x="159" y="188"/>
                  <a:pt x="160" y="188"/>
                </a:cubicBezTo>
                <a:cubicBezTo>
                  <a:pt x="159" y="189"/>
                  <a:pt x="159" y="189"/>
                  <a:pt x="158" y="189"/>
                </a:cubicBezTo>
                <a:cubicBezTo>
                  <a:pt x="158" y="189"/>
                  <a:pt x="158" y="189"/>
                  <a:pt x="158" y="189"/>
                </a:cubicBezTo>
                <a:cubicBezTo>
                  <a:pt x="153" y="190"/>
                  <a:pt x="151" y="185"/>
                  <a:pt x="148" y="184"/>
                </a:cubicBezTo>
                <a:cubicBezTo>
                  <a:pt x="148" y="184"/>
                  <a:pt x="148" y="183"/>
                  <a:pt x="147" y="182"/>
                </a:cubicBezTo>
                <a:cubicBezTo>
                  <a:pt x="147" y="183"/>
                  <a:pt x="147" y="183"/>
                  <a:pt x="148" y="183"/>
                </a:cubicBezTo>
                <a:cubicBezTo>
                  <a:pt x="148" y="183"/>
                  <a:pt x="147" y="182"/>
                  <a:pt x="147" y="182"/>
                </a:cubicBezTo>
                <a:cubicBezTo>
                  <a:pt x="143" y="182"/>
                  <a:pt x="141" y="178"/>
                  <a:pt x="138" y="177"/>
                </a:cubicBezTo>
                <a:cubicBezTo>
                  <a:pt x="138" y="177"/>
                  <a:pt x="139" y="176"/>
                  <a:pt x="137" y="177"/>
                </a:cubicBezTo>
                <a:cubicBezTo>
                  <a:pt x="138" y="176"/>
                  <a:pt x="137" y="174"/>
                  <a:pt x="136" y="174"/>
                </a:cubicBezTo>
                <a:cubicBezTo>
                  <a:pt x="136" y="173"/>
                  <a:pt x="135" y="174"/>
                  <a:pt x="136" y="173"/>
                </a:cubicBezTo>
                <a:cubicBezTo>
                  <a:pt x="135" y="173"/>
                  <a:pt x="134" y="171"/>
                  <a:pt x="133" y="171"/>
                </a:cubicBezTo>
                <a:cubicBezTo>
                  <a:pt x="132" y="172"/>
                  <a:pt x="131" y="171"/>
                  <a:pt x="130" y="172"/>
                </a:cubicBezTo>
                <a:cubicBezTo>
                  <a:pt x="127" y="170"/>
                  <a:pt x="123" y="167"/>
                  <a:pt x="121" y="165"/>
                </a:cubicBezTo>
                <a:cubicBezTo>
                  <a:pt x="120" y="165"/>
                  <a:pt x="121" y="165"/>
                  <a:pt x="121" y="165"/>
                </a:cubicBezTo>
                <a:cubicBezTo>
                  <a:pt x="119" y="163"/>
                  <a:pt x="115" y="160"/>
                  <a:pt x="112" y="157"/>
                </a:cubicBezTo>
                <a:cubicBezTo>
                  <a:pt x="109" y="158"/>
                  <a:pt x="106" y="156"/>
                  <a:pt x="104" y="154"/>
                </a:cubicBezTo>
                <a:cubicBezTo>
                  <a:pt x="102" y="155"/>
                  <a:pt x="99" y="155"/>
                  <a:pt x="98" y="153"/>
                </a:cubicBezTo>
                <a:cubicBezTo>
                  <a:pt x="96" y="153"/>
                  <a:pt x="96" y="154"/>
                  <a:pt x="95" y="154"/>
                </a:cubicBezTo>
                <a:cubicBezTo>
                  <a:pt x="95" y="154"/>
                  <a:pt x="95" y="154"/>
                  <a:pt x="96" y="154"/>
                </a:cubicBezTo>
                <a:cubicBezTo>
                  <a:pt x="96" y="154"/>
                  <a:pt x="95" y="154"/>
                  <a:pt x="95" y="154"/>
                </a:cubicBezTo>
                <a:cubicBezTo>
                  <a:pt x="91" y="157"/>
                  <a:pt x="88" y="155"/>
                  <a:pt x="84" y="156"/>
                </a:cubicBezTo>
                <a:cubicBezTo>
                  <a:pt x="84" y="155"/>
                  <a:pt x="82" y="153"/>
                  <a:pt x="81" y="152"/>
                </a:cubicBezTo>
                <a:cubicBezTo>
                  <a:pt x="80" y="152"/>
                  <a:pt x="80" y="153"/>
                  <a:pt x="79" y="153"/>
                </a:cubicBezTo>
                <a:cubicBezTo>
                  <a:pt x="79" y="154"/>
                  <a:pt x="77" y="155"/>
                  <a:pt x="76" y="155"/>
                </a:cubicBezTo>
                <a:cubicBezTo>
                  <a:pt x="76" y="156"/>
                  <a:pt x="74" y="155"/>
                  <a:pt x="73" y="156"/>
                </a:cubicBezTo>
                <a:cubicBezTo>
                  <a:pt x="73" y="154"/>
                  <a:pt x="71" y="155"/>
                  <a:pt x="71" y="153"/>
                </a:cubicBezTo>
                <a:cubicBezTo>
                  <a:pt x="70" y="153"/>
                  <a:pt x="71" y="154"/>
                  <a:pt x="70" y="154"/>
                </a:cubicBezTo>
                <a:cubicBezTo>
                  <a:pt x="70" y="154"/>
                  <a:pt x="70" y="153"/>
                  <a:pt x="70" y="154"/>
                </a:cubicBezTo>
                <a:cubicBezTo>
                  <a:pt x="69" y="153"/>
                  <a:pt x="70" y="153"/>
                  <a:pt x="69" y="152"/>
                </a:cubicBezTo>
                <a:cubicBezTo>
                  <a:pt x="64" y="155"/>
                  <a:pt x="60" y="153"/>
                  <a:pt x="54" y="152"/>
                </a:cubicBezTo>
                <a:cubicBezTo>
                  <a:pt x="55" y="153"/>
                  <a:pt x="53" y="151"/>
                  <a:pt x="53" y="153"/>
                </a:cubicBezTo>
                <a:cubicBezTo>
                  <a:pt x="49" y="151"/>
                  <a:pt x="48" y="154"/>
                  <a:pt x="43" y="153"/>
                </a:cubicBezTo>
                <a:cubicBezTo>
                  <a:pt x="41" y="153"/>
                  <a:pt x="38" y="152"/>
                  <a:pt x="36" y="153"/>
                </a:cubicBezTo>
                <a:cubicBezTo>
                  <a:pt x="35" y="151"/>
                  <a:pt x="32" y="153"/>
                  <a:pt x="30" y="153"/>
                </a:cubicBezTo>
                <a:cubicBezTo>
                  <a:pt x="30" y="153"/>
                  <a:pt x="30" y="153"/>
                  <a:pt x="30" y="152"/>
                </a:cubicBezTo>
                <a:cubicBezTo>
                  <a:pt x="25" y="151"/>
                  <a:pt x="18" y="156"/>
                  <a:pt x="13" y="150"/>
                </a:cubicBezTo>
                <a:cubicBezTo>
                  <a:pt x="12" y="150"/>
                  <a:pt x="12" y="151"/>
                  <a:pt x="11" y="151"/>
                </a:cubicBezTo>
                <a:cubicBezTo>
                  <a:pt x="10" y="151"/>
                  <a:pt x="9" y="150"/>
                  <a:pt x="9" y="150"/>
                </a:cubicBezTo>
                <a:cubicBezTo>
                  <a:pt x="8" y="149"/>
                  <a:pt x="6" y="147"/>
                  <a:pt x="6" y="145"/>
                </a:cubicBezTo>
                <a:cubicBezTo>
                  <a:pt x="7" y="143"/>
                  <a:pt x="6" y="141"/>
                  <a:pt x="4" y="141"/>
                </a:cubicBezTo>
                <a:cubicBezTo>
                  <a:pt x="5" y="141"/>
                  <a:pt x="3" y="139"/>
                  <a:pt x="4" y="139"/>
                </a:cubicBezTo>
                <a:cubicBezTo>
                  <a:pt x="3" y="139"/>
                  <a:pt x="3" y="136"/>
                  <a:pt x="2" y="137"/>
                </a:cubicBezTo>
                <a:cubicBezTo>
                  <a:pt x="3" y="133"/>
                  <a:pt x="3" y="131"/>
                  <a:pt x="3" y="126"/>
                </a:cubicBezTo>
                <a:cubicBezTo>
                  <a:pt x="3" y="126"/>
                  <a:pt x="2" y="126"/>
                  <a:pt x="2" y="126"/>
                </a:cubicBezTo>
                <a:cubicBezTo>
                  <a:pt x="2" y="125"/>
                  <a:pt x="1" y="125"/>
                  <a:pt x="2" y="124"/>
                </a:cubicBezTo>
                <a:cubicBezTo>
                  <a:pt x="3" y="122"/>
                  <a:pt x="0" y="119"/>
                  <a:pt x="2" y="116"/>
                </a:cubicBezTo>
                <a:cubicBezTo>
                  <a:pt x="1" y="117"/>
                  <a:pt x="2" y="116"/>
                  <a:pt x="1" y="116"/>
                </a:cubicBezTo>
                <a:cubicBezTo>
                  <a:pt x="1" y="115"/>
                  <a:pt x="2" y="116"/>
                  <a:pt x="2" y="116"/>
                </a:cubicBezTo>
                <a:cubicBezTo>
                  <a:pt x="2" y="116"/>
                  <a:pt x="3" y="114"/>
                  <a:pt x="2" y="114"/>
                </a:cubicBezTo>
                <a:cubicBezTo>
                  <a:pt x="2" y="113"/>
                  <a:pt x="3" y="114"/>
                  <a:pt x="3" y="114"/>
                </a:cubicBezTo>
                <a:cubicBezTo>
                  <a:pt x="3" y="114"/>
                  <a:pt x="3" y="113"/>
                  <a:pt x="3" y="112"/>
                </a:cubicBezTo>
                <a:cubicBezTo>
                  <a:pt x="4" y="113"/>
                  <a:pt x="3" y="112"/>
                  <a:pt x="4" y="112"/>
                </a:cubicBezTo>
                <a:cubicBezTo>
                  <a:pt x="3" y="110"/>
                  <a:pt x="3" y="109"/>
                  <a:pt x="2" y="108"/>
                </a:cubicBezTo>
                <a:cubicBezTo>
                  <a:pt x="2" y="108"/>
                  <a:pt x="2" y="108"/>
                  <a:pt x="1" y="108"/>
                </a:cubicBezTo>
                <a:cubicBezTo>
                  <a:pt x="2" y="107"/>
                  <a:pt x="1" y="107"/>
                  <a:pt x="1" y="106"/>
                </a:cubicBezTo>
                <a:cubicBezTo>
                  <a:pt x="1" y="106"/>
                  <a:pt x="1" y="106"/>
                  <a:pt x="2" y="106"/>
                </a:cubicBezTo>
                <a:cubicBezTo>
                  <a:pt x="1" y="106"/>
                  <a:pt x="1" y="106"/>
                  <a:pt x="1" y="106"/>
                </a:cubicBezTo>
                <a:cubicBezTo>
                  <a:pt x="1" y="105"/>
                  <a:pt x="2" y="105"/>
                  <a:pt x="2" y="105"/>
                </a:cubicBezTo>
                <a:cubicBezTo>
                  <a:pt x="2" y="104"/>
                  <a:pt x="2" y="104"/>
                  <a:pt x="1" y="104"/>
                </a:cubicBezTo>
                <a:cubicBezTo>
                  <a:pt x="1" y="102"/>
                  <a:pt x="3" y="101"/>
                  <a:pt x="1" y="101"/>
                </a:cubicBezTo>
                <a:cubicBezTo>
                  <a:pt x="1" y="100"/>
                  <a:pt x="2" y="100"/>
                  <a:pt x="2" y="99"/>
                </a:cubicBezTo>
                <a:cubicBezTo>
                  <a:pt x="1" y="100"/>
                  <a:pt x="1" y="100"/>
                  <a:pt x="1" y="100"/>
                </a:cubicBezTo>
                <a:cubicBezTo>
                  <a:pt x="1" y="100"/>
                  <a:pt x="1" y="100"/>
                  <a:pt x="1" y="99"/>
                </a:cubicBezTo>
                <a:cubicBezTo>
                  <a:pt x="2" y="99"/>
                  <a:pt x="2" y="99"/>
                  <a:pt x="1" y="98"/>
                </a:cubicBezTo>
                <a:cubicBezTo>
                  <a:pt x="3" y="99"/>
                  <a:pt x="1" y="97"/>
                  <a:pt x="2" y="97"/>
                </a:cubicBezTo>
                <a:cubicBezTo>
                  <a:pt x="2" y="97"/>
                  <a:pt x="2" y="97"/>
                  <a:pt x="2" y="97"/>
                </a:cubicBezTo>
                <a:cubicBezTo>
                  <a:pt x="3" y="96"/>
                  <a:pt x="1" y="96"/>
                  <a:pt x="3" y="96"/>
                </a:cubicBezTo>
                <a:cubicBezTo>
                  <a:pt x="2" y="95"/>
                  <a:pt x="3" y="94"/>
                  <a:pt x="2" y="94"/>
                </a:cubicBezTo>
                <a:cubicBezTo>
                  <a:pt x="3" y="94"/>
                  <a:pt x="2" y="93"/>
                  <a:pt x="3" y="93"/>
                </a:cubicBezTo>
                <a:cubicBezTo>
                  <a:pt x="3" y="93"/>
                  <a:pt x="3" y="91"/>
                  <a:pt x="3" y="92"/>
                </a:cubicBezTo>
                <a:cubicBezTo>
                  <a:pt x="4" y="92"/>
                  <a:pt x="2" y="91"/>
                  <a:pt x="3" y="91"/>
                </a:cubicBezTo>
                <a:cubicBezTo>
                  <a:pt x="0" y="89"/>
                  <a:pt x="1" y="86"/>
                  <a:pt x="2" y="83"/>
                </a:cubicBezTo>
                <a:cubicBezTo>
                  <a:pt x="1" y="84"/>
                  <a:pt x="2" y="82"/>
                  <a:pt x="3" y="82"/>
                </a:cubicBezTo>
                <a:cubicBezTo>
                  <a:pt x="2" y="82"/>
                  <a:pt x="2" y="82"/>
                  <a:pt x="2" y="82"/>
                </a:cubicBezTo>
                <a:cubicBezTo>
                  <a:pt x="3" y="82"/>
                  <a:pt x="5" y="78"/>
                  <a:pt x="2" y="78"/>
                </a:cubicBezTo>
                <a:cubicBezTo>
                  <a:pt x="2" y="76"/>
                  <a:pt x="3" y="78"/>
                  <a:pt x="2" y="76"/>
                </a:cubicBezTo>
                <a:cubicBezTo>
                  <a:pt x="2" y="77"/>
                  <a:pt x="3" y="76"/>
                  <a:pt x="3" y="75"/>
                </a:cubicBezTo>
                <a:cubicBezTo>
                  <a:pt x="3" y="76"/>
                  <a:pt x="3" y="77"/>
                  <a:pt x="4" y="77"/>
                </a:cubicBezTo>
                <a:cubicBezTo>
                  <a:pt x="3" y="76"/>
                  <a:pt x="4" y="76"/>
                  <a:pt x="3" y="75"/>
                </a:cubicBezTo>
                <a:cubicBezTo>
                  <a:pt x="3" y="75"/>
                  <a:pt x="4" y="74"/>
                  <a:pt x="3" y="74"/>
                </a:cubicBezTo>
                <a:cubicBezTo>
                  <a:pt x="4" y="75"/>
                  <a:pt x="4" y="73"/>
                  <a:pt x="4" y="74"/>
                </a:cubicBezTo>
                <a:cubicBezTo>
                  <a:pt x="4" y="72"/>
                  <a:pt x="3" y="72"/>
                  <a:pt x="3" y="71"/>
                </a:cubicBezTo>
                <a:cubicBezTo>
                  <a:pt x="4" y="72"/>
                  <a:pt x="2" y="69"/>
                  <a:pt x="4" y="68"/>
                </a:cubicBezTo>
                <a:cubicBezTo>
                  <a:pt x="4" y="69"/>
                  <a:pt x="4" y="69"/>
                  <a:pt x="4" y="69"/>
                </a:cubicBezTo>
                <a:cubicBezTo>
                  <a:pt x="4" y="69"/>
                  <a:pt x="4" y="69"/>
                  <a:pt x="4" y="69"/>
                </a:cubicBezTo>
                <a:cubicBezTo>
                  <a:pt x="5" y="69"/>
                  <a:pt x="5" y="69"/>
                  <a:pt x="4" y="70"/>
                </a:cubicBezTo>
                <a:cubicBezTo>
                  <a:pt x="5" y="70"/>
                  <a:pt x="5" y="69"/>
                  <a:pt x="5" y="69"/>
                </a:cubicBezTo>
                <a:cubicBezTo>
                  <a:pt x="4" y="69"/>
                  <a:pt x="4" y="68"/>
                  <a:pt x="4" y="67"/>
                </a:cubicBezTo>
                <a:cubicBezTo>
                  <a:pt x="3" y="68"/>
                  <a:pt x="3" y="67"/>
                  <a:pt x="2" y="67"/>
                </a:cubicBezTo>
                <a:cubicBezTo>
                  <a:pt x="2" y="65"/>
                  <a:pt x="2" y="62"/>
                  <a:pt x="2" y="61"/>
                </a:cubicBezTo>
                <a:cubicBezTo>
                  <a:pt x="2" y="60"/>
                  <a:pt x="4" y="61"/>
                  <a:pt x="3" y="62"/>
                </a:cubicBezTo>
                <a:cubicBezTo>
                  <a:pt x="5" y="59"/>
                  <a:pt x="3" y="56"/>
                  <a:pt x="4" y="54"/>
                </a:cubicBezTo>
                <a:cubicBezTo>
                  <a:pt x="5" y="54"/>
                  <a:pt x="6" y="50"/>
                  <a:pt x="4" y="50"/>
                </a:cubicBezTo>
                <a:cubicBezTo>
                  <a:pt x="2" y="43"/>
                  <a:pt x="4" y="39"/>
                  <a:pt x="3" y="33"/>
                </a:cubicBezTo>
                <a:cubicBezTo>
                  <a:pt x="4" y="33"/>
                  <a:pt x="4" y="33"/>
                  <a:pt x="4" y="33"/>
                </a:cubicBezTo>
                <a:cubicBezTo>
                  <a:pt x="4" y="33"/>
                  <a:pt x="3" y="33"/>
                  <a:pt x="4" y="32"/>
                </a:cubicBezTo>
                <a:cubicBezTo>
                  <a:pt x="4" y="32"/>
                  <a:pt x="4" y="32"/>
                  <a:pt x="3" y="32"/>
                </a:cubicBezTo>
                <a:cubicBezTo>
                  <a:pt x="4" y="31"/>
                  <a:pt x="4" y="32"/>
                  <a:pt x="5" y="32"/>
                </a:cubicBezTo>
                <a:cubicBezTo>
                  <a:pt x="4" y="32"/>
                  <a:pt x="4" y="31"/>
                  <a:pt x="4" y="31"/>
                </a:cubicBezTo>
                <a:cubicBezTo>
                  <a:pt x="4" y="31"/>
                  <a:pt x="5" y="31"/>
                  <a:pt x="5" y="31"/>
                </a:cubicBezTo>
                <a:cubicBezTo>
                  <a:pt x="5" y="31"/>
                  <a:pt x="4" y="30"/>
                  <a:pt x="5" y="30"/>
                </a:cubicBezTo>
                <a:cubicBezTo>
                  <a:pt x="4" y="31"/>
                  <a:pt x="5" y="30"/>
                  <a:pt x="5" y="28"/>
                </a:cubicBezTo>
                <a:cubicBezTo>
                  <a:pt x="5" y="28"/>
                  <a:pt x="4" y="27"/>
                  <a:pt x="3" y="27"/>
                </a:cubicBezTo>
                <a:cubicBezTo>
                  <a:pt x="3" y="26"/>
                  <a:pt x="3" y="24"/>
                  <a:pt x="3" y="24"/>
                </a:cubicBezTo>
                <a:cubicBezTo>
                  <a:pt x="3" y="23"/>
                  <a:pt x="3" y="24"/>
                  <a:pt x="4" y="24"/>
                </a:cubicBezTo>
                <a:cubicBezTo>
                  <a:pt x="3" y="22"/>
                  <a:pt x="5" y="20"/>
                  <a:pt x="3" y="20"/>
                </a:cubicBezTo>
                <a:cubicBezTo>
                  <a:pt x="3" y="19"/>
                  <a:pt x="4" y="20"/>
                  <a:pt x="5" y="20"/>
                </a:cubicBezTo>
                <a:cubicBezTo>
                  <a:pt x="4" y="19"/>
                  <a:pt x="4" y="19"/>
                  <a:pt x="4" y="19"/>
                </a:cubicBezTo>
                <a:cubicBezTo>
                  <a:pt x="5" y="18"/>
                  <a:pt x="7" y="18"/>
                  <a:pt x="6" y="16"/>
                </a:cubicBezTo>
                <a:cubicBezTo>
                  <a:pt x="6" y="16"/>
                  <a:pt x="7" y="17"/>
                  <a:pt x="6" y="17"/>
                </a:cubicBezTo>
                <a:cubicBezTo>
                  <a:pt x="6" y="15"/>
                  <a:pt x="6" y="16"/>
                  <a:pt x="6" y="14"/>
                </a:cubicBezTo>
                <a:cubicBezTo>
                  <a:pt x="6" y="15"/>
                  <a:pt x="6" y="15"/>
                  <a:pt x="7" y="15"/>
                </a:cubicBezTo>
                <a:cubicBezTo>
                  <a:pt x="6" y="13"/>
                  <a:pt x="9" y="13"/>
                  <a:pt x="7" y="10"/>
                </a:cubicBezTo>
                <a:cubicBezTo>
                  <a:pt x="8" y="10"/>
                  <a:pt x="8" y="9"/>
                  <a:pt x="9" y="8"/>
                </a:cubicBezTo>
                <a:cubicBezTo>
                  <a:pt x="10" y="9"/>
                  <a:pt x="9" y="9"/>
                  <a:pt x="9" y="8"/>
                </a:cubicBezTo>
                <a:cubicBezTo>
                  <a:pt x="10" y="8"/>
                  <a:pt x="10" y="8"/>
                  <a:pt x="10" y="8"/>
                </a:cubicBezTo>
                <a:cubicBezTo>
                  <a:pt x="11" y="8"/>
                  <a:pt x="10" y="8"/>
                  <a:pt x="10" y="7"/>
                </a:cubicBezTo>
                <a:cubicBezTo>
                  <a:pt x="11" y="7"/>
                  <a:pt x="11" y="7"/>
                  <a:pt x="11" y="7"/>
                </a:cubicBezTo>
                <a:cubicBezTo>
                  <a:pt x="12" y="7"/>
                  <a:pt x="12" y="7"/>
                  <a:pt x="12" y="6"/>
                </a:cubicBezTo>
                <a:cubicBezTo>
                  <a:pt x="13" y="6"/>
                  <a:pt x="14" y="5"/>
                  <a:pt x="15" y="6"/>
                </a:cubicBezTo>
                <a:cubicBezTo>
                  <a:pt x="15" y="5"/>
                  <a:pt x="14" y="5"/>
                  <a:pt x="14" y="5"/>
                </a:cubicBezTo>
                <a:cubicBezTo>
                  <a:pt x="15" y="4"/>
                  <a:pt x="17" y="5"/>
                  <a:pt x="17" y="6"/>
                </a:cubicBezTo>
                <a:cubicBezTo>
                  <a:pt x="18" y="5"/>
                  <a:pt x="18" y="6"/>
                  <a:pt x="18" y="5"/>
                </a:cubicBezTo>
                <a:cubicBezTo>
                  <a:pt x="19" y="5"/>
                  <a:pt x="19" y="6"/>
                  <a:pt x="19" y="4"/>
                </a:cubicBezTo>
                <a:cubicBezTo>
                  <a:pt x="20" y="4"/>
                  <a:pt x="21" y="5"/>
                  <a:pt x="21" y="4"/>
                </a:cubicBezTo>
                <a:cubicBezTo>
                  <a:pt x="22" y="4"/>
                  <a:pt x="21" y="5"/>
                  <a:pt x="22" y="5"/>
                </a:cubicBezTo>
                <a:cubicBezTo>
                  <a:pt x="22" y="5"/>
                  <a:pt x="21" y="5"/>
                  <a:pt x="22" y="4"/>
                </a:cubicBezTo>
                <a:cubicBezTo>
                  <a:pt x="22" y="4"/>
                  <a:pt x="22" y="5"/>
                  <a:pt x="23" y="4"/>
                </a:cubicBezTo>
                <a:cubicBezTo>
                  <a:pt x="27" y="5"/>
                  <a:pt x="32" y="0"/>
                  <a:pt x="35" y="4"/>
                </a:cubicBezTo>
                <a:cubicBezTo>
                  <a:pt x="37" y="3"/>
                  <a:pt x="40" y="2"/>
                  <a:pt x="43" y="3"/>
                </a:cubicBezTo>
                <a:cubicBezTo>
                  <a:pt x="44" y="2"/>
                  <a:pt x="47" y="3"/>
                  <a:pt x="48" y="2"/>
                </a:cubicBezTo>
                <a:cubicBezTo>
                  <a:pt x="48" y="3"/>
                  <a:pt x="51" y="3"/>
                  <a:pt x="51" y="4"/>
                </a:cubicBezTo>
                <a:cubicBezTo>
                  <a:pt x="53" y="4"/>
                  <a:pt x="54" y="2"/>
                  <a:pt x="55" y="4"/>
                </a:cubicBezTo>
                <a:cubicBezTo>
                  <a:pt x="55" y="3"/>
                  <a:pt x="55" y="3"/>
                  <a:pt x="56" y="3"/>
                </a:cubicBezTo>
                <a:cubicBezTo>
                  <a:pt x="56" y="3"/>
                  <a:pt x="55" y="3"/>
                  <a:pt x="55" y="4"/>
                </a:cubicBezTo>
                <a:cubicBezTo>
                  <a:pt x="56" y="3"/>
                  <a:pt x="56" y="3"/>
                  <a:pt x="56" y="3"/>
                </a:cubicBezTo>
                <a:cubicBezTo>
                  <a:pt x="56" y="3"/>
                  <a:pt x="57" y="3"/>
                  <a:pt x="58" y="4"/>
                </a:cubicBezTo>
                <a:cubicBezTo>
                  <a:pt x="60" y="2"/>
                  <a:pt x="61" y="3"/>
                  <a:pt x="63" y="3"/>
                </a:cubicBezTo>
                <a:cubicBezTo>
                  <a:pt x="63" y="1"/>
                  <a:pt x="67" y="4"/>
                  <a:pt x="67" y="2"/>
                </a:cubicBezTo>
                <a:cubicBezTo>
                  <a:pt x="69" y="3"/>
                  <a:pt x="71" y="2"/>
                  <a:pt x="73" y="2"/>
                </a:cubicBezTo>
                <a:cubicBezTo>
                  <a:pt x="73" y="2"/>
                  <a:pt x="73" y="2"/>
                  <a:pt x="73" y="2"/>
                </a:cubicBezTo>
                <a:cubicBezTo>
                  <a:pt x="75" y="3"/>
                  <a:pt x="78" y="1"/>
                  <a:pt x="80" y="2"/>
                </a:cubicBezTo>
                <a:cubicBezTo>
                  <a:pt x="81" y="0"/>
                  <a:pt x="90" y="1"/>
                  <a:pt x="93" y="1"/>
                </a:cubicBezTo>
                <a:cubicBezTo>
                  <a:pt x="94" y="0"/>
                  <a:pt x="99" y="2"/>
                  <a:pt x="100" y="1"/>
                </a:cubicBezTo>
                <a:cubicBezTo>
                  <a:pt x="101" y="2"/>
                  <a:pt x="102" y="2"/>
                  <a:pt x="102" y="3"/>
                </a:cubicBezTo>
                <a:cubicBezTo>
                  <a:pt x="103" y="3"/>
                  <a:pt x="103" y="4"/>
                  <a:pt x="104" y="2"/>
                </a:cubicBezTo>
                <a:cubicBezTo>
                  <a:pt x="104" y="2"/>
                  <a:pt x="104" y="3"/>
                  <a:pt x="104" y="3"/>
                </a:cubicBezTo>
                <a:cubicBezTo>
                  <a:pt x="105" y="1"/>
                  <a:pt x="107" y="1"/>
                  <a:pt x="109" y="1"/>
                </a:cubicBezTo>
                <a:cubicBezTo>
                  <a:pt x="109" y="1"/>
                  <a:pt x="108" y="1"/>
                  <a:pt x="109" y="2"/>
                </a:cubicBezTo>
                <a:cubicBezTo>
                  <a:pt x="110" y="2"/>
                  <a:pt x="109" y="1"/>
                  <a:pt x="109" y="1"/>
                </a:cubicBezTo>
                <a:cubicBezTo>
                  <a:pt x="110" y="1"/>
                  <a:pt x="110" y="2"/>
                  <a:pt x="110" y="1"/>
                </a:cubicBezTo>
                <a:cubicBezTo>
                  <a:pt x="113" y="4"/>
                  <a:pt x="115" y="1"/>
                  <a:pt x="119" y="1"/>
                </a:cubicBezTo>
                <a:cubicBezTo>
                  <a:pt x="119" y="1"/>
                  <a:pt x="122" y="1"/>
                  <a:pt x="124" y="1"/>
                </a:cubicBezTo>
                <a:cubicBezTo>
                  <a:pt x="123" y="0"/>
                  <a:pt x="124" y="1"/>
                  <a:pt x="124" y="1"/>
                </a:cubicBezTo>
                <a:close/>
                <a:moveTo>
                  <a:pt x="209" y="103"/>
                </a:moveTo>
                <a:cubicBezTo>
                  <a:pt x="208" y="104"/>
                  <a:pt x="210" y="102"/>
                  <a:pt x="209" y="103"/>
                </a:cubicBezTo>
                <a:close/>
                <a:moveTo>
                  <a:pt x="202" y="148"/>
                </a:moveTo>
                <a:cubicBezTo>
                  <a:pt x="201" y="149"/>
                  <a:pt x="203" y="147"/>
                  <a:pt x="202" y="148"/>
                </a:cubicBezTo>
                <a:close/>
                <a:moveTo>
                  <a:pt x="200" y="149"/>
                </a:moveTo>
                <a:cubicBezTo>
                  <a:pt x="199" y="150"/>
                  <a:pt x="201" y="148"/>
                  <a:pt x="200" y="149"/>
                </a:cubicBezTo>
                <a:close/>
                <a:moveTo>
                  <a:pt x="1" y="101"/>
                </a:moveTo>
                <a:cubicBezTo>
                  <a:pt x="1" y="101"/>
                  <a:pt x="1" y="101"/>
                  <a:pt x="1" y="101"/>
                </a:cubicBezTo>
                <a:close/>
                <a:moveTo>
                  <a:pt x="3" y="75"/>
                </a:moveTo>
                <a:cubicBezTo>
                  <a:pt x="3" y="75"/>
                  <a:pt x="3" y="75"/>
                  <a:pt x="3" y="75"/>
                </a:cubicBezTo>
                <a:close/>
                <a:moveTo>
                  <a:pt x="9" y="10"/>
                </a:moveTo>
                <a:cubicBezTo>
                  <a:pt x="9" y="9"/>
                  <a:pt x="8" y="10"/>
                  <a:pt x="9" y="10"/>
                </a:cubicBezTo>
                <a:close/>
                <a:moveTo>
                  <a:pt x="89" y="2"/>
                </a:moveTo>
                <a:cubicBezTo>
                  <a:pt x="89" y="2"/>
                  <a:pt x="89" y="2"/>
                  <a:pt x="89" y="2"/>
                </a:cubicBezTo>
                <a:close/>
                <a:moveTo>
                  <a:pt x="106" y="2"/>
                </a:moveTo>
                <a:cubicBezTo>
                  <a:pt x="106" y="3"/>
                  <a:pt x="106" y="2"/>
                  <a:pt x="106" y="2"/>
                </a:cubicBezTo>
                <a:close/>
                <a:moveTo>
                  <a:pt x="155" y="2"/>
                </a:moveTo>
                <a:cubicBezTo>
                  <a:pt x="156" y="3"/>
                  <a:pt x="155" y="2"/>
                  <a:pt x="155" y="2"/>
                </a:cubicBezTo>
                <a:close/>
                <a:moveTo>
                  <a:pt x="182" y="2"/>
                </a:moveTo>
                <a:cubicBezTo>
                  <a:pt x="182" y="3"/>
                  <a:pt x="181" y="2"/>
                  <a:pt x="182" y="2"/>
                </a:cubicBezTo>
                <a:close/>
                <a:moveTo>
                  <a:pt x="182" y="2"/>
                </a:moveTo>
                <a:cubicBezTo>
                  <a:pt x="182" y="3"/>
                  <a:pt x="182" y="2"/>
                  <a:pt x="182" y="2"/>
                </a:cubicBezTo>
                <a:close/>
                <a:moveTo>
                  <a:pt x="45" y="3"/>
                </a:moveTo>
                <a:cubicBezTo>
                  <a:pt x="45" y="3"/>
                  <a:pt x="45" y="3"/>
                  <a:pt x="45" y="3"/>
                </a:cubicBezTo>
                <a:close/>
                <a:moveTo>
                  <a:pt x="105" y="3"/>
                </a:moveTo>
                <a:cubicBezTo>
                  <a:pt x="106" y="3"/>
                  <a:pt x="105" y="3"/>
                  <a:pt x="105" y="3"/>
                </a:cubicBezTo>
                <a:close/>
                <a:moveTo>
                  <a:pt x="67" y="3"/>
                </a:moveTo>
                <a:cubicBezTo>
                  <a:pt x="67" y="3"/>
                  <a:pt x="67" y="3"/>
                  <a:pt x="67" y="3"/>
                </a:cubicBezTo>
                <a:close/>
                <a:moveTo>
                  <a:pt x="69" y="3"/>
                </a:moveTo>
                <a:cubicBezTo>
                  <a:pt x="69" y="3"/>
                  <a:pt x="69" y="3"/>
                  <a:pt x="69" y="3"/>
                </a:cubicBezTo>
                <a:close/>
                <a:moveTo>
                  <a:pt x="174" y="3"/>
                </a:moveTo>
                <a:cubicBezTo>
                  <a:pt x="174" y="3"/>
                  <a:pt x="174" y="3"/>
                  <a:pt x="174" y="3"/>
                </a:cubicBezTo>
                <a:close/>
                <a:moveTo>
                  <a:pt x="43" y="4"/>
                </a:moveTo>
                <a:cubicBezTo>
                  <a:pt x="44" y="4"/>
                  <a:pt x="43" y="3"/>
                  <a:pt x="43" y="4"/>
                </a:cubicBezTo>
                <a:close/>
                <a:moveTo>
                  <a:pt x="44" y="4"/>
                </a:moveTo>
                <a:cubicBezTo>
                  <a:pt x="44" y="4"/>
                  <a:pt x="44" y="3"/>
                  <a:pt x="44" y="4"/>
                </a:cubicBezTo>
                <a:close/>
                <a:moveTo>
                  <a:pt x="60" y="4"/>
                </a:moveTo>
                <a:cubicBezTo>
                  <a:pt x="60" y="4"/>
                  <a:pt x="60" y="3"/>
                  <a:pt x="60" y="4"/>
                </a:cubicBezTo>
                <a:close/>
                <a:moveTo>
                  <a:pt x="104" y="4"/>
                </a:moveTo>
                <a:cubicBezTo>
                  <a:pt x="104" y="4"/>
                  <a:pt x="104" y="3"/>
                  <a:pt x="104" y="4"/>
                </a:cubicBezTo>
                <a:close/>
                <a:moveTo>
                  <a:pt x="103" y="4"/>
                </a:moveTo>
                <a:cubicBezTo>
                  <a:pt x="103" y="4"/>
                  <a:pt x="103" y="4"/>
                  <a:pt x="103" y="4"/>
                </a:cubicBezTo>
                <a:close/>
                <a:moveTo>
                  <a:pt x="27" y="4"/>
                </a:moveTo>
                <a:cubicBezTo>
                  <a:pt x="27" y="4"/>
                  <a:pt x="27" y="4"/>
                  <a:pt x="27" y="4"/>
                </a:cubicBezTo>
                <a:close/>
                <a:moveTo>
                  <a:pt x="59" y="4"/>
                </a:moveTo>
                <a:cubicBezTo>
                  <a:pt x="59" y="4"/>
                  <a:pt x="59" y="4"/>
                  <a:pt x="59" y="4"/>
                </a:cubicBezTo>
                <a:close/>
                <a:moveTo>
                  <a:pt x="104" y="4"/>
                </a:moveTo>
                <a:cubicBezTo>
                  <a:pt x="104" y="4"/>
                  <a:pt x="104" y="4"/>
                  <a:pt x="104" y="4"/>
                </a:cubicBezTo>
                <a:close/>
                <a:moveTo>
                  <a:pt x="169" y="4"/>
                </a:moveTo>
                <a:cubicBezTo>
                  <a:pt x="170" y="4"/>
                  <a:pt x="169" y="4"/>
                  <a:pt x="169" y="4"/>
                </a:cubicBezTo>
                <a:close/>
                <a:moveTo>
                  <a:pt x="26" y="4"/>
                </a:moveTo>
                <a:cubicBezTo>
                  <a:pt x="26" y="5"/>
                  <a:pt x="26" y="4"/>
                  <a:pt x="26" y="4"/>
                </a:cubicBezTo>
                <a:close/>
                <a:moveTo>
                  <a:pt x="50" y="4"/>
                </a:moveTo>
                <a:cubicBezTo>
                  <a:pt x="51" y="5"/>
                  <a:pt x="50" y="4"/>
                  <a:pt x="50" y="4"/>
                </a:cubicBezTo>
                <a:close/>
                <a:moveTo>
                  <a:pt x="190" y="5"/>
                </a:moveTo>
                <a:cubicBezTo>
                  <a:pt x="190" y="5"/>
                  <a:pt x="190" y="5"/>
                  <a:pt x="190" y="5"/>
                </a:cubicBezTo>
                <a:close/>
                <a:moveTo>
                  <a:pt x="20" y="5"/>
                </a:moveTo>
                <a:cubicBezTo>
                  <a:pt x="20" y="5"/>
                  <a:pt x="20" y="5"/>
                  <a:pt x="20" y="5"/>
                </a:cubicBezTo>
                <a:close/>
                <a:moveTo>
                  <a:pt x="19" y="6"/>
                </a:moveTo>
                <a:cubicBezTo>
                  <a:pt x="19" y="6"/>
                  <a:pt x="19" y="6"/>
                  <a:pt x="19" y="6"/>
                </a:cubicBezTo>
                <a:close/>
                <a:moveTo>
                  <a:pt x="13" y="7"/>
                </a:moveTo>
                <a:cubicBezTo>
                  <a:pt x="13" y="7"/>
                  <a:pt x="12" y="6"/>
                  <a:pt x="13" y="7"/>
                </a:cubicBezTo>
                <a:close/>
                <a:moveTo>
                  <a:pt x="11" y="8"/>
                </a:moveTo>
                <a:cubicBezTo>
                  <a:pt x="11" y="8"/>
                  <a:pt x="11" y="8"/>
                  <a:pt x="11" y="8"/>
                </a:cubicBezTo>
                <a:close/>
                <a:moveTo>
                  <a:pt x="198" y="8"/>
                </a:moveTo>
                <a:cubicBezTo>
                  <a:pt x="199" y="8"/>
                  <a:pt x="198" y="8"/>
                  <a:pt x="198" y="8"/>
                </a:cubicBezTo>
                <a:close/>
                <a:moveTo>
                  <a:pt x="10" y="9"/>
                </a:moveTo>
                <a:cubicBezTo>
                  <a:pt x="10" y="9"/>
                  <a:pt x="10" y="9"/>
                  <a:pt x="10" y="9"/>
                </a:cubicBezTo>
                <a:close/>
                <a:moveTo>
                  <a:pt x="9" y="9"/>
                </a:moveTo>
                <a:cubicBezTo>
                  <a:pt x="9" y="10"/>
                  <a:pt x="9" y="9"/>
                  <a:pt x="9" y="9"/>
                </a:cubicBezTo>
                <a:close/>
                <a:moveTo>
                  <a:pt x="202" y="9"/>
                </a:moveTo>
                <a:cubicBezTo>
                  <a:pt x="203" y="10"/>
                  <a:pt x="202" y="9"/>
                  <a:pt x="202" y="9"/>
                </a:cubicBezTo>
                <a:close/>
                <a:moveTo>
                  <a:pt x="7" y="11"/>
                </a:moveTo>
                <a:cubicBezTo>
                  <a:pt x="8" y="11"/>
                  <a:pt x="7" y="10"/>
                  <a:pt x="7" y="11"/>
                </a:cubicBezTo>
                <a:close/>
                <a:moveTo>
                  <a:pt x="8" y="11"/>
                </a:moveTo>
                <a:cubicBezTo>
                  <a:pt x="8" y="11"/>
                  <a:pt x="8" y="10"/>
                  <a:pt x="8" y="11"/>
                </a:cubicBezTo>
                <a:close/>
                <a:moveTo>
                  <a:pt x="8" y="11"/>
                </a:moveTo>
                <a:cubicBezTo>
                  <a:pt x="8" y="11"/>
                  <a:pt x="8" y="11"/>
                  <a:pt x="8" y="11"/>
                </a:cubicBezTo>
                <a:close/>
                <a:moveTo>
                  <a:pt x="6" y="16"/>
                </a:moveTo>
                <a:cubicBezTo>
                  <a:pt x="6" y="16"/>
                  <a:pt x="6" y="16"/>
                  <a:pt x="6" y="16"/>
                </a:cubicBezTo>
                <a:close/>
                <a:moveTo>
                  <a:pt x="6" y="18"/>
                </a:moveTo>
                <a:cubicBezTo>
                  <a:pt x="7" y="18"/>
                  <a:pt x="6" y="18"/>
                  <a:pt x="6" y="18"/>
                </a:cubicBezTo>
                <a:close/>
                <a:moveTo>
                  <a:pt x="6" y="18"/>
                </a:moveTo>
                <a:cubicBezTo>
                  <a:pt x="6" y="19"/>
                  <a:pt x="6" y="17"/>
                  <a:pt x="6" y="18"/>
                </a:cubicBezTo>
                <a:close/>
                <a:moveTo>
                  <a:pt x="5" y="19"/>
                </a:moveTo>
                <a:cubicBezTo>
                  <a:pt x="5" y="19"/>
                  <a:pt x="5" y="19"/>
                  <a:pt x="5" y="19"/>
                </a:cubicBezTo>
                <a:close/>
                <a:moveTo>
                  <a:pt x="5" y="20"/>
                </a:moveTo>
                <a:cubicBezTo>
                  <a:pt x="5" y="20"/>
                  <a:pt x="5" y="20"/>
                  <a:pt x="5" y="20"/>
                </a:cubicBezTo>
                <a:close/>
                <a:moveTo>
                  <a:pt x="4" y="22"/>
                </a:moveTo>
                <a:cubicBezTo>
                  <a:pt x="5" y="22"/>
                  <a:pt x="4" y="22"/>
                  <a:pt x="4" y="22"/>
                </a:cubicBezTo>
                <a:close/>
                <a:moveTo>
                  <a:pt x="206" y="22"/>
                </a:moveTo>
                <a:cubicBezTo>
                  <a:pt x="207" y="22"/>
                  <a:pt x="206" y="22"/>
                  <a:pt x="206" y="22"/>
                </a:cubicBezTo>
                <a:close/>
                <a:moveTo>
                  <a:pt x="4" y="23"/>
                </a:moveTo>
                <a:cubicBezTo>
                  <a:pt x="4" y="23"/>
                  <a:pt x="4" y="23"/>
                  <a:pt x="4" y="23"/>
                </a:cubicBezTo>
                <a:close/>
                <a:moveTo>
                  <a:pt x="5" y="30"/>
                </a:moveTo>
                <a:cubicBezTo>
                  <a:pt x="5" y="30"/>
                  <a:pt x="5" y="30"/>
                  <a:pt x="5" y="30"/>
                </a:cubicBezTo>
                <a:close/>
                <a:moveTo>
                  <a:pt x="4" y="33"/>
                </a:moveTo>
                <a:cubicBezTo>
                  <a:pt x="5" y="33"/>
                  <a:pt x="4" y="33"/>
                  <a:pt x="4" y="33"/>
                </a:cubicBezTo>
                <a:close/>
                <a:moveTo>
                  <a:pt x="4" y="34"/>
                </a:moveTo>
                <a:cubicBezTo>
                  <a:pt x="5" y="34"/>
                  <a:pt x="4" y="33"/>
                  <a:pt x="4" y="34"/>
                </a:cubicBezTo>
                <a:close/>
                <a:moveTo>
                  <a:pt x="206" y="39"/>
                </a:moveTo>
                <a:cubicBezTo>
                  <a:pt x="206" y="39"/>
                  <a:pt x="206" y="39"/>
                  <a:pt x="206" y="39"/>
                </a:cubicBezTo>
                <a:close/>
                <a:moveTo>
                  <a:pt x="206" y="40"/>
                </a:moveTo>
                <a:cubicBezTo>
                  <a:pt x="207" y="40"/>
                  <a:pt x="206" y="40"/>
                  <a:pt x="206" y="40"/>
                </a:cubicBezTo>
                <a:close/>
                <a:moveTo>
                  <a:pt x="206" y="48"/>
                </a:moveTo>
                <a:cubicBezTo>
                  <a:pt x="207" y="48"/>
                  <a:pt x="206" y="47"/>
                  <a:pt x="206" y="48"/>
                </a:cubicBezTo>
                <a:close/>
                <a:moveTo>
                  <a:pt x="205" y="49"/>
                </a:moveTo>
                <a:cubicBezTo>
                  <a:pt x="206" y="49"/>
                  <a:pt x="205" y="49"/>
                  <a:pt x="205" y="49"/>
                </a:cubicBezTo>
                <a:close/>
                <a:moveTo>
                  <a:pt x="4" y="55"/>
                </a:moveTo>
                <a:cubicBezTo>
                  <a:pt x="5" y="55"/>
                  <a:pt x="4" y="55"/>
                  <a:pt x="4" y="55"/>
                </a:cubicBezTo>
                <a:close/>
                <a:moveTo>
                  <a:pt x="4" y="56"/>
                </a:moveTo>
                <a:cubicBezTo>
                  <a:pt x="5" y="56"/>
                  <a:pt x="4" y="56"/>
                  <a:pt x="4" y="56"/>
                </a:cubicBezTo>
                <a:close/>
                <a:moveTo>
                  <a:pt x="208" y="67"/>
                </a:moveTo>
                <a:cubicBezTo>
                  <a:pt x="208" y="67"/>
                  <a:pt x="208" y="67"/>
                  <a:pt x="208" y="67"/>
                </a:cubicBezTo>
                <a:close/>
                <a:moveTo>
                  <a:pt x="4" y="70"/>
                </a:moveTo>
                <a:cubicBezTo>
                  <a:pt x="5" y="73"/>
                  <a:pt x="3" y="69"/>
                  <a:pt x="4" y="70"/>
                </a:cubicBezTo>
                <a:close/>
                <a:moveTo>
                  <a:pt x="4" y="71"/>
                </a:moveTo>
                <a:cubicBezTo>
                  <a:pt x="5" y="71"/>
                  <a:pt x="4" y="70"/>
                  <a:pt x="4" y="71"/>
                </a:cubicBezTo>
                <a:close/>
                <a:moveTo>
                  <a:pt x="4" y="75"/>
                </a:moveTo>
                <a:cubicBezTo>
                  <a:pt x="5" y="75"/>
                  <a:pt x="4" y="74"/>
                  <a:pt x="4" y="75"/>
                </a:cubicBezTo>
                <a:close/>
                <a:moveTo>
                  <a:pt x="4" y="75"/>
                </a:moveTo>
                <a:cubicBezTo>
                  <a:pt x="4" y="75"/>
                  <a:pt x="4" y="75"/>
                  <a:pt x="4" y="75"/>
                </a:cubicBezTo>
                <a:close/>
                <a:moveTo>
                  <a:pt x="4" y="75"/>
                </a:moveTo>
                <a:cubicBezTo>
                  <a:pt x="5" y="75"/>
                  <a:pt x="4" y="75"/>
                  <a:pt x="4" y="75"/>
                </a:cubicBezTo>
                <a:close/>
                <a:moveTo>
                  <a:pt x="4" y="76"/>
                </a:moveTo>
                <a:cubicBezTo>
                  <a:pt x="4" y="76"/>
                  <a:pt x="4" y="76"/>
                  <a:pt x="4" y="76"/>
                </a:cubicBezTo>
                <a:close/>
                <a:moveTo>
                  <a:pt x="3" y="77"/>
                </a:moveTo>
                <a:cubicBezTo>
                  <a:pt x="3" y="77"/>
                  <a:pt x="3" y="77"/>
                  <a:pt x="3" y="77"/>
                </a:cubicBezTo>
                <a:close/>
                <a:moveTo>
                  <a:pt x="209" y="83"/>
                </a:moveTo>
                <a:cubicBezTo>
                  <a:pt x="209" y="83"/>
                  <a:pt x="208" y="83"/>
                  <a:pt x="209" y="83"/>
                </a:cubicBezTo>
                <a:close/>
                <a:moveTo>
                  <a:pt x="207" y="92"/>
                </a:moveTo>
                <a:cubicBezTo>
                  <a:pt x="207" y="93"/>
                  <a:pt x="207" y="92"/>
                  <a:pt x="207" y="92"/>
                </a:cubicBezTo>
                <a:close/>
                <a:moveTo>
                  <a:pt x="4" y="93"/>
                </a:moveTo>
                <a:cubicBezTo>
                  <a:pt x="4" y="93"/>
                  <a:pt x="4" y="93"/>
                  <a:pt x="4" y="93"/>
                </a:cubicBezTo>
                <a:close/>
                <a:moveTo>
                  <a:pt x="3" y="94"/>
                </a:moveTo>
                <a:cubicBezTo>
                  <a:pt x="4" y="94"/>
                  <a:pt x="3" y="94"/>
                  <a:pt x="3" y="94"/>
                </a:cubicBezTo>
                <a:close/>
                <a:moveTo>
                  <a:pt x="3" y="94"/>
                </a:moveTo>
                <a:cubicBezTo>
                  <a:pt x="3" y="94"/>
                  <a:pt x="3" y="94"/>
                  <a:pt x="3" y="94"/>
                </a:cubicBezTo>
                <a:close/>
                <a:moveTo>
                  <a:pt x="3" y="95"/>
                </a:moveTo>
                <a:cubicBezTo>
                  <a:pt x="3" y="95"/>
                  <a:pt x="3" y="95"/>
                  <a:pt x="3" y="95"/>
                </a:cubicBezTo>
                <a:close/>
                <a:moveTo>
                  <a:pt x="3" y="95"/>
                </a:moveTo>
                <a:cubicBezTo>
                  <a:pt x="3" y="95"/>
                  <a:pt x="2" y="95"/>
                  <a:pt x="3" y="95"/>
                </a:cubicBezTo>
                <a:close/>
                <a:moveTo>
                  <a:pt x="209" y="97"/>
                </a:moveTo>
                <a:cubicBezTo>
                  <a:pt x="209" y="98"/>
                  <a:pt x="208" y="97"/>
                  <a:pt x="209" y="97"/>
                </a:cubicBezTo>
                <a:close/>
                <a:moveTo>
                  <a:pt x="2" y="99"/>
                </a:moveTo>
                <a:cubicBezTo>
                  <a:pt x="2" y="100"/>
                  <a:pt x="2" y="98"/>
                  <a:pt x="2" y="99"/>
                </a:cubicBezTo>
                <a:close/>
                <a:moveTo>
                  <a:pt x="2" y="103"/>
                </a:moveTo>
                <a:cubicBezTo>
                  <a:pt x="2" y="103"/>
                  <a:pt x="2" y="103"/>
                  <a:pt x="2" y="103"/>
                </a:cubicBezTo>
                <a:close/>
                <a:moveTo>
                  <a:pt x="207" y="105"/>
                </a:moveTo>
                <a:cubicBezTo>
                  <a:pt x="207" y="105"/>
                  <a:pt x="207" y="104"/>
                  <a:pt x="207" y="105"/>
                </a:cubicBezTo>
                <a:close/>
                <a:moveTo>
                  <a:pt x="2" y="106"/>
                </a:moveTo>
                <a:cubicBezTo>
                  <a:pt x="2" y="106"/>
                  <a:pt x="1" y="106"/>
                  <a:pt x="2" y="106"/>
                </a:cubicBezTo>
                <a:close/>
                <a:moveTo>
                  <a:pt x="4" y="112"/>
                </a:moveTo>
                <a:cubicBezTo>
                  <a:pt x="4" y="113"/>
                  <a:pt x="4" y="112"/>
                  <a:pt x="4" y="112"/>
                </a:cubicBezTo>
                <a:close/>
                <a:moveTo>
                  <a:pt x="5" y="112"/>
                </a:moveTo>
                <a:cubicBezTo>
                  <a:pt x="5" y="113"/>
                  <a:pt x="5" y="112"/>
                  <a:pt x="5" y="112"/>
                </a:cubicBezTo>
                <a:close/>
                <a:moveTo>
                  <a:pt x="3" y="113"/>
                </a:moveTo>
                <a:cubicBezTo>
                  <a:pt x="4" y="113"/>
                  <a:pt x="3" y="113"/>
                  <a:pt x="3" y="113"/>
                </a:cubicBezTo>
                <a:close/>
                <a:moveTo>
                  <a:pt x="4" y="113"/>
                </a:moveTo>
                <a:cubicBezTo>
                  <a:pt x="4" y="113"/>
                  <a:pt x="4" y="113"/>
                  <a:pt x="4" y="113"/>
                </a:cubicBezTo>
                <a:close/>
                <a:moveTo>
                  <a:pt x="3" y="114"/>
                </a:moveTo>
                <a:cubicBezTo>
                  <a:pt x="4" y="114"/>
                  <a:pt x="3" y="114"/>
                  <a:pt x="3" y="114"/>
                </a:cubicBezTo>
                <a:close/>
                <a:moveTo>
                  <a:pt x="207" y="115"/>
                </a:moveTo>
                <a:cubicBezTo>
                  <a:pt x="208" y="116"/>
                  <a:pt x="208" y="114"/>
                  <a:pt x="207" y="115"/>
                </a:cubicBezTo>
                <a:close/>
                <a:moveTo>
                  <a:pt x="3" y="115"/>
                </a:moveTo>
                <a:cubicBezTo>
                  <a:pt x="3" y="115"/>
                  <a:pt x="3" y="115"/>
                  <a:pt x="3" y="115"/>
                </a:cubicBezTo>
                <a:close/>
                <a:moveTo>
                  <a:pt x="3" y="116"/>
                </a:moveTo>
                <a:cubicBezTo>
                  <a:pt x="3" y="116"/>
                  <a:pt x="2" y="116"/>
                  <a:pt x="3" y="116"/>
                </a:cubicBezTo>
                <a:close/>
                <a:moveTo>
                  <a:pt x="3" y="117"/>
                </a:moveTo>
                <a:cubicBezTo>
                  <a:pt x="3" y="117"/>
                  <a:pt x="2" y="117"/>
                  <a:pt x="3" y="117"/>
                </a:cubicBezTo>
                <a:close/>
                <a:moveTo>
                  <a:pt x="2" y="118"/>
                </a:moveTo>
                <a:cubicBezTo>
                  <a:pt x="2" y="118"/>
                  <a:pt x="2" y="118"/>
                  <a:pt x="2" y="118"/>
                </a:cubicBezTo>
                <a:close/>
                <a:moveTo>
                  <a:pt x="208" y="130"/>
                </a:moveTo>
                <a:cubicBezTo>
                  <a:pt x="208" y="130"/>
                  <a:pt x="208" y="130"/>
                  <a:pt x="208" y="130"/>
                </a:cubicBezTo>
                <a:close/>
                <a:moveTo>
                  <a:pt x="208" y="131"/>
                </a:moveTo>
                <a:cubicBezTo>
                  <a:pt x="208" y="131"/>
                  <a:pt x="208" y="131"/>
                  <a:pt x="208" y="131"/>
                </a:cubicBezTo>
                <a:close/>
                <a:moveTo>
                  <a:pt x="4" y="132"/>
                </a:moveTo>
                <a:cubicBezTo>
                  <a:pt x="4" y="132"/>
                  <a:pt x="4" y="132"/>
                  <a:pt x="4" y="132"/>
                </a:cubicBezTo>
                <a:close/>
                <a:moveTo>
                  <a:pt x="4" y="133"/>
                </a:moveTo>
                <a:cubicBezTo>
                  <a:pt x="4" y="133"/>
                  <a:pt x="4" y="132"/>
                  <a:pt x="4" y="133"/>
                </a:cubicBezTo>
                <a:close/>
                <a:moveTo>
                  <a:pt x="209" y="134"/>
                </a:moveTo>
                <a:cubicBezTo>
                  <a:pt x="209" y="134"/>
                  <a:pt x="209" y="134"/>
                  <a:pt x="209" y="134"/>
                </a:cubicBezTo>
                <a:close/>
                <a:moveTo>
                  <a:pt x="3" y="135"/>
                </a:moveTo>
                <a:cubicBezTo>
                  <a:pt x="3" y="135"/>
                  <a:pt x="3" y="135"/>
                  <a:pt x="3" y="135"/>
                </a:cubicBezTo>
                <a:close/>
                <a:moveTo>
                  <a:pt x="203" y="148"/>
                </a:moveTo>
                <a:cubicBezTo>
                  <a:pt x="203" y="148"/>
                  <a:pt x="203" y="148"/>
                  <a:pt x="203" y="148"/>
                </a:cubicBezTo>
                <a:close/>
                <a:moveTo>
                  <a:pt x="149" y="165"/>
                </a:moveTo>
                <a:cubicBezTo>
                  <a:pt x="150" y="166"/>
                  <a:pt x="150" y="164"/>
                  <a:pt x="149" y="165"/>
                </a:cubicBezTo>
                <a:close/>
                <a:moveTo>
                  <a:pt x="136" y="173"/>
                </a:moveTo>
                <a:cubicBezTo>
                  <a:pt x="137" y="174"/>
                  <a:pt x="135" y="172"/>
                  <a:pt x="136" y="173"/>
                </a:cubicBezTo>
                <a:close/>
                <a:moveTo>
                  <a:pt x="137" y="173"/>
                </a:moveTo>
                <a:cubicBezTo>
                  <a:pt x="137" y="174"/>
                  <a:pt x="137" y="173"/>
                  <a:pt x="137" y="173"/>
                </a:cubicBezTo>
                <a:close/>
                <a:moveTo>
                  <a:pt x="137" y="174"/>
                </a:moveTo>
                <a:cubicBezTo>
                  <a:pt x="137" y="174"/>
                  <a:pt x="136" y="174"/>
                  <a:pt x="137" y="174"/>
                </a:cubicBezTo>
                <a:close/>
                <a:moveTo>
                  <a:pt x="159" y="188"/>
                </a:moveTo>
                <a:cubicBezTo>
                  <a:pt x="159" y="189"/>
                  <a:pt x="159" y="188"/>
                  <a:pt x="159" y="188"/>
                </a:cubicBezTo>
                <a:close/>
              </a:path>
            </a:pathLst>
          </a:custGeom>
          <a:solidFill>
            <a:schemeClr val="accent3">
              <a:alpha val="30980"/>
            </a:schemeClr>
          </a:solidFill>
          <a:ln>
            <a:noFill/>
          </a:ln>
        </p:spPr>
        <p:txBody>
          <a:bodyPr spcFirstLastPara="1" wrap="square" lIns="96750" tIns="48375" rIns="96750" bIns="48375" anchor="ctr" anchorCtr="0">
            <a:noAutofit/>
          </a:bodyPr>
          <a:lstStyle/>
          <a:p>
            <a:pPr marL="120650" marR="0" lvl="0" indent="0" algn="l" rtl="0">
              <a:lnSpc>
                <a:spcPct val="100000"/>
              </a:lnSpc>
              <a:spcBef>
                <a:spcPts val="0"/>
              </a:spcBef>
              <a:spcAft>
                <a:spcPts val="0"/>
              </a:spcAft>
              <a:buClr>
                <a:srgbClr val="000000"/>
              </a:buClr>
              <a:buSzPts val="1050"/>
              <a:buFont typeface="Arial"/>
              <a:buNone/>
            </a:pPr>
            <a:r>
              <a:rPr lang="en-US" sz="1100" dirty="0"/>
              <a:t>"One of our challenges has been knowing where the data is and how to access it." (Underwriting)</a:t>
            </a:r>
            <a:endParaRPr sz="1100" dirty="0"/>
          </a:p>
          <a:p>
            <a:pPr marL="0" marR="0" lvl="0" indent="0" algn="l" rtl="0">
              <a:lnSpc>
                <a:spcPct val="100000"/>
              </a:lnSpc>
              <a:spcBef>
                <a:spcPts val="0"/>
              </a:spcBef>
              <a:spcAft>
                <a:spcPts val="0"/>
              </a:spcAft>
              <a:buClr>
                <a:srgbClr val="000000"/>
              </a:buClr>
              <a:buSzPts val="1050"/>
              <a:buFont typeface="Arial"/>
              <a:buNone/>
            </a:pPr>
            <a:endParaRPr sz="1050" b="0" i="0" u="none" strike="noStrike" cap="none" dirty="0">
              <a:solidFill>
                <a:srgbClr val="000000"/>
              </a:solidFill>
              <a:latin typeface="Arial"/>
              <a:ea typeface="Arial"/>
              <a:cs typeface="Arial"/>
              <a:sym typeface="Arial"/>
            </a:endParaRPr>
          </a:p>
        </p:txBody>
      </p:sp>
      <p:sp>
        <p:nvSpPr>
          <p:cNvPr id="425" name="Google Shape;425;ge9285175ea_0_84"/>
          <p:cNvSpPr/>
          <p:nvPr/>
        </p:nvSpPr>
        <p:spPr>
          <a:xfrm>
            <a:off x="282265" y="700075"/>
            <a:ext cx="4199310" cy="3978000"/>
          </a:xfrm>
          <a:prstGeom prst="rect">
            <a:avLst/>
          </a:prstGeom>
          <a:noFill/>
          <a:ln>
            <a:noFill/>
          </a:ln>
        </p:spPr>
        <p:txBody>
          <a:bodyPr spcFirstLastPara="1" wrap="square" lIns="91425" tIns="45700" rIns="91425" bIns="45700" anchor="t" anchorCtr="0">
            <a:noAutofit/>
          </a:bodyPr>
          <a:lstStyle/>
          <a:p>
            <a:pPr marR="0" lvl="0" algn="l" rtl="0">
              <a:lnSpc>
                <a:spcPct val="100000"/>
              </a:lnSpc>
              <a:spcBef>
                <a:spcPts val="0"/>
              </a:spcBef>
              <a:spcAft>
                <a:spcPts val="0"/>
              </a:spcAft>
              <a:buSzPts val="1100"/>
            </a:pPr>
            <a:r>
              <a:rPr lang="en-US" sz="1600" b="1" dirty="0"/>
              <a:t>What we heard:</a:t>
            </a:r>
          </a:p>
          <a:p>
            <a:pPr marL="341313" marR="0" lvl="0" indent="-341313" algn="l" rtl="0">
              <a:lnSpc>
                <a:spcPct val="100000"/>
              </a:lnSpc>
              <a:spcBef>
                <a:spcPts val="0"/>
              </a:spcBef>
              <a:spcAft>
                <a:spcPts val="0"/>
              </a:spcAft>
              <a:buSzPct val="100000"/>
              <a:buAutoNum type="arabicPeriod"/>
            </a:pPr>
            <a:r>
              <a:rPr lang="en-US" sz="1600" dirty="0"/>
              <a:t>Lack of an enterprise data catalog,  metadata &amp; definitions make it hard for business users to find the right data and understand its meaning and origins. </a:t>
            </a:r>
          </a:p>
          <a:p>
            <a:pPr marL="341313" indent="-341313">
              <a:buSzPct val="100000"/>
              <a:buFont typeface="Arial"/>
              <a:buAutoNum type="arabicPeriod"/>
            </a:pPr>
            <a:r>
              <a:rPr lang="en-US" sz="1600" dirty="0"/>
              <a:t>Lack of standardized development and testing procedures for Tableau dashboards creates lots of rework.</a:t>
            </a:r>
          </a:p>
          <a:p>
            <a:pPr marL="341313" indent="-341313">
              <a:buSzPct val="100000"/>
              <a:buFont typeface="Arial"/>
              <a:buAutoNum type="arabicPeriod"/>
            </a:pPr>
            <a:r>
              <a:rPr lang="en-US" sz="1600" dirty="0"/>
              <a:t>Data analysts and scientists are only informally aligned with business units.</a:t>
            </a:r>
          </a:p>
          <a:p>
            <a:pPr marL="341313" marR="0" lvl="0" indent="-341313" algn="l" rtl="0">
              <a:lnSpc>
                <a:spcPct val="100000"/>
              </a:lnSpc>
              <a:spcBef>
                <a:spcPts val="0"/>
              </a:spcBef>
              <a:spcAft>
                <a:spcPts val="0"/>
              </a:spcAft>
              <a:buSzPct val="100000"/>
              <a:buAutoNum type="arabicPeriod"/>
            </a:pPr>
            <a:r>
              <a:rPr lang="en-US" sz="1600" dirty="0"/>
              <a:t>Business users want trustworthy data for self-service</a:t>
            </a:r>
            <a:endParaRPr sz="1600" dirty="0"/>
          </a:p>
          <a:p>
            <a:pPr marL="341313" marR="0" lvl="0" indent="-341313" algn="l" rtl="0">
              <a:lnSpc>
                <a:spcPct val="100000"/>
              </a:lnSpc>
              <a:spcBef>
                <a:spcPts val="0"/>
              </a:spcBef>
              <a:spcAft>
                <a:spcPts val="0"/>
              </a:spcAft>
              <a:buSzPct val="100000"/>
              <a:buAutoNum type="arabicPeriod"/>
            </a:pPr>
            <a:r>
              <a:rPr lang="en-US" sz="1600" dirty="0"/>
              <a:t>Calculations in Tableau cause errors in dashboards.</a:t>
            </a:r>
          </a:p>
          <a:p>
            <a:pPr marL="341313" marR="0" lvl="0" indent="-341313" algn="l" rtl="0">
              <a:lnSpc>
                <a:spcPct val="100000"/>
              </a:lnSpc>
              <a:spcBef>
                <a:spcPts val="0"/>
              </a:spcBef>
              <a:spcAft>
                <a:spcPts val="0"/>
              </a:spcAft>
              <a:buSzPct val="100000"/>
              <a:buAutoNum type="arabicPeriod"/>
            </a:pPr>
            <a:r>
              <a:rPr lang="en-US" sz="1600" dirty="0"/>
              <a:t>Users need more education and training on the data and how to access it. </a:t>
            </a:r>
            <a:endParaRPr sz="1600" dirty="0"/>
          </a:p>
          <a:p>
            <a:pPr marL="0" marR="0" lvl="0" indent="0" algn="l" rtl="0">
              <a:lnSpc>
                <a:spcPct val="100000"/>
              </a:lnSpc>
              <a:spcBef>
                <a:spcPts val="0"/>
              </a:spcBef>
              <a:spcAft>
                <a:spcPts val="0"/>
              </a:spcAft>
              <a:buNone/>
            </a:pPr>
            <a:endParaRPr sz="1600" b="0" i="0" u="none" strike="noStrike" cap="none" dirty="0">
              <a:solidFill>
                <a:srgbClr val="000000"/>
              </a:solidFill>
              <a:sym typeface="Arial"/>
            </a:endParaRPr>
          </a:p>
        </p:txBody>
      </p:sp>
      <p:sp>
        <p:nvSpPr>
          <p:cNvPr id="426" name="Google Shape;426;ge9285175ea_0_84"/>
          <p:cNvSpPr/>
          <p:nvPr/>
        </p:nvSpPr>
        <p:spPr>
          <a:xfrm flipH="1">
            <a:off x="6918936" y="3493632"/>
            <a:ext cx="2052153" cy="882723"/>
          </a:xfrm>
          <a:custGeom>
            <a:avLst/>
            <a:gdLst/>
            <a:ahLst/>
            <a:cxnLst/>
            <a:rect l="l" t="t" r="r" b="b"/>
            <a:pathLst>
              <a:path w="211" h="190" extrusionOk="0">
                <a:moveTo>
                  <a:pt x="124" y="1"/>
                </a:moveTo>
                <a:cubicBezTo>
                  <a:pt x="125" y="1"/>
                  <a:pt x="124" y="1"/>
                  <a:pt x="124" y="1"/>
                </a:cubicBezTo>
                <a:cubicBezTo>
                  <a:pt x="132" y="0"/>
                  <a:pt x="142" y="2"/>
                  <a:pt x="154" y="1"/>
                </a:cubicBezTo>
                <a:cubicBezTo>
                  <a:pt x="154" y="1"/>
                  <a:pt x="153" y="1"/>
                  <a:pt x="153" y="1"/>
                </a:cubicBezTo>
                <a:cubicBezTo>
                  <a:pt x="154" y="1"/>
                  <a:pt x="154" y="1"/>
                  <a:pt x="154" y="2"/>
                </a:cubicBezTo>
                <a:cubicBezTo>
                  <a:pt x="154" y="1"/>
                  <a:pt x="155" y="1"/>
                  <a:pt x="155" y="2"/>
                </a:cubicBezTo>
                <a:cubicBezTo>
                  <a:pt x="156" y="1"/>
                  <a:pt x="165" y="0"/>
                  <a:pt x="166" y="3"/>
                </a:cubicBezTo>
                <a:cubicBezTo>
                  <a:pt x="167" y="1"/>
                  <a:pt x="170" y="4"/>
                  <a:pt x="171" y="3"/>
                </a:cubicBezTo>
                <a:cubicBezTo>
                  <a:pt x="172" y="3"/>
                  <a:pt x="172" y="4"/>
                  <a:pt x="174" y="3"/>
                </a:cubicBezTo>
                <a:cubicBezTo>
                  <a:pt x="174" y="2"/>
                  <a:pt x="172" y="4"/>
                  <a:pt x="172" y="3"/>
                </a:cubicBezTo>
                <a:cubicBezTo>
                  <a:pt x="171" y="3"/>
                  <a:pt x="175" y="2"/>
                  <a:pt x="175" y="3"/>
                </a:cubicBezTo>
                <a:cubicBezTo>
                  <a:pt x="176" y="2"/>
                  <a:pt x="179" y="3"/>
                  <a:pt x="180" y="2"/>
                </a:cubicBezTo>
                <a:cubicBezTo>
                  <a:pt x="181" y="2"/>
                  <a:pt x="188" y="2"/>
                  <a:pt x="188" y="4"/>
                </a:cubicBezTo>
                <a:cubicBezTo>
                  <a:pt x="189" y="3"/>
                  <a:pt x="189" y="4"/>
                  <a:pt x="189" y="4"/>
                </a:cubicBezTo>
                <a:cubicBezTo>
                  <a:pt x="191" y="4"/>
                  <a:pt x="192" y="5"/>
                  <a:pt x="195" y="4"/>
                </a:cubicBezTo>
                <a:cubicBezTo>
                  <a:pt x="194" y="5"/>
                  <a:pt x="195" y="5"/>
                  <a:pt x="194" y="6"/>
                </a:cubicBezTo>
                <a:cubicBezTo>
                  <a:pt x="196" y="8"/>
                  <a:pt x="202" y="6"/>
                  <a:pt x="202" y="8"/>
                </a:cubicBezTo>
                <a:cubicBezTo>
                  <a:pt x="202" y="8"/>
                  <a:pt x="202" y="8"/>
                  <a:pt x="203" y="8"/>
                </a:cubicBezTo>
                <a:cubicBezTo>
                  <a:pt x="203" y="8"/>
                  <a:pt x="203" y="8"/>
                  <a:pt x="202" y="8"/>
                </a:cubicBezTo>
                <a:cubicBezTo>
                  <a:pt x="204" y="9"/>
                  <a:pt x="205" y="11"/>
                  <a:pt x="207" y="12"/>
                </a:cubicBezTo>
                <a:cubicBezTo>
                  <a:pt x="206" y="13"/>
                  <a:pt x="207" y="13"/>
                  <a:pt x="208" y="14"/>
                </a:cubicBezTo>
                <a:cubicBezTo>
                  <a:pt x="207" y="16"/>
                  <a:pt x="207" y="17"/>
                  <a:pt x="208" y="19"/>
                </a:cubicBezTo>
                <a:cubicBezTo>
                  <a:pt x="208" y="19"/>
                  <a:pt x="208" y="19"/>
                  <a:pt x="207" y="19"/>
                </a:cubicBezTo>
                <a:cubicBezTo>
                  <a:pt x="207" y="20"/>
                  <a:pt x="208" y="21"/>
                  <a:pt x="207" y="22"/>
                </a:cubicBezTo>
                <a:cubicBezTo>
                  <a:pt x="210" y="24"/>
                  <a:pt x="209" y="27"/>
                  <a:pt x="209" y="30"/>
                </a:cubicBezTo>
                <a:cubicBezTo>
                  <a:pt x="207" y="29"/>
                  <a:pt x="208" y="31"/>
                  <a:pt x="207" y="32"/>
                </a:cubicBezTo>
                <a:cubicBezTo>
                  <a:pt x="208" y="32"/>
                  <a:pt x="207" y="32"/>
                  <a:pt x="207" y="33"/>
                </a:cubicBezTo>
                <a:cubicBezTo>
                  <a:pt x="208" y="33"/>
                  <a:pt x="209" y="35"/>
                  <a:pt x="209" y="37"/>
                </a:cubicBezTo>
                <a:cubicBezTo>
                  <a:pt x="209" y="38"/>
                  <a:pt x="208" y="37"/>
                  <a:pt x="208" y="38"/>
                </a:cubicBezTo>
                <a:cubicBezTo>
                  <a:pt x="208" y="37"/>
                  <a:pt x="207" y="40"/>
                  <a:pt x="207" y="38"/>
                </a:cubicBezTo>
                <a:cubicBezTo>
                  <a:pt x="206" y="38"/>
                  <a:pt x="207" y="40"/>
                  <a:pt x="208" y="39"/>
                </a:cubicBezTo>
                <a:cubicBezTo>
                  <a:pt x="207" y="40"/>
                  <a:pt x="207" y="41"/>
                  <a:pt x="208" y="42"/>
                </a:cubicBezTo>
                <a:cubicBezTo>
                  <a:pt x="208" y="42"/>
                  <a:pt x="207" y="42"/>
                  <a:pt x="206" y="42"/>
                </a:cubicBezTo>
                <a:cubicBezTo>
                  <a:pt x="206" y="43"/>
                  <a:pt x="207" y="43"/>
                  <a:pt x="207" y="42"/>
                </a:cubicBezTo>
                <a:cubicBezTo>
                  <a:pt x="207" y="45"/>
                  <a:pt x="208" y="46"/>
                  <a:pt x="207" y="48"/>
                </a:cubicBezTo>
                <a:cubicBezTo>
                  <a:pt x="206" y="48"/>
                  <a:pt x="207" y="50"/>
                  <a:pt x="206" y="49"/>
                </a:cubicBezTo>
                <a:cubicBezTo>
                  <a:pt x="206" y="49"/>
                  <a:pt x="206" y="50"/>
                  <a:pt x="205" y="50"/>
                </a:cubicBezTo>
                <a:cubicBezTo>
                  <a:pt x="208" y="51"/>
                  <a:pt x="206" y="55"/>
                  <a:pt x="209" y="56"/>
                </a:cubicBezTo>
                <a:cubicBezTo>
                  <a:pt x="208" y="56"/>
                  <a:pt x="208" y="56"/>
                  <a:pt x="208" y="56"/>
                </a:cubicBezTo>
                <a:cubicBezTo>
                  <a:pt x="210" y="59"/>
                  <a:pt x="208" y="61"/>
                  <a:pt x="209" y="65"/>
                </a:cubicBezTo>
                <a:cubicBezTo>
                  <a:pt x="209" y="66"/>
                  <a:pt x="209" y="65"/>
                  <a:pt x="208" y="65"/>
                </a:cubicBezTo>
                <a:cubicBezTo>
                  <a:pt x="208" y="65"/>
                  <a:pt x="209" y="65"/>
                  <a:pt x="209" y="66"/>
                </a:cubicBezTo>
                <a:cubicBezTo>
                  <a:pt x="208" y="65"/>
                  <a:pt x="208" y="67"/>
                  <a:pt x="209" y="68"/>
                </a:cubicBezTo>
                <a:cubicBezTo>
                  <a:pt x="208" y="68"/>
                  <a:pt x="208" y="68"/>
                  <a:pt x="208" y="67"/>
                </a:cubicBezTo>
                <a:cubicBezTo>
                  <a:pt x="207" y="68"/>
                  <a:pt x="209" y="69"/>
                  <a:pt x="209" y="70"/>
                </a:cubicBezTo>
                <a:cubicBezTo>
                  <a:pt x="207" y="74"/>
                  <a:pt x="210" y="77"/>
                  <a:pt x="209" y="82"/>
                </a:cubicBezTo>
                <a:cubicBezTo>
                  <a:pt x="211" y="81"/>
                  <a:pt x="208" y="82"/>
                  <a:pt x="210" y="82"/>
                </a:cubicBezTo>
                <a:cubicBezTo>
                  <a:pt x="209" y="83"/>
                  <a:pt x="209" y="83"/>
                  <a:pt x="209" y="83"/>
                </a:cubicBezTo>
                <a:cubicBezTo>
                  <a:pt x="209" y="84"/>
                  <a:pt x="209" y="86"/>
                  <a:pt x="209" y="87"/>
                </a:cubicBezTo>
                <a:cubicBezTo>
                  <a:pt x="209" y="88"/>
                  <a:pt x="209" y="88"/>
                  <a:pt x="209" y="89"/>
                </a:cubicBezTo>
                <a:cubicBezTo>
                  <a:pt x="209" y="89"/>
                  <a:pt x="209" y="89"/>
                  <a:pt x="209" y="89"/>
                </a:cubicBezTo>
                <a:cubicBezTo>
                  <a:pt x="209" y="89"/>
                  <a:pt x="209" y="90"/>
                  <a:pt x="208" y="90"/>
                </a:cubicBezTo>
                <a:cubicBezTo>
                  <a:pt x="208" y="92"/>
                  <a:pt x="208" y="93"/>
                  <a:pt x="207" y="94"/>
                </a:cubicBezTo>
                <a:cubicBezTo>
                  <a:pt x="207" y="94"/>
                  <a:pt x="208" y="94"/>
                  <a:pt x="208" y="94"/>
                </a:cubicBezTo>
                <a:cubicBezTo>
                  <a:pt x="209" y="94"/>
                  <a:pt x="208" y="95"/>
                  <a:pt x="209" y="95"/>
                </a:cubicBezTo>
                <a:cubicBezTo>
                  <a:pt x="209" y="98"/>
                  <a:pt x="210" y="100"/>
                  <a:pt x="210" y="102"/>
                </a:cubicBezTo>
                <a:cubicBezTo>
                  <a:pt x="210" y="103"/>
                  <a:pt x="209" y="103"/>
                  <a:pt x="209" y="104"/>
                </a:cubicBezTo>
                <a:cubicBezTo>
                  <a:pt x="208" y="104"/>
                  <a:pt x="208" y="103"/>
                  <a:pt x="208" y="103"/>
                </a:cubicBezTo>
                <a:cubicBezTo>
                  <a:pt x="208" y="104"/>
                  <a:pt x="209" y="107"/>
                  <a:pt x="209" y="106"/>
                </a:cubicBezTo>
                <a:cubicBezTo>
                  <a:pt x="210" y="106"/>
                  <a:pt x="210" y="107"/>
                  <a:pt x="210" y="107"/>
                </a:cubicBezTo>
                <a:cubicBezTo>
                  <a:pt x="209" y="107"/>
                  <a:pt x="209" y="112"/>
                  <a:pt x="209" y="114"/>
                </a:cubicBezTo>
                <a:cubicBezTo>
                  <a:pt x="208" y="113"/>
                  <a:pt x="209" y="114"/>
                  <a:pt x="208" y="114"/>
                </a:cubicBezTo>
                <a:cubicBezTo>
                  <a:pt x="208" y="114"/>
                  <a:pt x="208" y="114"/>
                  <a:pt x="208" y="114"/>
                </a:cubicBezTo>
                <a:cubicBezTo>
                  <a:pt x="208" y="114"/>
                  <a:pt x="208" y="114"/>
                  <a:pt x="208" y="114"/>
                </a:cubicBezTo>
                <a:cubicBezTo>
                  <a:pt x="208" y="115"/>
                  <a:pt x="208" y="115"/>
                  <a:pt x="208" y="116"/>
                </a:cubicBezTo>
                <a:cubicBezTo>
                  <a:pt x="208" y="115"/>
                  <a:pt x="209" y="115"/>
                  <a:pt x="209" y="115"/>
                </a:cubicBezTo>
                <a:cubicBezTo>
                  <a:pt x="209" y="118"/>
                  <a:pt x="209" y="126"/>
                  <a:pt x="209" y="128"/>
                </a:cubicBezTo>
                <a:cubicBezTo>
                  <a:pt x="208" y="127"/>
                  <a:pt x="208" y="128"/>
                  <a:pt x="208" y="128"/>
                </a:cubicBezTo>
                <a:cubicBezTo>
                  <a:pt x="209" y="128"/>
                  <a:pt x="208" y="128"/>
                  <a:pt x="208" y="129"/>
                </a:cubicBezTo>
                <a:cubicBezTo>
                  <a:pt x="209" y="128"/>
                  <a:pt x="208" y="134"/>
                  <a:pt x="210" y="133"/>
                </a:cubicBezTo>
                <a:cubicBezTo>
                  <a:pt x="210" y="134"/>
                  <a:pt x="210" y="134"/>
                  <a:pt x="210" y="134"/>
                </a:cubicBezTo>
                <a:cubicBezTo>
                  <a:pt x="211" y="134"/>
                  <a:pt x="210" y="135"/>
                  <a:pt x="209" y="134"/>
                </a:cubicBezTo>
                <a:cubicBezTo>
                  <a:pt x="210" y="137"/>
                  <a:pt x="210" y="145"/>
                  <a:pt x="207" y="146"/>
                </a:cubicBezTo>
                <a:cubicBezTo>
                  <a:pt x="206" y="146"/>
                  <a:pt x="207" y="147"/>
                  <a:pt x="207" y="147"/>
                </a:cubicBezTo>
                <a:cubicBezTo>
                  <a:pt x="207" y="148"/>
                  <a:pt x="207" y="146"/>
                  <a:pt x="206" y="146"/>
                </a:cubicBezTo>
                <a:cubicBezTo>
                  <a:pt x="205" y="148"/>
                  <a:pt x="203" y="148"/>
                  <a:pt x="202" y="149"/>
                </a:cubicBezTo>
                <a:cubicBezTo>
                  <a:pt x="201" y="149"/>
                  <a:pt x="201" y="148"/>
                  <a:pt x="201" y="148"/>
                </a:cubicBezTo>
                <a:cubicBezTo>
                  <a:pt x="200" y="149"/>
                  <a:pt x="200" y="149"/>
                  <a:pt x="198" y="149"/>
                </a:cubicBezTo>
                <a:cubicBezTo>
                  <a:pt x="199" y="150"/>
                  <a:pt x="197" y="150"/>
                  <a:pt x="196" y="150"/>
                </a:cubicBezTo>
                <a:cubicBezTo>
                  <a:pt x="196" y="150"/>
                  <a:pt x="196" y="151"/>
                  <a:pt x="196" y="151"/>
                </a:cubicBezTo>
                <a:cubicBezTo>
                  <a:pt x="191" y="151"/>
                  <a:pt x="182" y="154"/>
                  <a:pt x="179" y="150"/>
                </a:cubicBezTo>
                <a:cubicBezTo>
                  <a:pt x="178" y="151"/>
                  <a:pt x="177" y="152"/>
                  <a:pt x="176" y="151"/>
                </a:cubicBezTo>
                <a:cubicBezTo>
                  <a:pt x="176" y="151"/>
                  <a:pt x="176" y="151"/>
                  <a:pt x="176" y="151"/>
                </a:cubicBezTo>
                <a:cubicBezTo>
                  <a:pt x="176" y="152"/>
                  <a:pt x="174" y="150"/>
                  <a:pt x="173" y="152"/>
                </a:cubicBezTo>
                <a:cubicBezTo>
                  <a:pt x="173" y="151"/>
                  <a:pt x="173" y="151"/>
                  <a:pt x="173" y="151"/>
                </a:cubicBezTo>
                <a:cubicBezTo>
                  <a:pt x="173" y="151"/>
                  <a:pt x="172" y="151"/>
                  <a:pt x="172" y="151"/>
                </a:cubicBezTo>
                <a:cubicBezTo>
                  <a:pt x="173" y="152"/>
                  <a:pt x="170" y="153"/>
                  <a:pt x="169" y="152"/>
                </a:cubicBezTo>
                <a:cubicBezTo>
                  <a:pt x="170" y="153"/>
                  <a:pt x="168" y="153"/>
                  <a:pt x="167" y="153"/>
                </a:cubicBezTo>
                <a:cubicBezTo>
                  <a:pt x="167" y="152"/>
                  <a:pt x="166" y="152"/>
                  <a:pt x="166" y="151"/>
                </a:cubicBezTo>
                <a:cubicBezTo>
                  <a:pt x="165" y="152"/>
                  <a:pt x="166" y="153"/>
                  <a:pt x="165" y="152"/>
                </a:cubicBezTo>
                <a:cubicBezTo>
                  <a:pt x="162" y="155"/>
                  <a:pt x="150" y="151"/>
                  <a:pt x="146" y="155"/>
                </a:cubicBezTo>
                <a:cubicBezTo>
                  <a:pt x="147" y="156"/>
                  <a:pt x="147" y="156"/>
                  <a:pt x="146" y="156"/>
                </a:cubicBezTo>
                <a:cubicBezTo>
                  <a:pt x="146" y="157"/>
                  <a:pt x="147" y="157"/>
                  <a:pt x="146" y="158"/>
                </a:cubicBezTo>
                <a:cubicBezTo>
                  <a:pt x="147" y="158"/>
                  <a:pt x="147" y="158"/>
                  <a:pt x="147" y="160"/>
                </a:cubicBezTo>
                <a:cubicBezTo>
                  <a:pt x="147" y="160"/>
                  <a:pt x="147" y="159"/>
                  <a:pt x="146" y="159"/>
                </a:cubicBezTo>
                <a:cubicBezTo>
                  <a:pt x="146" y="160"/>
                  <a:pt x="149" y="162"/>
                  <a:pt x="147" y="161"/>
                </a:cubicBezTo>
                <a:cubicBezTo>
                  <a:pt x="150" y="163"/>
                  <a:pt x="151" y="168"/>
                  <a:pt x="152" y="170"/>
                </a:cubicBezTo>
                <a:cubicBezTo>
                  <a:pt x="152" y="171"/>
                  <a:pt x="152" y="170"/>
                  <a:pt x="151" y="171"/>
                </a:cubicBezTo>
                <a:cubicBezTo>
                  <a:pt x="151" y="171"/>
                  <a:pt x="153" y="173"/>
                  <a:pt x="151" y="173"/>
                </a:cubicBezTo>
                <a:cubicBezTo>
                  <a:pt x="152" y="173"/>
                  <a:pt x="152" y="173"/>
                  <a:pt x="152" y="173"/>
                </a:cubicBezTo>
                <a:cubicBezTo>
                  <a:pt x="152" y="173"/>
                  <a:pt x="152" y="173"/>
                  <a:pt x="152" y="173"/>
                </a:cubicBezTo>
                <a:cubicBezTo>
                  <a:pt x="153" y="173"/>
                  <a:pt x="153" y="173"/>
                  <a:pt x="153" y="174"/>
                </a:cubicBezTo>
                <a:cubicBezTo>
                  <a:pt x="153" y="174"/>
                  <a:pt x="153" y="173"/>
                  <a:pt x="154" y="173"/>
                </a:cubicBezTo>
                <a:cubicBezTo>
                  <a:pt x="156" y="175"/>
                  <a:pt x="155" y="177"/>
                  <a:pt x="156" y="180"/>
                </a:cubicBezTo>
                <a:cubicBezTo>
                  <a:pt x="156" y="180"/>
                  <a:pt x="156" y="180"/>
                  <a:pt x="155" y="180"/>
                </a:cubicBezTo>
                <a:cubicBezTo>
                  <a:pt x="157" y="181"/>
                  <a:pt x="159" y="183"/>
                  <a:pt x="158" y="185"/>
                </a:cubicBezTo>
                <a:cubicBezTo>
                  <a:pt x="159" y="185"/>
                  <a:pt x="159" y="188"/>
                  <a:pt x="160" y="188"/>
                </a:cubicBezTo>
                <a:cubicBezTo>
                  <a:pt x="159" y="189"/>
                  <a:pt x="159" y="189"/>
                  <a:pt x="158" y="189"/>
                </a:cubicBezTo>
                <a:cubicBezTo>
                  <a:pt x="158" y="189"/>
                  <a:pt x="158" y="189"/>
                  <a:pt x="158" y="189"/>
                </a:cubicBezTo>
                <a:cubicBezTo>
                  <a:pt x="153" y="190"/>
                  <a:pt x="151" y="185"/>
                  <a:pt x="148" y="184"/>
                </a:cubicBezTo>
                <a:cubicBezTo>
                  <a:pt x="148" y="184"/>
                  <a:pt x="148" y="183"/>
                  <a:pt x="147" y="182"/>
                </a:cubicBezTo>
                <a:cubicBezTo>
                  <a:pt x="147" y="183"/>
                  <a:pt x="147" y="183"/>
                  <a:pt x="148" y="183"/>
                </a:cubicBezTo>
                <a:cubicBezTo>
                  <a:pt x="148" y="183"/>
                  <a:pt x="147" y="182"/>
                  <a:pt x="147" y="182"/>
                </a:cubicBezTo>
                <a:cubicBezTo>
                  <a:pt x="143" y="182"/>
                  <a:pt x="141" y="178"/>
                  <a:pt x="138" y="177"/>
                </a:cubicBezTo>
                <a:cubicBezTo>
                  <a:pt x="138" y="177"/>
                  <a:pt x="139" y="176"/>
                  <a:pt x="137" y="177"/>
                </a:cubicBezTo>
                <a:cubicBezTo>
                  <a:pt x="138" y="176"/>
                  <a:pt x="137" y="174"/>
                  <a:pt x="136" y="174"/>
                </a:cubicBezTo>
                <a:cubicBezTo>
                  <a:pt x="136" y="173"/>
                  <a:pt x="135" y="174"/>
                  <a:pt x="136" y="173"/>
                </a:cubicBezTo>
                <a:cubicBezTo>
                  <a:pt x="135" y="173"/>
                  <a:pt x="134" y="171"/>
                  <a:pt x="133" y="171"/>
                </a:cubicBezTo>
                <a:cubicBezTo>
                  <a:pt x="132" y="172"/>
                  <a:pt x="131" y="171"/>
                  <a:pt x="130" y="172"/>
                </a:cubicBezTo>
                <a:cubicBezTo>
                  <a:pt x="127" y="170"/>
                  <a:pt x="123" y="167"/>
                  <a:pt x="121" y="165"/>
                </a:cubicBezTo>
                <a:cubicBezTo>
                  <a:pt x="120" y="165"/>
                  <a:pt x="121" y="165"/>
                  <a:pt x="121" y="165"/>
                </a:cubicBezTo>
                <a:cubicBezTo>
                  <a:pt x="119" y="163"/>
                  <a:pt x="115" y="160"/>
                  <a:pt x="112" y="157"/>
                </a:cubicBezTo>
                <a:cubicBezTo>
                  <a:pt x="109" y="158"/>
                  <a:pt x="106" y="156"/>
                  <a:pt x="104" y="154"/>
                </a:cubicBezTo>
                <a:cubicBezTo>
                  <a:pt x="102" y="155"/>
                  <a:pt x="99" y="155"/>
                  <a:pt x="98" y="153"/>
                </a:cubicBezTo>
                <a:cubicBezTo>
                  <a:pt x="96" y="153"/>
                  <a:pt x="96" y="154"/>
                  <a:pt x="95" y="154"/>
                </a:cubicBezTo>
                <a:cubicBezTo>
                  <a:pt x="95" y="154"/>
                  <a:pt x="95" y="154"/>
                  <a:pt x="96" y="154"/>
                </a:cubicBezTo>
                <a:cubicBezTo>
                  <a:pt x="96" y="154"/>
                  <a:pt x="95" y="154"/>
                  <a:pt x="95" y="154"/>
                </a:cubicBezTo>
                <a:cubicBezTo>
                  <a:pt x="91" y="157"/>
                  <a:pt x="88" y="155"/>
                  <a:pt x="84" y="156"/>
                </a:cubicBezTo>
                <a:cubicBezTo>
                  <a:pt x="84" y="155"/>
                  <a:pt x="82" y="153"/>
                  <a:pt x="81" y="152"/>
                </a:cubicBezTo>
                <a:cubicBezTo>
                  <a:pt x="80" y="152"/>
                  <a:pt x="80" y="153"/>
                  <a:pt x="79" y="153"/>
                </a:cubicBezTo>
                <a:cubicBezTo>
                  <a:pt x="79" y="154"/>
                  <a:pt x="77" y="155"/>
                  <a:pt x="76" y="155"/>
                </a:cubicBezTo>
                <a:cubicBezTo>
                  <a:pt x="76" y="156"/>
                  <a:pt x="74" y="155"/>
                  <a:pt x="73" y="156"/>
                </a:cubicBezTo>
                <a:cubicBezTo>
                  <a:pt x="73" y="154"/>
                  <a:pt x="71" y="155"/>
                  <a:pt x="71" y="153"/>
                </a:cubicBezTo>
                <a:cubicBezTo>
                  <a:pt x="70" y="153"/>
                  <a:pt x="71" y="154"/>
                  <a:pt x="70" y="154"/>
                </a:cubicBezTo>
                <a:cubicBezTo>
                  <a:pt x="70" y="154"/>
                  <a:pt x="70" y="153"/>
                  <a:pt x="70" y="154"/>
                </a:cubicBezTo>
                <a:cubicBezTo>
                  <a:pt x="69" y="153"/>
                  <a:pt x="70" y="153"/>
                  <a:pt x="69" y="152"/>
                </a:cubicBezTo>
                <a:cubicBezTo>
                  <a:pt x="64" y="155"/>
                  <a:pt x="60" y="153"/>
                  <a:pt x="54" y="152"/>
                </a:cubicBezTo>
                <a:cubicBezTo>
                  <a:pt x="55" y="153"/>
                  <a:pt x="53" y="151"/>
                  <a:pt x="53" y="153"/>
                </a:cubicBezTo>
                <a:cubicBezTo>
                  <a:pt x="49" y="151"/>
                  <a:pt x="48" y="154"/>
                  <a:pt x="43" y="153"/>
                </a:cubicBezTo>
                <a:cubicBezTo>
                  <a:pt x="41" y="153"/>
                  <a:pt x="38" y="152"/>
                  <a:pt x="36" y="153"/>
                </a:cubicBezTo>
                <a:cubicBezTo>
                  <a:pt x="35" y="151"/>
                  <a:pt x="32" y="153"/>
                  <a:pt x="30" y="153"/>
                </a:cubicBezTo>
                <a:cubicBezTo>
                  <a:pt x="30" y="153"/>
                  <a:pt x="30" y="153"/>
                  <a:pt x="30" y="152"/>
                </a:cubicBezTo>
                <a:cubicBezTo>
                  <a:pt x="25" y="151"/>
                  <a:pt x="18" y="156"/>
                  <a:pt x="13" y="150"/>
                </a:cubicBezTo>
                <a:cubicBezTo>
                  <a:pt x="12" y="150"/>
                  <a:pt x="12" y="151"/>
                  <a:pt x="11" y="151"/>
                </a:cubicBezTo>
                <a:cubicBezTo>
                  <a:pt x="10" y="151"/>
                  <a:pt x="9" y="150"/>
                  <a:pt x="9" y="150"/>
                </a:cubicBezTo>
                <a:cubicBezTo>
                  <a:pt x="8" y="149"/>
                  <a:pt x="6" y="147"/>
                  <a:pt x="6" y="145"/>
                </a:cubicBezTo>
                <a:cubicBezTo>
                  <a:pt x="7" y="143"/>
                  <a:pt x="6" y="141"/>
                  <a:pt x="4" y="141"/>
                </a:cubicBezTo>
                <a:cubicBezTo>
                  <a:pt x="5" y="141"/>
                  <a:pt x="3" y="139"/>
                  <a:pt x="4" y="139"/>
                </a:cubicBezTo>
                <a:cubicBezTo>
                  <a:pt x="3" y="139"/>
                  <a:pt x="3" y="136"/>
                  <a:pt x="2" y="137"/>
                </a:cubicBezTo>
                <a:cubicBezTo>
                  <a:pt x="3" y="133"/>
                  <a:pt x="3" y="131"/>
                  <a:pt x="3" y="126"/>
                </a:cubicBezTo>
                <a:cubicBezTo>
                  <a:pt x="3" y="126"/>
                  <a:pt x="2" y="126"/>
                  <a:pt x="2" y="126"/>
                </a:cubicBezTo>
                <a:cubicBezTo>
                  <a:pt x="2" y="125"/>
                  <a:pt x="1" y="125"/>
                  <a:pt x="2" y="124"/>
                </a:cubicBezTo>
                <a:cubicBezTo>
                  <a:pt x="3" y="122"/>
                  <a:pt x="0" y="119"/>
                  <a:pt x="2" y="116"/>
                </a:cubicBezTo>
                <a:cubicBezTo>
                  <a:pt x="1" y="117"/>
                  <a:pt x="2" y="116"/>
                  <a:pt x="1" y="116"/>
                </a:cubicBezTo>
                <a:cubicBezTo>
                  <a:pt x="1" y="115"/>
                  <a:pt x="2" y="116"/>
                  <a:pt x="2" y="116"/>
                </a:cubicBezTo>
                <a:cubicBezTo>
                  <a:pt x="2" y="116"/>
                  <a:pt x="3" y="114"/>
                  <a:pt x="2" y="114"/>
                </a:cubicBezTo>
                <a:cubicBezTo>
                  <a:pt x="2" y="113"/>
                  <a:pt x="3" y="114"/>
                  <a:pt x="3" y="114"/>
                </a:cubicBezTo>
                <a:cubicBezTo>
                  <a:pt x="3" y="114"/>
                  <a:pt x="3" y="113"/>
                  <a:pt x="3" y="112"/>
                </a:cubicBezTo>
                <a:cubicBezTo>
                  <a:pt x="4" y="113"/>
                  <a:pt x="3" y="112"/>
                  <a:pt x="4" y="112"/>
                </a:cubicBezTo>
                <a:cubicBezTo>
                  <a:pt x="3" y="110"/>
                  <a:pt x="3" y="109"/>
                  <a:pt x="2" y="108"/>
                </a:cubicBezTo>
                <a:cubicBezTo>
                  <a:pt x="2" y="108"/>
                  <a:pt x="2" y="108"/>
                  <a:pt x="1" y="108"/>
                </a:cubicBezTo>
                <a:cubicBezTo>
                  <a:pt x="2" y="107"/>
                  <a:pt x="1" y="107"/>
                  <a:pt x="1" y="106"/>
                </a:cubicBezTo>
                <a:cubicBezTo>
                  <a:pt x="1" y="106"/>
                  <a:pt x="1" y="106"/>
                  <a:pt x="2" y="106"/>
                </a:cubicBezTo>
                <a:cubicBezTo>
                  <a:pt x="1" y="106"/>
                  <a:pt x="1" y="106"/>
                  <a:pt x="1" y="106"/>
                </a:cubicBezTo>
                <a:cubicBezTo>
                  <a:pt x="1" y="105"/>
                  <a:pt x="2" y="105"/>
                  <a:pt x="2" y="105"/>
                </a:cubicBezTo>
                <a:cubicBezTo>
                  <a:pt x="2" y="104"/>
                  <a:pt x="2" y="104"/>
                  <a:pt x="1" y="104"/>
                </a:cubicBezTo>
                <a:cubicBezTo>
                  <a:pt x="1" y="102"/>
                  <a:pt x="3" y="101"/>
                  <a:pt x="1" y="101"/>
                </a:cubicBezTo>
                <a:cubicBezTo>
                  <a:pt x="1" y="100"/>
                  <a:pt x="2" y="100"/>
                  <a:pt x="2" y="99"/>
                </a:cubicBezTo>
                <a:cubicBezTo>
                  <a:pt x="1" y="100"/>
                  <a:pt x="1" y="100"/>
                  <a:pt x="1" y="100"/>
                </a:cubicBezTo>
                <a:cubicBezTo>
                  <a:pt x="1" y="100"/>
                  <a:pt x="1" y="100"/>
                  <a:pt x="1" y="99"/>
                </a:cubicBezTo>
                <a:cubicBezTo>
                  <a:pt x="2" y="99"/>
                  <a:pt x="2" y="99"/>
                  <a:pt x="1" y="98"/>
                </a:cubicBezTo>
                <a:cubicBezTo>
                  <a:pt x="3" y="99"/>
                  <a:pt x="1" y="97"/>
                  <a:pt x="2" y="97"/>
                </a:cubicBezTo>
                <a:cubicBezTo>
                  <a:pt x="2" y="97"/>
                  <a:pt x="2" y="97"/>
                  <a:pt x="2" y="97"/>
                </a:cubicBezTo>
                <a:cubicBezTo>
                  <a:pt x="3" y="96"/>
                  <a:pt x="1" y="96"/>
                  <a:pt x="3" y="96"/>
                </a:cubicBezTo>
                <a:cubicBezTo>
                  <a:pt x="2" y="95"/>
                  <a:pt x="3" y="94"/>
                  <a:pt x="2" y="94"/>
                </a:cubicBezTo>
                <a:cubicBezTo>
                  <a:pt x="3" y="94"/>
                  <a:pt x="2" y="93"/>
                  <a:pt x="3" y="93"/>
                </a:cubicBezTo>
                <a:cubicBezTo>
                  <a:pt x="3" y="93"/>
                  <a:pt x="3" y="91"/>
                  <a:pt x="3" y="92"/>
                </a:cubicBezTo>
                <a:cubicBezTo>
                  <a:pt x="4" y="92"/>
                  <a:pt x="2" y="91"/>
                  <a:pt x="3" y="91"/>
                </a:cubicBezTo>
                <a:cubicBezTo>
                  <a:pt x="0" y="89"/>
                  <a:pt x="1" y="86"/>
                  <a:pt x="2" y="83"/>
                </a:cubicBezTo>
                <a:cubicBezTo>
                  <a:pt x="1" y="84"/>
                  <a:pt x="2" y="82"/>
                  <a:pt x="3" y="82"/>
                </a:cubicBezTo>
                <a:cubicBezTo>
                  <a:pt x="2" y="82"/>
                  <a:pt x="2" y="82"/>
                  <a:pt x="2" y="82"/>
                </a:cubicBezTo>
                <a:cubicBezTo>
                  <a:pt x="3" y="82"/>
                  <a:pt x="5" y="78"/>
                  <a:pt x="2" y="78"/>
                </a:cubicBezTo>
                <a:cubicBezTo>
                  <a:pt x="2" y="76"/>
                  <a:pt x="3" y="78"/>
                  <a:pt x="2" y="76"/>
                </a:cubicBezTo>
                <a:cubicBezTo>
                  <a:pt x="2" y="77"/>
                  <a:pt x="3" y="76"/>
                  <a:pt x="3" y="75"/>
                </a:cubicBezTo>
                <a:cubicBezTo>
                  <a:pt x="3" y="76"/>
                  <a:pt x="3" y="77"/>
                  <a:pt x="4" y="77"/>
                </a:cubicBezTo>
                <a:cubicBezTo>
                  <a:pt x="3" y="76"/>
                  <a:pt x="4" y="76"/>
                  <a:pt x="3" y="75"/>
                </a:cubicBezTo>
                <a:cubicBezTo>
                  <a:pt x="3" y="75"/>
                  <a:pt x="4" y="74"/>
                  <a:pt x="3" y="74"/>
                </a:cubicBezTo>
                <a:cubicBezTo>
                  <a:pt x="4" y="75"/>
                  <a:pt x="4" y="73"/>
                  <a:pt x="4" y="74"/>
                </a:cubicBezTo>
                <a:cubicBezTo>
                  <a:pt x="4" y="72"/>
                  <a:pt x="3" y="72"/>
                  <a:pt x="3" y="71"/>
                </a:cubicBezTo>
                <a:cubicBezTo>
                  <a:pt x="4" y="72"/>
                  <a:pt x="2" y="69"/>
                  <a:pt x="4" y="68"/>
                </a:cubicBezTo>
                <a:cubicBezTo>
                  <a:pt x="4" y="69"/>
                  <a:pt x="4" y="69"/>
                  <a:pt x="4" y="69"/>
                </a:cubicBezTo>
                <a:cubicBezTo>
                  <a:pt x="4" y="69"/>
                  <a:pt x="4" y="69"/>
                  <a:pt x="4" y="69"/>
                </a:cubicBezTo>
                <a:cubicBezTo>
                  <a:pt x="5" y="69"/>
                  <a:pt x="5" y="69"/>
                  <a:pt x="4" y="70"/>
                </a:cubicBezTo>
                <a:cubicBezTo>
                  <a:pt x="5" y="70"/>
                  <a:pt x="5" y="69"/>
                  <a:pt x="5" y="69"/>
                </a:cubicBezTo>
                <a:cubicBezTo>
                  <a:pt x="4" y="69"/>
                  <a:pt x="4" y="68"/>
                  <a:pt x="4" y="67"/>
                </a:cubicBezTo>
                <a:cubicBezTo>
                  <a:pt x="3" y="68"/>
                  <a:pt x="3" y="67"/>
                  <a:pt x="2" y="67"/>
                </a:cubicBezTo>
                <a:cubicBezTo>
                  <a:pt x="2" y="65"/>
                  <a:pt x="2" y="62"/>
                  <a:pt x="2" y="61"/>
                </a:cubicBezTo>
                <a:cubicBezTo>
                  <a:pt x="2" y="60"/>
                  <a:pt x="4" y="61"/>
                  <a:pt x="3" y="62"/>
                </a:cubicBezTo>
                <a:cubicBezTo>
                  <a:pt x="5" y="59"/>
                  <a:pt x="3" y="56"/>
                  <a:pt x="4" y="54"/>
                </a:cubicBezTo>
                <a:cubicBezTo>
                  <a:pt x="5" y="54"/>
                  <a:pt x="6" y="50"/>
                  <a:pt x="4" y="50"/>
                </a:cubicBezTo>
                <a:cubicBezTo>
                  <a:pt x="2" y="43"/>
                  <a:pt x="4" y="39"/>
                  <a:pt x="3" y="33"/>
                </a:cubicBezTo>
                <a:cubicBezTo>
                  <a:pt x="4" y="33"/>
                  <a:pt x="4" y="33"/>
                  <a:pt x="4" y="33"/>
                </a:cubicBezTo>
                <a:cubicBezTo>
                  <a:pt x="4" y="33"/>
                  <a:pt x="3" y="33"/>
                  <a:pt x="4" y="32"/>
                </a:cubicBezTo>
                <a:cubicBezTo>
                  <a:pt x="4" y="32"/>
                  <a:pt x="4" y="32"/>
                  <a:pt x="3" y="32"/>
                </a:cubicBezTo>
                <a:cubicBezTo>
                  <a:pt x="4" y="31"/>
                  <a:pt x="4" y="32"/>
                  <a:pt x="5" y="32"/>
                </a:cubicBezTo>
                <a:cubicBezTo>
                  <a:pt x="4" y="32"/>
                  <a:pt x="4" y="31"/>
                  <a:pt x="4" y="31"/>
                </a:cubicBezTo>
                <a:cubicBezTo>
                  <a:pt x="4" y="31"/>
                  <a:pt x="5" y="31"/>
                  <a:pt x="5" y="31"/>
                </a:cubicBezTo>
                <a:cubicBezTo>
                  <a:pt x="5" y="31"/>
                  <a:pt x="4" y="30"/>
                  <a:pt x="5" y="30"/>
                </a:cubicBezTo>
                <a:cubicBezTo>
                  <a:pt x="4" y="31"/>
                  <a:pt x="5" y="30"/>
                  <a:pt x="5" y="28"/>
                </a:cubicBezTo>
                <a:cubicBezTo>
                  <a:pt x="5" y="28"/>
                  <a:pt x="4" y="27"/>
                  <a:pt x="3" y="27"/>
                </a:cubicBezTo>
                <a:cubicBezTo>
                  <a:pt x="3" y="26"/>
                  <a:pt x="3" y="24"/>
                  <a:pt x="3" y="24"/>
                </a:cubicBezTo>
                <a:cubicBezTo>
                  <a:pt x="3" y="23"/>
                  <a:pt x="3" y="24"/>
                  <a:pt x="4" y="24"/>
                </a:cubicBezTo>
                <a:cubicBezTo>
                  <a:pt x="3" y="22"/>
                  <a:pt x="5" y="20"/>
                  <a:pt x="3" y="20"/>
                </a:cubicBezTo>
                <a:cubicBezTo>
                  <a:pt x="3" y="19"/>
                  <a:pt x="4" y="20"/>
                  <a:pt x="5" y="20"/>
                </a:cubicBezTo>
                <a:cubicBezTo>
                  <a:pt x="4" y="19"/>
                  <a:pt x="4" y="19"/>
                  <a:pt x="4" y="19"/>
                </a:cubicBezTo>
                <a:cubicBezTo>
                  <a:pt x="5" y="18"/>
                  <a:pt x="7" y="18"/>
                  <a:pt x="6" y="16"/>
                </a:cubicBezTo>
                <a:cubicBezTo>
                  <a:pt x="6" y="16"/>
                  <a:pt x="7" y="17"/>
                  <a:pt x="6" y="17"/>
                </a:cubicBezTo>
                <a:cubicBezTo>
                  <a:pt x="6" y="15"/>
                  <a:pt x="6" y="16"/>
                  <a:pt x="6" y="14"/>
                </a:cubicBezTo>
                <a:cubicBezTo>
                  <a:pt x="6" y="15"/>
                  <a:pt x="6" y="15"/>
                  <a:pt x="7" y="15"/>
                </a:cubicBezTo>
                <a:cubicBezTo>
                  <a:pt x="6" y="13"/>
                  <a:pt x="9" y="13"/>
                  <a:pt x="7" y="10"/>
                </a:cubicBezTo>
                <a:cubicBezTo>
                  <a:pt x="8" y="10"/>
                  <a:pt x="8" y="9"/>
                  <a:pt x="9" y="8"/>
                </a:cubicBezTo>
                <a:cubicBezTo>
                  <a:pt x="10" y="9"/>
                  <a:pt x="9" y="9"/>
                  <a:pt x="9" y="8"/>
                </a:cubicBezTo>
                <a:cubicBezTo>
                  <a:pt x="10" y="8"/>
                  <a:pt x="10" y="8"/>
                  <a:pt x="10" y="8"/>
                </a:cubicBezTo>
                <a:cubicBezTo>
                  <a:pt x="11" y="8"/>
                  <a:pt x="10" y="8"/>
                  <a:pt x="10" y="7"/>
                </a:cubicBezTo>
                <a:cubicBezTo>
                  <a:pt x="11" y="7"/>
                  <a:pt x="11" y="7"/>
                  <a:pt x="11" y="7"/>
                </a:cubicBezTo>
                <a:cubicBezTo>
                  <a:pt x="12" y="7"/>
                  <a:pt x="12" y="7"/>
                  <a:pt x="12" y="6"/>
                </a:cubicBezTo>
                <a:cubicBezTo>
                  <a:pt x="13" y="6"/>
                  <a:pt x="14" y="5"/>
                  <a:pt x="15" y="6"/>
                </a:cubicBezTo>
                <a:cubicBezTo>
                  <a:pt x="15" y="5"/>
                  <a:pt x="14" y="5"/>
                  <a:pt x="14" y="5"/>
                </a:cubicBezTo>
                <a:cubicBezTo>
                  <a:pt x="15" y="4"/>
                  <a:pt x="17" y="5"/>
                  <a:pt x="17" y="6"/>
                </a:cubicBezTo>
                <a:cubicBezTo>
                  <a:pt x="18" y="5"/>
                  <a:pt x="18" y="6"/>
                  <a:pt x="18" y="5"/>
                </a:cubicBezTo>
                <a:cubicBezTo>
                  <a:pt x="19" y="5"/>
                  <a:pt x="19" y="6"/>
                  <a:pt x="19" y="4"/>
                </a:cubicBezTo>
                <a:cubicBezTo>
                  <a:pt x="20" y="4"/>
                  <a:pt x="21" y="5"/>
                  <a:pt x="21" y="4"/>
                </a:cubicBezTo>
                <a:cubicBezTo>
                  <a:pt x="22" y="4"/>
                  <a:pt x="21" y="5"/>
                  <a:pt x="22" y="5"/>
                </a:cubicBezTo>
                <a:cubicBezTo>
                  <a:pt x="22" y="5"/>
                  <a:pt x="21" y="5"/>
                  <a:pt x="22" y="4"/>
                </a:cubicBezTo>
                <a:cubicBezTo>
                  <a:pt x="22" y="4"/>
                  <a:pt x="22" y="5"/>
                  <a:pt x="23" y="4"/>
                </a:cubicBezTo>
                <a:cubicBezTo>
                  <a:pt x="27" y="5"/>
                  <a:pt x="32" y="0"/>
                  <a:pt x="35" y="4"/>
                </a:cubicBezTo>
                <a:cubicBezTo>
                  <a:pt x="37" y="3"/>
                  <a:pt x="40" y="2"/>
                  <a:pt x="43" y="3"/>
                </a:cubicBezTo>
                <a:cubicBezTo>
                  <a:pt x="44" y="2"/>
                  <a:pt x="47" y="3"/>
                  <a:pt x="48" y="2"/>
                </a:cubicBezTo>
                <a:cubicBezTo>
                  <a:pt x="48" y="3"/>
                  <a:pt x="51" y="3"/>
                  <a:pt x="51" y="4"/>
                </a:cubicBezTo>
                <a:cubicBezTo>
                  <a:pt x="53" y="4"/>
                  <a:pt x="54" y="2"/>
                  <a:pt x="55" y="4"/>
                </a:cubicBezTo>
                <a:cubicBezTo>
                  <a:pt x="55" y="3"/>
                  <a:pt x="55" y="3"/>
                  <a:pt x="56" y="3"/>
                </a:cubicBezTo>
                <a:cubicBezTo>
                  <a:pt x="56" y="3"/>
                  <a:pt x="55" y="3"/>
                  <a:pt x="55" y="4"/>
                </a:cubicBezTo>
                <a:cubicBezTo>
                  <a:pt x="56" y="3"/>
                  <a:pt x="56" y="3"/>
                  <a:pt x="56" y="3"/>
                </a:cubicBezTo>
                <a:cubicBezTo>
                  <a:pt x="56" y="3"/>
                  <a:pt x="57" y="3"/>
                  <a:pt x="58" y="4"/>
                </a:cubicBezTo>
                <a:cubicBezTo>
                  <a:pt x="60" y="2"/>
                  <a:pt x="61" y="3"/>
                  <a:pt x="63" y="3"/>
                </a:cubicBezTo>
                <a:cubicBezTo>
                  <a:pt x="63" y="1"/>
                  <a:pt x="67" y="4"/>
                  <a:pt x="67" y="2"/>
                </a:cubicBezTo>
                <a:cubicBezTo>
                  <a:pt x="69" y="3"/>
                  <a:pt x="71" y="2"/>
                  <a:pt x="73" y="2"/>
                </a:cubicBezTo>
                <a:cubicBezTo>
                  <a:pt x="73" y="2"/>
                  <a:pt x="73" y="2"/>
                  <a:pt x="73" y="2"/>
                </a:cubicBezTo>
                <a:cubicBezTo>
                  <a:pt x="75" y="3"/>
                  <a:pt x="78" y="1"/>
                  <a:pt x="80" y="2"/>
                </a:cubicBezTo>
                <a:cubicBezTo>
                  <a:pt x="81" y="0"/>
                  <a:pt x="90" y="1"/>
                  <a:pt x="93" y="1"/>
                </a:cubicBezTo>
                <a:cubicBezTo>
                  <a:pt x="94" y="0"/>
                  <a:pt x="99" y="2"/>
                  <a:pt x="100" y="1"/>
                </a:cubicBezTo>
                <a:cubicBezTo>
                  <a:pt x="101" y="2"/>
                  <a:pt x="102" y="2"/>
                  <a:pt x="102" y="3"/>
                </a:cubicBezTo>
                <a:cubicBezTo>
                  <a:pt x="103" y="3"/>
                  <a:pt x="103" y="4"/>
                  <a:pt x="104" y="2"/>
                </a:cubicBezTo>
                <a:cubicBezTo>
                  <a:pt x="104" y="2"/>
                  <a:pt x="104" y="3"/>
                  <a:pt x="104" y="3"/>
                </a:cubicBezTo>
                <a:cubicBezTo>
                  <a:pt x="105" y="1"/>
                  <a:pt x="107" y="1"/>
                  <a:pt x="109" y="1"/>
                </a:cubicBezTo>
                <a:cubicBezTo>
                  <a:pt x="109" y="1"/>
                  <a:pt x="108" y="1"/>
                  <a:pt x="109" y="2"/>
                </a:cubicBezTo>
                <a:cubicBezTo>
                  <a:pt x="110" y="2"/>
                  <a:pt x="109" y="1"/>
                  <a:pt x="109" y="1"/>
                </a:cubicBezTo>
                <a:cubicBezTo>
                  <a:pt x="110" y="1"/>
                  <a:pt x="110" y="2"/>
                  <a:pt x="110" y="1"/>
                </a:cubicBezTo>
                <a:cubicBezTo>
                  <a:pt x="113" y="4"/>
                  <a:pt x="115" y="1"/>
                  <a:pt x="119" y="1"/>
                </a:cubicBezTo>
                <a:cubicBezTo>
                  <a:pt x="119" y="1"/>
                  <a:pt x="122" y="1"/>
                  <a:pt x="124" y="1"/>
                </a:cubicBezTo>
                <a:cubicBezTo>
                  <a:pt x="123" y="0"/>
                  <a:pt x="124" y="1"/>
                  <a:pt x="124" y="1"/>
                </a:cubicBezTo>
                <a:close/>
                <a:moveTo>
                  <a:pt x="209" y="103"/>
                </a:moveTo>
                <a:cubicBezTo>
                  <a:pt x="208" y="104"/>
                  <a:pt x="210" y="102"/>
                  <a:pt x="209" y="103"/>
                </a:cubicBezTo>
                <a:close/>
                <a:moveTo>
                  <a:pt x="202" y="148"/>
                </a:moveTo>
                <a:cubicBezTo>
                  <a:pt x="201" y="149"/>
                  <a:pt x="203" y="147"/>
                  <a:pt x="202" y="148"/>
                </a:cubicBezTo>
                <a:close/>
                <a:moveTo>
                  <a:pt x="200" y="149"/>
                </a:moveTo>
                <a:cubicBezTo>
                  <a:pt x="199" y="150"/>
                  <a:pt x="201" y="148"/>
                  <a:pt x="200" y="149"/>
                </a:cubicBezTo>
                <a:close/>
                <a:moveTo>
                  <a:pt x="1" y="101"/>
                </a:moveTo>
                <a:cubicBezTo>
                  <a:pt x="1" y="101"/>
                  <a:pt x="1" y="101"/>
                  <a:pt x="1" y="101"/>
                </a:cubicBezTo>
                <a:close/>
                <a:moveTo>
                  <a:pt x="3" y="75"/>
                </a:moveTo>
                <a:cubicBezTo>
                  <a:pt x="3" y="75"/>
                  <a:pt x="3" y="75"/>
                  <a:pt x="3" y="75"/>
                </a:cubicBezTo>
                <a:close/>
                <a:moveTo>
                  <a:pt x="9" y="10"/>
                </a:moveTo>
                <a:cubicBezTo>
                  <a:pt x="9" y="9"/>
                  <a:pt x="8" y="10"/>
                  <a:pt x="9" y="10"/>
                </a:cubicBezTo>
                <a:close/>
                <a:moveTo>
                  <a:pt x="89" y="2"/>
                </a:moveTo>
                <a:cubicBezTo>
                  <a:pt x="89" y="2"/>
                  <a:pt x="89" y="2"/>
                  <a:pt x="89" y="2"/>
                </a:cubicBezTo>
                <a:close/>
                <a:moveTo>
                  <a:pt x="106" y="2"/>
                </a:moveTo>
                <a:cubicBezTo>
                  <a:pt x="106" y="3"/>
                  <a:pt x="106" y="2"/>
                  <a:pt x="106" y="2"/>
                </a:cubicBezTo>
                <a:close/>
                <a:moveTo>
                  <a:pt x="155" y="2"/>
                </a:moveTo>
                <a:cubicBezTo>
                  <a:pt x="156" y="3"/>
                  <a:pt x="155" y="2"/>
                  <a:pt x="155" y="2"/>
                </a:cubicBezTo>
                <a:close/>
                <a:moveTo>
                  <a:pt x="182" y="2"/>
                </a:moveTo>
                <a:cubicBezTo>
                  <a:pt x="182" y="3"/>
                  <a:pt x="181" y="2"/>
                  <a:pt x="182" y="2"/>
                </a:cubicBezTo>
                <a:close/>
                <a:moveTo>
                  <a:pt x="182" y="2"/>
                </a:moveTo>
                <a:cubicBezTo>
                  <a:pt x="182" y="3"/>
                  <a:pt x="182" y="2"/>
                  <a:pt x="182" y="2"/>
                </a:cubicBezTo>
                <a:close/>
                <a:moveTo>
                  <a:pt x="45" y="3"/>
                </a:moveTo>
                <a:cubicBezTo>
                  <a:pt x="45" y="3"/>
                  <a:pt x="45" y="3"/>
                  <a:pt x="45" y="3"/>
                </a:cubicBezTo>
                <a:close/>
                <a:moveTo>
                  <a:pt x="105" y="3"/>
                </a:moveTo>
                <a:cubicBezTo>
                  <a:pt x="106" y="3"/>
                  <a:pt x="105" y="3"/>
                  <a:pt x="105" y="3"/>
                </a:cubicBezTo>
                <a:close/>
                <a:moveTo>
                  <a:pt x="67" y="3"/>
                </a:moveTo>
                <a:cubicBezTo>
                  <a:pt x="67" y="3"/>
                  <a:pt x="67" y="3"/>
                  <a:pt x="67" y="3"/>
                </a:cubicBezTo>
                <a:close/>
                <a:moveTo>
                  <a:pt x="69" y="3"/>
                </a:moveTo>
                <a:cubicBezTo>
                  <a:pt x="69" y="3"/>
                  <a:pt x="69" y="3"/>
                  <a:pt x="69" y="3"/>
                </a:cubicBezTo>
                <a:close/>
                <a:moveTo>
                  <a:pt x="174" y="3"/>
                </a:moveTo>
                <a:cubicBezTo>
                  <a:pt x="174" y="3"/>
                  <a:pt x="174" y="3"/>
                  <a:pt x="174" y="3"/>
                </a:cubicBezTo>
                <a:close/>
                <a:moveTo>
                  <a:pt x="43" y="4"/>
                </a:moveTo>
                <a:cubicBezTo>
                  <a:pt x="44" y="4"/>
                  <a:pt x="43" y="3"/>
                  <a:pt x="43" y="4"/>
                </a:cubicBezTo>
                <a:close/>
                <a:moveTo>
                  <a:pt x="44" y="4"/>
                </a:moveTo>
                <a:cubicBezTo>
                  <a:pt x="44" y="4"/>
                  <a:pt x="44" y="3"/>
                  <a:pt x="44" y="4"/>
                </a:cubicBezTo>
                <a:close/>
                <a:moveTo>
                  <a:pt x="60" y="4"/>
                </a:moveTo>
                <a:cubicBezTo>
                  <a:pt x="60" y="4"/>
                  <a:pt x="60" y="3"/>
                  <a:pt x="60" y="4"/>
                </a:cubicBezTo>
                <a:close/>
                <a:moveTo>
                  <a:pt x="104" y="4"/>
                </a:moveTo>
                <a:cubicBezTo>
                  <a:pt x="104" y="4"/>
                  <a:pt x="104" y="3"/>
                  <a:pt x="104" y="4"/>
                </a:cubicBezTo>
                <a:close/>
                <a:moveTo>
                  <a:pt x="103" y="4"/>
                </a:moveTo>
                <a:cubicBezTo>
                  <a:pt x="103" y="4"/>
                  <a:pt x="103" y="4"/>
                  <a:pt x="103" y="4"/>
                </a:cubicBezTo>
                <a:close/>
                <a:moveTo>
                  <a:pt x="27" y="4"/>
                </a:moveTo>
                <a:cubicBezTo>
                  <a:pt x="27" y="4"/>
                  <a:pt x="27" y="4"/>
                  <a:pt x="27" y="4"/>
                </a:cubicBezTo>
                <a:close/>
                <a:moveTo>
                  <a:pt x="59" y="4"/>
                </a:moveTo>
                <a:cubicBezTo>
                  <a:pt x="59" y="4"/>
                  <a:pt x="59" y="4"/>
                  <a:pt x="59" y="4"/>
                </a:cubicBezTo>
                <a:close/>
                <a:moveTo>
                  <a:pt x="104" y="4"/>
                </a:moveTo>
                <a:cubicBezTo>
                  <a:pt x="104" y="4"/>
                  <a:pt x="104" y="4"/>
                  <a:pt x="104" y="4"/>
                </a:cubicBezTo>
                <a:close/>
                <a:moveTo>
                  <a:pt x="169" y="4"/>
                </a:moveTo>
                <a:cubicBezTo>
                  <a:pt x="170" y="4"/>
                  <a:pt x="169" y="4"/>
                  <a:pt x="169" y="4"/>
                </a:cubicBezTo>
                <a:close/>
                <a:moveTo>
                  <a:pt x="26" y="4"/>
                </a:moveTo>
                <a:cubicBezTo>
                  <a:pt x="26" y="5"/>
                  <a:pt x="26" y="4"/>
                  <a:pt x="26" y="4"/>
                </a:cubicBezTo>
                <a:close/>
                <a:moveTo>
                  <a:pt x="50" y="4"/>
                </a:moveTo>
                <a:cubicBezTo>
                  <a:pt x="51" y="5"/>
                  <a:pt x="50" y="4"/>
                  <a:pt x="50" y="4"/>
                </a:cubicBezTo>
                <a:close/>
                <a:moveTo>
                  <a:pt x="190" y="5"/>
                </a:moveTo>
                <a:cubicBezTo>
                  <a:pt x="190" y="5"/>
                  <a:pt x="190" y="5"/>
                  <a:pt x="190" y="5"/>
                </a:cubicBezTo>
                <a:close/>
                <a:moveTo>
                  <a:pt x="20" y="5"/>
                </a:moveTo>
                <a:cubicBezTo>
                  <a:pt x="20" y="5"/>
                  <a:pt x="20" y="5"/>
                  <a:pt x="20" y="5"/>
                </a:cubicBezTo>
                <a:close/>
                <a:moveTo>
                  <a:pt x="19" y="6"/>
                </a:moveTo>
                <a:cubicBezTo>
                  <a:pt x="19" y="6"/>
                  <a:pt x="19" y="6"/>
                  <a:pt x="19" y="6"/>
                </a:cubicBezTo>
                <a:close/>
                <a:moveTo>
                  <a:pt x="13" y="7"/>
                </a:moveTo>
                <a:cubicBezTo>
                  <a:pt x="13" y="7"/>
                  <a:pt x="12" y="6"/>
                  <a:pt x="13" y="7"/>
                </a:cubicBezTo>
                <a:close/>
                <a:moveTo>
                  <a:pt x="11" y="8"/>
                </a:moveTo>
                <a:cubicBezTo>
                  <a:pt x="11" y="8"/>
                  <a:pt x="11" y="8"/>
                  <a:pt x="11" y="8"/>
                </a:cubicBezTo>
                <a:close/>
                <a:moveTo>
                  <a:pt x="198" y="8"/>
                </a:moveTo>
                <a:cubicBezTo>
                  <a:pt x="199" y="8"/>
                  <a:pt x="198" y="8"/>
                  <a:pt x="198" y="8"/>
                </a:cubicBezTo>
                <a:close/>
                <a:moveTo>
                  <a:pt x="10" y="9"/>
                </a:moveTo>
                <a:cubicBezTo>
                  <a:pt x="10" y="9"/>
                  <a:pt x="10" y="9"/>
                  <a:pt x="10" y="9"/>
                </a:cubicBezTo>
                <a:close/>
                <a:moveTo>
                  <a:pt x="9" y="9"/>
                </a:moveTo>
                <a:cubicBezTo>
                  <a:pt x="9" y="10"/>
                  <a:pt x="9" y="9"/>
                  <a:pt x="9" y="9"/>
                </a:cubicBezTo>
                <a:close/>
                <a:moveTo>
                  <a:pt x="202" y="9"/>
                </a:moveTo>
                <a:cubicBezTo>
                  <a:pt x="203" y="10"/>
                  <a:pt x="202" y="9"/>
                  <a:pt x="202" y="9"/>
                </a:cubicBezTo>
                <a:close/>
                <a:moveTo>
                  <a:pt x="7" y="11"/>
                </a:moveTo>
                <a:cubicBezTo>
                  <a:pt x="8" y="11"/>
                  <a:pt x="7" y="10"/>
                  <a:pt x="7" y="11"/>
                </a:cubicBezTo>
                <a:close/>
                <a:moveTo>
                  <a:pt x="8" y="11"/>
                </a:moveTo>
                <a:cubicBezTo>
                  <a:pt x="8" y="11"/>
                  <a:pt x="8" y="10"/>
                  <a:pt x="8" y="11"/>
                </a:cubicBezTo>
                <a:close/>
                <a:moveTo>
                  <a:pt x="8" y="11"/>
                </a:moveTo>
                <a:cubicBezTo>
                  <a:pt x="8" y="11"/>
                  <a:pt x="8" y="11"/>
                  <a:pt x="8" y="11"/>
                </a:cubicBezTo>
                <a:close/>
                <a:moveTo>
                  <a:pt x="6" y="16"/>
                </a:moveTo>
                <a:cubicBezTo>
                  <a:pt x="6" y="16"/>
                  <a:pt x="6" y="16"/>
                  <a:pt x="6" y="16"/>
                </a:cubicBezTo>
                <a:close/>
                <a:moveTo>
                  <a:pt x="6" y="18"/>
                </a:moveTo>
                <a:cubicBezTo>
                  <a:pt x="7" y="18"/>
                  <a:pt x="6" y="18"/>
                  <a:pt x="6" y="18"/>
                </a:cubicBezTo>
                <a:close/>
                <a:moveTo>
                  <a:pt x="6" y="18"/>
                </a:moveTo>
                <a:cubicBezTo>
                  <a:pt x="6" y="19"/>
                  <a:pt x="6" y="17"/>
                  <a:pt x="6" y="18"/>
                </a:cubicBezTo>
                <a:close/>
                <a:moveTo>
                  <a:pt x="5" y="19"/>
                </a:moveTo>
                <a:cubicBezTo>
                  <a:pt x="5" y="19"/>
                  <a:pt x="5" y="19"/>
                  <a:pt x="5" y="19"/>
                </a:cubicBezTo>
                <a:close/>
                <a:moveTo>
                  <a:pt x="5" y="20"/>
                </a:moveTo>
                <a:cubicBezTo>
                  <a:pt x="5" y="20"/>
                  <a:pt x="5" y="20"/>
                  <a:pt x="5" y="20"/>
                </a:cubicBezTo>
                <a:close/>
                <a:moveTo>
                  <a:pt x="4" y="22"/>
                </a:moveTo>
                <a:cubicBezTo>
                  <a:pt x="5" y="22"/>
                  <a:pt x="4" y="22"/>
                  <a:pt x="4" y="22"/>
                </a:cubicBezTo>
                <a:close/>
                <a:moveTo>
                  <a:pt x="206" y="22"/>
                </a:moveTo>
                <a:cubicBezTo>
                  <a:pt x="207" y="22"/>
                  <a:pt x="206" y="22"/>
                  <a:pt x="206" y="22"/>
                </a:cubicBezTo>
                <a:close/>
                <a:moveTo>
                  <a:pt x="4" y="23"/>
                </a:moveTo>
                <a:cubicBezTo>
                  <a:pt x="4" y="23"/>
                  <a:pt x="4" y="23"/>
                  <a:pt x="4" y="23"/>
                </a:cubicBezTo>
                <a:close/>
                <a:moveTo>
                  <a:pt x="5" y="30"/>
                </a:moveTo>
                <a:cubicBezTo>
                  <a:pt x="5" y="30"/>
                  <a:pt x="5" y="30"/>
                  <a:pt x="5" y="30"/>
                </a:cubicBezTo>
                <a:close/>
                <a:moveTo>
                  <a:pt x="4" y="33"/>
                </a:moveTo>
                <a:cubicBezTo>
                  <a:pt x="5" y="33"/>
                  <a:pt x="4" y="33"/>
                  <a:pt x="4" y="33"/>
                </a:cubicBezTo>
                <a:close/>
                <a:moveTo>
                  <a:pt x="4" y="34"/>
                </a:moveTo>
                <a:cubicBezTo>
                  <a:pt x="5" y="34"/>
                  <a:pt x="4" y="33"/>
                  <a:pt x="4" y="34"/>
                </a:cubicBezTo>
                <a:close/>
                <a:moveTo>
                  <a:pt x="206" y="39"/>
                </a:moveTo>
                <a:cubicBezTo>
                  <a:pt x="206" y="39"/>
                  <a:pt x="206" y="39"/>
                  <a:pt x="206" y="39"/>
                </a:cubicBezTo>
                <a:close/>
                <a:moveTo>
                  <a:pt x="206" y="40"/>
                </a:moveTo>
                <a:cubicBezTo>
                  <a:pt x="207" y="40"/>
                  <a:pt x="206" y="40"/>
                  <a:pt x="206" y="40"/>
                </a:cubicBezTo>
                <a:close/>
                <a:moveTo>
                  <a:pt x="206" y="48"/>
                </a:moveTo>
                <a:cubicBezTo>
                  <a:pt x="207" y="48"/>
                  <a:pt x="206" y="47"/>
                  <a:pt x="206" y="48"/>
                </a:cubicBezTo>
                <a:close/>
                <a:moveTo>
                  <a:pt x="205" y="49"/>
                </a:moveTo>
                <a:cubicBezTo>
                  <a:pt x="206" y="49"/>
                  <a:pt x="205" y="49"/>
                  <a:pt x="205" y="49"/>
                </a:cubicBezTo>
                <a:close/>
                <a:moveTo>
                  <a:pt x="4" y="55"/>
                </a:moveTo>
                <a:cubicBezTo>
                  <a:pt x="5" y="55"/>
                  <a:pt x="4" y="55"/>
                  <a:pt x="4" y="55"/>
                </a:cubicBezTo>
                <a:close/>
                <a:moveTo>
                  <a:pt x="4" y="56"/>
                </a:moveTo>
                <a:cubicBezTo>
                  <a:pt x="5" y="56"/>
                  <a:pt x="4" y="56"/>
                  <a:pt x="4" y="56"/>
                </a:cubicBezTo>
                <a:close/>
                <a:moveTo>
                  <a:pt x="208" y="67"/>
                </a:moveTo>
                <a:cubicBezTo>
                  <a:pt x="208" y="67"/>
                  <a:pt x="208" y="67"/>
                  <a:pt x="208" y="67"/>
                </a:cubicBezTo>
                <a:close/>
                <a:moveTo>
                  <a:pt x="4" y="70"/>
                </a:moveTo>
                <a:cubicBezTo>
                  <a:pt x="5" y="73"/>
                  <a:pt x="3" y="69"/>
                  <a:pt x="4" y="70"/>
                </a:cubicBezTo>
                <a:close/>
                <a:moveTo>
                  <a:pt x="4" y="71"/>
                </a:moveTo>
                <a:cubicBezTo>
                  <a:pt x="5" y="71"/>
                  <a:pt x="4" y="70"/>
                  <a:pt x="4" y="71"/>
                </a:cubicBezTo>
                <a:close/>
                <a:moveTo>
                  <a:pt x="4" y="75"/>
                </a:moveTo>
                <a:cubicBezTo>
                  <a:pt x="5" y="75"/>
                  <a:pt x="4" y="74"/>
                  <a:pt x="4" y="75"/>
                </a:cubicBezTo>
                <a:close/>
                <a:moveTo>
                  <a:pt x="4" y="75"/>
                </a:moveTo>
                <a:cubicBezTo>
                  <a:pt x="4" y="75"/>
                  <a:pt x="4" y="75"/>
                  <a:pt x="4" y="75"/>
                </a:cubicBezTo>
                <a:close/>
                <a:moveTo>
                  <a:pt x="4" y="75"/>
                </a:moveTo>
                <a:cubicBezTo>
                  <a:pt x="5" y="75"/>
                  <a:pt x="4" y="75"/>
                  <a:pt x="4" y="75"/>
                </a:cubicBezTo>
                <a:close/>
                <a:moveTo>
                  <a:pt x="4" y="76"/>
                </a:moveTo>
                <a:cubicBezTo>
                  <a:pt x="4" y="76"/>
                  <a:pt x="4" y="76"/>
                  <a:pt x="4" y="76"/>
                </a:cubicBezTo>
                <a:close/>
                <a:moveTo>
                  <a:pt x="3" y="77"/>
                </a:moveTo>
                <a:cubicBezTo>
                  <a:pt x="3" y="77"/>
                  <a:pt x="3" y="77"/>
                  <a:pt x="3" y="77"/>
                </a:cubicBezTo>
                <a:close/>
                <a:moveTo>
                  <a:pt x="209" y="83"/>
                </a:moveTo>
                <a:cubicBezTo>
                  <a:pt x="209" y="83"/>
                  <a:pt x="208" y="83"/>
                  <a:pt x="209" y="83"/>
                </a:cubicBezTo>
                <a:close/>
                <a:moveTo>
                  <a:pt x="207" y="92"/>
                </a:moveTo>
                <a:cubicBezTo>
                  <a:pt x="207" y="93"/>
                  <a:pt x="207" y="92"/>
                  <a:pt x="207" y="92"/>
                </a:cubicBezTo>
                <a:close/>
                <a:moveTo>
                  <a:pt x="4" y="93"/>
                </a:moveTo>
                <a:cubicBezTo>
                  <a:pt x="4" y="93"/>
                  <a:pt x="4" y="93"/>
                  <a:pt x="4" y="93"/>
                </a:cubicBezTo>
                <a:close/>
                <a:moveTo>
                  <a:pt x="3" y="94"/>
                </a:moveTo>
                <a:cubicBezTo>
                  <a:pt x="4" y="94"/>
                  <a:pt x="3" y="94"/>
                  <a:pt x="3" y="94"/>
                </a:cubicBezTo>
                <a:close/>
                <a:moveTo>
                  <a:pt x="3" y="94"/>
                </a:moveTo>
                <a:cubicBezTo>
                  <a:pt x="3" y="94"/>
                  <a:pt x="3" y="94"/>
                  <a:pt x="3" y="94"/>
                </a:cubicBezTo>
                <a:close/>
                <a:moveTo>
                  <a:pt x="3" y="95"/>
                </a:moveTo>
                <a:cubicBezTo>
                  <a:pt x="3" y="95"/>
                  <a:pt x="3" y="95"/>
                  <a:pt x="3" y="95"/>
                </a:cubicBezTo>
                <a:close/>
                <a:moveTo>
                  <a:pt x="3" y="95"/>
                </a:moveTo>
                <a:cubicBezTo>
                  <a:pt x="3" y="95"/>
                  <a:pt x="2" y="95"/>
                  <a:pt x="3" y="95"/>
                </a:cubicBezTo>
                <a:close/>
                <a:moveTo>
                  <a:pt x="209" y="97"/>
                </a:moveTo>
                <a:cubicBezTo>
                  <a:pt x="209" y="98"/>
                  <a:pt x="208" y="97"/>
                  <a:pt x="209" y="97"/>
                </a:cubicBezTo>
                <a:close/>
                <a:moveTo>
                  <a:pt x="2" y="99"/>
                </a:moveTo>
                <a:cubicBezTo>
                  <a:pt x="2" y="100"/>
                  <a:pt x="2" y="98"/>
                  <a:pt x="2" y="99"/>
                </a:cubicBezTo>
                <a:close/>
                <a:moveTo>
                  <a:pt x="2" y="103"/>
                </a:moveTo>
                <a:cubicBezTo>
                  <a:pt x="2" y="103"/>
                  <a:pt x="2" y="103"/>
                  <a:pt x="2" y="103"/>
                </a:cubicBezTo>
                <a:close/>
                <a:moveTo>
                  <a:pt x="207" y="105"/>
                </a:moveTo>
                <a:cubicBezTo>
                  <a:pt x="207" y="105"/>
                  <a:pt x="207" y="104"/>
                  <a:pt x="207" y="105"/>
                </a:cubicBezTo>
                <a:close/>
                <a:moveTo>
                  <a:pt x="2" y="106"/>
                </a:moveTo>
                <a:cubicBezTo>
                  <a:pt x="2" y="106"/>
                  <a:pt x="1" y="106"/>
                  <a:pt x="2" y="106"/>
                </a:cubicBezTo>
                <a:close/>
                <a:moveTo>
                  <a:pt x="4" y="112"/>
                </a:moveTo>
                <a:cubicBezTo>
                  <a:pt x="4" y="113"/>
                  <a:pt x="4" y="112"/>
                  <a:pt x="4" y="112"/>
                </a:cubicBezTo>
                <a:close/>
                <a:moveTo>
                  <a:pt x="5" y="112"/>
                </a:moveTo>
                <a:cubicBezTo>
                  <a:pt x="5" y="113"/>
                  <a:pt x="5" y="112"/>
                  <a:pt x="5" y="112"/>
                </a:cubicBezTo>
                <a:close/>
                <a:moveTo>
                  <a:pt x="3" y="113"/>
                </a:moveTo>
                <a:cubicBezTo>
                  <a:pt x="4" y="113"/>
                  <a:pt x="3" y="113"/>
                  <a:pt x="3" y="113"/>
                </a:cubicBezTo>
                <a:close/>
                <a:moveTo>
                  <a:pt x="4" y="113"/>
                </a:moveTo>
                <a:cubicBezTo>
                  <a:pt x="4" y="113"/>
                  <a:pt x="4" y="113"/>
                  <a:pt x="4" y="113"/>
                </a:cubicBezTo>
                <a:close/>
                <a:moveTo>
                  <a:pt x="3" y="114"/>
                </a:moveTo>
                <a:cubicBezTo>
                  <a:pt x="4" y="114"/>
                  <a:pt x="3" y="114"/>
                  <a:pt x="3" y="114"/>
                </a:cubicBezTo>
                <a:close/>
                <a:moveTo>
                  <a:pt x="207" y="115"/>
                </a:moveTo>
                <a:cubicBezTo>
                  <a:pt x="208" y="116"/>
                  <a:pt x="208" y="114"/>
                  <a:pt x="207" y="115"/>
                </a:cubicBezTo>
                <a:close/>
                <a:moveTo>
                  <a:pt x="3" y="115"/>
                </a:moveTo>
                <a:cubicBezTo>
                  <a:pt x="3" y="115"/>
                  <a:pt x="3" y="115"/>
                  <a:pt x="3" y="115"/>
                </a:cubicBezTo>
                <a:close/>
                <a:moveTo>
                  <a:pt x="3" y="116"/>
                </a:moveTo>
                <a:cubicBezTo>
                  <a:pt x="3" y="116"/>
                  <a:pt x="2" y="116"/>
                  <a:pt x="3" y="116"/>
                </a:cubicBezTo>
                <a:close/>
                <a:moveTo>
                  <a:pt x="3" y="117"/>
                </a:moveTo>
                <a:cubicBezTo>
                  <a:pt x="3" y="117"/>
                  <a:pt x="2" y="117"/>
                  <a:pt x="3" y="117"/>
                </a:cubicBezTo>
                <a:close/>
                <a:moveTo>
                  <a:pt x="2" y="118"/>
                </a:moveTo>
                <a:cubicBezTo>
                  <a:pt x="2" y="118"/>
                  <a:pt x="2" y="118"/>
                  <a:pt x="2" y="118"/>
                </a:cubicBezTo>
                <a:close/>
                <a:moveTo>
                  <a:pt x="208" y="130"/>
                </a:moveTo>
                <a:cubicBezTo>
                  <a:pt x="208" y="130"/>
                  <a:pt x="208" y="130"/>
                  <a:pt x="208" y="130"/>
                </a:cubicBezTo>
                <a:close/>
                <a:moveTo>
                  <a:pt x="208" y="131"/>
                </a:moveTo>
                <a:cubicBezTo>
                  <a:pt x="208" y="131"/>
                  <a:pt x="208" y="131"/>
                  <a:pt x="208" y="131"/>
                </a:cubicBezTo>
                <a:close/>
                <a:moveTo>
                  <a:pt x="4" y="132"/>
                </a:moveTo>
                <a:cubicBezTo>
                  <a:pt x="4" y="132"/>
                  <a:pt x="4" y="132"/>
                  <a:pt x="4" y="132"/>
                </a:cubicBezTo>
                <a:close/>
                <a:moveTo>
                  <a:pt x="4" y="133"/>
                </a:moveTo>
                <a:cubicBezTo>
                  <a:pt x="4" y="133"/>
                  <a:pt x="4" y="132"/>
                  <a:pt x="4" y="133"/>
                </a:cubicBezTo>
                <a:close/>
                <a:moveTo>
                  <a:pt x="209" y="134"/>
                </a:moveTo>
                <a:cubicBezTo>
                  <a:pt x="209" y="134"/>
                  <a:pt x="209" y="134"/>
                  <a:pt x="209" y="134"/>
                </a:cubicBezTo>
                <a:close/>
                <a:moveTo>
                  <a:pt x="3" y="135"/>
                </a:moveTo>
                <a:cubicBezTo>
                  <a:pt x="3" y="135"/>
                  <a:pt x="3" y="135"/>
                  <a:pt x="3" y="135"/>
                </a:cubicBezTo>
                <a:close/>
                <a:moveTo>
                  <a:pt x="203" y="148"/>
                </a:moveTo>
                <a:cubicBezTo>
                  <a:pt x="203" y="148"/>
                  <a:pt x="203" y="148"/>
                  <a:pt x="203" y="148"/>
                </a:cubicBezTo>
                <a:close/>
                <a:moveTo>
                  <a:pt x="149" y="165"/>
                </a:moveTo>
                <a:cubicBezTo>
                  <a:pt x="150" y="166"/>
                  <a:pt x="150" y="164"/>
                  <a:pt x="149" y="165"/>
                </a:cubicBezTo>
                <a:close/>
                <a:moveTo>
                  <a:pt x="136" y="173"/>
                </a:moveTo>
                <a:cubicBezTo>
                  <a:pt x="137" y="174"/>
                  <a:pt x="135" y="172"/>
                  <a:pt x="136" y="173"/>
                </a:cubicBezTo>
                <a:close/>
                <a:moveTo>
                  <a:pt x="137" y="173"/>
                </a:moveTo>
                <a:cubicBezTo>
                  <a:pt x="137" y="174"/>
                  <a:pt x="137" y="173"/>
                  <a:pt x="137" y="173"/>
                </a:cubicBezTo>
                <a:close/>
                <a:moveTo>
                  <a:pt x="137" y="174"/>
                </a:moveTo>
                <a:cubicBezTo>
                  <a:pt x="137" y="174"/>
                  <a:pt x="136" y="174"/>
                  <a:pt x="137" y="174"/>
                </a:cubicBezTo>
                <a:close/>
                <a:moveTo>
                  <a:pt x="159" y="188"/>
                </a:moveTo>
                <a:cubicBezTo>
                  <a:pt x="159" y="189"/>
                  <a:pt x="159" y="188"/>
                  <a:pt x="159" y="188"/>
                </a:cubicBezTo>
                <a:close/>
              </a:path>
            </a:pathLst>
          </a:custGeom>
          <a:solidFill>
            <a:schemeClr val="accent6">
              <a:alpha val="30980"/>
            </a:schemeClr>
          </a:solidFill>
          <a:ln>
            <a:noFill/>
          </a:ln>
        </p:spPr>
        <p:txBody>
          <a:bodyPr spcFirstLastPara="1" wrap="square" lIns="96750" tIns="48375" rIns="96750" bIns="48375"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100" dirty="0"/>
              <a:t>“We would be thrilled with additional training.” (Underwriting)</a:t>
            </a:r>
            <a:endParaRPr sz="1100" dirty="0"/>
          </a:p>
          <a:p>
            <a:pPr marL="0" marR="0" lvl="0" indent="0" algn="ctr" rtl="0">
              <a:lnSpc>
                <a:spcPct val="100000"/>
              </a:lnSpc>
              <a:spcBef>
                <a:spcPts val="0"/>
              </a:spcBef>
              <a:spcAft>
                <a:spcPts val="0"/>
              </a:spcAft>
              <a:buClr>
                <a:srgbClr val="000000"/>
              </a:buClr>
              <a:buSzPts val="1050"/>
              <a:buFont typeface="Arial"/>
              <a:buNone/>
            </a:pPr>
            <a:endParaRPr sz="1050" b="0" i="0" u="none" strike="noStrike" cap="none" dirty="0">
              <a:solidFill>
                <a:srgbClr val="000000"/>
              </a:solidFill>
              <a:latin typeface="Arial"/>
              <a:ea typeface="Arial"/>
              <a:cs typeface="Arial"/>
              <a:sym typeface="Arial"/>
            </a:endParaRPr>
          </a:p>
        </p:txBody>
      </p:sp>
      <p:sp>
        <p:nvSpPr>
          <p:cNvPr id="427" name="Google Shape;427;ge9285175ea_0_84"/>
          <p:cNvSpPr txBox="1"/>
          <p:nvPr/>
        </p:nvSpPr>
        <p:spPr>
          <a:xfrm>
            <a:off x="1495319" y="4659948"/>
            <a:ext cx="56562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dirty="0">
                <a:solidFill>
                  <a:schemeClr val="dk2"/>
                </a:solidFill>
                <a:latin typeface="Arial"/>
                <a:ea typeface="Arial"/>
                <a:cs typeface="Arial"/>
                <a:sym typeface="Arial"/>
              </a:rPr>
              <a:t>See Excel spreadsheet for details. </a:t>
            </a:r>
            <a:endParaRPr sz="1400" b="0" i="0" u="none" strike="noStrike" cap="none" dirty="0">
              <a:solidFill>
                <a:srgbClr val="000000"/>
              </a:solidFill>
              <a:latin typeface="Arial"/>
              <a:ea typeface="Arial"/>
              <a:cs typeface="Arial"/>
              <a:sym typeface="Arial"/>
            </a:endParaRPr>
          </a:p>
        </p:txBody>
      </p:sp>
      <p:sp>
        <p:nvSpPr>
          <p:cNvPr id="428" name="Google Shape;428;ge9285175ea_0_84"/>
          <p:cNvSpPr/>
          <p:nvPr/>
        </p:nvSpPr>
        <p:spPr>
          <a:xfrm>
            <a:off x="7622249" y="2112312"/>
            <a:ext cx="1239486" cy="1078728"/>
          </a:xfrm>
          <a:custGeom>
            <a:avLst/>
            <a:gdLst/>
            <a:ahLst/>
            <a:cxnLst/>
            <a:rect l="l" t="t" r="r" b="b"/>
            <a:pathLst>
              <a:path w="211" h="190" extrusionOk="0">
                <a:moveTo>
                  <a:pt x="124" y="1"/>
                </a:moveTo>
                <a:cubicBezTo>
                  <a:pt x="125" y="1"/>
                  <a:pt x="124" y="1"/>
                  <a:pt x="124" y="1"/>
                </a:cubicBezTo>
                <a:cubicBezTo>
                  <a:pt x="132" y="0"/>
                  <a:pt x="142" y="2"/>
                  <a:pt x="154" y="1"/>
                </a:cubicBezTo>
                <a:cubicBezTo>
                  <a:pt x="154" y="1"/>
                  <a:pt x="153" y="1"/>
                  <a:pt x="153" y="1"/>
                </a:cubicBezTo>
                <a:cubicBezTo>
                  <a:pt x="154" y="1"/>
                  <a:pt x="154" y="1"/>
                  <a:pt x="154" y="2"/>
                </a:cubicBezTo>
                <a:cubicBezTo>
                  <a:pt x="154" y="1"/>
                  <a:pt x="155" y="1"/>
                  <a:pt x="155" y="2"/>
                </a:cubicBezTo>
                <a:cubicBezTo>
                  <a:pt x="156" y="1"/>
                  <a:pt x="165" y="0"/>
                  <a:pt x="166" y="3"/>
                </a:cubicBezTo>
                <a:cubicBezTo>
                  <a:pt x="167" y="1"/>
                  <a:pt x="170" y="4"/>
                  <a:pt x="171" y="3"/>
                </a:cubicBezTo>
                <a:cubicBezTo>
                  <a:pt x="172" y="3"/>
                  <a:pt x="172" y="4"/>
                  <a:pt x="174" y="3"/>
                </a:cubicBezTo>
                <a:cubicBezTo>
                  <a:pt x="174" y="2"/>
                  <a:pt x="172" y="4"/>
                  <a:pt x="172" y="3"/>
                </a:cubicBezTo>
                <a:cubicBezTo>
                  <a:pt x="171" y="3"/>
                  <a:pt x="175" y="2"/>
                  <a:pt x="175" y="3"/>
                </a:cubicBezTo>
                <a:cubicBezTo>
                  <a:pt x="176" y="2"/>
                  <a:pt x="179" y="3"/>
                  <a:pt x="180" y="2"/>
                </a:cubicBezTo>
                <a:cubicBezTo>
                  <a:pt x="181" y="2"/>
                  <a:pt x="188" y="2"/>
                  <a:pt x="188" y="4"/>
                </a:cubicBezTo>
                <a:cubicBezTo>
                  <a:pt x="189" y="3"/>
                  <a:pt x="189" y="4"/>
                  <a:pt x="189" y="4"/>
                </a:cubicBezTo>
                <a:cubicBezTo>
                  <a:pt x="191" y="4"/>
                  <a:pt x="192" y="5"/>
                  <a:pt x="195" y="4"/>
                </a:cubicBezTo>
                <a:cubicBezTo>
                  <a:pt x="194" y="5"/>
                  <a:pt x="195" y="5"/>
                  <a:pt x="194" y="6"/>
                </a:cubicBezTo>
                <a:cubicBezTo>
                  <a:pt x="196" y="8"/>
                  <a:pt x="202" y="6"/>
                  <a:pt x="202" y="8"/>
                </a:cubicBezTo>
                <a:cubicBezTo>
                  <a:pt x="202" y="8"/>
                  <a:pt x="202" y="8"/>
                  <a:pt x="203" y="8"/>
                </a:cubicBezTo>
                <a:cubicBezTo>
                  <a:pt x="203" y="8"/>
                  <a:pt x="203" y="8"/>
                  <a:pt x="202" y="8"/>
                </a:cubicBezTo>
                <a:cubicBezTo>
                  <a:pt x="204" y="9"/>
                  <a:pt x="205" y="11"/>
                  <a:pt x="207" y="12"/>
                </a:cubicBezTo>
                <a:cubicBezTo>
                  <a:pt x="206" y="13"/>
                  <a:pt x="207" y="13"/>
                  <a:pt x="208" y="14"/>
                </a:cubicBezTo>
                <a:cubicBezTo>
                  <a:pt x="207" y="16"/>
                  <a:pt x="207" y="17"/>
                  <a:pt x="208" y="19"/>
                </a:cubicBezTo>
                <a:cubicBezTo>
                  <a:pt x="208" y="19"/>
                  <a:pt x="208" y="19"/>
                  <a:pt x="207" y="19"/>
                </a:cubicBezTo>
                <a:cubicBezTo>
                  <a:pt x="207" y="20"/>
                  <a:pt x="208" y="21"/>
                  <a:pt x="207" y="22"/>
                </a:cubicBezTo>
                <a:cubicBezTo>
                  <a:pt x="210" y="24"/>
                  <a:pt x="209" y="27"/>
                  <a:pt x="209" y="30"/>
                </a:cubicBezTo>
                <a:cubicBezTo>
                  <a:pt x="207" y="29"/>
                  <a:pt x="208" y="31"/>
                  <a:pt x="207" y="32"/>
                </a:cubicBezTo>
                <a:cubicBezTo>
                  <a:pt x="208" y="32"/>
                  <a:pt x="207" y="32"/>
                  <a:pt x="207" y="33"/>
                </a:cubicBezTo>
                <a:cubicBezTo>
                  <a:pt x="208" y="33"/>
                  <a:pt x="209" y="35"/>
                  <a:pt x="209" y="37"/>
                </a:cubicBezTo>
                <a:cubicBezTo>
                  <a:pt x="209" y="38"/>
                  <a:pt x="208" y="37"/>
                  <a:pt x="208" y="38"/>
                </a:cubicBezTo>
                <a:cubicBezTo>
                  <a:pt x="208" y="37"/>
                  <a:pt x="207" y="40"/>
                  <a:pt x="207" y="38"/>
                </a:cubicBezTo>
                <a:cubicBezTo>
                  <a:pt x="206" y="38"/>
                  <a:pt x="207" y="40"/>
                  <a:pt x="208" y="39"/>
                </a:cubicBezTo>
                <a:cubicBezTo>
                  <a:pt x="207" y="40"/>
                  <a:pt x="207" y="41"/>
                  <a:pt x="208" y="42"/>
                </a:cubicBezTo>
                <a:cubicBezTo>
                  <a:pt x="208" y="42"/>
                  <a:pt x="207" y="42"/>
                  <a:pt x="206" y="42"/>
                </a:cubicBezTo>
                <a:cubicBezTo>
                  <a:pt x="206" y="43"/>
                  <a:pt x="207" y="43"/>
                  <a:pt x="207" y="42"/>
                </a:cubicBezTo>
                <a:cubicBezTo>
                  <a:pt x="207" y="45"/>
                  <a:pt x="208" y="46"/>
                  <a:pt x="207" y="48"/>
                </a:cubicBezTo>
                <a:cubicBezTo>
                  <a:pt x="206" y="48"/>
                  <a:pt x="207" y="50"/>
                  <a:pt x="206" y="49"/>
                </a:cubicBezTo>
                <a:cubicBezTo>
                  <a:pt x="206" y="49"/>
                  <a:pt x="206" y="50"/>
                  <a:pt x="205" y="50"/>
                </a:cubicBezTo>
                <a:cubicBezTo>
                  <a:pt x="208" y="51"/>
                  <a:pt x="206" y="55"/>
                  <a:pt x="209" y="56"/>
                </a:cubicBezTo>
                <a:cubicBezTo>
                  <a:pt x="208" y="56"/>
                  <a:pt x="208" y="56"/>
                  <a:pt x="208" y="56"/>
                </a:cubicBezTo>
                <a:cubicBezTo>
                  <a:pt x="210" y="59"/>
                  <a:pt x="208" y="61"/>
                  <a:pt x="209" y="65"/>
                </a:cubicBezTo>
                <a:cubicBezTo>
                  <a:pt x="209" y="66"/>
                  <a:pt x="209" y="65"/>
                  <a:pt x="208" y="65"/>
                </a:cubicBezTo>
                <a:cubicBezTo>
                  <a:pt x="208" y="65"/>
                  <a:pt x="209" y="65"/>
                  <a:pt x="209" y="66"/>
                </a:cubicBezTo>
                <a:cubicBezTo>
                  <a:pt x="208" y="65"/>
                  <a:pt x="208" y="67"/>
                  <a:pt x="209" y="68"/>
                </a:cubicBezTo>
                <a:cubicBezTo>
                  <a:pt x="208" y="68"/>
                  <a:pt x="208" y="68"/>
                  <a:pt x="208" y="67"/>
                </a:cubicBezTo>
                <a:cubicBezTo>
                  <a:pt x="207" y="68"/>
                  <a:pt x="209" y="69"/>
                  <a:pt x="209" y="70"/>
                </a:cubicBezTo>
                <a:cubicBezTo>
                  <a:pt x="207" y="74"/>
                  <a:pt x="210" y="77"/>
                  <a:pt x="209" y="82"/>
                </a:cubicBezTo>
                <a:cubicBezTo>
                  <a:pt x="211" y="81"/>
                  <a:pt x="208" y="82"/>
                  <a:pt x="210" y="82"/>
                </a:cubicBezTo>
                <a:cubicBezTo>
                  <a:pt x="209" y="83"/>
                  <a:pt x="209" y="83"/>
                  <a:pt x="209" y="83"/>
                </a:cubicBezTo>
                <a:cubicBezTo>
                  <a:pt x="209" y="84"/>
                  <a:pt x="209" y="86"/>
                  <a:pt x="209" y="87"/>
                </a:cubicBezTo>
                <a:cubicBezTo>
                  <a:pt x="209" y="88"/>
                  <a:pt x="209" y="88"/>
                  <a:pt x="209" y="89"/>
                </a:cubicBezTo>
                <a:cubicBezTo>
                  <a:pt x="209" y="89"/>
                  <a:pt x="209" y="89"/>
                  <a:pt x="209" y="89"/>
                </a:cubicBezTo>
                <a:cubicBezTo>
                  <a:pt x="209" y="89"/>
                  <a:pt x="209" y="90"/>
                  <a:pt x="208" y="90"/>
                </a:cubicBezTo>
                <a:cubicBezTo>
                  <a:pt x="208" y="92"/>
                  <a:pt x="208" y="93"/>
                  <a:pt x="207" y="94"/>
                </a:cubicBezTo>
                <a:cubicBezTo>
                  <a:pt x="207" y="94"/>
                  <a:pt x="208" y="94"/>
                  <a:pt x="208" y="94"/>
                </a:cubicBezTo>
                <a:cubicBezTo>
                  <a:pt x="209" y="94"/>
                  <a:pt x="208" y="95"/>
                  <a:pt x="209" y="95"/>
                </a:cubicBezTo>
                <a:cubicBezTo>
                  <a:pt x="209" y="98"/>
                  <a:pt x="210" y="100"/>
                  <a:pt x="210" y="102"/>
                </a:cubicBezTo>
                <a:cubicBezTo>
                  <a:pt x="210" y="103"/>
                  <a:pt x="209" y="103"/>
                  <a:pt x="209" y="104"/>
                </a:cubicBezTo>
                <a:cubicBezTo>
                  <a:pt x="208" y="104"/>
                  <a:pt x="208" y="103"/>
                  <a:pt x="208" y="103"/>
                </a:cubicBezTo>
                <a:cubicBezTo>
                  <a:pt x="208" y="104"/>
                  <a:pt x="209" y="107"/>
                  <a:pt x="209" y="106"/>
                </a:cubicBezTo>
                <a:cubicBezTo>
                  <a:pt x="210" y="106"/>
                  <a:pt x="210" y="107"/>
                  <a:pt x="210" y="107"/>
                </a:cubicBezTo>
                <a:cubicBezTo>
                  <a:pt x="209" y="107"/>
                  <a:pt x="209" y="112"/>
                  <a:pt x="209" y="114"/>
                </a:cubicBezTo>
                <a:cubicBezTo>
                  <a:pt x="208" y="113"/>
                  <a:pt x="209" y="114"/>
                  <a:pt x="208" y="114"/>
                </a:cubicBezTo>
                <a:cubicBezTo>
                  <a:pt x="208" y="114"/>
                  <a:pt x="208" y="114"/>
                  <a:pt x="208" y="114"/>
                </a:cubicBezTo>
                <a:cubicBezTo>
                  <a:pt x="208" y="114"/>
                  <a:pt x="208" y="114"/>
                  <a:pt x="208" y="114"/>
                </a:cubicBezTo>
                <a:cubicBezTo>
                  <a:pt x="208" y="115"/>
                  <a:pt x="208" y="115"/>
                  <a:pt x="208" y="116"/>
                </a:cubicBezTo>
                <a:cubicBezTo>
                  <a:pt x="208" y="115"/>
                  <a:pt x="209" y="115"/>
                  <a:pt x="209" y="115"/>
                </a:cubicBezTo>
                <a:cubicBezTo>
                  <a:pt x="209" y="118"/>
                  <a:pt x="209" y="126"/>
                  <a:pt x="209" y="128"/>
                </a:cubicBezTo>
                <a:cubicBezTo>
                  <a:pt x="208" y="127"/>
                  <a:pt x="208" y="128"/>
                  <a:pt x="208" y="128"/>
                </a:cubicBezTo>
                <a:cubicBezTo>
                  <a:pt x="209" y="128"/>
                  <a:pt x="208" y="128"/>
                  <a:pt x="208" y="129"/>
                </a:cubicBezTo>
                <a:cubicBezTo>
                  <a:pt x="209" y="128"/>
                  <a:pt x="208" y="134"/>
                  <a:pt x="210" y="133"/>
                </a:cubicBezTo>
                <a:cubicBezTo>
                  <a:pt x="210" y="134"/>
                  <a:pt x="210" y="134"/>
                  <a:pt x="210" y="134"/>
                </a:cubicBezTo>
                <a:cubicBezTo>
                  <a:pt x="211" y="134"/>
                  <a:pt x="210" y="135"/>
                  <a:pt x="209" y="134"/>
                </a:cubicBezTo>
                <a:cubicBezTo>
                  <a:pt x="210" y="137"/>
                  <a:pt x="210" y="145"/>
                  <a:pt x="207" y="146"/>
                </a:cubicBezTo>
                <a:cubicBezTo>
                  <a:pt x="206" y="146"/>
                  <a:pt x="207" y="147"/>
                  <a:pt x="207" y="147"/>
                </a:cubicBezTo>
                <a:cubicBezTo>
                  <a:pt x="207" y="148"/>
                  <a:pt x="207" y="146"/>
                  <a:pt x="206" y="146"/>
                </a:cubicBezTo>
                <a:cubicBezTo>
                  <a:pt x="205" y="148"/>
                  <a:pt x="203" y="148"/>
                  <a:pt x="202" y="149"/>
                </a:cubicBezTo>
                <a:cubicBezTo>
                  <a:pt x="201" y="149"/>
                  <a:pt x="201" y="148"/>
                  <a:pt x="201" y="148"/>
                </a:cubicBezTo>
                <a:cubicBezTo>
                  <a:pt x="200" y="149"/>
                  <a:pt x="200" y="149"/>
                  <a:pt x="198" y="149"/>
                </a:cubicBezTo>
                <a:cubicBezTo>
                  <a:pt x="199" y="150"/>
                  <a:pt x="197" y="150"/>
                  <a:pt x="196" y="150"/>
                </a:cubicBezTo>
                <a:cubicBezTo>
                  <a:pt x="196" y="150"/>
                  <a:pt x="196" y="151"/>
                  <a:pt x="196" y="151"/>
                </a:cubicBezTo>
                <a:cubicBezTo>
                  <a:pt x="191" y="151"/>
                  <a:pt x="182" y="154"/>
                  <a:pt x="179" y="150"/>
                </a:cubicBezTo>
                <a:cubicBezTo>
                  <a:pt x="178" y="151"/>
                  <a:pt x="177" y="152"/>
                  <a:pt x="176" y="151"/>
                </a:cubicBezTo>
                <a:cubicBezTo>
                  <a:pt x="176" y="151"/>
                  <a:pt x="176" y="151"/>
                  <a:pt x="176" y="151"/>
                </a:cubicBezTo>
                <a:cubicBezTo>
                  <a:pt x="176" y="152"/>
                  <a:pt x="174" y="150"/>
                  <a:pt x="173" y="152"/>
                </a:cubicBezTo>
                <a:cubicBezTo>
                  <a:pt x="173" y="151"/>
                  <a:pt x="173" y="151"/>
                  <a:pt x="173" y="151"/>
                </a:cubicBezTo>
                <a:cubicBezTo>
                  <a:pt x="173" y="151"/>
                  <a:pt x="172" y="151"/>
                  <a:pt x="172" y="151"/>
                </a:cubicBezTo>
                <a:cubicBezTo>
                  <a:pt x="173" y="152"/>
                  <a:pt x="170" y="153"/>
                  <a:pt x="169" y="152"/>
                </a:cubicBezTo>
                <a:cubicBezTo>
                  <a:pt x="170" y="153"/>
                  <a:pt x="168" y="153"/>
                  <a:pt x="167" y="153"/>
                </a:cubicBezTo>
                <a:cubicBezTo>
                  <a:pt x="167" y="152"/>
                  <a:pt x="166" y="152"/>
                  <a:pt x="166" y="151"/>
                </a:cubicBezTo>
                <a:cubicBezTo>
                  <a:pt x="165" y="152"/>
                  <a:pt x="166" y="153"/>
                  <a:pt x="165" y="152"/>
                </a:cubicBezTo>
                <a:cubicBezTo>
                  <a:pt x="162" y="155"/>
                  <a:pt x="150" y="151"/>
                  <a:pt x="146" y="155"/>
                </a:cubicBezTo>
                <a:cubicBezTo>
                  <a:pt x="147" y="156"/>
                  <a:pt x="147" y="156"/>
                  <a:pt x="146" y="156"/>
                </a:cubicBezTo>
                <a:cubicBezTo>
                  <a:pt x="146" y="157"/>
                  <a:pt x="147" y="157"/>
                  <a:pt x="146" y="158"/>
                </a:cubicBezTo>
                <a:cubicBezTo>
                  <a:pt x="147" y="158"/>
                  <a:pt x="147" y="158"/>
                  <a:pt x="147" y="160"/>
                </a:cubicBezTo>
                <a:cubicBezTo>
                  <a:pt x="147" y="160"/>
                  <a:pt x="147" y="159"/>
                  <a:pt x="146" y="159"/>
                </a:cubicBezTo>
                <a:cubicBezTo>
                  <a:pt x="146" y="160"/>
                  <a:pt x="149" y="162"/>
                  <a:pt x="147" y="161"/>
                </a:cubicBezTo>
                <a:cubicBezTo>
                  <a:pt x="150" y="163"/>
                  <a:pt x="151" y="168"/>
                  <a:pt x="152" y="170"/>
                </a:cubicBezTo>
                <a:cubicBezTo>
                  <a:pt x="152" y="171"/>
                  <a:pt x="152" y="170"/>
                  <a:pt x="151" y="171"/>
                </a:cubicBezTo>
                <a:cubicBezTo>
                  <a:pt x="151" y="171"/>
                  <a:pt x="153" y="173"/>
                  <a:pt x="151" y="173"/>
                </a:cubicBezTo>
                <a:cubicBezTo>
                  <a:pt x="152" y="173"/>
                  <a:pt x="152" y="173"/>
                  <a:pt x="152" y="173"/>
                </a:cubicBezTo>
                <a:cubicBezTo>
                  <a:pt x="152" y="173"/>
                  <a:pt x="152" y="173"/>
                  <a:pt x="152" y="173"/>
                </a:cubicBezTo>
                <a:cubicBezTo>
                  <a:pt x="153" y="173"/>
                  <a:pt x="153" y="173"/>
                  <a:pt x="153" y="174"/>
                </a:cubicBezTo>
                <a:cubicBezTo>
                  <a:pt x="153" y="174"/>
                  <a:pt x="153" y="173"/>
                  <a:pt x="154" y="173"/>
                </a:cubicBezTo>
                <a:cubicBezTo>
                  <a:pt x="156" y="175"/>
                  <a:pt x="155" y="177"/>
                  <a:pt x="156" y="180"/>
                </a:cubicBezTo>
                <a:cubicBezTo>
                  <a:pt x="156" y="180"/>
                  <a:pt x="156" y="180"/>
                  <a:pt x="155" y="180"/>
                </a:cubicBezTo>
                <a:cubicBezTo>
                  <a:pt x="157" y="181"/>
                  <a:pt x="159" y="183"/>
                  <a:pt x="158" y="185"/>
                </a:cubicBezTo>
                <a:cubicBezTo>
                  <a:pt x="159" y="185"/>
                  <a:pt x="159" y="188"/>
                  <a:pt x="160" y="188"/>
                </a:cubicBezTo>
                <a:cubicBezTo>
                  <a:pt x="159" y="189"/>
                  <a:pt x="159" y="189"/>
                  <a:pt x="158" y="189"/>
                </a:cubicBezTo>
                <a:cubicBezTo>
                  <a:pt x="158" y="189"/>
                  <a:pt x="158" y="189"/>
                  <a:pt x="158" y="189"/>
                </a:cubicBezTo>
                <a:cubicBezTo>
                  <a:pt x="153" y="190"/>
                  <a:pt x="151" y="185"/>
                  <a:pt x="148" y="184"/>
                </a:cubicBezTo>
                <a:cubicBezTo>
                  <a:pt x="148" y="184"/>
                  <a:pt x="148" y="183"/>
                  <a:pt x="147" y="182"/>
                </a:cubicBezTo>
                <a:cubicBezTo>
                  <a:pt x="147" y="183"/>
                  <a:pt x="147" y="183"/>
                  <a:pt x="148" y="183"/>
                </a:cubicBezTo>
                <a:cubicBezTo>
                  <a:pt x="148" y="183"/>
                  <a:pt x="147" y="182"/>
                  <a:pt x="147" y="182"/>
                </a:cubicBezTo>
                <a:cubicBezTo>
                  <a:pt x="143" y="182"/>
                  <a:pt x="141" y="178"/>
                  <a:pt x="138" y="177"/>
                </a:cubicBezTo>
                <a:cubicBezTo>
                  <a:pt x="138" y="177"/>
                  <a:pt x="139" y="176"/>
                  <a:pt x="137" y="177"/>
                </a:cubicBezTo>
                <a:cubicBezTo>
                  <a:pt x="138" y="176"/>
                  <a:pt x="137" y="174"/>
                  <a:pt x="136" y="174"/>
                </a:cubicBezTo>
                <a:cubicBezTo>
                  <a:pt x="136" y="173"/>
                  <a:pt x="135" y="174"/>
                  <a:pt x="136" y="173"/>
                </a:cubicBezTo>
                <a:cubicBezTo>
                  <a:pt x="135" y="173"/>
                  <a:pt x="134" y="171"/>
                  <a:pt x="133" y="171"/>
                </a:cubicBezTo>
                <a:cubicBezTo>
                  <a:pt x="132" y="172"/>
                  <a:pt x="131" y="171"/>
                  <a:pt x="130" y="172"/>
                </a:cubicBezTo>
                <a:cubicBezTo>
                  <a:pt x="127" y="170"/>
                  <a:pt x="123" y="167"/>
                  <a:pt x="121" y="165"/>
                </a:cubicBezTo>
                <a:cubicBezTo>
                  <a:pt x="120" y="165"/>
                  <a:pt x="121" y="165"/>
                  <a:pt x="121" y="165"/>
                </a:cubicBezTo>
                <a:cubicBezTo>
                  <a:pt x="119" y="163"/>
                  <a:pt x="115" y="160"/>
                  <a:pt x="112" y="157"/>
                </a:cubicBezTo>
                <a:cubicBezTo>
                  <a:pt x="109" y="158"/>
                  <a:pt x="106" y="156"/>
                  <a:pt x="104" y="154"/>
                </a:cubicBezTo>
                <a:cubicBezTo>
                  <a:pt x="102" y="155"/>
                  <a:pt x="99" y="155"/>
                  <a:pt x="98" y="153"/>
                </a:cubicBezTo>
                <a:cubicBezTo>
                  <a:pt x="96" y="153"/>
                  <a:pt x="96" y="154"/>
                  <a:pt x="95" y="154"/>
                </a:cubicBezTo>
                <a:cubicBezTo>
                  <a:pt x="95" y="154"/>
                  <a:pt x="95" y="154"/>
                  <a:pt x="96" y="154"/>
                </a:cubicBezTo>
                <a:cubicBezTo>
                  <a:pt x="96" y="154"/>
                  <a:pt x="95" y="154"/>
                  <a:pt x="95" y="154"/>
                </a:cubicBezTo>
                <a:cubicBezTo>
                  <a:pt x="91" y="157"/>
                  <a:pt x="88" y="155"/>
                  <a:pt x="84" y="156"/>
                </a:cubicBezTo>
                <a:cubicBezTo>
                  <a:pt x="84" y="155"/>
                  <a:pt x="82" y="153"/>
                  <a:pt x="81" y="152"/>
                </a:cubicBezTo>
                <a:cubicBezTo>
                  <a:pt x="80" y="152"/>
                  <a:pt x="80" y="153"/>
                  <a:pt x="79" y="153"/>
                </a:cubicBezTo>
                <a:cubicBezTo>
                  <a:pt x="79" y="154"/>
                  <a:pt x="77" y="155"/>
                  <a:pt x="76" y="155"/>
                </a:cubicBezTo>
                <a:cubicBezTo>
                  <a:pt x="76" y="156"/>
                  <a:pt x="74" y="155"/>
                  <a:pt x="73" y="156"/>
                </a:cubicBezTo>
                <a:cubicBezTo>
                  <a:pt x="73" y="154"/>
                  <a:pt x="71" y="155"/>
                  <a:pt x="71" y="153"/>
                </a:cubicBezTo>
                <a:cubicBezTo>
                  <a:pt x="70" y="153"/>
                  <a:pt x="71" y="154"/>
                  <a:pt x="70" y="154"/>
                </a:cubicBezTo>
                <a:cubicBezTo>
                  <a:pt x="70" y="154"/>
                  <a:pt x="70" y="153"/>
                  <a:pt x="70" y="154"/>
                </a:cubicBezTo>
                <a:cubicBezTo>
                  <a:pt x="69" y="153"/>
                  <a:pt x="70" y="153"/>
                  <a:pt x="69" y="152"/>
                </a:cubicBezTo>
                <a:cubicBezTo>
                  <a:pt x="64" y="155"/>
                  <a:pt x="60" y="153"/>
                  <a:pt x="54" y="152"/>
                </a:cubicBezTo>
                <a:cubicBezTo>
                  <a:pt x="55" y="153"/>
                  <a:pt x="53" y="151"/>
                  <a:pt x="53" y="153"/>
                </a:cubicBezTo>
                <a:cubicBezTo>
                  <a:pt x="49" y="151"/>
                  <a:pt x="48" y="154"/>
                  <a:pt x="43" y="153"/>
                </a:cubicBezTo>
                <a:cubicBezTo>
                  <a:pt x="41" y="153"/>
                  <a:pt x="38" y="152"/>
                  <a:pt x="36" y="153"/>
                </a:cubicBezTo>
                <a:cubicBezTo>
                  <a:pt x="35" y="151"/>
                  <a:pt x="32" y="153"/>
                  <a:pt x="30" y="153"/>
                </a:cubicBezTo>
                <a:cubicBezTo>
                  <a:pt x="30" y="153"/>
                  <a:pt x="30" y="153"/>
                  <a:pt x="30" y="152"/>
                </a:cubicBezTo>
                <a:cubicBezTo>
                  <a:pt x="25" y="151"/>
                  <a:pt x="18" y="156"/>
                  <a:pt x="13" y="150"/>
                </a:cubicBezTo>
                <a:cubicBezTo>
                  <a:pt x="12" y="150"/>
                  <a:pt x="12" y="151"/>
                  <a:pt x="11" y="151"/>
                </a:cubicBezTo>
                <a:cubicBezTo>
                  <a:pt x="10" y="151"/>
                  <a:pt x="9" y="150"/>
                  <a:pt x="9" y="150"/>
                </a:cubicBezTo>
                <a:cubicBezTo>
                  <a:pt x="8" y="149"/>
                  <a:pt x="6" y="147"/>
                  <a:pt x="6" y="145"/>
                </a:cubicBezTo>
                <a:cubicBezTo>
                  <a:pt x="7" y="143"/>
                  <a:pt x="6" y="141"/>
                  <a:pt x="4" y="141"/>
                </a:cubicBezTo>
                <a:cubicBezTo>
                  <a:pt x="5" y="141"/>
                  <a:pt x="3" y="139"/>
                  <a:pt x="4" y="139"/>
                </a:cubicBezTo>
                <a:cubicBezTo>
                  <a:pt x="3" y="139"/>
                  <a:pt x="3" y="136"/>
                  <a:pt x="2" y="137"/>
                </a:cubicBezTo>
                <a:cubicBezTo>
                  <a:pt x="3" y="133"/>
                  <a:pt x="3" y="131"/>
                  <a:pt x="3" y="126"/>
                </a:cubicBezTo>
                <a:cubicBezTo>
                  <a:pt x="3" y="126"/>
                  <a:pt x="2" y="126"/>
                  <a:pt x="2" y="126"/>
                </a:cubicBezTo>
                <a:cubicBezTo>
                  <a:pt x="2" y="125"/>
                  <a:pt x="1" y="125"/>
                  <a:pt x="2" y="124"/>
                </a:cubicBezTo>
                <a:cubicBezTo>
                  <a:pt x="3" y="122"/>
                  <a:pt x="0" y="119"/>
                  <a:pt x="2" y="116"/>
                </a:cubicBezTo>
                <a:cubicBezTo>
                  <a:pt x="1" y="117"/>
                  <a:pt x="2" y="116"/>
                  <a:pt x="1" y="116"/>
                </a:cubicBezTo>
                <a:cubicBezTo>
                  <a:pt x="1" y="115"/>
                  <a:pt x="2" y="116"/>
                  <a:pt x="2" y="116"/>
                </a:cubicBezTo>
                <a:cubicBezTo>
                  <a:pt x="2" y="116"/>
                  <a:pt x="3" y="114"/>
                  <a:pt x="2" y="114"/>
                </a:cubicBezTo>
                <a:cubicBezTo>
                  <a:pt x="2" y="113"/>
                  <a:pt x="3" y="114"/>
                  <a:pt x="3" y="114"/>
                </a:cubicBezTo>
                <a:cubicBezTo>
                  <a:pt x="3" y="114"/>
                  <a:pt x="3" y="113"/>
                  <a:pt x="3" y="112"/>
                </a:cubicBezTo>
                <a:cubicBezTo>
                  <a:pt x="4" y="113"/>
                  <a:pt x="3" y="112"/>
                  <a:pt x="4" y="112"/>
                </a:cubicBezTo>
                <a:cubicBezTo>
                  <a:pt x="3" y="110"/>
                  <a:pt x="3" y="109"/>
                  <a:pt x="2" y="108"/>
                </a:cubicBezTo>
                <a:cubicBezTo>
                  <a:pt x="2" y="108"/>
                  <a:pt x="2" y="108"/>
                  <a:pt x="1" y="108"/>
                </a:cubicBezTo>
                <a:cubicBezTo>
                  <a:pt x="2" y="107"/>
                  <a:pt x="1" y="107"/>
                  <a:pt x="1" y="106"/>
                </a:cubicBezTo>
                <a:cubicBezTo>
                  <a:pt x="1" y="106"/>
                  <a:pt x="1" y="106"/>
                  <a:pt x="2" y="106"/>
                </a:cubicBezTo>
                <a:cubicBezTo>
                  <a:pt x="1" y="106"/>
                  <a:pt x="1" y="106"/>
                  <a:pt x="1" y="106"/>
                </a:cubicBezTo>
                <a:cubicBezTo>
                  <a:pt x="1" y="105"/>
                  <a:pt x="2" y="105"/>
                  <a:pt x="2" y="105"/>
                </a:cubicBezTo>
                <a:cubicBezTo>
                  <a:pt x="2" y="104"/>
                  <a:pt x="2" y="104"/>
                  <a:pt x="1" y="104"/>
                </a:cubicBezTo>
                <a:cubicBezTo>
                  <a:pt x="1" y="102"/>
                  <a:pt x="3" y="101"/>
                  <a:pt x="1" y="101"/>
                </a:cubicBezTo>
                <a:cubicBezTo>
                  <a:pt x="1" y="100"/>
                  <a:pt x="2" y="100"/>
                  <a:pt x="2" y="99"/>
                </a:cubicBezTo>
                <a:cubicBezTo>
                  <a:pt x="1" y="100"/>
                  <a:pt x="1" y="100"/>
                  <a:pt x="1" y="100"/>
                </a:cubicBezTo>
                <a:cubicBezTo>
                  <a:pt x="1" y="100"/>
                  <a:pt x="1" y="100"/>
                  <a:pt x="1" y="99"/>
                </a:cubicBezTo>
                <a:cubicBezTo>
                  <a:pt x="2" y="99"/>
                  <a:pt x="2" y="99"/>
                  <a:pt x="1" y="98"/>
                </a:cubicBezTo>
                <a:cubicBezTo>
                  <a:pt x="3" y="99"/>
                  <a:pt x="1" y="97"/>
                  <a:pt x="2" y="97"/>
                </a:cubicBezTo>
                <a:cubicBezTo>
                  <a:pt x="2" y="97"/>
                  <a:pt x="2" y="97"/>
                  <a:pt x="2" y="97"/>
                </a:cubicBezTo>
                <a:cubicBezTo>
                  <a:pt x="3" y="96"/>
                  <a:pt x="1" y="96"/>
                  <a:pt x="3" y="96"/>
                </a:cubicBezTo>
                <a:cubicBezTo>
                  <a:pt x="2" y="95"/>
                  <a:pt x="3" y="94"/>
                  <a:pt x="2" y="94"/>
                </a:cubicBezTo>
                <a:cubicBezTo>
                  <a:pt x="3" y="94"/>
                  <a:pt x="2" y="93"/>
                  <a:pt x="3" y="93"/>
                </a:cubicBezTo>
                <a:cubicBezTo>
                  <a:pt x="3" y="93"/>
                  <a:pt x="3" y="91"/>
                  <a:pt x="3" y="92"/>
                </a:cubicBezTo>
                <a:cubicBezTo>
                  <a:pt x="4" y="92"/>
                  <a:pt x="2" y="91"/>
                  <a:pt x="3" y="91"/>
                </a:cubicBezTo>
                <a:cubicBezTo>
                  <a:pt x="0" y="89"/>
                  <a:pt x="1" y="86"/>
                  <a:pt x="2" y="83"/>
                </a:cubicBezTo>
                <a:cubicBezTo>
                  <a:pt x="1" y="84"/>
                  <a:pt x="2" y="82"/>
                  <a:pt x="3" y="82"/>
                </a:cubicBezTo>
                <a:cubicBezTo>
                  <a:pt x="2" y="82"/>
                  <a:pt x="2" y="82"/>
                  <a:pt x="2" y="82"/>
                </a:cubicBezTo>
                <a:cubicBezTo>
                  <a:pt x="3" y="82"/>
                  <a:pt x="5" y="78"/>
                  <a:pt x="2" y="78"/>
                </a:cubicBezTo>
                <a:cubicBezTo>
                  <a:pt x="2" y="76"/>
                  <a:pt x="3" y="78"/>
                  <a:pt x="2" y="76"/>
                </a:cubicBezTo>
                <a:cubicBezTo>
                  <a:pt x="2" y="77"/>
                  <a:pt x="3" y="76"/>
                  <a:pt x="3" y="75"/>
                </a:cubicBezTo>
                <a:cubicBezTo>
                  <a:pt x="3" y="76"/>
                  <a:pt x="3" y="77"/>
                  <a:pt x="4" y="77"/>
                </a:cubicBezTo>
                <a:cubicBezTo>
                  <a:pt x="3" y="76"/>
                  <a:pt x="4" y="76"/>
                  <a:pt x="3" y="75"/>
                </a:cubicBezTo>
                <a:cubicBezTo>
                  <a:pt x="3" y="75"/>
                  <a:pt x="4" y="74"/>
                  <a:pt x="3" y="74"/>
                </a:cubicBezTo>
                <a:cubicBezTo>
                  <a:pt x="4" y="75"/>
                  <a:pt x="4" y="73"/>
                  <a:pt x="4" y="74"/>
                </a:cubicBezTo>
                <a:cubicBezTo>
                  <a:pt x="4" y="72"/>
                  <a:pt x="3" y="72"/>
                  <a:pt x="3" y="71"/>
                </a:cubicBezTo>
                <a:cubicBezTo>
                  <a:pt x="4" y="72"/>
                  <a:pt x="2" y="69"/>
                  <a:pt x="4" y="68"/>
                </a:cubicBezTo>
                <a:cubicBezTo>
                  <a:pt x="4" y="69"/>
                  <a:pt x="4" y="69"/>
                  <a:pt x="4" y="69"/>
                </a:cubicBezTo>
                <a:cubicBezTo>
                  <a:pt x="4" y="69"/>
                  <a:pt x="4" y="69"/>
                  <a:pt x="4" y="69"/>
                </a:cubicBezTo>
                <a:cubicBezTo>
                  <a:pt x="5" y="69"/>
                  <a:pt x="5" y="69"/>
                  <a:pt x="4" y="70"/>
                </a:cubicBezTo>
                <a:cubicBezTo>
                  <a:pt x="5" y="70"/>
                  <a:pt x="5" y="69"/>
                  <a:pt x="5" y="69"/>
                </a:cubicBezTo>
                <a:cubicBezTo>
                  <a:pt x="4" y="69"/>
                  <a:pt x="4" y="68"/>
                  <a:pt x="4" y="67"/>
                </a:cubicBezTo>
                <a:cubicBezTo>
                  <a:pt x="3" y="68"/>
                  <a:pt x="3" y="67"/>
                  <a:pt x="2" y="67"/>
                </a:cubicBezTo>
                <a:cubicBezTo>
                  <a:pt x="2" y="65"/>
                  <a:pt x="2" y="62"/>
                  <a:pt x="2" y="61"/>
                </a:cubicBezTo>
                <a:cubicBezTo>
                  <a:pt x="2" y="60"/>
                  <a:pt x="4" y="61"/>
                  <a:pt x="3" y="62"/>
                </a:cubicBezTo>
                <a:cubicBezTo>
                  <a:pt x="5" y="59"/>
                  <a:pt x="3" y="56"/>
                  <a:pt x="4" y="54"/>
                </a:cubicBezTo>
                <a:cubicBezTo>
                  <a:pt x="5" y="54"/>
                  <a:pt x="6" y="50"/>
                  <a:pt x="4" y="50"/>
                </a:cubicBezTo>
                <a:cubicBezTo>
                  <a:pt x="2" y="43"/>
                  <a:pt x="4" y="39"/>
                  <a:pt x="3" y="33"/>
                </a:cubicBezTo>
                <a:cubicBezTo>
                  <a:pt x="4" y="33"/>
                  <a:pt x="4" y="33"/>
                  <a:pt x="4" y="33"/>
                </a:cubicBezTo>
                <a:cubicBezTo>
                  <a:pt x="4" y="33"/>
                  <a:pt x="3" y="33"/>
                  <a:pt x="4" y="32"/>
                </a:cubicBezTo>
                <a:cubicBezTo>
                  <a:pt x="4" y="32"/>
                  <a:pt x="4" y="32"/>
                  <a:pt x="3" y="32"/>
                </a:cubicBezTo>
                <a:cubicBezTo>
                  <a:pt x="4" y="31"/>
                  <a:pt x="4" y="32"/>
                  <a:pt x="5" y="32"/>
                </a:cubicBezTo>
                <a:cubicBezTo>
                  <a:pt x="4" y="32"/>
                  <a:pt x="4" y="31"/>
                  <a:pt x="4" y="31"/>
                </a:cubicBezTo>
                <a:cubicBezTo>
                  <a:pt x="4" y="31"/>
                  <a:pt x="5" y="31"/>
                  <a:pt x="5" y="31"/>
                </a:cubicBezTo>
                <a:cubicBezTo>
                  <a:pt x="5" y="31"/>
                  <a:pt x="4" y="30"/>
                  <a:pt x="5" y="30"/>
                </a:cubicBezTo>
                <a:cubicBezTo>
                  <a:pt x="4" y="31"/>
                  <a:pt x="5" y="30"/>
                  <a:pt x="5" y="28"/>
                </a:cubicBezTo>
                <a:cubicBezTo>
                  <a:pt x="5" y="28"/>
                  <a:pt x="4" y="27"/>
                  <a:pt x="3" y="27"/>
                </a:cubicBezTo>
                <a:cubicBezTo>
                  <a:pt x="3" y="26"/>
                  <a:pt x="3" y="24"/>
                  <a:pt x="3" y="24"/>
                </a:cubicBezTo>
                <a:cubicBezTo>
                  <a:pt x="3" y="23"/>
                  <a:pt x="3" y="24"/>
                  <a:pt x="4" y="24"/>
                </a:cubicBezTo>
                <a:cubicBezTo>
                  <a:pt x="3" y="22"/>
                  <a:pt x="5" y="20"/>
                  <a:pt x="3" y="20"/>
                </a:cubicBezTo>
                <a:cubicBezTo>
                  <a:pt x="3" y="19"/>
                  <a:pt x="4" y="20"/>
                  <a:pt x="5" y="20"/>
                </a:cubicBezTo>
                <a:cubicBezTo>
                  <a:pt x="4" y="19"/>
                  <a:pt x="4" y="19"/>
                  <a:pt x="4" y="19"/>
                </a:cubicBezTo>
                <a:cubicBezTo>
                  <a:pt x="5" y="18"/>
                  <a:pt x="7" y="18"/>
                  <a:pt x="6" y="16"/>
                </a:cubicBezTo>
                <a:cubicBezTo>
                  <a:pt x="6" y="16"/>
                  <a:pt x="7" y="17"/>
                  <a:pt x="6" y="17"/>
                </a:cubicBezTo>
                <a:cubicBezTo>
                  <a:pt x="6" y="15"/>
                  <a:pt x="6" y="16"/>
                  <a:pt x="6" y="14"/>
                </a:cubicBezTo>
                <a:cubicBezTo>
                  <a:pt x="6" y="15"/>
                  <a:pt x="6" y="15"/>
                  <a:pt x="7" y="15"/>
                </a:cubicBezTo>
                <a:cubicBezTo>
                  <a:pt x="6" y="13"/>
                  <a:pt x="9" y="13"/>
                  <a:pt x="7" y="10"/>
                </a:cubicBezTo>
                <a:cubicBezTo>
                  <a:pt x="8" y="10"/>
                  <a:pt x="8" y="9"/>
                  <a:pt x="9" y="8"/>
                </a:cubicBezTo>
                <a:cubicBezTo>
                  <a:pt x="10" y="9"/>
                  <a:pt x="9" y="9"/>
                  <a:pt x="9" y="8"/>
                </a:cubicBezTo>
                <a:cubicBezTo>
                  <a:pt x="10" y="8"/>
                  <a:pt x="10" y="8"/>
                  <a:pt x="10" y="8"/>
                </a:cubicBezTo>
                <a:cubicBezTo>
                  <a:pt x="11" y="8"/>
                  <a:pt x="10" y="8"/>
                  <a:pt x="10" y="7"/>
                </a:cubicBezTo>
                <a:cubicBezTo>
                  <a:pt x="11" y="7"/>
                  <a:pt x="11" y="7"/>
                  <a:pt x="11" y="7"/>
                </a:cubicBezTo>
                <a:cubicBezTo>
                  <a:pt x="12" y="7"/>
                  <a:pt x="12" y="7"/>
                  <a:pt x="12" y="6"/>
                </a:cubicBezTo>
                <a:cubicBezTo>
                  <a:pt x="13" y="6"/>
                  <a:pt x="14" y="5"/>
                  <a:pt x="15" y="6"/>
                </a:cubicBezTo>
                <a:cubicBezTo>
                  <a:pt x="15" y="5"/>
                  <a:pt x="14" y="5"/>
                  <a:pt x="14" y="5"/>
                </a:cubicBezTo>
                <a:cubicBezTo>
                  <a:pt x="15" y="4"/>
                  <a:pt x="17" y="5"/>
                  <a:pt x="17" y="6"/>
                </a:cubicBezTo>
                <a:cubicBezTo>
                  <a:pt x="18" y="5"/>
                  <a:pt x="18" y="6"/>
                  <a:pt x="18" y="5"/>
                </a:cubicBezTo>
                <a:cubicBezTo>
                  <a:pt x="19" y="5"/>
                  <a:pt x="19" y="6"/>
                  <a:pt x="19" y="4"/>
                </a:cubicBezTo>
                <a:cubicBezTo>
                  <a:pt x="20" y="4"/>
                  <a:pt x="21" y="5"/>
                  <a:pt x="21" y="4"/>
                </a:cubicBezTo>
                <a:cubicBezTo>
                  <a:pt x="22" y="4"/>
                  <a:pt x="21" y="5"/>
                  <a:pt x="22" y="5"/>
                </a:cubicBezTo>
                <a:cubicBezTo>
                  <a:pt x="22" y="5"/>
                  <a:pt x="21" y="5"/>
                  <a:pt x="22" y="4"/>
                </a:cubicBezTo>
                <a:cubicBezTo>
                  <a:pt x="22" y="4"/>
                  <a:pt x="22" y="5"/>
                  <a:pt x="23" y="4"/>
                </a:cubicBezTo>
                <a:cubicBezTo>
                  <a:pt x="27" y="5"/>
                  <a:pt x="32" y="0"/>
                  <a:pt x="35" y="4"/>
                </a:cubicBezTo>
                <a:cubicBezTo>
                  <a:pt x="37" y="3"/>
                  <a:pt x="40" y="2"/>
                  <a:pt x="43" y="3"/>
                </a:cubicBezTo>
                <a:cubicBezTo>
                  <a:pt x="44" y="2"/>
                  <a:pt x="47" y="3"/>
                  <a:pt x="48" y="2"/>
                </a:cubicBezTo>
                <a:cubicBezTo>
                  <a:pt x="48" y="3"/>
                  <a:pt x="51" y="3"/>
                  <a:pt x="51" y="4"/>
                </a:cubicBezTo>
                <a:cubicBezTo>
                  <a:pt x="53" y="4"/>
                  <a:pt x="54" y="2"/>
                  <a:pt x="55" y="4"/>
                </a:cubicBezTo>
                <a:cubicBezTo>
                  <a:pt x="55" y="3"/>
                  <a:pt x="55" y="3"/>
                  <a:pt x="56" y="3"/>
                </a:cubicBezTo>
                <a:cubicBezTo>
                  <a:pt x="56" y="3"/>
                  <a:pt x="55" y="3"/>
                  <a:pt x="55" y="4"/>
                </a:cubicBezTo>
                <a:cubicBezTo>
                  <a:pt x="56" y="3"/>
                  <a:pt x="56" y="3"/>
                  <a:pt x="56" y="3"/>
                </a:cubicBezTo>
                <a:cubicBezTo>
                  <a:pt x="56" y="3"/>
                  <a:pt x="57" y="3"/>
                  <a:pt x="58" y="4"/>
                </a:cubicBezTo>
                <a:cubicBezTo>
                  <a:pt x="60" y="2"/>
                  <a:pt x="61" y="3"/>
                  <a:pt x="63" y="3"/>
                </a:cubicBezTo>
                <a:cubicBezTo>
                  <a:pt x="63" y="1"/>
                  <a:pt x="67" y="4"/>
                  <a:pt x="67" y="2"/>
                </a:cubicBezTo>
                <a:cubicBezTo>
                  <a:pt x="69" y="3"/>
                  <a:pt x="71" y="2"/>
                  <a:pt x="73" y="2"/>
                </a:cubicBezTo>
                <a:cubicBezTo>
                  <a:pt x="73" y="2"/>
                  <a:pt x="73" y="2"/>
                  <a:pt x="73" y="2"/>
                </a:cubicBezTo>
                <a:cubicBezTo>
                  <a:pt x="75" y="3"/>
                  <a:pt x="78" y="1"/>
                  <a:pt x="80" y="2"/>
                </a:cubicBezTo>
                <a:cubicBezTo>
                  <a:pt x="81" y="0"/>
                  <a:pt x="90" y="1"/>
                  <a:pt x="93" y="1"/>
                </a:cubicBezTo>
                <a:cubicBezTo>
                  <a:pt x="94" y="0"/>
                  <a:pt x="99" y="2"/>
                  <a:pt x="100" y="1"/>
                </a:cubicBezTo>
                <a:cubicBezTo>
                  <a:pt x="101" y="2"/>
                  <a:pt x="102" y="2"/>
                  <a:pt x="102" y="3"/>
                </a:cubicBezTo>
                <a:cubicBezTo>
                  <a:pt x="103" y="3"/>
                  <a:pt x="103" y="4"/>
                  <a:pt x="104" y="2"/>
                </a:cubicBezTo>
                <a:cubicBezTo>
                  <a:pt x="104" y="2"/>
                  <a:pt x="104" y="3"/>
                  <a:pt x="104" y="3"/>
                </a:cubicBezTo>
                <a:cubicBezTo>
                  <a:pt x="105" y="1"/>
                  <a:pt x="107" y="1"/>
                  <a:pt x="109" y="1"/>
                </a:cubicBezTo>
                <a:cubicBezTo>
                  <a:pt x="109" y="1"/>
                  <a:pt x="108" y="1"/>
                  <a:pt x="109" y="2"/>
                </a:cubicBezTo>
                <a:cubicBezTo>
                  <a:pt x="110" y="2"/>
                  <a:pt x="109" y="1"/>
                  <a:pt x="109" y="1"/>
                </a:cubicBezTo>
                <a:cubicBezTo>
                  <a:pt x="110" y="1"/>
                  <a:pt x="110" y="2"/>
                  <a:pt x="110" y="1"/>
                </a:cubicBezTo>
                <a:cubicBezTo>
                  <a:pt x="113" y="4"/>
                  <a:pt x="115" y="1"/>
                  <a:pt x="119" y="1"/>
                </a:cubicBezTo>
                <a:cubicBezTo>
                  <a:pt x="119" y="1"/>
                  <a:pt x="122" y="1"/>
                  <a:pt x="124" y="1"/>
                </a:cubicBezTo>
                <a:cubicBezTo>
                  <a:pt x="123" y="0"/>
                  <a:pt x="124" y="1"/>
                  <a:pt x="124" y="1"/>
                </a:cubicBezTo>
                <a:close/>
                <a:moveTo>
                  <a:pt x="209" y="103"/>
                </a:moveTo>
                <a:cubicBezTo>
                  <a:pt x="208" y="104"/>
                  <a:pt x="210" y="102"/>
                  <a:pt x="209" y="103"/>
                </a:cubicBezTo>
                <a:close/>
                <a:moveTo>
                  <a:pt x="202" y="148"/>
                </a:moveTo>
                <a:cubicBezTo>
                  <a:pt x="201" y="149"/>
                  <a:pt x="203" y="147"/>
                  <a:pt x="202" y="148"/>
                </a:cubicBezTo>
                <a:close/>
                <a:moveTo>
                  <a:pt x="200" y="149"/>
                </a:moveTo>
                <a:cubicBezTo>
                  <a:pt x="199" y="150"/>
                  <a:pt x="201" y="148"/>
                  <a:pt x="200" y="149"/>
                </a:cubicBezTo>
                <a:close/>
                <a:moveTo>
                  <a:pt x="1" y="101"/>
                </a:moveTo>
                <a:cubicBezTo>
                  <a:pt x="1" y="101"/>
                  <a:pt x="1" y="101"/>
                  <a:pt x="1" y="101"/>
                </a:cubicBezTo>
                <a:close/>
                <a:moveTo>
                  <a:pt x="3" y="75"/>
                </a:moveTo>
                <a:cubicBezTo>
                  <a:pt x="3" y="75"/>
                  <a:pt x="3" y="75"/>
                  <a:pt x="3" y="75"/>
                </a:cubicBezTo>
                <a:close/>
                <a:moveTo>
                  <a:pt x="9" y="10"/>
                </a:moveTo>
                <a:cubicBezTo>
                  <a:pt x="9" y="9"/>
                  <a:pt x="8" y="10"/>
                  <a:pt x="9" y="10"/>
                </a:cubicBezTo>
                <a:close/>
                <a:moveTo>
                  <a:pt x="89" y="2"/>
                </a:moveTo>
                <a:cubicBezTo>
                  <a:pt x="89" y="2"/>
                  <a:pt x="89" y="2"/>
                  <a:pt x="89" y="2"/>
                </a:cubicBezTo>
                <a:close/>
                <a:moveTo>
                  <a:pt x="106" y="2"/>
                </a:moveTo>
                <a:cubicBezTo>
                  <a:pt x="106" y="3"/>
                  <a:pt x="106" y="2"/>
                  <a:pt x="106" y="2"/>
                </a:cubicBezTo>
                <a:close/>
                <a:moveTo>
                  <a:pt x="155" y="2"/>
                </a:moveTo>
                <a:cubicBezTo>
                  <a:pt x="156" y="3"/>
                  <a:pt x="155" y="2"/>
                  <a:pt x="155" y="2"/>
                </a:cubicBezTo>
                <a:close/>
                <a:moveTo>
                  <a:pt x="182" y="2"/>
                </a:moveTo>
                <a:cubicBezTo>
                  <a:pt x="182" y="3"/>
                  <a:pt x="181" y="2"/>
                  <a:pt x="182" y="2"/>
                </a:cubicBezTo>
                <a:close/>
                <a:moveTo>
                  <a:pt x="182" y="2"/>
                </a:moveTo>
                <a:cubicBezTo>
                  <a:pt x="182" y="3"/>
                  <a:pt x="182" y="2"/>
                  <a:pt x="182" y="2"/>
                </a:cubicBezTo>
                <a:close/>
                <a:moveTo>
                  <a:pt x="45" y="3"/>
                </a:moveTo>
                <a:cubicBezTo>
                  <a:pt x="45" y="3"/>
                  <a:pt x="45" y="3"/>
                  <a:pt x="45" y="3"/>
                </a:cubicBezTo>
                <a:close/>
                <a:moveTo>
                  <a:pt x="105" y="3"/>
                </a:moveTo>
                <a:cubicBezTo>
                  <a:pt x="106" y="3"/>
                  <a:pt x="105" y="3"/>
                  <a:pt x="105" y="3"/>
                </a:cubicBezTo>
                <a:close/>
                <a:moveTo>
                  <a:pt x="67" y="3"/>
                </a:moveTo>
                <a:cubicBezTo>
                  <a:pt x="67" y="3"/>
                  <a:pt x="67" y="3"/>
                  <a:pt x="67" y="3"/>
                </a:cubicBezTo>
                <a:close/>
                <a:moveTo>
                  <a:pt x="69" y="3"/>
                </a:moveTo>
                <a:cubicBezTo>
                  <a:pt x="69" y="3"/>
                  <a:pt x="69" y="3"/>
                  <a:pt x="69" y="3"/>
                </a:cubicBezTo>
                <a:close/>
                <a:moveTo>
                  <a:pt x="174" y="3"/>
                </a:moveTo>
                <a:cubicBezTo>
                  <a:pt x="174" y="3"/>
                  <a:pt x="174" y="3"/>
                  <a:pt x="174" y="3"/>
                </a:cubicBezTo>
                <a:close/>
                <a:moveTo>
                  <a:pt x="43" y="4"/>
                </a:moveTo>
                <a:cubicBezTo>
                  <a:pt x="44" y="4"/>
                  <a:pt x="43" y="3"/>
                  <a:pt x="43" y="4"/>
                </a:cubicBezTo>
                <a:close/>
                <a:moveTo>
                  <a:pt x="44" y="4"/>
                </a:moveTo>
                <a:cubicBezTo>
                  <a:pt x="44" y="4"/>
                  <a:pt x="44" y="3"/>
                  <a:pt x="44" y="4"/>
                </a:cubicBezTo>
                <a:close/>
                <a:moveTo>
                  <a:pt x="60" y="4"/>
                </a:moveTo>
                <a:cubicBezTo>
                  <a:pt x="60" y="4"/>
                  <a:pt x="60" y="3"/>
                  <a:pt x="60" y="4"/>
                </a:cubicBezTo>
                <a:close/>
                <a:moveTo>
                  <a:pt x="104" y="4"/>
                </a:moveTo>
                <a:cubicBezTo>
                  <a:pt x="104" y="4"/>
                  <a:pt x="104" y="3"/>
                  <a:pt x="104" y="4"/>
                </a:cubicBezTo>
                <a:close/>
                <a:moveTo>
                  <a:pt x="103" y="4"/>
                </a:moveTo>
                <a:cubicBezTo>
                  <a:pt x="103" y="4"/>
                  <a:pt x="103" y="4"/>
                  <a:pt x="103" y="4"/>
                </a:cubicBezTo>
                <a:close/>
                <a:moveTo>
                  <a:pt x="27" y="4"/>
                </a:moveTo>
                <a:cubicBezTo>
                  <a:pt x="27" y="4"/>
                  <a:pt x="27" y="4"/>
                  <a:pt x="27" y="4"/>
                </a:cubicBezTo>
                <a:close/>
                <a:moveTo>
                  <a:pt x="59" y="4"/>
                </a:moveTo>
                <a:cubicBezTo>
                  <a:pt x="59" y="4"/>
                  <a:pt x="59" y="4"/>
                  <a:pt x="59" y="4"/>
                </a:cubicBezTo>
                <a:close/>
                <a:moveTo>
                  <a:pt x="104" y="4"/>
                </a:moveTo>
                <a:cubicBezTo>
                  <a:pt x="104" y="4"/>
                  <a:pt x="104" y="4"/>
                  <a:pt x="104" y="4"/>
                </a:cubicBezTo>
                <a:close/>
                <a:moveTo>
                  <a:pt x="169" y="4"/>
                </a:moveTo>
                <a:cubicBezTo>
                  <a:pt x="170" y="4"/>
                  <a:pt x="169" y="4"/>
                  <a:pt x="169" y="4"/>
                </a:cubicBezTo>
                <a:close/>
                <a:moveTo>
                  <a:pt x="26" y="4"/>
                </a:moveTo>
                <a:cubicBezTo>
                  <a:pt x="26" y="5"/>
                  <a:pt x="26" y="4"/>
                  <a:pt x="26" y="4"/>
                </a:cubicBezTo>
                <a:close/>
                <a:moveTo>
                  <a:pt x="50" y="4"/>
                </a:moveTo>
                <a:cubicBezTo>
                  <a:pt x="51" y="5"/>
                  <a:pt x="50" y="4"/>
                  <a:pt x="50" y="4"/>
                </a:cubicBezTo>
                <a:close/>
                <a:moveTo>
                  <a:pt x="190" y="5"/>
                </a:moveTo>
                <a:cubicBezTo>
                  <a:pt x="190" y="5"/>
                  <a:pt x="190" y="5"/>
                  <a:pt x="190" y="5"/>
                </a:cubicBezTo>
                <a:close/>
                <a:moveTo>
                  <a:pt x="20" y="5"/>
                </a:moveTo>
                <a:cubicBezTo>
                  <a:pt x="20" y="5"/>
                  <a:pt x="20" y="5"/>
                  <a:pt x="20" y="5"/>
                </a:cubicBezTo>
                <a:close/>
                <a:moveTo>
                  <a:pt x="19" y="6"/>
                </a:moveTo>
                <a:cubicBezTo>
                  <a:pt x="19" y="6"/>
                  <a:pt x="19" y="6"/>
                  <a:pt x="19" y="6"/>
                </a:cubicBezTo>
                <a:close/>
                <a:moveTo>
                  <a:pt x="13" y="7"/>
                </a:moveTo>
                <a:cubicBezTo>
                  <a:pt x="13" y="7"/>
                  <a:pt x="12" y="6"/>
                  <a:pt x="13" y="7"/>
                </a:cubicBezTo>
                <a:close/>
                <a:moveTo>
                  <a:pt x="11" y="8"/>
                </a:moveTo>
                <a:cubicBezTo>
                  <a:pt x="11" y="8"/>
                  <a:pt x="11" y="8"/>
                  <a:pt x="11" y="8"/>
                </a:cubicBezTo>
                <a:close/>
                <a:moveTo>
                  <a:pt x="198" y="8"/>
                </a:moveTo>
                <a:cubicBezTo>
                  <a:pt x="199" y="8"/>
                  <a:pt x="198" y="8"/>
                  <a:pt x="198" y="8"/>
                </a:cubicBezTo>
                <a:close/>
                <a:moveTo>
                  <a:pt x="10" y="9"/>
                </a:moveTo>
                <a:cubicBezTo>
                  <a:pt x="10" y="9"/>
                  <a:pt x="10" y="9"/>
                  <a:pt x="10" y="9"/>
                </a:cubicBezTo>
                <a:close/>
                <a:moveTo>
                  <a:pt x="9" y="9"/>
                </a:moveTo>
                <a:cubicBezTo>
                  <a:pt x="9" y="10"/>
                  <a:pt x="9" y="9"/>
                  <a:pt x="9" y="9"/>
                </a:cubicBezTo>
                <a:close/>
                <a:moveTo>
                  <a:pt x="202" y="9"/>
                </a:moveTo>
                <a:cubicBezTo>
                  <a:pt x="203" y="10"/>
                  <a:pt x="202" y="9"/>
                  <a:pt x="202" y="9"/>
                </a:cubicBezTo>
                <a:close/>
                <a:moveTo>
                  <a:pt x="7" y="11"/>
                </a:moveTo>
                <a:cubicBezTo>
                  <a:pt x="8" y="11"/>
                  <a:pt x="7" y="10"/>
                  <a:pt x="7" y="11"/>
                </a:cubicBezTo>
                <a:close/>
                <a:moveTo>
                  <a:pt x="8" y="11"/>
                </a:moveTo>
                <a:cubicBezTo>
                  <a:pt x="8" y="11"/>
                  <a:pt x="8" y="10"/>
                  <a:pt x="8" y="11"/>
                </a:cubicBezTo>
                <a:close/>
                <a:moveTo>
                  <a:pt x="8" y="11"/>
                </a:moveTo>
                <a:cubicBezTo>
                  <a:pt x="8" y="11"/>
                  <a:pt x="8" y="11"/>
                  <a:pt x="8" y="11"/>
                </a:cubicBezTo>
                <a:close/>
                <a:moveTo>
                  <a:pt x="6" y="16"/>
                </a:moveTo>
                <a:cubicBezTo>
                  <a:pt x="6" y="16"/>
                  <a:pt x="6" y="16"/>
                  <a:pt x="6" y="16"/>
                </a:cubicBezTo>
                <a:close/>
                <a:moveTo>
                  <a:pt x="6" y="18"/>
                </a:moveTo>
                <a:cubicBezTo>
                  <a:pt x="7" y="18"/>
                  <a:pt x="6" y="18"/>
                  <a:pt x="6" y="18"/>
                </a:cubicBezTo>
                <a:close/>
                <a:moveTo>
                  <a:pt x="6" y="18"/>
                </a:moveTo>
                <a:cubicBezTo>
                  <a:pt x="6" y="19"/>
                  <a:pt x="6" y="17"/>
                  <a:pt x="6" y="18"/>
                </a:cubicBezTo>
                <a:close/>
                <a:moveTo>
                  <a:pt x="5" y="19"/>
                </a:moveTo>
                <a:cubicBezTo>
                  <a:pt x="5" y="19"/>
                  <a:pt x="5" y="19"/>
                  <a:pt x="5" y="19"/>
                </a:cubicBezTo>
                <a:close/>
                <a:moveTo>
                  <a:pt x="5" y="20"/>
                </a:moveTo>
                <a:cubicBezTo>
                  <a:pt x="5" y="20"/>
                  <a:pt x="5" y="20"/>
                  <a:pt x="5" y="20"/>
                </a:cubicBezTo>
                <a:close/>
                <a:moveTo>
                  <a:pt x="4" y="22"/>
                </a:moveTo>
                <a:cubicBezTo>
                  <a:pt x="5" y="22"/>
                  <a:pt x="4" y="22"/>
                  <a:pt x="4" y="22"/>
                </a:cubicBezTo>
                <a:close/>
                <a:moveTo>
                  <a:pt x="206" y="22"/>
                </a:moveTo>
                <a:cubicBezTo>
                  <a:pt x="207" y="22"/>
                  <a:pt x="206" y="22"/>
                  <a:pt x="206" y="22"/>
                </a:cubicBezTo>
                <a:close/>
                <a:moveTo>
                  <a:pt x="4" y="23"/>
                </a:moveTo>
                <a:cubicBezTo>
                  <a:pt x="4" y="23"/>
                  <a:pt x="4" y="23"/>
                  <a:pt x="4" y="23"/>
                </a:cubicBezTo>
                <a:close/>
                <a:moveTo>
                  <a:pt x="5" y="30"/>
                </a:moveTo>
                <a:cubicBezTo>
                  <a:pt x="5" y="30"/>
                  <a:pt x="5" y="30"/>
                  <a:pt x="5" y="30"/>
                </a:cubicBezTo>
                <a:close/>
                <a:moveTo>
                  <a:pt x="4" y="33"/>
                </a:moveTo>
                <a:cubicBezTo>
                  <a:pt x="5" y="33"/>
                  <a:pt x="4" y="33"/>
                  <a:pt x="4" y="33"/>
                </a:cubicBezTo>
                <a:close/>
                <a:moveTo>
                  <a:pt x="4" y="34"/>
                </a:moveTo>
                <a:cubicBezTo>
                  <a:pt x="5" y="34"/>
                  <a:pt x="4" y="33"/>
                  <a:pt x="4" y="34"/>
                </a:cubicBezTo>
                <a:close/>
                <a:moveTo>
                  <a:pt x="206" y="39"/>
                </a:moveTo>
                <a:cubicBezTo>
                  <a:pt x="206" y="39"/>
                  <a:pt x="206" y="39"/>
                  <a:pt x="206" y="39"/>
                </a:cubicBezTo>
                <a:close/>
                <a:moveTo>
                  <a:pt x="206" y="40"/>
                </a:moveTo>
                <a:cubicBezTo>
                  <a:pt x="207" y="40"/>
                  <a:pt x="206" y="40"/>
                  <a:pt x="206" y="40"/>
                </a:cubicBezTo>
                <a:close/>
                <a:moveTo>
                  <a:pt x="206" y="48"/>
                </a:moveTo>
                <a:cubicBezTo>
                  <a:pt x="207" y="48"/>
                  <a:pt x="206" y="47"/>
                  <a:pt x="206" y="48"/>
                </a:cubicBezTo>
                <a:close/>
                <a:moveTo>
                  <a:pt x="205" y="49"/>
                </a:moveTo>
                <a:cubicBezTo>
                  <a:pt x="206" y="49"/>
                  <a:pt x="205" y="49"/>
                  <a:pt x="205" y="49"/>
                </a:cubicBezTo>
                <a:close/>
                <a:moveTo>
                  <a:pt x="4" y="55"/>
                </a:moveTo>
                <a:cubicBezTo>
                  <a:pt x="5" y="55"/>
                  <a:pt x="4" y="55"/>
                  <a:pt x="4" y="55"/>
                </a:cubicBezTo>
                <a:close/>
                <a:moveTo>
                  <a:pt x="4" y="56"/>
                </a:moveTo>
                <a:cubicBezTo>
                  <a:pt x="5" y="56"/>
                  <a:pt x="4" y="56"/>
                  <a:pt x="4" y="56"/>
                </a:cubicBezTo>
                <a:close/>
                <a:moveTo>
                  <a:pt x="208" y="67"/>
                </a:moveTo>
                <a:cubicBezTo>
                  <a:pt x="208" y="67"/>
                  <a:pt x="208" y="67"/>
                  <a:pt x="208" y="67"/>
                </a:cubicBezTo>
                <a:close/>
                <a:moveTo>
                  <a:pt x="4" y="70"/>
                </a:moveTo>
                <a:cubicBezTo>
                  <a:pt x="5" y="73"/>
                  <a:pt x="3" y="69"/>
                  <a:pt x="4" y="70"/>
                </a:cubicBezTo>
                <a:close/>
                <a:moveTo>
                  <a:pt x="4" y="71"/>
                </a:moveTo>
                <a:cubicBezTo>
                  <a:pt x="5" y="71"/>
                  <a:pt x="4" y="70"/>
                  <a:pt x="4" y="71"/>
                </a:cubicBezTo>
                <a:close/>
                <a:moveTo>
                  <a:pt x="4" y="75"/>
                </a:moveTo>
                <a:cubicBezTo>
                  <a:pt x="5" y="75"/>
                  <a:pt x="4" y="74"/>
                  <a:pt x="4" y="75"/>
                </a:cubicBezTo>
                <a:close/>
                <a:moveTo>
                  <a:pt x="4" y="75"/>
                </a:moveTo>
                <a:cubicBezTo>
                  <a:pt x="4" y="75"/>
                  <a:pt x="4" y="75"/>
                  <a:pt x="4" y="75"/>
                </a:cubicBezTo>
                <a:close/>
                <a:moveTo>
                  <a:pt x="4" y="75"/>
                </a:moveTo>
                <a:cubicBezTo>
                  <a:pt x="5" y="75"/>
                  <a:pt x="4" y="75"/>
                  <a:pt x="4" y="75"/>
                </a:cubicBezTo>
                <a:close/>
                <a:moveTo>
                  <a:pt x="4" y="76"/>
                </a:moveTo>
                <a:cubicBezTo>
                  <a:pt x="4" y="76"/>
                  <a:pt x="4" y="76"/>
                  <a:pt x="4" y="76"/>
                </a:cubicBezTo>
                <a:close/>
                <a:moveTo>
                  <a:pt x="3" y="77"/>
                </a:moveTo>
                <a:cubicBezTo>
                  <a:pt x="3" y="77"/>
                  <a:pt x="3" y="77"/>
                  <a:pt x="3" y="77"/>
                </a:cubicBezTo>
                <a:close/>
                <a:moveTo>
                  <a:pt x="209" y="83"/>
                </a:moveTo>
                <a:cubicBezTo>
                  <a:pt x="209" y="83"/>
                  <a:pt x="208" y="83"/>
                  <a:pt x="209" y="83"/>
                </a:cubicBezTo>
                <a:close/>
                <a:moveTo>
                  <a:pt x="207" y="92"/>
                </a:moveTo>
                <a:cubicBezTo>
                  <a:pt x="207" y="93"/>
                  <a:pt x="207" y="92"/>
                  <a:pt x="207" y="92"/>
                </a:cubicBezTo>
                <a:close/>
                <a:moveTo>
                  <a:pt x="4" y="93"/>
                </a:moveTo>
                <a:cubicBezTo>
                  <a:pt x="4" y="93"/>
                  <a:pt x="4" y="93"/>
                  <a:pt x="4" y="93"/>
                </a:cubicBezTo>
                <a:close/>
                <a:moveTo>
                  <a:pt x="3" y="94"/>
                </a:moveTo>
                <a:cubicBezTo>
                  <a:pt x="4" y="94"/>
                  <a:pt x="3" y="94"/>
                  <a:pt x="3" y="94"/>
                </a:cubicBezTo>
                <a:close/>
                <a:moveTo>
                  <a:pt x="3" y="94"/>
                </a:moveTo>
                <a:cubicBezTo>
                  <a:pt x="3" y="94"/>
                  <a:pt x="3" y="94"/>
                  <a:pt x="3" y="94"/>
                </a:cubicBezTo>
                <a:close/>
                <a:moveTo>
                  <a:pt x="3" y="95"/>
                </a:moveTo>
                <a:cubicBezTo>
                  <a:pt x="3" y="95"/>
                  <a:pt x="3" y="95"/>
                  <a:pt x="3" y="95"/>
                </a:cubicBezTo>
                <a:close/>
                <a:moveTo>
                  <a:pt x="3" y="95"/>
                </a:moveTo>
                <a:cubicBezTo>
                  <a:pt x="3" y="95"/>
                  <a:pt x="2" y="95"/>
                  <a:pt x="3" y="95"/>
                </a:cubicBezTo>
                <a:close/>
                <a:moveTo>
                  <a:pt x="209" y="97"/>
                </a:moveTo>
                <a:cubicBezTo>
                  <a:pt x="209" y="98"/>
                  <a:pt x="208" y="97"/>
                  <a:pt x="209" y="97"/>
                </a:cubicBezTo>
                <a:close/>
                <a:moveTo>
                  <a:pt x="2" y="99"/>
                </a:moveTo>
                <a:cubicBezTo>
                  <a:pt x="2" y="100"/>
                  <a:pt x="2" y="98"/>
                  <a:pt x="2" y="99"/>
                </a:cubicBezTo>
                <a:close/>
                <a:moveTo>
                  <a:pt x="2" y="103"/>
                </a:moveTo>
                <a:cubicBezTo>
                  <a:pt x="2" y="103"/>
                  <a:pt x="2" y="103"/>
                  <a:pt x="2" y="103"/>
                </a:cubicBezTo>
                <a:close/>
                <a:moveTo>
                  <a:pt x="207" y="105"/>
                </a:moveTo>
                <a:cubicBezTo>
                  <a:pt x="207" y="105"/>
                  <a:pt x="207" y="104"/>
                  <a:pt x="207" y="105"/>
                </a:cubicBezTo>
                <a:close/>
                <a:moveTo>
                  <a:pt x="2" y="106"/>
                </a:moveTo>
                <a:cubicBezTo>
                  <a:pt x="2" y="106"/>
                  <a:pt x="1" y="106"/>
                  <a:pt x="2" y="106"/>
                </a:cubicBezTo>
                <a:close/>
                <a:moveTo>
                  <a:pt x="4" y="112"/>
                </a:moveTo>
                <a:cubicBezTo>
                  <a:pt x="4" y="113"/>
                  <a:pt x="4" y="112"/>
                  <a:pt x="4" y="112"/>
                </a:cubicBezTo>
                <a:close/>
                <a:moveTo>
                  <a:pt x="5" y="112"/>
                </a:moveTo>
                <a:cubicBezTo>
                  <a:pt x="5" y="113"/>
                  <a:pt x="5" y="112"/>
                  <a:pt x="5" y="112"/>
                </a:cubicBezTo>
                <a:close/>
                <a:moveTo>
                  <a:pt x="3" y="113"/>
                </a:moveTo>
                <a:cubicBezTo>
                  <a:pt x="4" y="113"/>
                  <a:pt x="3" y="113"/>
                  <a:pt x="3" y="113"/>
                </a:cubicBezTo>
                <a:close/>
                <a:moveTo>
                  <a:pt x="4" y="113"/>
                </a:moveTo>
                <a:cubicBezTo>
                  <a:pt x="4" y="113"/>
                  <a:pt x="4" y="113"/>
                  <a:pt x="4" y="113"/>
                </a:cubicBezTo>
                <a:close/>
                <a:moveTo>
                  <a:pt x="3" y="114"/>
                </a:moveTo>
                <a:cubicBezTo>
                  <a:pt x="4" y="114"/>
                  <a:pt x="3" y="114"/>
                  <a:pt x="3" y="114"/>
                </a:cubicBezTo>
                <a:close/>
                <a:moveTo>
                  <a:pt x="207" y="115"/>
                </a:moveTo>
                <a:cubicBezTo>
                  <a:pt x="208" y="116"/>
                  <a:pt x="208" y="114"/>
                  <a:pt x="207" y="115"/>
                </a:cubicBezTo>
                <a:close/>
                <a:moveTo>
                  <a:pt x="3" y="115"/>
                </a:moveTo>
                <a:cubicBezTo>
                  <a:pt x="3" y="115"/>
                  <a:pt x="3" y="115"/>
                  <a:pt x="3" y="115"/>
                </a:cubicBezTo>
                <a:close/>
                <a:moveTo>
                  <a:pt x="3" y="116"/>
                </a:moveTo>
                <a:cubicBezTo>
                  <a:pt x="3" y="116"/>
                  <a:pt x="2" y="116"/>
                  <a:pt x="3" y="116"/>
                </a:cubicBezTo>
                <a:close/>
                <a:moveTo>
                  <a:pt x="3" y="117"/>
                </a:moveTo>
                <a:cubicBezTo>
                  <a:pt x="3" y="117"/>
                  <a:pt x="2" y="117"/>
                  <a:pt x="3" y="117"/>
                </a:cubicBezTo>
                <a:close/>
                <a:moveTo>
                  <a:pt x="2" y="118"/>
                </a:moveTo>
                <a:cubicBezTo>
                  <a:pt x="2" y="118"/>
                  <a:pt x="2" y="118"/>
                  <a:pt x="2" y="118"/>
                </a:cubicBezTo>
                <a:close/>
                <a:moveTo>
                  <a:pt x="208" y="130"/>
                </a:moveTo>
                <a:cubicBezTo>
                  <a:pt x="208" y="130"/>
                  <a:pt x="208" y="130"/>
                  <a:pt x="208" y="130"/>
                </a:cubicBezTo>
                <a:close/>
                <a:moveTo>
                  <a:pt x="208" y="131"/>
                </a:moveTo>
                <a:cubicBezTo>
                  <a:pt x="208" y="131"/>
                  <a:pt x="208" y="131"/>
                  <a:pt x="208" y="131"/>
                </a:cubicBezTo>
                <a:close/>
                <a:moveTo>
                  <a:pt x="4" y="132"/>
                </a:moveTo>
                <a:cubicBezTo>
                  <a:pt x="4" y="132"/>
                  <a:pt x="4" y="132"/>
                  <a:pt x="4" y="132"/>
                </a:cubicBezTo>
                <a:close/>
                <a:moveTo>
                  <a:pt x="4" y="133"/>
                </a:moveTo>
                <a:cubicBezTo>
                  <a:pt x="4" y="133"/>
                  <a:pt x="4" y="132"/>
                  <a:pt x="4" y="133"/>
                </a:cubicBezTo>
                <a:close/>
                <a:moveTo>
                  <a:pt x="209" y="134"/>
                </a:moveTo>
                <a:cubicBezTo>
                  <a:pt x="209" y="134"/>
                  <a:pt x="209" y="134"/>
                  <a:pt x="209" y="134"/>
                </a:cubicBezTo>
                <a:close/>
                <a:moveTo>
                  <a:pt x="3" y="135"/>
                </a:moveTo>
                <a:cubicBezTo>
                  <a:pt x="3" y="135"/>
                  <a:pt x="3" y="135"/>
                  <a:pt x="3" y="135"/>
                </a:cubicBezTo>
                <a:close/>
                <a:moveTo>
                  <a:pt x="203" y="148"/>
                </a:moveTo>
                <a:cubicBezTo>
                  <a:pt x="203" y="148"/>
                  <a:pt x="203" y="148"/>
                  <a:pt x="203" y="148"/>
                </a:cubicBezTo>
                <a:close/>
                <a:moveTo>
                  <a:pt x="149" y="165"/>
                </a:moveTo>
                <a:cubicBezTo>
                  <a:pt x="150" y="166"/>
                  <a:pt x="150" y="164"/>
                  <a:pt x="149" y="165"/>
                </a:cubicBezTo>
                <a:close/>
                <a:moveTo>
                  <a:pt x="136" y="173"/>
                </a:moveTo>
                <a:cubicBezTo>
                  <a:pt x="137" y="174"/>
                  <a:pt x="135" y="172"/>
                  <a:pt x="136" y="173"/>
                </a:cubicBezTo>
                <a:close/>
                <a:moveTo>
                  <a:pt x="137" y="173"/>
                </a:moveTo>
                <a:cubicBezTo>
                  <a:pt x="137" y="174"/>
                  <a:pt x="137" y="173"/>
                  <a:pt x="137" y="173"/>
                </a:cubicBezTo>
                <a:close/>
                <a:moveTo>
                  <a:pt x="137" y="174"/>
                </a:moveTo>
                <a:cubicBezTo>
                  <a:pt x="137" y="174"/>
                  <a:pt x="136" y="174"/>
                  <a:pt x="137" y="174"/>
                </a:cubicBezTo>
                <a:close/>
                <a:moveTo>
                  <a:pt x="159" y="188"/>
                </a:moveTo>
                <a:cubicBezTo>
                  <a:pt x="159" y="189"/>
                  <a:pt x="159" y="188"/>
                  <a:pt x="159" y="188"/>
                </a:cubicBezTo>
                <a:close/>
              </a:path>
            </a:pathLst>
          </a:custGeom>
          <a:solidFill>
            <a:srgbClr val="C4BD97">
              <a:alpha val="30980"/>
            </a:srgbClr>
          </a:solidFill>
          <a:ln>
            <a:noFill/>
          </a:ln>
        </p:spPr>
        <p:txBody>
          <a:bodyPr spcFirstLastPara="1" wrap="square" lIns="96750" tIns="48375" rIns="96750" bIns="4837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dirty="0"/>
              <a:t>“It is a struggle to validate data.”</a:t>
            </a:r>
            <a:endParaRPr sz="1100" dirty="0"/>
          </a:p>
          <a:p>
            <a:pPr marL="0" marR="0" lvl="0" indent="0" algn="ctr" rtl="0">
              <a:lnSpc>
                <a:spcPct val="100000"/>
              </a:lnSpc>
              <a:spcBef>
                <a:spcPts val="0"/>
              </a:spcBef>
              <a:spcAft>
                <a:spcPts val="0"/>
              </a:spcAft>
              <a:buClr>
                <a:srgbClr val="000000"/>
              </a:buClr>
              <a:buSzPts val="1100"/>
              <a:buFont typeface="Arial"/>
              <a:buNone/>
            </a:pPr>
            <a:r>
              <a:rPr lang="en-US" sz="1100" dirty="0"/>
              <a:t>(Underwriting)</a:t>
            </a:r>
            <a:endParaRPr sz="1100" dirty="0"/>
          </a:p>
          <a:p>
            <a:pPr marL="0" marR="0" lvl="0" indent="0" algn="ctr" rtl="0">
              <a:lnSpc>
                <a:spcPct val="100000"/>
              </a:lnSpc>
              <a:spcBef>
                <a:spcPts val="0"/>
              </a:spcBef>
              <a:spcAft>
                <a:spcPts val="0"/>
              </a:spcAft>
              <a:buClr>
                <a:srgbClr val="000000"/>
              </a:buClr>
              <a:buSzPts val="1100"/>
              <a:buFont typeface="Arial"/>
              <a:buNone/>
            </a:pPr>
            <a:endParaRPr sz="1100" b="1" i="0" u="none" strike="noStrike" cap="none" dirty="0">
              <a:solidFill>
                <a:srgbClr val="000000"/>
              </a:solidFill>
              <a:latin typeface="Arial"/>
              <a:ea typeface="Arial"/>
              <a:cs typeface="Arial"/>
              <a:sym typeface="Arial"/>
            </a:endParaRPr>
          </a:p>
        </p:txBody>
      </p:sp>
      <p:sp>
        <p:nvSpPr>
          <p:cNvPr id="429" name="Google Shape;429;ge9285175ea_0_84"/>
          <p:cNvSpPr/>
          <p:nvPr/>
        </p:nvSpPr>
        <p:spPr>
          <a:xfrm>
            <a:off x="4577639" y="2032386"/>
            <a:ext cx="1347581" cy="1078728"/>
          </a:xfrm>
          <a:custGeom>
            <a:avLst/>
            <a:gdLst/>
            <a:ahLst/>
            <a:cxnLst/>
            <a:rect l="l" t="t" r="r" b="b"/>
            <a:pathLst>
              <a:path w="211" h="190" extrusionOk="0">
                <a:moveTo>
                  <a:pt x="124" y="1"/>
                </a:moveTo>
                <a:cubicBezTo>
                  <a:pt x="125" y="1"/>
                  <a:pt x="124" y="1"/>
                  <a:pt x="124" y="1"/>
                </a:cubicBezTo>
                <a:cubicBezTo>
                  <a:pt x="132" y="0"/>
                  <a:pt x="142" y="2"/>
                  <a:pt x="154" y="1"/>
                </a:cubicBezTo>
                <a:cubicBezTo>
                  <a:pt x="154" y="1"/>
                  <a:pt x="153" y="1"/>
                  <a:pt x="153" y="1"/>
                </a:cubicBezTo>
                <a:cubicBezTo>
                  <a:pt x="154" y="1"/>
                  <a:pt x="154" y="1"/>
                  <a:pt x="154" y="2"/>
                </a:cubicBezTo>
                <a:cubicBezTo>
                  <a:pt x="154" y="1"/>
                  <a:pt x="155" y="1"/>
                  <a:pt x="155" y="2"/>
                </a:cubicBezTo>
                <a:cubicBezTo>
                  <a:pt x="156" y="1"/>
                  <a:pt x="165" y="0"/>
                  <a:pt x="166" y="3"/>
                </a:cubicBezTo>
                <a:cubicBezTo>
                  <a:pt x="167" y="1"/>
                  <a:pt x="170" y="4"/>
                  <a:pt x="171" y="3"/>
                </a:cubicBezTo>
                <a:cubicBezTo>
                  <a:pt x="172" y="3"/>
                  <a:pt x="172" y="4"/>
                  <a:pt x="174" y="3"/>
                </a:cubicBezTo>
                <a:cubicBezTo>
                  <a:pt x="174" y="2"/>
                  <a:pt x="172" y="4"/>
                  <a:pt x="172" y="3"/>
                </a:cubicBezTo>
                <a:cubicBezTo>
                  <a:pt x="171" y="3"/>
                  <a:pt x="175" y="2"/>
                  <a:pt x="175" y="3"/>
                </a:cubicBezTo>
                <a:cubicBezTo>
                  <a:pt x="176" y="2"/>
                  <a:pt x="179" y="3"/>
                  <a:pt x="180" y="2"/>
                </a:cubicBezTo>
                <a:cubicBezTo>
                  <a:pt x="181" y="2"/>
                  <a:pt x="188" y="2"/>
                  <a:pt x="188" y="4"/>
                </a:cubicBezTo>
                <a:cubicBezTo>
                  <a:pt x="189" y="3"/>
                  <a:pt x="189" y="4"/>
                  <a:pt x="189" y="4"/>
                </a:cubicBezTo>
                <a:cubicBezTo>
                  <a:pt x="191" y="4"/>
                  <a:pt x="192" y="5"/>
                  <a:pt x="195" y="4"/>
                </a:cubicBezTo>
                <a:cubicBezTo>
                  <a:pt x="194" y="5"/>
                  <a:pt x="195" y="5"/>
                  <a:pt x="194" y="6"/>
                </a:cubicBezTo>
                <a:cubicBezTo>
                  <a:pt x="196" y="8"/>
                  <a:pt x="202" y="6"/>
                  <a:pt x="202" y="8"/>
                </a:cubicBezTo>
                <a:cubicBezTo>
                  <a:pt x="202" y="8"/>
                  <a:pt x="202" y="8"/>
                  <a:pt x="203" y="8"/>
                </a:cubicBezTo>
                <a:cubicBezTo>
                  <a:pt x="203" y="8"/>
                  <a:pt x="203" y="8"/>
                  <a:pt x="202" y="8"/>
                </a:cubicBezTo>
                <a:cubicBezTo>
                  <a:pt x="204" y="9"/>
                  <a:pt x="205" y="11"/>
                  <a:pt x="207" y="12"/>
                </a:cubicBezTo>
                <a:cubicBezTo>
                  <a:pt x="206" y="13"/>
                  <a:pt x="207" y="13"/>
                  <a:pt x="208" y="14"/>
                </a:cubicBezTo>
                <a:cubicBezTo>
                  <a:pt x="207" y="16"/>
                  <a:pt x="207" y="17"/>
                  <a:pt x="208" y="19"/>
                </a:cubicBezTo>
                <a:cubicBezTo>
                  <a:pt x="208" y="19"/>
                  <a:pt x="208" y="19"/>
                  <a:pt x="207" y="19"/>
                </a:cubicBezTo>
                <a:cubicBezTo>
                  <a:pt x="207" y="20"/>
                  <a:pt x="208" y="21"/>
                  <a:pt x="207" y="22"/>
                </a:cubicBezTo>
                <a:cubicBezTo>
                  <a:pt x="210" y="24"/>
                  <a:pt x="209" y="27"/>
                  <a:pt x="209" y="30"/>
                </a:cubicBezTo>
                <a:cubicBezTo>
                  <a:pt x="207" y="29"/>
                  <a:pt x="208" y="31"/>
                  <a:pt x="207" y="32"/>
                </a:cubicBezTo>
                <a:cubicBezTo>
                  <a:pt x="208" y="32"/>
                  <a:pt x="207" y="32"/>
                  <a:pt x="207" y="33"/>
                </a:cubicBezTo>
                <a:cubicBezTo>
                  <a:pt x="208" y="33"/>
                  <a:pt x="209" y="35"/>
                  <a:pt x="209" y="37"/>
                </a:cubicBezTo>
                <a:cubicBezTo>
                  <a:pt x="209" y="38"/>
                  <a:pt x="208" y="37"/>
                  <a:pt x="208" y="38"/>
                </a:cubicBezTo>
                <a:cubicBezTo>
                  <a:pt x="208" y="37"/>
                  <a:pt x="207" y="40"/>
                  <a:pt x="207" y="38"/>
                </a:cubicBezTo>
                <a:cubicBezTo>
                  <a:pt x="206" y="38"/>
                  <a:pt x="207" y="40"/>
                  <a:pt x="208" y="39"/>
                </a:cubicBezTo>
                <a:cubicBezTo>
                  <a:pt x="207" y="40"/>
                  <a:pt x="207" y="41"/>
                  <a:pt x="208" y="42"/>
                </a:cubicBezTo>
                <a:cubicBezTo>
                  <a:pt x="208" y="42"/>
                  <a:pt x="207" y="42"/>
                  <a:pt x="206" y="42"/>
                </a:cubicBezTo>
                <a:cubicBezTo>
                  <a:pt x="206" y="43"/>
                  <a:pt x="207" y="43"/>
                  <a:pt x="207" y="42"/>
                </a:cubicBezTo>
                <a:cubicBezTo>
                  <a:pt x="207" y="45"/>
                  <a:pt x="208" y="46"/>
                  <a:pt x="207" y="48"/>
                </a:cubicBezTo>
                <a:cubicBezTo>
                  <a:pt x="206" y="48"/>
                  <a:pt x="207" y="50"/>
                  <a:pt x="206" y="49"/>
                </a:cubicBezTo>
                <a:cubicBezTo>
                  <a:pt x="206" y="49"/>
                  <a:pt x="206" y="50"/>
                  <a:pt x="205" y="50"/>
                </a:cubicBezTo>
                <a:cubicBezTo>
                  <a:pt x="208" y="51"/>
                  <a:pt x="206" y="55"/>
                  <a:pt x="209" y="56"/>
                </a:cubicBezTo>
                <a:cubicBezTo>
                  <a:pt x="208" y="56"/>
                  <a:pt x="208" y="56"/>
                  <a:pt x="208" y="56"/>
                </a:cubicBezTo>
                <a:cubicBezTo>
                  <a:pt x="210" y="59"/>
                  <a:pt x="208" y="61"/>
                  <a:pt x="209" y="65"/>
                </a:cubicBezTo>
                <a:cubicBezTo>
                  <a:pt x="209" y="66"/>
                  <a:pt x="209" y="65"/>
                  <a:pt x="208" y="65"/>
                </a:cubicBezTo>
                <a:cubicBezTo>
                  <a:pt x="208" y="65"/>
                  <a:pt x="209" y="65"/>
                  <a:pt x="209" y="66"/>
                </a:cubicBezTo>
                <a:cubicBezTo>
                  <a:pt x="208" y="65"/>
                  <a:pt x="208" y="67"/>
                  <a:pt x="209" y="68"/>
                </a:cubicBezTo>
                <a:cubicBezTo>
                  <a:pt x="208" y="68"/>
                  <a:pt x="208" y="68"/>
                  <a:pt x="208" y="67"/>
                </a:cubicBezTo>
                <a:cubicBezTo>
                  <a:pt x="207" y="68"/>
                  <a:pt x="209" y="69"/>
                  <a:pt x="209" y="70"/>
                </a:cubicBezTo>
                <a:cubicBezTo>
                  <a:pt x="207" y="74"/>
                  <a:pt x="210" y="77"/>
                  <a:pt x="209" y="82"/>
                </a:cubicBezTo>
                <a:cubicBezTo>
                  <a:pt x="211" y="81"/>
                  <a:pt x="208" y="82"/>
                  <a:pt x="210" y="82"/>
                </a:cubicBezTo>
                <a:cubicBezTo>
                  <a:pt x="209" y="83"/>
                  <a:pt x="209" y="83"/>
                  <a:pt x="209" y="83"/>
                </a:cubicBezTo>
                <a:cubicBezTo>
                  <a:pt x="209" y="84"/>
                  <a:pt x="209" y="86"/>
                  <a:pt x="209" y="87"/>
                </a:cubicBezTo>
                <a:cubicBezTo>
                  <a:pt x="209" y="88"/>
                  <a:pt x="209" y="88"/>
                  <a:pt x="209" y="89"/>
                </a:cubicBezTo>
                <a:cubicBezTo>
                  <a:pt x="209" y="89"/>
                  <a:pt x="209" y="89"/>
                  <a:pt x="209" y="89"/>
                </a:cubicBezTo>
                <a:cubicBezTo>
                  <a:pt x="209" y="89"/>
                  <a:pt x="209" y="90"/>
                  <a:pt x="208" y="90"/>
                </a:cubicBezTo>
                <a:cubicBezTo>
                  <a:pt x="208" y="92"/>
                  <a:pt x="208" y="93"/>
                  <a:pt x="207" y="94"/>
                </a:cubicBezTo>
                <a:cubicBezTo>
                  <a:pt x="207" y="94"/>
                  <a:pt x="208" y="94"/>
                  <a:pt x="208" y="94"/>
                </a:cubicBezTo>
                <a:cubicBezTo>
                  <a:pt x="209" y="94"/>
                  <a:pt x="208" y="95"/>
                  <a:pt x="209" y="95"/>
                </a:cubicBezTo>
                <a:cubicBezTo>
                  <a:pt x="209" y="98"/>
                  <a:pt x="210" y="100"/>
                  <a:pt x="210" y="102"/>
                </a:cubicBezTo>
                <a:cubicBezTo>
                  <a:pt x="210" y="103"/>
                  <a:pt x="209" y="103"/>
                  <a:pt x="209" y="104"/>
                </a:cubicBezTo>
                <a:cubicBezTo>
                  <a:pt x="208" y="104"/>
                  <a:pt x="208" y="103"/>
                  <a:pt x="208" y="103"/>
                </a:cubicBezTo>
                <a:cubicBezTo>
                  <a:pt x="208" y="104"/>
                  <a:pt x="209" y="107"/>
                  <a:pt x="209" y="106"/>
                </a:cubicBezTo>
                <a:cubicBezTo>
                  <a:pt x="210" y="106"/>
                  <a:pt x="210" y="107"/>
                  <a:pt x="210" y="107"/>
                </a:cubicBezTo>
                <a:cubicBezTo>
                  <a:pt x="209" y="107"/>
                  <a:pt x="209" y="112"/>
                  <a:pt x="209" y="114"/>
                </a:cubicBezTo>
                <a:cubicBezTo>
                  <a:pt x="208" y="113"/>
                  <a:pt x="209" y="114"/>
                  <a:pt x="208" y="114"/>
                </a:cubicBezTo>
                <a:cubicBezTo>
                  <a:pt x="208" y="114"/>
                  <a:pt x="208" y="114"/>
                  <a:pt x="208" y="114"/>
                </a:cubicBezTo>
                <a:cubicBezTo>
                  <a:pt x="208" y="114"/>
                  <a:pt x="208" y="114"/>
                  <a:pt x="208" y="114"/>
                </a:cubicBezTo>
                <a:cubicBezTo>
                  <a:pt x="208" y="115"/>
                  <a:pt x="208" y="115"/>
                  <a:pt x="208" y="116"/>
                </a:cubicBezTo>
                <a:cubicBezTo>
                  <a:pt x="208" y="115"/>
                  <a:pt x="209" y="115"/>
                  <a:pt x="209" y="115"/>
                </a:cubicBezTo>
                <a:cubicBezTo>
                  <a:pt x="209" y="118"/>
                  <a:pt x="209" y="126"/>
                  <a:pt x="209" y="128"/>
                </a:cubicBezTo>
                <a:cubicBezTo>
                  <a:pt x="208" y="127"/>
                  <a:pt x="208" y="128"/>
                  <a:pt x="208" y="128"/>
                </a:cubicBezTo>
                <a:cubicBezTo>
                  <a:pt x="209" y="128"/>
                  <a:pt x="208" y="128"/>
                  <a:pt x="208" y="129"/>
                </a:cubicBezTo>
                <a:cubicBezTo>
                  <a:pt x="209" y="128"/>
                  <a:pt x="208" y="134"/>
                  <a:pt x="210" y="133"/>
                </a:cubicBezTo>
                <a:cubicBezTo>
                  <a:pt x="210" y="134"/>
                  <a:pt x="210" y="134"/>
                  <a:pt x="210" y="134"/>
                </a:cubicBezTo>
                <a:cubicBezTo>
                  <a:pt x="211" y="134"/>
                  <a:pt x="210" y="135"/>
                  <a:pt x="209" y="134"/>
                </a:cubicBezTo>
                <a:cubicBezTo>
                  <a:pt x="210" y="137"/>
                  <a:pt x="210" y="145"/>
                  <a:pt x="207" y="146"/>
                </a:cubicBezTo>
                <a:cubicBezTo>
                  <a:pt x="206" y="146"/>
                  <a:pt x="207" y="147"/>
                  <a:pt x="207" y="147"/>
                </a:cubicBezTo>
                <a:cubicBezTo>
                  <a:pt x="207" y="148"/>
                  <a:pt x="207" y="146"/>
                  <a:pt x="206" y="146"/>
                </a:cubicBezTo>
                <a:cubicBezTo>
                  <a:pt x="205" y="148"/>
                  <a:pt x="203" y="148"/>
                  <a:pt x="202" y="149"/>
                </a:cubicBezTo>
                <a:cubicBezTo>
                  <a:pt x="201" y="149"/>
                  <a:pt x="201" y="148"/>
                  <a:pt x="201" y="148"/>
                </a:cubicBezTo>
                <a:cubicBezTo>
                  <a:pt x="200" y="149"/>
                  <a:pt x="200" y="149"/>
                  <a:pt x="198" y="149"/>
                </a:cubicBezTo>
                <a:cubicBezTo>
                  <a:pt x="199" y="150"/>
                  <a:pt x="197" y="150"/>
                  <a:pt x="196" y="150"/>
                </a:cubicBezTo>
                <a:cubicBezTo>
                  <a:pt x="196" y="150"/>
                  <a:pt x="196" y="151"/>
                  <a:pt x="196" y="151"/>
                </a:cubicBezTo>
                <a:cubicBezTo>
                  <a:pt x="191" y="151"/>
                  <a:pt x="182" y="154"/>
                  <a:pt x="179" y="150"/>
                </a:cubicBezTo>
                <a:cubicBezTo>
                  <a:pt x="178" y="151"/>
                  <a:pt x="177" y="152"/>
                  <a:pt x="176" y="151"/>
                </a:cubicBezTo>
                <a:cubicBezTo>
                  <a:pt x="176" y="151"/>
                  <a:pt x="176" y="151"/>
                  <a:pt x="176" y="151"/>
                </a:cubicBezTo>
                <a:cubicBezTo>
                  <a:pt x="176" y="152"/>
                  <a:pt x="174" y="150"/>
                  <a:pt x="173" y="152"/>
                </a:cubicBezTo>
                <a:cubicBezTo>
                  <a:pt x="173" y="151"/>
                  <a:pt x="173" y="151"/>
                  <a:pt x="173" y="151"/>
                </a:cubicBezTo>
                <a:cubicBezTo>
                  <a:pt x="173" y="151"/>
                  <a:pt x="172" y="151"/>
                  <a:pt x="172" y="151"/>
                </a:cubicBezTo>
                <a:cubicBezTo>
                  <a:pt x="173" y="152"/>
                  <a:pt x="170" y="153"/>
                  <a:pt x="169" y="152"/>
                </a:cubicBezTo>
                <a:cubicBezTo>
                  <a:pt x="170" y="153"/>
                  <a:pt x="168" y="153"/>
                  <a:pt x="167" y="153"/>
                </a:cubicBezTo>
                <a:cubicBezTo>
                  <a:pt x="167" y="152"/>
                  <a:pt x="166" y="152"/>
                  <a:pt x="166" y="151"/>
                </a:cubicBezTo>
                <a:cubicBezTo>
                  <a:pt x="165" y="152"/>
                  <a:pt x="166" y="153"/>
                  <a:pt x="165" y="152"/>
                </a:cubicBezTo>
                <a:cubicBezTo>
                  <a:pt x="162" y="155"/>
                  <a:pt x="150" y="151"/>
                  <a:pt x="146" y="155"/>
                </a:cubicBezTo>
                <a:cubicBezTo>
                  <a:pt x="147" y="156"/>
                  <a:pt x="147" y="156"/>
                  <a:pt x="146" y="156"/>
                </a:cubicBezTo>
                <a:cubicBezTo>
                  <a:pt x="146" y="157"/>
                  <a:pt x="147" y="157"/>
                  <a:pt x="146" y="158"/>
                </a:cubicBezTo>
                <a:cubicBezTo>
                  <a:pt x="147" y="158"/>
                  <a:pt x="147" y="158"/>
                  <a:pt x="147" y="160"/>
                </a:cubicBezTo>
                <a:cubicBezTo>
                  <a:pt x="147" y="160"/>
                  <a:pt x="147" y="159"/>
                  <a:pt x="146" y="159"/>
                </a:cubicBezTo>
                <a:cubicBezTo>
                  <a:pt x="146" y="160"/>
                  <a:pt x="149" y="162"/>
                  <a:pt x="147" y="161"/>
                </a:cubicBezTo>
                <a:cubicBezTo>
                  <a:pt x="150" y="163"/>
                  <a:pt x="151" y="168"/>
                  <a:pt x="152" y="170"/>
                </a:cubicBezTo>
                <a:cubicBezTo>
                  <a:pt x="152" y="171"/>
                  <a:pt x="152" y="170"/>
                  <a:pt x="151" y="171"/>
                </a:cubicBezTo>
                <a:cubicBezTo>
                  <a:pt x="151" y="171"/>
                  <a:pt x="153" y="173"/>
                  <a:pt x="151" y="173"/>
                </a:cubicBezTo>
                <a:cubicBezTo>
                  <a:pt x="152" y="173"/>
                  <a:pt x="152" y="173"/>
                  <a:pt x="152" y="173"/>
                </a:cubicBezTo>
                <a:cubicBezTo>
                  <a:pt x="152" y="173"/>
                  <a:pt x="152" y="173"/>
                  <a:pt x="152" y="173"/>
                </a:cubicBezTo>
                <a:cubicBezTo>
                  <a:pt x="153" y="173"/>
                  <a:pt x="153" y="173"/>
                  <a:pt x="153" y="174"/>
                </a:cubicBezTo>
                <a:cubicBezTo>
                  <a:pt x="153" y="174"/>
                  <a:pt x="153" y="173"/>
                  <a:pt x="154" y="173"/>
                </a:cubicBezTo>
                <a:cubicBezTo>
                  <a:pt x="156" y="175"/>
                  <a:pt x="155" y="177"/>
                  <a:pt x="156" y="180"/>
                </a:cubicBezTo>
                <a:cubicBezTo>
                  <a:pt x="156" y="180"/>
                  <a:pt x="156" y="180"/>
                  <a:pt x="155" y="180"/>
                </a:cubicBezTo>
                <a:cubicBezTo>
                  <a:pt x="157" y="181"/>
                  <a:pt x="159" y="183"/>
                  <a:pt x="158" y="185"/>
                </a:cubicBezTo>
                <a:cubicBezTo>
                  <a:pt x="159" y="185"/>
                  <a:pt x="159" y="188"/>
                  <a:pt x="160" y="188"/>
                </a:cubicBezTo>
                <a:cubicBezTo>
                  <a:pt x="159" y="189"/>
                  <a:pt x="159" y="189"/>
                  <a:pt x="158" y="189"/>
                </a:cubicBezTo>
                <a:cubicBezTo>
                  <a:pt x="158" y="189"/>
                  <a:pt x="158" y="189"/>
                  <a:pt x="158" y="189"/>
                </a:cubicBezTo>
                <a:cubicBezTo>
                  <a:pt x="153" y="190"/>
                  <a:pt x="151" y="185"/>
                  <a:pt x="148" y="184"/>
                </a:cubicBezTo>
                <a:cubicBezTo>
                  <a:pt x="148" y="184"/>
                  <a:pt x="148" y="183"/>
                  <a:pt x="147" y="182"/>
                </a:cubicBezTo>
                <a:cubicBezTo>
                  <a:pt x="147" y="183"/>
                  <a:pt x="147" y="183"/>
                  <a:pt x="148" y="183"/>
                </a:cubicBezTo>
                <a:cubicBezTo>
                  <a:pt x="148" y="183"/>
                  <a:pt x="147" y="182"/>
                  <a:pt x="147" y="182"/>
                </a:cubicBezTo>
                <a:cubicBezTo>
                  <a:pt x="143" y="182"/>
                  <a:pt x="141" y="178"/>
                  <a:pt x="138" y="177"/>
                </a:cubicBezTo>
                <a:cubicBezTo>
                  <a:pt x="138" y="177"/>
                  <a:pt x="139" y="176"/>
                  <a:pt x="137" y="177"/>
                </a:cubicBezTo>
                <a:cubicBezTo>
                  <a:pt x="138" y="176"/>
                  <a:pt x="137" y="174"/>
                  <a:pt x="136" y="174"/>
                </a:cubicBezTo>
                <a:cubicBezTo>
                  <a:pt x="136" y="173"/>
                  <a:pt x="135" y="174"/>
                  <a:pt x="136" y="173"/>
                </a:cubicBezTo>
                <a:cubicBezTo>
                  <a:pt x="135" y="173"/>
                  <a:pt x="134" y="171"/>
                  <a:pt x="133" y="171"/>
                </a:cubicBezTo>
                <a:cubicBezTo>
                  <a:pt x="132" y="172"/>
                  <a:pt x="131" y="171"/>
                  <a:pt x="130" y="172"/>
                </a:cubicBezTo>
                <a:cubicBezTo>
                  <a:pt x="127" y="170"/>
                  <a:pt x="123" y="167"/>
                  <a:pt x="121" y="165"/>
                </a:cubicBezTo>
                <a:cubicBezTo>
                  <a:pt x="120" y="165"/>
                  <a:pt x="121" y="165"/>
                  <a:pt x="121" y="165"/>
                </a:cubicBezTo>
                <a:cubicBezTo>
                  <a:pt x="119" y="163"/>
                  <a:pt x="115" y="160"/>
                  <a:pt x="112" y="157"/>
                </a:cubicBezTo>
                <a:cubicBezTo>
                  <a:pt x="109" y="158"/>
                  <a:pt x="106" y="156"/>
                  <a:pt x="104" y="154"/>
                </a:cubicBezTo>
                <a:cubicBezTo>
                  <a:pt x="102" y="155"/>
                  <a:pt x="99" y="155"/>
                  <a:pt x="98" y="153"/>
                </a:cubicBezTo>
                <a:cubicBezTo>
                  <a:pt x="96" y="153"/>
                  <a:pt x="96" y="154"/>
                  <a:pt x="95" y="154"/>
                </a:cubicBezTo>
                <a:cubicBezTo>
                  <a:pt x="95" y="154"/>
                  <a:pt x="95" y="154"/>
                  <a:pt x="96" y="154"/>
                </a:cubicBezTo>
                <a:cubicBezTo>
                  <a:pt x="96" y="154"/>
                  <a:pt x="95" y="154"/>
                  <a:pt x="95" y="154"/>
                </a:cubicBezTo>
                <a:cubicBezTo>
                  <a:pt x="91" y="157"/>
                  <a:pt x="88" y="155"/>
                  <a:pt x="84" y="156"/>
                </a:cubicBezTo>
                <a:cubicBezTo>
                  <a:pt x="84" y="155"/>
                  <a:pt x="82" y="153"/>
                  <a:pt x="81" y="152"/>
                </a:cubicBezTo>
                <a:cubicBezTo>
                  <a:pt x="80" y="152"/>
                  <a:pt x="80" y="153"/>
                  <a:pt x="79" y="153"/>
                </a:cubicBezTo>
                <a:cubicBezTo>
                  <a:pt x="79" y="154"/>
                  <a:pt x="77" y="155"/>
                  <a:pt x="76" y="155"/>
                </a:cubicBezTo>
                <a:cubicBezTo>
                  <a:pt x="76" y="156"/>
                  <a:pt x="74" y="155"/>
                  <a:pt x="73" y="156"/>
                </a:cubicBezTo>
                <a:cubicBezTo>
                  <a:pt x="73" y="154"/>
                  <a:pt x="71" y="155"/>
                  <a:pt x="71" y="153"/>
                </a:cubicBezTo>
                <a:cubicBezTo>
                  <a:pt x="70" y="153"/>
                  <a:pt x="71" y="154"/>
                  <a:pt x="70" y="154"/>
                </a:cubicBezTo>
                <a:cubicBezTo>
                  <a:pt x="70" y="154"/>
                  <a:pt x="70" y="153"/>
                  <a:pt x="70" y="154"/>
                </a:cubicBezTo>
                <a:cubicBezTo>
                  <a:pt x="69" y="153"/>
                  <a:pt x="70" y="153"/>
                  <a:pt x="69" y="152"/>
                </a:cubicBezTo>
                <a:cubicBezTo>
                  <a:pt x="64" y="155"/>
                  <a:pt x="60" y="153"/>
                  <a:pt x="54" y="152"/>
                </a:cubicBezTo>
                <a:cubicBezTo>
                  <a:pt x="55" y="153"/>
                  <a:pt x="53" y="151"/>
                  <a:pt x="53" y="153"/>
                </a:cubicBezTo>
                <a:cubicBezTo>
                  <a:pt x="49" y="151"/>
                  <a:pt x="48" y="154"/>
                  <a:pt x="43" y="153"/>
                </a:cubicBezTo>
                <a:cubicBezTo>
                  <a:pt x="41" y="153"/>
                  <a:pt x="38" y="152"/>
                  <a:pt x="36" y="153"/>
                </a:cubicBezTo>
                <a:cubicBezTo>
                  <a:pt x="35" y="151"/>
                  <a:pt x="32" y="153"/>
                  <a:pt x="30" y="153"/>
                </a:cubicBezTo>
                <a:cubicBezTo>
                  <a:pt x="30" y="153"/>
                  <a:pt x="30" y="153"/>
                  <a:pt x="30" y="152"/>
                </a:cubicBezTo>
                <a:cubicBezTo>
                  <a:pt x="25" y="151"/>
                  <a:pt x="18" y="156"/>
                  <a:pt x="13" y="150"/>
                </a:cubicBezTo>
                <a:cubicBezTo>
                  <a:pt x="12" y="150"/>
                  <a:pt x="12" y="151"/>
                  <a:pt x="11" y="151"/>
                </a:cubicBezTo>
                <a:cubicBezTo>
                  <a:pt x="10" y="151"/>
                  <a:pt x="9" y="150"/>
                  <a:pt x="9" y="150"/>
                </a:cubicBezTo>
                <a:cubicBezTo>
                  <a:pt x="8" y="149"/>
                  <a:pt x="6" y="147"/>
                  <a:pt x="6" y="145"/>
                </a:cubicBezTo>
                <a:cubicBezTo>
                  <a:pt x="7" y="143"/>
                  <a:pt x="6" y="141"/>
                  <a:pt x="4" y="141"/>
                </a:cubicBezTo>
                <a:cubicBezTo>
                  <a:pt x="5" y="141"/>
                  <a:pt x="3" y="139"/>
                  <a:pt x="4" y="139"/>
                </a:cubicBezTo>
                <a:cubicBezTo>
                  <a:pt x="3" y="139"/>
                  <a:pt x="3" y="136"/>
                  <a:pt x="2" y="137"/>
                </a:cubicBezTo>
                <a:cubicBezTo>
                  <a:pt x="3" y="133"/>
                  <a:pt x="3" y="131"/>
                  <a:pt x="3" y="126"/>
                </a:cubicBezTo>
                <a:cubicBezTo>
                  <a:pt x="3" y="126"/>
                  <a:pt x="2" y="126"/>
                  <a:pt x="2" y="126"/>
                </a:cubicBezTo>
                <a:cubicBezTo>
                  <a:pt x="2" y="125"/>
                  <a:pt x="1" y="125"/>
                  <a:pt x="2" y="124"/>
                </a:cubicBezTo>
                <a:cubicBezTo>
                  <a:pt x="3" y="122"/>
                  <a:pt x="0" y="119"/>
                  <a:pt x="2" y="116"/>
                </a:cubicBezTo>
                <a:cubicBezTo>
                  <a:pt x="1" y="117"/>
                  <a:pt x="2" y="116"/>
                  <a:pt x="1" y="116"/>
                </a:cubicBezTo>
                <a:cubicBezTo>
                  <a:pt x="1" y="115"/>
                  <a:pt x="2" y="116"/>
                  <a:pt x="2" y="116"/>
                </a:cubicBezTo>
                <a:cubicBezTo>
                  <a:pt x="2" y="116"/>
                  <a:pt x="3" y="114"/>
                  <a:pt x="2" y="114"/>
                </a:cubicBezTo>
                <a:cubicBezTo>
                  <a:pt x="2" y="113"/>
                  <a:pt x="3" y="114"/>
                  <a:pt x="3" y="114"/>
                </a:cubicBezTo>
                <a:cubicBezTo>
                  <a:pt x="3" y="114"/>
                  <a:pt x="3" y="113"/>
                  <a:pt x="3" y="112"/>
                </a:cubicBezTo>
                <a:cubicBezTo>
                  <a:pt x="4" y="113"/>
                  <a:pt x="3" y="112"/>
                  <a:pt x="4" y="112"/>
                </a:cubicBezTo>
                <a:cubicBezTo>
                  <a:pt x="3" y="110"/>
                  <a:pt x="3" y="109"/>
                  <a:pt x="2" y="108"/>
                </a:cubicBezTo>
                <a:cubicBezTo>
                  <a:pt x="2" y="108"/>
                  <a:pt x="2" y="108"/>
                  <a:pt x="1" y="108"/>
                </a:cubicBezTo>
                <a:cubicBezTo>
                  <a:pt x="2" y="107"/>
                  <a:pt x="1" y="107"/>
                  <a:pt x="1" y="106"/>
                </a:cubicBezTo>
                <a:cubicBezTo>
                  <a:pt x="1" y="106"/>
                  <a:pt x="1" y="106"/>
                  <a:pt x="2" y="106"/>
                </a:cubicBezTo>
                <a:cubicBezTo>
                  <a:pt x="1" y="106"/>
                  <a:pt x="1" y="106"/>
                  <a:pt x="1" y="106"/>
                </a:cubicBezTo>
                <a:cubicBezTo>
                  <a:pt x="1" y="105"/>
                  <a:pt x="2" y="105"/>
                  <a:pt x="2" y="105"/>
                </a:cubicBezTo>
                <a:cubicBezTo>
                  <a:pt x="2" y="104"/>
                  <a:pt x="2" y="104"/>
                  <a:pt x="1" y="104"/>
                </a:cubicBezTo>
                <a:cubicBezTo>
                  <a:pt x="1" y="102"/>
                  <a:pt x="3" y="101"/>
                  <a:pt x="1" y="101"/>
                </a:cubicBezTo>
                <a:cubicBezTo>
                  <a:pt x="1" y="100"/>
                  <a:pt x="2" y="100"/>
                  <a:pt x="2" y="99"/>
                </a:cubicBezTo>
                <a:cubicBezTo>
                  <a:pt x="1" y="100"/>
                  <a:pt x="1" y="100"/>
                  <a:pt x="1" y="100"/>
                </a:cubicBezTo>
                <a:cubicBezTo>
                  <a:pt x="1" y="100"/>
                  <a:pt x="1" y="100"/>
                  <a:pt x="1" y="99"/>
                </a:cubicBezTo>
                <a:cubicBezTo>
                  <a:pt x="2" y="99"/>
                  <a:pt x="2" y="99"/>
                  <a:pt x="1" y="98"/>
                </a:cubicBezTo>
                <a:cubicBezTo>
                  <a:pt x="3" y="99"/>
                  <a:pt x="1" y="97"/>
                  <a:pt x="2" y="97"/>
                </a:cubicBezTo>
                <a:cubicBezTo>
                  <a:pt x="2" y="97"/>
                  <a:pt x="2" y="97"/>
                  <a:pt x="2" y="97"/>
                </a:cubicBezTo>
                <a:cubicBezTo>
                  <a:pt x="3" y="96"/>
                  <a:pt x="1" y="96"/>
                  <a:pt x="3" y="96"/>
                </a:cubicBezTo>
                <a:cubicBezTo>
                  <a:pt x="2" y="95"/>
                  <a:pt x="3" y="94"/>
                  <a:pt x="2" y="94"/>
                </a:cubicBezTo>
                <a:cubicBezTo>
                  <a:pt x="3" y="94"/>
                  <a:pt x="2" y="93"/>
                  <a:pt x="3" y="93"/>
                </a:cubicBezTo>
                <a:cubicBezTo>
                  <a:pt x="3" y="93"/>
                  <a:pt x="3" y="91"/>
                  <a:pt x="3" y="92"/>
                </a:cubicBezTo>
                <a:cubicBezTo>
                  <a:pt x="4" y="92"/>
                  <a:pt x="2" y="91"/>
                  <a:pt x="3" y="91"/>
                </a:cubicBezTo>
                <a:cubicBezTo>
                  <a:pt x="0" y="89"/>
                  <a:pt x="1" y="86"/>
                  <a:pt x="2" y="83"/>
                </a:cubicBezTo>
                <a:cubicBezTo>
                  <a:pt x="1" y="84"/>
                  <a:pt x="2" y="82"/>
                  <a:pt x="3" y="82"/>
                </a:cubicBezTo>
                <a:cubicBezTo>
                  <a:pt x="2" y="82"/>
                  <a:pt x="2" y="82"/>
                  <a:pt x="2" y="82"/>
                </a:cubicBezTo>
                <a:cubicBezTo>
                  <a:pt x="3" y="82"/>
                  <a:pt x="5" y="78"/>
                  <a:pt x="2" y="78"/>
                </a:cubicBezTo>
                <a:cubicBezTo>
                  <a:pt x="2" y="76"/>
                  <a:pt x="3" y="78"/>
                  <a:pt x="2" y="76"/>
                </a:cubicBezTo>
                <a:cubicBezTo>
                  <a:pt x="2" y="77"/>
                  <a:pt x="3" y="76"/>
                  <a:pt x="3" y="75"/>
                </a:cubicBezTo>
                <a:cubicBezTo>
                  <a:pt x="3" y="76"/>
                  <a:pt x="3" y="77"/>
                  <a:pt x="4" y="77"/>
                </a:cubicBezTo>
                <a:cubicBezTo>
                  <a:pt x="3" y="76"/>
                  <a:pt x="4" y="76"/>
                  <a:pt x="3" y="75"/>
                </a:cubicBezTo>
                <a:cubicBezTo>
                  <a:pt x="3" y="75"/>
                  <a:pt x="4" y="74"/>
                  <a:pt x="3" y="74"/>
                </a:cubicBezTo>
                <a:cubicBezTo>
                  <a:pt x="4" y="75"/>
                  <a:pt x="4" y="73"/>
                  <a:pt x="4" y="74"/>
                </a:cubicBezTo>
                <a:cubicBezTo>
                  <a:pt x="4" y="72"/>
                  <a:pt x="3" y="72"/>
                  <a:pt x="3" y="71"/>
                </a:cubicBezTo>
                <a:cubicBezTo>
                  <a:pt x="4" y="72"/>
                  <a:pt x="2" y="69"/>
                  <a:pt x="4" y="68"/>
                </a:cubicBezTo>
                <a:cubicBezTo>
                  <a:pt x="4" y="69"/>
                  <a:pt x="4" y="69"/>
                  <a:pt x="4" y="69"/>
                </a:cubicBezTo>
                <a:cubicBezTo>
                  <a:pt x="4" y="69"/>
                  <a:pt x="4" y="69"/>
                  <a:pt x="4" y="69"/>
                </a:cubicBezTo>
                <a:cubicBezTo>
                  <a:pt x="5" y="69"/>
                  <a:pt x="5" y="69"/>
                  <a:pt x="4" y="70"/>
                </a:cubicBezTo>
                <a:cubicBezTo>
                  <a:pt x="5" y="70"/>
                  <a:pt x="5" y="69"/>
                  <a:pt x="5" y="69"/>
                </a:cubicBezTo>
                <a:cubicBezTo>
                  <a:pt x="4" y="69"/>
                  <a:pt x="4" y="68"/>
                  <a:pt x="4" y="67"/>
                </a:cubicBezTo>
                <a:cubicBezTo>
                  <a:pt x="3" y="68"/>
                  <a:pt x="3" y="67"/>
                  <a:pt x="2" y="67"/>
                </a:cubicBezTo>
                <a:cubicBezTo>
                  <a:pt x="2" y="65"/>
                  <a:pt x="2" y="62"/>
                  <a:pt x="2" y="61"/>
                </a:cubicBezTo>
                <a:cubicBezTo>
                  <a:pt x="2" y="60"/>
                  <a:pt x="4" y="61"/>
                  <a:pt x="3" y="62"/>
                </a:cubicBezTo>
                <a:cubicBezTo>
                  <a:pt x="5" y="59"/>
                  <a:pt x="3" y="56"/>
                  <a:pt x="4" y="54"/>
                </a:cubicBezTo>
                <a:cubicBezTo>
                  <a:pt x="5" y="54"/>
                  <a:pt x="6" y="50"/>
                  <a:pt x="4" y="50"/>
                </a:cubicBezTo>
                <a:cubicBezTo>
                  <a:pt x="2" y="43"/>
                  <a:pt x="4" y="39"/>
                  <a:pt x="3" y="33"/>
                </a:cubicBezTo>
                <a:cubicBezTo>
                  <a:pt x="4" y="33"/>
                  <a:pt x="4" y="33"/>
                  <a:pt x="4" y="33"/>
                </a:cubicBezTo>
                <a:cubicBezTo>
                  <a:pt x="4" y="33"/>
                  <a:pt x="3" y="33"/>
                  <a:pt x="4" y="32"/>
                </a:cubicBezTo>
                <a:cubicBezTo>
                  <a:pt x="4" y="32"/>
                  <a:pt x="4" y="32"/>
                  <a:pt x="3" y="32"/>
                </a:cubicBezTo>
                <a:cubicBezTo>
                  <a:pt x="4" y="31"/>
                  <a:pt x="4" y="32"/>
                  <a:pt x="5" y="32"/>
                </a:cubicBezTo>
                <a:cubicBezTo>
                  <a:pt x="4" y="32"/>
                  <a:pt x="4" y="31"/>
                  <a:pt x="4" y="31"/>
                </a:cubicBezTo>
                <a:cubicBezTo>
                  <a:pt x="4" y="31"/>
                  <a:pt x="5" y="31"/>
                  <a:pt x="5" y="31"/>
                </a:cubicBezTo>
                <a:cubicBezTo>
                  <a:pt x="5" y="31"/>
                  <a:pt x="4" y="30"/>
                  <a:pt x="5" y="30"/>
                </a:cubicBezTo>
                <a:cubicBezTo>
                  <a:pt x="4" y="31"/>
                  <a:pt x="5" y="30"/>
                  <a:pt x="5" y="28"/>
                </a:cubicBezTo>
                <a:cubicBezTo>
                  <a:pt x="5" y="28"/>
                  <a:pt x="4" y="27"/>
                  <a:pt x="3" y="27"/>
                </a:cubicBezTo>
                <a:cubicBezTo>
                  <a:pt x="3" y="26"/>
                  <a:pt x="3" y="24"/>
                  <a:pt x="3" y="24"/>
                </a:cubicBezTo>
                <a:cubicBezTo>
                  <a:pt x="3" y="23"/>
                  <a:pt x="3" y="24"/>
                  <a:pt x="4" y="24"/>
                </a:cubicBezTo>
                <a:cubicBezTo>
                  <a:pt x="3" y="22"/>
                  <a:pt x="5" y="20"/>
                  <a:pt x="3" y="20"/>
                </a:cubicBezTo>
                <a:cubicBezTo>
                  <a:pt x="3" y="19"/>
                  <a:pt x="4" y="20"/>
                  <a:pt x="5" y="20"/>
                </a:cubicBezTo>
                <a:cubicBezTo>
                  <a:pt x="4" y="19"/>
                  <a:pt x="4" y="19"/>
                  <a:pt x="4" y="19"/>
                </a:cubicBezTo>
                <a:cubicBezTo>
                  <a:pt x="5" y="18"/>
                  <a:pt x="7" y="18"/>
                  <a:pt x="6" y="16"/>
                </a:cubicBezTo>
                <a:cubicBezTo>
                  <a:pt x="6" y="16"/>
                  <a:pt x="7" y="17"/>
                  <a:pt x="6" y="17"/>
                </a:cubicBezTo>
                <a:cubicBezTo>
                  <a:pt x="6" y="15"/>
                  <a:pt x="6" y="16"/>
                  <a:pt x="6" y="14"/>
                </a:cubicBezTo>
                <a:cubicBezTo>
                  <a:pt x="6" y="15"/>
                  <a:pt x="6" y="15"/>
                  <a:pt x="7" y="15"/>
                </a:cubicBezTo>
                <a:cubicBezTo>
                  <a:pt x="6" y="13"/>
                  <a:pt x="9" y="13"/>
                  <a:pt x="7" y="10"/>
                </a:cubicBezTo>
                <a:cubicBezTo>
                  <a:pt x="8" y="10"/>
                  <a:pt x="8" y="9"/>
                  <a:pt x="9" y="8"/>
                </a:cubicBezTo>
                <a:cubicBezTo>
                  <a:pt x="10" y="9"/>
                  <a:pt x="9" y="9"/>
                  <a:pt x="9" y="8"/>
                </a:cubicBezTo>
                <a:cubicBezTo>
                  <a:pt x="10" y="8"/>
                  <a:pt x="10" y="8"/>
                  <a:pt x="10" y="8"/>
                </a:cubicBezTo>
                <a:cubicBezTo>
                  <a:pt x="11" y="8"/>
                  <a:pt x="10" y="8"/>
                  <a:pt x="10" y="7"/>
                </a:cubicBezTo>
                <a:cubicBezTo>
                  <a:pt x="11" y="7"/>
                  <a:pt x="11" y="7"/>
                  <a:pt x="11" y="7"/>
                </a:cubicBezTo>
                <a:cubicBezTo>
                  <a:pt x="12" y="7"/>
                  <a:pt x="12" y="7"/>
                  <a:pt x="12" y="6"/>
                </a:cubicBezTo>
                <a:cubicBezTo>
                  <a:pt x="13" y="6"/>
                  <a:pt x="14" y="5"/>
                  <a:pt x="15" y="6"/>
                </a:cubicBezTo>
                <a:cubicBezTo>
                  <a:pt x="15" y="5"/>
                  <a:pt x="14" y="5"/>
                  <a:pt x="14" y="5"/>
                </a:cubicBezTo>
                <a:cubicBezTo>
                  <a:pt x="15" y="4"/>
                  <a:pt x="17" y="5"/>
                  <a:pt x="17" y="6"/>
                </a:cubicBezTo>
                <a:cubicBezTo>
                  <a:pt x="18" y="5"/>
                  <a:pt x="18" y="6"/>
                  <a:pt x="18" y="5"/>
                </a:cubicBezTo>
                <a:cubicBezTo>
                  <a:pt x="19" y="5"/>
                  <a:pt x="19" y="6"/>
                  <a:pt x="19" y="4"/>
                </a:cubicBezTo>
                <a:cubicBezTo>
                  <a:pt x="20" y="4"/>
                  <a:pt x="21" y="5"/>
                  <a:pt x="21" y="4"/>
                </a:cubicBezTo>
                <a:cubicBezTo>
                  <a:pt x="22" y="4"/>
                  <a:pt x="21" y="5"/>
                  <a:pt x="22" y="5"/>
                </a:cubicBezTo>
                <a:cubicBezTo>
                  <a:pt x="22" y="5"/>
                  <a:pt x="21" y="5"/>
                  <a:pt x="22" y="4"/>
                </a:cubicBezTo>
                <a:cubicBezTo>
                  <a:pt x="22" y="4"/>
                  <a:pt x="22" y="5"/>
                  <a:pt x="23" y="4"/>
                </a:cubicBezTo>
                <a:cubicBezTo>
                  <a:pt x="27" y="5"/>
                  <a:pt x="32" y="0"/>
                  <a:pt x="35" y="4"/>
                </a:cubicBezTo>
                <a:cubicBezTo>
                  <a:pt x="37" y="3"/>
                  <a:pt x="40" y="2"/>
                  <a:pt x="43" y="3"/>
                </a:cubicBezTo>
                <a:cubicBezTo>
                  <a:pt x="44" y="2"/>
                  <a:pt x="47" y="3"/>
                  <a:pt x="48" y="2"/>
                </a:cubicBezTo>
                <a:cubicBezTo>
                  <a:pt x="48" y="3"/>
                  <a:pt x="51" y="3"/>
                  <a:pt x="51" y="4"/>
                </a:cubicBezTo>
                <a:cubicBezTo>
                  <a:pt x="53" y="4"/>
                  <a:pt x="54" y="2"/>
                  <a:pt x="55" y="4"/>
                </a:cubicBezTo>
                <a:cubicBezTo>
                  <a:pt x="55" y="3"/>
                  <a:pt x="55" y="3"/>
                  <a:pt x="56" y="3"/>
                </a:cubicBezTo>
                <a:cubicBezTo>
                  <a:pt x="56" y="3"/>
                  <a:pt x="55" y="3"/>
                  <a:pt x="55" y="4"/>
                </a:cubicBezTo>
                <a:cubicBezTo>
                  <a:pt x="56" y="3"/>
                  <a:pt x="56" y="3"/>
                  <a:pt x="56" y="3"/>
                </a:cubicBezTo>
                <a:cubicBezTo>
                  <a:pt x="56" y="3"/>
                  <a:pt x="57" y="3"/>
                  <a:pt x="58" y="4"/>
                </a:cubicBezTo>
                <a:cubicBezTo>
                  <a:pt x="60" y="2"/>
                  <a:pt x="61" y="3"/>
                  <a:pt x="63" y="3"/>
                </a:cubicBezTo>
                <a:cubicBezTo>
                  <a:pt x="63" y="1"/>
                  <a:pt x="67" y="4"/>
                  <a:pt x="67" y="2"/>
                </a:cubicBezTo>
                <a:cubicBezTo>
                  <a:pt x="69" y="3"/>
                  <a:pt x="71" y="2"/>
                  <a:pt x="73" y="2"/>
                </a:cubicBezTo>
                <a:cubicBezTo>
                  <a:pt x="73" y="2"/>
                  <a:pt x="73" y="2"/>
                  <a:pt x="73" y="2"/>
                </a:cubicBezTo>
                <a:cubicBezTo>
                  <a:pt x="75" y="3"/>
                  <a:pt x="78" y="1"/>
                  <a:pt x="80" y="2"/>
                </a:cubicBezTo>
                <a:cubicBezTo>
                  <a:pt x="81" y="0"/>
                  <a:pt x="90" y="1"/>
                  <a:pt x="93" y="1"/>
                </a:cubicBezTo>
                <a:cubicBezTo>
                  <a:pt x="94" y="0"/>
                  <a:pt x="99" y="2"/>
                  <a:pt x="100" y="1"/>
                </a:cubicBezTo>
                <a:cubicBezTo>
                  <a:pt x="101" y="2"/>
                  <a:pt x="102" y="2"/>
                  <a:pt x="102" y="3"/>
                </a:cubicBezTo>
                <a:cubicBezTo>
                  <a:pt x="103" y="3"/>
                  <a:pt x="103" y="4"/>
                  <a:pt x="104" y="2"/>
                </a:cubicBezTo>
                <a:cubicBezTo>
                  <a:pt x="104" y="2"/>
                  <a:pt x="104" y="3"/>
                  <a:pt x="104" y="3"/>
                </a:cubicBezTo>
                <a:cubicBezTo>
                  <a:pt x="105" y="1"/>
                  <a:pt x="107" y="1"/>
                  <a:pt x="109" y="1"/>
                </a:cubicBezTo>
                <a:cubicBezTo>
                  <a:pt x="109" y="1"/>
                  <a:pt x="108" y="1"/>
                  <a:pt x="109" y="2"/>
                </a:cubicBezTo>
                <a:cubicBezTo>
                  <a:pt x="110" y="2"/>
                  <a:pt x="109" y="1"/>
                  <a:pt x="109" y="1"/>
                </a:cubicBezTo>
                <a:cubicBezTo>
                  <a:pt x="110" y="1"/>
                  <a:pt x="110" y="2"/>
                  <a:pt x="110" y="1"/>
                </a:cubicBezTo>
                <a:cubicBezTo>
                  <a:pt x="113" y="4"/>
                  <a:pt x="115" y="1"/>
                  <a:pt x="119" y="1"/>
                </a:cubicBezTo>
                <a:cubicBezTo>
                  <a:pt x="119" y="1"/>
                  <a:pt x="122" y="1"/>
                  <a:pt x="124" y="1"/>
                </a:cubicBezTo>
                <a:cubicBezTo>
                  <a:pt x="123" y="0"/>
                  <a:pt x="124" y="1"/>
                  <a:pt x="124" y="1"/>
                </a:cubicBezTo>
                <a:close/>
                <a:moveTo>
                  <a:pt x="209" y="103"/>
                </a:moveTo>
                <a:cubicBezTo>
                  <a:pt x="208" y="104"/>
                  <a:pt x="210" y="102"/>
                  <a:pt x="209" y="103"/>
                </a:cubicBezTo>
                <a:close/>
                <a:moveTo>
                  <a:pt x="202" y="148"/>
                </a:moveTo>
                <a:cubicBezTo>
                  <a:pt x="201" y="149"/>
                  <a:pt x="203" y="147"/>
                  <a:pt x="202" y="148"/>
                </a:cubicBezTo>
                <a:close/>
                <a:moveTo>
                  <a:pt x="200" y="149"/>
                </a:moveTo>
                <a:cubicBezTo>
                  <a:pt x="199" y="150"/>
                  <a:pt x="201" y="148"/>
                  <a:pt x="200" y="149"/>
                </a:cubicBezTo>
                <a:close/>
                <a:moveTo>
                  <a:pt x="1" y="101"/>
                </a:moveTo>
                <a:cubicBezTo>
                  <a:pt x="1" y="101"/>
                  <a:pt x="1" y="101"/>
                  <a:pt x="1" y="101"/>
                </a:cubicBezTo>
                <a:close/>
                <a:moveTo>
                  <a:pt x="3" y="75"/>
                </a:moveTo>
                <a:cubicBezTo>
                  <a:pt x="3" y="75"/>
                  <a:pt x="3" y="75"/>
                  <a:pt x="3" y="75"/>
                </a:cubicBezTo>
                <a:close/>
                <a:moveTo>
                  <a:pt x="9" y="10"/>
                </a:moveTo>
                <a:cubicBezTo>
                  <a:pt x="9" y="9"/>
                  <a:pt x="8" y="10"/>
                  <a:pt x="9" y="10"/>
                </a:cubicBezTo>
                <a:close/>
                <a:moveTo>
                  <a:pt x="89" y="2"/>
                </a:moveTo>
                <a:cubicBezTo>
                  <a:pt x="89" y="2"/>
                  <a:pt x="89" y="2"/>
                  <a:pt x="89" y="2"/>
                </a:cubicBezTo>
                <a:close/>
                <a:moveTo>
                  <a:pt x="106" y="2"/>
                </a:moveTo>
                <a:cubicBezTo>
                  <a:pt x="106" y="3"/>
                  <a:pt x="106" y="2"/>
                  <a:pt x="106" y="2"/>
                </a:cubicBezTo>
                <a:close/>
                <a:moveTo>
                  <a:pt x="155" y="2"/>
                </a:moveTo>
                <a:cubicBezTo>
                  <a:pt x="156" y="3"/>
                  <a:pt x="155" y="2"/>
                  <a:pt x="155" y="2"/>
                </a:cubicBezTo>
                <a:close/>
                <a:moveTo>
                  <a:pt x="182" y="2"/>
                </a:moveTo>
                <a:cubicBezTo>
                  <a:pt x="182" y="3"/>
                  <a:pt x="181" y="2"/>
                  <a:pt x="182" y="2"/>
                </a:cubicBezTo>
                <a:close/>
                <a:moveTo>
                  <a:pt x="182" y="2"/>
                </a:moveTo>
                <a:cubicBezTo>
                  <a:pt x="182" y="3"/>
                  <a:pt x="182" y="2"/>
                  <a:pt x="182" y="2"/>
                </a:cubicBezTo>
                <a:close/>
                <a:moveTo>
                  <a:pt x="45" y="3"/>
                </a:moveTo>
                <a:cubicBezTo>
                  <a:pt x="45" y="3"/>
                  <a:pt x="45" y="3"/>
                  <a:pt x="45" y="3"/>
                </a:cubicBezTo>
                <a:close/>
                <a:moveTo>
                  <a:pt x="105" y="3"/>
                </a:moveTo>
                <a:cubicBezTo>
                  <a:pt x="106" y="3"/>
                  <a:pt x="105" y="3"/>
                  <a:pt x="105" y="3"/>
                </a:cubicBezTo>
                <a:close/>
                <a:moveTo>
                  <a:pt x="67" y="3"/>
                </a:moveTo>
                <a:cubicBezTo>
                  <a:pt x="67" y="3"/>
                  <a:pt x="67" y="3"/>
                  <a:pt x="67" y="3"/>
                </a:cubicBezTo>
                <a:close/>
                <a:moveTo>
                  <a:pt x="69" y="3"/>
                </a:moveTo>
                <a:cubicBezTo>
                  <a:pt x="69" y="3"/>
                  <a:pt x="69" y="3"/>
                  <a:pt x="69" y="3"/>
                </a:cubicBezTo>
                <a:close/>
                <a:moveTo>
                  <a:pt x="174" y="3"/>
                </a:moveTo>
                <a:cubicBezTo>
                  <a:pt x="174" y="3"/>
                  <a:pt x="174" y="3"/>
                  <a:pt x="174" y="3"/>
                </a:cubicBezTo>
                <a:close/>
                <a:moveTo>
                  <a:pt x="43" y="4"/>
                </a:moveTo>
                <a:cubicBezTo>
                  <a:pt x="44" y="4"/>
                  <a:pt x="43" y="3"/>
                  <a:pt x="43" y="4"/>
                </a:cubicBezTo>
                <a:close/>
                <a:moveTo>
                  <a:pt x="44" y="4"/>
                </a:moveTo>
                <a:cubicBezTo>
                  <a:pt x="44" y="4"/>
                  <a:pt x="44" y="3"/>
                  <a:pt x="44" y="4"/>
                </a:cubicBezTo>
                <a:close/>
                <a:moveTo>
                  <a:pt x="60" y="4"/>
                </a:moveTo>
                <a:cubicBezTo>
                  <a:pt x="60" y="4"/>
                  <a:pt x="60" y="3"/>
                  <a:pt x="60" y="4"/>
                </a:cubicBezTo>
                <a:close/>
                <a:moveTo>
                  <a:pt x="104" y="4"/>
                </a:moveTo>
                <a:cubicBezTo>
                  <a:pt x="104" y="4"/>
                  <a:pt x="104" y="3"/>
                  <a:pt x="104" y="4"/>
                </a:cubicBezTo>
                <a:close/>
                <a:moveTo>
                  <a:pt x="103" y="4"/>
                </a:moveTo>
                <a:cubicBezTo>
                  <a:pt x="103" y="4"/>
                  <a:pt x="103" y="4"/>
                  <a:pt x="103" y="4"/>
                </a:cubicBezTo>
                <a:close/>
                <a:moveTo>
                  <a:pt x="27" y="4"/>
                </a:moveTo>
                <a:cubicBezTo>
                  <a:pt x="27" y="4"/>
                  <a:pt x="27" y="4"/>
                  <a:pt x="27" y="4"/>
                </a:cubicBezTo>
                <a:close/>
                <a:moveTo>
                  <a:pt x="59" y="4"/>
                </a:moveTo>
                <a:cubicBezTo>
                  <a:pt x="59" y="4"/>
                  <a:pt x="59" y="4"/>
                  <a:pt x="59" y="4"/>
                </a:cubicBezTo>
                <a:close/>
                <a:moveTo>
                  <a:pt x="104" y="4"/>
                </a:moveTo>
                <a:cubicBezTo>
                  <a:pt x="104" y="4"/>
                  <a:pt x="104" y="4"/>
                  <a:pt x="104" y="4"/>
                </a:cubicBezTo>
                <a:close/>
                <a:moveTo>
                  <a:pt x="169" y="4"/>
                </a:moveTo>
                <a:cubicBezTo>
                  <a:pt x="170" y="4"/>
                  <a:pt x="169" y="4"/>
                  <a:pt x="169" y="4"/>
                </a:cubicBezTo>
                <a:close/>
                <a:moveTo>
                  <a:pt x="26" y="4"/>
                </a:moveTo>
                <a:cubicBezTo>
                  <a:pt x="26" y="5"/>
                  <a:pt x="26" y="4"/>
                  <a:pt x="26" y="4"/>
                </a:cubicBezTo>
                <a:close/>
                <a:moveTo>
                  <a:pt x="50" y="4"/>
                </a:moveTo>
                <a:cubicBezTo>
                  <a:pt x="51" y="5"/>
                  <a:pt x="50" y="4"/>
                  <a:pt x="50" y="4"/>
                </a:cubicBezTo>
                <a:close/>
                <a:moveTo>
                  <a:pt x="190" y="5"/>
                </a:moveTo>
                <a:cubicBezTo>
                  <a:pt x="190" y="5"/>
                  <a:pt x="190" y="5"/>
                  <a:pt x="190" y="5"/>
                </a:cubicBezTo>
                <a:close/>
                <a:moveTo>
                  <a:pt x="20" y="5"/>
                </a:moveTo>
                <a:cubicBezTo>
                  <a:pt x="20" y="5"/>
                  <a:pt x="20" y="5"/>
                  <a:pt x="20" y="5"/>
                </a:cubicBezTo>
                <a:close/>
                <a:moveTo>
                  <a:pt x="19" y="6"/>
                </a:moveTo>
                <a:cubicBezTo>
                  <a:pt x="19" y="6"/>
                  <a:pt x="19" y="6"/>
                  <a:pt x="19" y="6"/>
                </a:cubicBezTo>
                <a:close/>
                <a:moveTo>
                  <a:pt x="13" y="7"/>
                </a:moveTo>
                <a:cubicBezTo>
                  <a:pt x="13" y="7"/>
                  <a:pt x="12" y="6"/>
                  <a:pt x="13" y="7"/>
                </a:cubicBezTo>
                <a:close/>
                <a:moveTo>
                  <a:pt x="11" y="8"/>
                </a:moveTo>
                <a:cubicBezTo>
                  <a:pt x="11" y="8"/>
                  <a:pt x="11" y="8"/>
                  <a:pt x="11" y="8"/>
                </a:cubicBezTo>
                <a:close/>
                <a:moveTo>
                  <a:pt x="198" y="8"/>
                </a:moveTo>
                <a:cubicBezTo>
                  <a:pt x="199" y="8"/>
                  <a:pt x="198" y="8"/>
                  <a:pt x="198" y="8"/>
                </a:cubicBezTo>
                <a:close/>
                <a:moveTo>
                  <a:pt x="10" y="9"/>
                </a:moveTo>
                <a:cubicBezTo>
                  <a:pt x="10" y="9"/>
                  <a:pt x="10" y="9"/>
                  <a:pt x="10" y="9"/>
                </a:cubicBezTo>
                <a:close/>
                <a:moveTo>
                  <a:pt x="9" y="9"/>
                </a:moveTo>
                <a:cubicBezTo>
                  <a:pt x="9" y="10"/>
                  <a:pt x="9" y="9"/>
                  <a:pt x="9" y="9"/>
                </a:cubicBezTo>
                <a:close/>
                <a:moveTo>
                  <a:pt x="202" y="9"/>
                </a:moveTo>
                <a:cubicBezTo>
                  <a:pt x="203" y="10"/>
                  <a:pt x="202" y="9"/>
                  <a:pt x="202" y="9"/>
                </a:cubicBezTo>
                <a:close/>
                <a:moveTo>
                  <a:pt x="7" y="11"/>
                </a:moveTo>
                <a:cubicBezTo>
                  <a:pt x="8" y="11"/>
                  <a:pt x="7" y="10"/>
                  <a:pt x="7" y="11"/>
                </a:cubicBezTo>
                <a:close/>
                <a:moveTo>
                  <a:pt x="8" y="11"/>
                </a:moveTo>
                <a:cubicBezTo>
                  <a:pt x="8" y="11"/>
                  <a:pt x="8" y="10"/>
                  <a:pt x="8" y="11"/>
                </a:cubicBezTo>
                <a:close/>
                <a:moveTo>
                  <a:pt x="8" y="11"/>
                </a:moveTo>
                <a:cubicBezTo>
                  <a:pt x="8" y="11"/>
                  <a:pt x="8" y="11"/>
                  <a:pt x="8" y="11"/>
                </a:cubicBezTo>
                <a:close/>
                <a:moveTo>
                  <a:pt x="6" y="16"/>
                </a:moveTo>
                <a:cubicBezTo>
                  <a:pt x="6" y="16"/>
                  <a:pt x="6" y="16"/>
                  <a:pt x="6" y="16"/>
                </a:cubicBezTo>
                <a:close/>
                <a:moveTo>
                  <a:pt x="6" y="18"/>
                </a:moveTo>
                <a:cubicBezTo>
                  <a:pt x="7" y="18"/>
                  <a:pt x="6" y="18"/>
                  <a:pt x="6" y="18"/>
                </a:cubicBezTo>
                <a:close/>
                <a:moveTo>
                  <a:pt x="6" y="18"/>
                </a:moveTo>
                <a:cubicBezTo>
                  <a:pt x="6" y="19"/>
                  <a:pt x="6" y="17"/>
                  <a:pt x="6" y="18"/>
                </a:cubicBezTo>
                <a:close/>
                <a:moveTo>
                  <a:pt x="5" y="19"/>
                </a:moveTo>
                <a:cubicBezTo>
                  <a:pt x="5" y="19"/>
                  <a:pt x="5" y="19"/>
                  <a:pt x="5" y="19"/>
                </a:cubicBezTo>
                <a:close/>
                <a:moveTo>
                  <a:pt x="5" y="20"/>
                </a:moveTo>
                <a:cubicBezTo>
                  <a:pt x="5" y="20"/>
                  <a:pt x="5" y="20"/>
                  <a:pt x="5" y="20"/>
                </a:cubicBezTo>
                <a:close/>
                <a:moveTo>
                  <a:pt x="4" y="22"/>
                </a:moveTo>
                <a:cubicBezTo>
                  <a:pt x="5" y="22"/>
                  <a:pt x="4" y="22"/>
                  <a:pt x="4" y="22"/>
                </a:cubicBezTo>
                <a:close/>
                <a:moveTo>
                  <a:pt x="206" y="22"/>
                </a:moveTo>
                <a:cubicBezTo>
                  <a:pt x="207" y="22"/>
                  <a:pt x="206" y="22"/>
                  <a:pt x="206" y="22"/>
                </a:cubicBezTo>
                <a:close/>
                <a:moveTo>
                  <a:pt x="4" y="23"/>
                </a:moveTo>
                <a:cubicBezTo>
                  <a:pt x="4" y="23"/>
                  <a:pt x="4" y="23"/>
                  <a:pt x="4" y="23"/>
                </a:cubicBezTo>
                <a:close/>
                <a:moveTo>
                  <a:pt x="5" y="30"/>
                </a:moveTo>
                <a:cubicBezTo>
                  <a:pt x="5" y="30"/>
                  <a:pt x="5" y="30"/>
                  <a:pt x="5" y="30"/>
                </a:cubicBezTo>
                <a:close/>
                <a:moveTo>
                  <a:pt x="4" y="33"/>
                </a:moveTo>
                <a:cubicBezTo>
                  <a:pt x="5" y="33"/>
                  <a:pt x="4" y="33"/>
                  <a:pt x="4" y="33"/>
                </a:cubicBezTo>
                <a:close/>
                <a:moveTo>
                  <a:pt x="4" y="34"/>
                </a:moveTo>
                <a:cubicBezTo>
                  <a:pt x="5" y="34"/>
                  <a:pt x="4" y="33"/>
                  <a:pt x="4" y="34"/>
                </a:cubicBezTo>
                <a:close/>
                <a:moveTo>
                  <a:pt x="206" y="39"/>
                </a:moveTo>
                <a:cubicBezTo>
                  <a:pt x="206" y="39"/>
                  <a:pt x="206" y="39"/>
                  <a:pt x="206" y="39"/>
                </a:cubicBezTo>
                <a:close/>
                <a:moveTo>
                  <a:pt x="206" y="40"/>
                </a:moveTo>
                <a:cubicBezTo>
                  <a:pt x="207" y="40"/>
                  <a:pt x="206" y="40"/>
                  <a:pt x="206" y="40"/>
                </a:cubicBezTo>
                <a:close/>
                <a:moveTo>
                  <a:pt x="206" y="48"/>
                </a:moveTo>
                <a:cubicBezTo>
                  <a:pt x="207" y="48"/>
                  <a:pt x="206" y="47"/>
                  <a:pt x="206" y="48"/>
                </a:cubicBezTo>
                <a:close/>
                <a:moveTo>
                  <a:pt x="205" y="49"/>
                </a:moveTo>
                <a:cubicBezTo>
                  <a:pt x="206" y="49"/>
                  <a:pt x="205" y="49"/>
                  <a:pt x="205" y="49"/>
                </a:cubicBezTo>
                <a:close/>
                <a:moveTo>
                  <a:pt x="4" y="55"/>
                </a:moveTo>
                <a:cubicBezTo>
                  <a:pt x="5" y="55"/>
                  <a:pt x="4" y="55"/>
                  <a:pt x="4" y="55"/>
                </a:cubicBezTo>
                <a:close/>
                <a:moveTo>
                  <a:pt x="4" y="56"/>
                </a:moveTo>
                <a:cubicBezTo>
                  <a:pt x="5" y="56"/>
                  <a:pt x="4" y="56"/>
                  <a:pt x="4" y="56"/>
                </a:cubicBezTo>
                <a:close/>
                <a:moveTo>
                  <a:pt x="208" y="67"/>
                </a:moveTo>
                <a:cubicBezTo>
                  <a:pt x="208" y="67"/>
                  <a:pt x="208" y="67"/>
                  <a:pt x="208" y="67"/>
                </a:cubicBezTo>
                <a:close/>
                <a:moveTo>
                  <a:pt x="4" y="70"/>
                </a:moveTo>
                <a:cubicBezTo>
                  <a:pt x="5" y="73"/>
                  <a:pt x="3" y="69"/>
                  <a:pt x="4" y="70"/>
                </a:cubicBezTo>
                <a:close/>
                <a:moveTo>
                  <a:pt x="4" y="71"/>
                </a:moveTo>
                <a:cubicBezTo>
                  <a:pt x="5" y="71"/>
                  <a:pt x="4" y="70"/>
                  <a:pt x="4" y="71"/>
                </a:cubicBezTo>
                <a:close/>
                <a:moveTo>
                  <a:pt x="4" y="75"/>
                </a:moveTo>
                <a:cubicBezTo>
                  <a:pt x="5" y="75"/>
                  <a:pt x="4" y="74"/>
                  <a:pt x="4" y="75"/>
                </a:cubicBezTo>
                <a:close/>
                <a:moveTo>
                  <a:pt x="4" y="75"/>
                </a:moveTo>
                <a:cubicBezTo>
                  <a:pt x="4" y="75"/>
                  <a:pt x="4" y="75"/>
                  <a:pt x="4" y="75"/>
                </a:cubicBezTo>
                <a:close/>
                <a:moveTo>
                  <a:pt x="4" y="75"/>
                </a:moveTo>
                <a:cubicBezTo>
                  <a:pt x="5" y="75"/>
                  <a:pt x="4" y="75"/>
                  <a:pt x="4" y="75"/>
                </a:cubicBezTo>
                <a:close/>
                <a:moveTo>
                  <a:pt x="4" y="76"/>
                </a:moveTo>
                <a:cubicBezTo>
                  <a:pt x="4" y="76"/>
                  <a:pt x="4" y="76"/>
                  <a:pt x="4" y="76"/>
                </a:cubicBezTo>
                <a:close/>
                <a:moveTo>
                  <a:pt x="3" y="77"/>
                </a:moveTo>
                <a:cubicBezTo>
                  <a:pt x="3" y="77"/>
                  <a:pt x="3" y="77"/>
                  <a:pt x="3" y="77"/>
                </a:cubicBezTo>
                <a:close/>
                <a:moveTo>
                  <a:pt x="209" y="83"/>
                </a:moveTo>
                <a:cubicBezTo>
                  <a:pt x="209" y="83"/>
                  <a:pt x="208" y="83"/>
                  <a:pt x="209" y="83"/>
                </a:cubicBezTo>
                <a:close/>
                <a:moveTo>
                  <a:pt x="207" y="92"/>
                </a:moveTo>
                <a:cubicBezTo>
                  <a:pt x="207" y="93"/>
                  <a:pt x="207" y="92"/>
                  <a:pt x="207" y="92"/>
                </a:cubicBezTo>
                <a:close/>
                <a:moveTo>
                  <a:pt x="4" y="93"/>
                </a:moveTo>
                <a:cubicBezTo>
                  <a:pt x="4" y="93"/>
                  <a:pt x="4" y="93"/>
                  <a:pt x="4" y="93"/>
                </a:cubicBezTo>
                <a:close/>
                <a:moveTo>
                  <a:pt x="3" y="94"/>
                </a:moveTo>
                <a:cubicBezTo>
                  <a:pt x="4" y="94"/>
                  <a:pt x="3" y="94"/>
                  <a:pt x="3" y="94"/>
                </a:cubicBezTo>
                <a:close/>
                <a:moveTo>
                  <a:pt x="3" y="94"/>
                </a:moveTo>
                <a:cubicBezTo>
                  <a:pt x="3" y="94"/>
                  <a:pt x="3" y="94"/>
                  <a:pt x="3" y="94"/>
                </a:cubicBezTo>
                <a:close/>
                <a:moveTo>
                  <a:pt x="3" y="95"/>
                </a:moveTo>
                <a:cubicBezTo>
                  <a:pt x="3" y="95"/>
                  <a:pt x="3" y="95"/>
                  <a:pt x="3" y="95"/>
                </a:cubicBezTo>
                <a:close/>
                <a:moveTo>
                  <a:pt x="3" y="95"/>
                </a:moveTo>
                <a:cubicBezTo>
                  <a:pt x="3" y="95"/>
                  <a:pt x="2" y="95"/>
                  <a:pt x="3" y="95"/>
                </a:cubicBezTo>
                <a:close/>
                <a:moveTo>
                  <a:pt x="209" y="97"/>
                </a:moveTo>
                <a:cubicBezTo>
                  <a:pt x="209" y="98"/>
                  <a:pt x="208" y="97"/>
                  <a:pt x="209" y="97"/>
                </a:cubicBezTo>
                <a:close/>
                <a:moveTo>
                  <a:pt x="2" y="99"/>
                </a:moveTo>
                <a:cubicBezTo>
                  <a:pt x="2" y="100"/>
                  <a:pt x="2" y="98"/>
                  <a:pt x="2" y="99"/>
                </a:cubicBezTo>
                <a:close/>
                <a:moveTo>
                  <a:pt x="2" y="103"/>
                </a:moveTo>
                <a:cubicBezTo>
                  <a:pt x="2" y="103"/>
                  <a:pt x="2" y="103"/>
                  <a:pt x="2" y="103"/>
                </a:cubicBezTo>
                <a:close/>
                <a:moveTo>
                  <a:pt x="207" y="105"/>
                </a:moveTo>
                <a:cubicBezTo>
                  <a:pt x="207" y="105"/>
                  <a:pt x="207" y="104"/>
                  <a:pt x="207" y="105"/>
                </a:cubicBezTo>
                <a:close/>
                <a:moveTo>
                  <a:pt x="2" y="106"/>
                </a:moveTo>
                <a:cubicBezTo>
                  <a:pt x="2" y="106"/>
                  <a:pt x="1" y="106"/>
                  <a:pt x="2" y="106"/>
                </a:cubicBezTo>
                <a:close/>
                <a:moveTo>
                  <a:pt x="4" y="112"/>
                </a:moveTo>
                <a:cubicBezTo>
                  <a:pt x="4" y="113"/>
                  <a:pt x="4" y="112"/>
                  <a:pt x="4" y="112"/>
                </a:cubicBezTo>
                <a:close/>
                <a:moveTo>
                  <a:pt x="5" y="112"/>
                </a:moveTo>
                <a:cubicBezTo>
                  <a:pt x="5" y="113"/>
                  <a:pt x="5" y="112"/>
                  <a:pt x="5" y="112"/>
                </a:cubicBezTo>
                <a:close/>
                <a:moveTo>
                  <a:pt x="3" y="113"/>
                </a:moveTo>
                <a:cubicBezTo>
                  <a:pt x="4" y="113"/>
                  <a:pt x="3" y="113"/>
                  <a:pt x="3" y="113"/>
                </a:cubicBezTo>
                <a:close/>
                <a:moveTo>
                  <a:pt x="4" y="113"/>
                </a:moveTo>
                <a:cubicBezTo>
                  <a:pt x="4" y="113"/>
                  <a:pt x="4" y="113"/>
                  <a:pt x="4" y="113"/>
                </a:cubicBezTo>
                <a:close/>
                <a:moveTo>
                  <a:pt x="3" y="114"/>
                </a:moveTo>
                <a:cubicBezTo>
                  <a:pt x="4" y="114"/>
                  <a:pt x="3" y="114"/>
                  <a:pt x="3" y="114"/>
                </a:cubicBezTo>
                <a:close/>
                <a:moveTo>
                  <a:pt x="207" y="115"/>
                </a:moveTo>
                <a:cubicBezTo>
                  <a:pt x="208" y="116"/>
                  <a:pt x="208" y="114"/>
                  <a:pt x="207" y="115"/>
                </a:cubicBezTo>
                <a:close/>
                <a:moveTo>
                  <a:pt x="3" y="115"/>
                </a:moveTo>
                <a:cubicBezTo>
                  <a:pt x="3" y="115"/>
                  <a:pt x="3" y="115"/>
                  <a:pt x="3" y="115"/>
                </a:cubicBezTo>
                <a:close/>
                <a:moveTo>
                  <a:pt x="3" y="116"/>
                </a:moveTo>
                <a:cubicBezTo>
                  <a:pt x="3" y="116"/>
                  <a:pt x="2" y="116"/>
                  <a:pt x="3" y="116"/>
                </a:cubicBezTo>
                <a:close/>
                <a:moveTo>
                  <a:pt x="3" y="117"/>
                </a:moveTo>
                <a:cubicBezTo>
                  <a:pt x="3" y="117"/>
                  <a:pt x="2" y="117"/>
                  <a:pt x="3" y="117"/>
                </a:cubicBezTo>
                <a:close/>
                <a:moveTo>
                  <a:pt x="2" y="118"/>
                </a:moveTo>
                <a:cubicBezTo>
                  <a:pt x="2" y="118"/>
                  <a:pt x="2" y="118"/>
                  <a:pt x="2" y="118"/>
                </a:cubicBezTo>
                <a:close/>
                <a:moveTo>
                  <a:pt x="208" y="130"/>
                </a:moveTo>
                <a:cubicBezTo>
                  <a:pt x="208" y="130"/>
                  <a:pt x="208" y="130"/>
                  <a:pt x="208" y="130"/>
                </a:cubicBezTo>
                <a:close/>
                <a:moveTo>
                  <a:pt x="208" y="131"/>
                </a:moveTo>
                <a:cubicBezTo>
                  <a:pt x="208" y="131"/>
                  <a:pt x="208" y="131"/>
                  <a:pt x="208" y="131"/>
                </a:cubicBezTo>
                <a:close/>
                <a:moveTo>
                  <a:pt x="4" y="132"/>
                </a:moveTo>
                <a:cubicBezTo>
                  <a:pt x="4" y="132"/>
                  <a:pt x="4" y="132"/>
                  <a:pt x="4" y="132"/>
                </a:cubicBezTo>
                <a:close/>
                <a:moveTo>
                  <a:pt x="4" y="133"/>
                </a:moveTo>
                <a:cubicBezTo>
                  <a:pt x="4" y="133"/>
                  <a:pt x="4" y="132"/>
                  <a:pt x="4" y="133"/>
                </a:cubicBezTo>
                <a:close/>
                <a:moveTo>
                  <a:pt x="209" y="134"/>
                </a:moveTo>
                <a:cubicBezTo>
                  <a:pt x="209" y="134"/>
                  <a:pt x="209" y="134"/>
                  <a:pt x="209" y="134"/>
                </a:cubicBezTo>
                <a:close/>
                <a:moveTo>
                  <a:pt x="3" y="135"/>
                </a:moveTo>
                <a:cubicBezTo>
                  <a:pt x="3" y="135"/>
                  <a:pt x="3" y="135"/>
                  <a:pt x="3" y="135"/>
                </a:cubicBezTo>
                <a:close/>
                <a:moveTo>
                  <a:pt x="203" y="148"/>
                </a:moveTo>
                <a:cubicBezTo>
                  <a:pt x="203" y="148"/>
                  <a:pt x="203" y="148"/>
                  <a:pt x="203" y="148"/>
                </a:cubicBezTo>
                <a:close/>
                <a:moveTo>
                  <a:pt x="149" y="165"/>
                </a:moveTo>
                <a:cubicBezTo>
                  <a:pt x="150" y="166"/>
                  <a:pt x="150" y="164"/>
                  <a:pt x="149" y="165"/>
                </a:cubicBezTo>
                <a:close/>
                <a:moveTo>
                  <a:pt x="136" y="173"/>
                </a:moveTo>
                <a:cubicBezTo>
                  <a:pt x="137" y="174"/>
                  <a:pt x="135" y="172"/>
                  <a:pt x="136" y="173"/>
                </a:cubicBezTo>
                <a:close/>
                <a:moveTo>
                  <a:pt x="137" y="173"/>
                </a:moveTo>
                <a:cubicBezTo>
                  <a:pt x="137" y="174"/>
                  <a:pt x="137" y="173"/>
                  <a:pt x="137" y="173"/>
                </a:cubicBezTo>
                <a:close/>
                <a:moveTo>
                  <a:pt x="137" y="174"/>
                </a:moveTo>
                <a:cubicBezTo>
                  <a:pt x="137" y="174"/>
                  <a:pt x="136" y="174"/>
                  <a:pt x="137" y="174"/>
                </a:cubicBezTo>
                <a:close/>
                <a:moveTo>
                  <a:pt x="159" y="188"/>
                </a:moveTo>
                <a:cubicBezTo>
                  <a:pt x="159" y="189"/>
                  <a:pt x="159" y="188"/>
                  <a:pt x="159" y="188"/>
                </a:cubicBezTo>
                <a:close/>
              </a:path>
            </a:pathLst>
          </a:custGeom>
          <a:solidFill>
            <a:srgbClr val="93B3D7">
              <a:alpha val="30980"/>
            </a:srgbClr>
          </a:solidFill>
          <a:ln>
            <a:noFill/>
          </a:ln>
        </p:spPr>
        <p:txBody>
          <a:bodyPr spcFirstLastPara="1" wrap="square" lIns="96750" tIns="48375" rIns="96750" bIns="4837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dirty="0"/>
              <a:t>“There are multiple versions of the same data.” (Finance)</a:t>
            </a:r>
            <a:endParaRPr sz="1100" dirty="0"/>
          </a:p>
          <a:p>
            <a:pPr marL="0" marR="0" lvl="0" indent="0" algn="ctr" rtl="0">
              <a:lnSpc>
                <a:spcPct val="100000"/>
              </a:lnSpc>
              <a:spcBef>
                <a:spcPts val="0"/>
              </a:spcBef>
              <a:spcAft>
                <a:spcPts val="0"/>
              </a:spcAft>
              <a:buClr>
                <a:srgbClr val="000000"/>
              </a:buClr>
              <a:buSzPts val="1100"/>
              <a:buFont typeface="Arial"/>
              <a:buNone/>
            </a:pPr>
            <a:endParaRPr sz="1100" b="1" i="0" u="none" strike="noStrike" cap="none" dirty="0">
              <a:solidFill>
                <a:srgbClr val="000000"/>
              </a:solidFill>
              <a:latin typeface="Arial"/>
              <a:ea typeface="Arial"/>
              <a:cs typeface="Arial"/>
              <a:sym typeface="Arial"/>
            </a:endParaRPr>
          </a:p>
        </p:txBody>
      </p:sp>
      <p:sp>
        <p:nvSpPr>
          <p:cNvPr id="430" name="Google Shape;430;ge9285175ea_0_84"/>
          <p:cNvSpPr/>
          <p:nvPr/>
        </p:nvSpPr>
        <p:spPr>
          <a:xfrm>
            <a:off x="6113425" y="2038876"/>
            <a:ext cx="1340975" cy="1159600"/>
          </a:xfrm>
          <a:custGeom>
            <a:avLst/>
            <a:gdLst/>
            <a:ahLst/>
            <a:cxnLst/>
            <a:rect l="l" t="t" r="r" b="b"/>
            <a:pathLst>
              <a:path w="211" h="190" extrusionOk="0">
                <a:moveTo>
                  <a:pt x="124" y="1"/>
                </a:moveTo>
                <a:cubicBezTo>
                  <a:pt x="125" y="1"/>
                  <a:pt x="124" y="1"/>
                  <a:pt x="124" y="1"/>
                </a:cubicBezTo>
                <a:cubicBezTo>
                  <a:pt x="132" y="0"/>
                  <a:pt x="142" y="2"/>
                  <a:pt x="154" y="1"/>
                </a:cubicBezTo>
                <a:cubicBezTo>
                  <a:pt x="154" y="1"/>
                  <a:pt x="153" y="1"/>
                  <a:pt x="153" y="1"/>
                </a:cubicBezTo>
                <a:cubicBezTo>
                  <a:pt x="154" y="1"/>
                  <a:pt x="154" y="1"/>
                  <a:pt x="154" y="2"/>
                </a:cubicBezTo>
                <a:cubicBezTo>
                  <a:pt x="154" y="1"/>
                  <a:pt x="155" y="1"/>
                  <a:pt x="155" y="2"/>
                </a:cubicBezTo>
                <a:cubicBezTo>
                  <a:pt x="156" y="1"/>
                  <a:pt x="165" y="0"/>
                  <a:pt x="166" y="3"/>
                </a:cubicBezTo>
                <a:cubicBezTo>
                  <a:pt x="167" y="1"/>
                  <a:pt x="170" y="4"/>
                  <a:pt x="171" y="3"/>
                </a:cubicBezTo>
                <a:cubicBezTo>
                  <a:pt x="172" y="3"/>
                  <a:pt x="172" y="4"/>
                  <a:pt x="174" y="3"/>
                </a:cubicBezTo>
                <a:cubicBezTo>
                  <a:pt x="174" y="2"/>
                  <a:pt x="172" y="4"/>
                  <a:pt x="172" y="3"/>
                </a:cubicBezTo>
                <a:cubicBezTo>
                  <a:pt x="171" y="3"/>
                  <a:pt x="175" y="2"/>
                  <a:pt x="175" y="3"/>
                </a:cubicBezTo>
                <a:cubicBezTo>
                  <a:pt x="176" y="2"/>
                  <a:pt x="179" y="3"/>
                  <a:pt x="180" y="2"/>
                </a:cubicBezTo>
                <a:cubicBezTo>
                  <a:pt x="181" y="2"/>
                  <a:pt x="188" y="2"/>
                  <a:pt x="188" y="4"/>
                </a:cubicBezTo>
                <a:cubicBezTo>
                  <a:pt x="189" y="3"/>
                  <a:pt x="189" y="4"/>
                  <a:pt x="189" y="4"/>
                </a:cubicBezTo>
                <a:cubicBezTo>
                  <a:pt x="191" y="4"/>
                  <a:pt x="192" y="5"/>
                  <a:pt x="195" y="4"/>
                </a:cubicBezTo>
                <a:cubicBezTo>
                  <a:pt x="194" y="5"/>
                  <a:pt x="195" y="5"/>
                  <a:pt x="194" y="6"/>
                </a:cubicBezTo>
                <a:cubicBezTo>
                  <a:pt x="196" y="8"/>
                  <a:pt x="202" y="6"/>
                  <a:pt x="202" y="8"/>
                </a:cubicBezTo>
                <a:cubicBezTo>
                  <a:pt x="202" y="8"/>
                  <a:pt x="202" y="8"/>
                  <a:pt x="203" y="8"/>
                </a:cubicBezTo>
                <a:cubicBezTo>
                  <a:pt x="203" y="8"/>
                  <a:pt x="203" y="8"/>
                  <a:pt x="202" y="8"/>
                </a:cubicBezTo>
                <a:cubicBezTo>
                  <a:pt x="204" y="9"/>
                  <a:pt x="205" y="11"/>
                  <a:pt x="207" y="12"/>
                </a:cubicBezTo>
                <a:cubicBezTo>
                  <a:pt x="206" y="13"/>
                  <a:pt x="207" y="13"/>
                  <a:pt x="208" y="14"/>
                </a:cubicBezTo>
                <a:cubicBezTo>
                  <a:pt x="207" y="16"/>
                  <a:pt x="207" y="17"/>
                  <a:pt x="208" y="19"/>
                </a:cubicBezTo>
                <a:cubicBezTo>
                  <a:pt x="208" y="19"/>
                  <a:pt x="208" y="19"/>
                  <a:pt x="207" y="19"/>
                </a:cubicBezTo>
                <a:cubicBezTo>
                  <a:pt x="207" y="20"/>
                  <a:pt x="208" y="21"/>
                  <a:pt x="207" y="22"/>
                </a:cubicBezTo>
                <a:cubicBezTo>
                  <a:pt x="210" y="24"/>
                  <a:pt x="209" y="27"/>
                  <a:pt x="209" y="30"/>
                </a:cubicBezTo>
                <a:cubicBezTo>
                  <a:pt x="207" y="29"/>
                  <a:pt x="208" y="31"/>
                  <a:pt x="207" y="32"/>
                </a:cubicBezTo>
                <a:cubicBezTo>
                  <a:pt x="208" y="32"/>
                  <a:pt x="207" y="32"/>
                  <a:pt x="207" y="33"/>
                </a:cubicBezTo>
                <a:cubicBezTo>
                  <a:pt x="208" y="33"/>
                  <a:pt x="209" y="35"/>
                  <a:pt x="209" y="37"/>
                </a:cubicBezTo>
                <a:cubicBezTo>
                  <a:pt x="209" y="38"/>
                  <a:pt x="208" y="37"/>
                  <a:pt x="208" y="38"/>
                </a:cubicBezTo>
                <a:cubicBezTo>
                  <a:pt x="208" y="37"/>
                  <a:pt x="207" y="40"/>
                  <a:pt x="207" y="38"/>
                </a:cubicBezTo>
                <a:cubicBezTo>
                  <a:pt x="206" y="38"/>
                  <a:pt x="207" y="40"/>
                  <a:pt x="208" y="39"/>
                </a:cubicBezTo>
                <a:cubicBezTo>
                  <a:pt x="207" y="40"/>
                  <a:pt x="207" y="41"/>
                  <a:pt x="208" y="42"/>
                </a:cubicBezTo>
                <a:cubicBezTo>
                  <a:pt x="208" y="42"/>
                  <a:pt x="207" y="42"/>
                  <a:pt x="206" y="42"/>
                </a:cubicBezTo>
                <a:cubicBezTo>
                  <a:pt x="206" y="43"/>
                  <a:pt x="207" y="43"/>
                  <a:pt x="207" y="42"/>
                </a:cubicBezTo>
                <a:cubicBezTo>
                  <a:pt x="207" y="45"/>
                  <a:pt x="208" y="46"/>
                  <a:pt x="207" y="48"/>
                </a:cubicBezTo>
                <a:cubicBezTo>
                  <a:pt x="206" y="48"/>
                  <a:pt x="207" y="50"/>
                  <a:pt x="206" y="49"/>
                </a:cubicBezTo>
                <a:cubicBezTo>
                  <a:pt x="206" y="49"/>
                  <a:pt x="206" y="50"/>
                  <a:pt x="205" y="50"/>
                </a:cubicBezTo>
                <a:cubicBezTo>
                  <a:pt x="208" y="51"/>
                  <a:pt x="206" y="55"/>
                  <a:pt x="209" y="56"/>
                </a:cubicBezTo>
                <a:cubicBezTo>
                  <a:pt x="208" y="56"/>
                  <a:pt x="208" y="56"/>
                  <a:pt x="208" y="56"/>
                </a:cubicBezTo>
                <a:cubicBezTo>
                  <a:pt x="210" y="59"/>
                  <a:pt x="208" y="61"/>
                  <a:pt x="209" y="65"/>
                </a:cubicBezTo>
                <a:cubicBezTo>
                  <a:pt x="209" y="66"/>
                  <a:pt x="209" y="65"/>
                  <a:pt x="208" y="65"/>
                </a:cubicBezTo>
                <a:cubicBezTo>
                  <a:pt x="208" y="65"/>
                  <a:pt x="209" y="65"/>
                  <a:pt x="209" y="66"/>
                </a:cubicBezTo>
                <a:cubicBezTo>
                  <a:pt x="208" y="65"/>
                  <a:pt x="208" y="67"/>
                  <a:pt x="209" y="68"/>
                </a:cubicBezTo>
                <a:cubicBezTo>
                  <a:pt x="208" y="68"/>
                  <a:pt x="208" y="68"/>
                  <a:pt x="208" y="67"/>
                </a:cubicBezTo>
                <a:cubicBezTo>
                  <a:pt x="207" y="68"/>
                  <a:pt x="209" y="69"/>
                  <a:pt x="209" y="70"/>
                </a:cubicBezTo>
                <a:cubicBezTo>
                  <a:pt x="207" y="74"/>
                  <a:pt x="210" y="77"/>
                  <a:pt x="209" y="82"/>
                </a:cubicBezTo>
                <a:cubicBezTo>
                  <a:pt x="211" y="81"/>
                  <a:pt x="208" y="82"/>
                  <a:pt x="210" y="82"/>
                </a:cubicBezTo>
                <a:cubicBezTo>
                  <a:pt x="209" y="83"/>
                  <a:pt x="209" y="83"/>
                  <a:pt x="209" y="83"/>
                </a:cubicBezTo>
                <a:cubicBezTo>
                  <a:pt x="209" y="84"/>
                  <a:pt x="209" y="86"/>
                  <a:pt x="209" y="87"/>
                </a:cubicBezTo>
                <a:cubicBezTo>
                  <a:pt x="209" y="88"/>
                  <a:pt x="209" y="88"/>
                  <a:pt x="209" y="89"/>
                </a:cubicBezTo>
                <a:cubicBezTo>
                  <a:pt x="209" y="89"/>
                  <a:pt x="209" y="89"/>
                  <a:pt x="209" y="89"/>
                </a:cubicBezTo>
                <a:cubicBezTo>
                  <a:pt x="209" y="89"/>
                  <a:pt x="209" y="90"/>
                  <a:pt x="208" y="90"/>
                </a:cubicBezTo>
                <a:cubicBezTo>
                  <a:pt x="208" y="92"/>
                  <a:pt x="208" y="93"/>
                  <a:pt x="207" y="94"/>
                </a:cubicBezTo>
                <a:cubicBezTo>
                  <a:pt x="207" y="94"/>
                  <a:pt x="208" y="94"/>
                  <a:pt x="208" y="94"/>
                </a:cubicBezTo>
                <a:cubicBezTo>
                  <a:pt x="209" y="94"/>
                  <a:pt x="208" y="95"/>
                  <a:pt x="209" y="95"/>
                </a:cubicBezTo>
                <a:cubicBezTo>
                  <a:pt x="209" y="98"/>
                  <a:pt x="210" y="100"/>
                  <a:pt x="210" y="102"/>
                </a:cubicBezTo>
                <a:cubicBezTo>
                  <a:pt x="210" y="103"/>
                  <a:pt x="209" y="103"/>
                  <a:pt x="209" y="104"/>
                </a:cubicBezTo>
                <a:cubicBezTo>
                  <a:pt x="208" y="104"/>
                  <a:pt x="208" y="103"/>
                  <a:pt x="208" y="103"/>
                </a:cubicBezTo>
                <a:cubicBezTo>
                  <a:pt x="208" y="104"/>
                  <a:pt x="209" y="107"/>
                  <a:pt x="209" y="106"/>
                </a:cubicBezTo>
                <a:cubicBezTo>
                  <a:pt x="210" y="106"/>
                  <a:pt x="210" y="107"/>
                  <a:pt x="210" y="107"/>
                </a:cubicBezTo>
                <a:cubicBezTo>
                  <a:pt x="209" y="107"/>
                  <a:pt x="209" y="112"/>
                  <a:pt x="209" y="114"/>
                </a:cubicBezTo>
                <a:cubicBezTo>
                  <a:pt x="208" y="113"/>
                  <a:pt x="209" y="114"/>
                  <a:pt x="208" y="114"/>
                </a:cubicBezTo>
                <a:cubicBezTo>
                  <a:pt x="208" y="114"/>
                  <a:pt x="208" y="114"/>
                  <a:pt x="208" y="114"/>
                </a:cubicBezTo>
                <a:cubicBezTo>
                  <a:pt x="208" y="114"/>
                  <a:pt x="208" y="114"/>
                  <a:pt x="208" y="114"/>
                </a:cubicBezTo>
                <a:cubicBezTo>
                  <a:pt x="208" y="115"/>
                  <a:pt x="208" y="115"/>
                  <a:pt x="208" y="116"/>
                </a:cubicBezTo>
                <a:cubicBezTo>
                  <a:pt x="208" y="115"/>
                  <a:pt x="209" y="115"/>
                  <a:pt x="209" y="115"/>
                </a:cubicBezTo>
                <a:cubicBezTo>
                  <a:pt x="209" y="118"/>
                  <a:pt x="209" y="126"/>
                  <a:pt x="209" y="128"/>
                </a:cubicBezTo>
                <a:cubicBezTo>
                  <a:pt x="208" y="127"/>
                  <a:pt x="208" y="128"/>
                  <a:pt x="208" y="128"/>
                </a:cubicBezTo>
                <a:cubicBezTo>
                  <a:pt x="209" y="128"/>
                  <a:pt x="208" y="128"/>
                  <a:pt x="208" y="129"/>
                </a:cubicBezTo>
                <a:cubicBezTo>
                  <a:pt x="209" y="128"/>
                  <a:pt x="208" y="134"/>
                  <a:pt x="210" y="133"/>
                </a:cubicBezTo>
                <a:cubicBezTo>
                  <a:pt x="210" y="134"/>
                  <a:pt x="210" y="134"/>
                  <a:pt x="210" y="134"/>
                </a:cubicBezTo>
                <a:cubicBezTo>
                  <a:pt x="211" y="134"/>
                  <a:pt x="210" y="135"/>
                  <a:pt x="209" y="134"/>
                </a:cubicBezTo>
                <a:cubicBezTo>
                  <a:pt x="210" y="137"/>
                  <a:pt x="210" y="145"/>
                  <a:pt x="207" y="146"/>
                </a:cubicBezTo>
                <a:cubicBezTo>
                  <a:pt x="206" y="146"/>
                  <a:pt x="207" y="147"/>
                  <a:pt x="207" y="147"/>
                </a:cubicBezTo>
                <a:cubicBezTo>
                  <a:pt x="207" y="148"/>
                  <a:pt x="207" y="146"/>
                  <a:pt x="206" y="146"/>
                </a:cubicBezTo>
                <a:cubicBezTo>
                  <a:pt x="205" y="148"/>
                  <a:pt x="203" y="148"/>
                  <a:pt x="202" y="149"/>
                </a:cubicBezTo>
                <a:cubicBezTo>
                  <a:pt x="201" y="149"/>
                  <a:pt x="201" y="148"/>
                  <a:pt x="201" y="148"/>
                </a:cubicBezTo>
                <a:cubicBezTo>
                  <a:pt x="200" y="149"/>
                  <a:pt x="200" y="149"/>
                  <a:pt x="198" y="149"/>
                </a:cubicBezTo>
                <a:cubicBezTo>
                  <a:pt x="199" y="150"/>
                  <a:pt x="197" y="150"/>
                  <a:pt x="196" y="150"/>
                </a:cubicBezTo>
                <a:cubicBezTo>
                  <a:pt x="196" y="150"/>
                  <a:pt x="196" y="151"/>
                  <a:pt x="196" y="151"/>
                </a:cubicBezTo>
                <a:cubicBezTo>
                  <a:pt x="191" y="151"/>
                  <a:pt x="182" y="154"/>
                  <a:pt x="179" y="150"/>
                </a:cubicBezTo>
                <a:cubicBezTo>
                  <a:pt x="178" y="151"/>
                  <a:pt x="177" y="152"/>
                  <a:pt x="176" y="151"/>
                </a:cubicBezTo>
                <a:cubicBezTo>
                  <a:pt x="176" y="151"/>
                  <a:pt x="176" y="151"/>
                  <a:pt x="176" y="151"/>
                </a:cubicBezTo>
                <a:cubicBezTo>
                  <a:pt x="176" y="152"/>
                  <a:pt x="174" y="150"/>
                  <a:pt x="173" y="152"/>
                </a:cubicBezTo>
                <a:cubicBezTo>
                  <a:pt x="173" y="151"/>
                  <a:pt x="173" y="151"/>
                  <a:pt x="173" y="151"/>
                </a:cubicBezTo>
                <a:cubicBezTo>
                  <a:pt x="173" y="151"/>
                  <a:pt x="172" y="151"/>
                  <a:pt x="172" y="151"/>
                </a:cubicBezTo>
                <a:cubicBezTo>
                  <a:pt x="173" y="152"/>
                  <a:pt x="170" y="153"/>
                  <a:pt x="169" y="152"/>
                </a:cubicBezTo>
                <a:cubicBezTo>
                  <a:pt x="170" y="153"/>
                  <a:pt x="168" y="153"/>
                  <a:pt x="167" y="153"/>
                </a:cubicBezTo>
                <a:cubicBezTo>
                  <a:pt x="167" y="152"/>
                  <a:pt x="166" y="152"/>
                  <a:pt x="166" y="151"/>
                </a:cubicBezTo>
                <a:cubicBezTo>
                  <a:pt x="165" y="152"/>
                  <a:pt x="166" y="153"/>
                  <a:pt x="165" y="152"/>
                </a:cubicBezTo>
                <a:cubicBezTo>
                  <a:pt x="162" y="155"/>
                  <a:pt x="150" y="151"/>
                  <a:pt x="146" y="155"/>
                </a:cubicBezTo>
                <a:cubicBezTo>
                  <a:pt x="147" y="156"/>
                  <a:pt x="147" y="156"/>
                  <a:pt x="146" y="156"/>
                </a:cubicBezTo>
                <a:cubicBezTo>
                  <a:pt x="146" y="157"/>
                  <a:pt x="147" y="157"/>
                  <a:pt x="146" y="158"/>
                </a:cubicBezTo>
                <a:cubicBezTo>
                  <a:pt x="147" y="158"/>
                  <a:pt x="147" y="158"/>
                  <a:pt x="147" y="160"/>
                </a:cubicBezTo>
                <a:cubicBezTo>
                  <a:pt x="147" y="160"/>
                  <a:pt x="147" y="159"/>
                  <a:pt x="146" y="159"/>
                </a:cubicBezTo>
                <a:cubicBezTo>
                  <a:pt x="146" y="160"/>
                  <a:pt x="149" y="162"/>
                  <a:pt x="147" y="161"/>
                </a:cubicBezTo>
                <a:cubicBezTo>
                  <a:pt x="150" y="163"/>
                  <a:pt x="151" y="168"/>
                  <a:pt x="152" y="170"/>
                </a:cubicBezTo>
                <a:cubicBezTo>
                  <a:pt x="152" y="171"/>
                  <a:pt x="152" y="170"/>
                  <a:pt x="151" y="171"/>
                </a:cubicBezTo>
                <a:cubicBezTo>
                  <a:pt x="151" y="171"/>
                  <a:pt x="153" y="173"/>
                  <a:pt x="151" y="173"/>
                </a:cubicBezTo>
                <a:cubicBezTo>
                  <a:pt x="152" y="173"/>
                  <a:pt x="152" y="173"/>
                  <a:pt x="152" y="173"/>
                </a:cubicBezTo>
                <a:cubicBezTo>
                  <a:pt x="152" y="173"/>
                  <a:pt x="152" y="173"/>
                  <a:pt x="152" y="173"/>
                </a:cubicBezTo>
                <a:cubicBezTo>
                  <a:pt x="153" y="173"/>
                  <a:pt x="153" y="173"/>
                  <a:pt x="153" y="174"/>
                </a:cubicBezTo>
                <a:cubicBezTo>
                  <a:pt x="153" y="174"/>
                  <a:pt x="153" y="173"/>
                  <a:pt x="154" y="173"/>
                </a:cubicBezTo>
                <a:cubicBezTo>
                  <a:pt x="156" y="175"/>
                  <a:pt x="155" y="177"/>
                  <a:pt x="156" y="180"/>
                </a:cubicBezTo>
                <a:cubicBezTo>
                  <a:pt x="156" y="180"/>
                  <a:pt x="156" y="180"/>
                  <a:pt x="155" y="180"/>
                </a:cubicBezTo>
                <a:cubicBezTo>
                  <a:pt x="157" y="181"/>
                  <a:pt x="159" y="183"/>
                  <a:pt x="158" y="185"/>
                </a:cubicBezTo>
                <a:cubicBezTo>
                  <a:pt x="159" y="185"/>
                  <a:pt x="159" y="188"/>
                  <a:pt x="160" y="188"/>
                </a:cubicBezTo>
                <a:cubicBezTo>
                  <a:pt x="159" y="189"/>
                  <a:pt x="159" y="189"/>
                  <a:pt x="158" y="189"/>
                </a:cubicBezTo>
                <a:cubicBezTo>
                  <a:pt x="158" y="189"/>
                  <a:pt x="158" y="189"/>
                  <a:pt x="158" y="189"/>
                </a:cubicBezTo>
                <a:cubicBezTo>
                  <a:pt x="153" y="190"/>
                  <a:pt x="151" y="185"/>
                  <a:pt x="148" y="184"/>
                </a:cubicBezTo>
                <a:cubicBezTo>
                  <a:pt x="148" y="184"/>
                  <a:pt x="148" y="183"/>
                  <a:pt x="147" y="182"/>
                </a:cubicBezTo>
                <a:cubicBezTo>
                  <a:pt x="147" y="183"/>
                  <a:pt x="147" y="183"/>
                  <a:pt x="148" y="183"/>
                </a:cubicBezTo>
                <a:cubicBezTo>
                  <a:pt x="148" y="183"/>
                  <a:pt x="147" y="182"/>
                  <a:pt x="147" y="182"/>
                </a:cubicBezTo>
                <a:cubicBezTo>
                  <a:pt x="143" y="182"/>
                  <a:pt x="141" y="178"/>
                  <a:pt x="138" y="177"/>
                </a:cubicBezTo>
                <a:cubicBezTo>
                  <a:pt x="138" y="177"/>
                  <a:pt x="139" y="176"/>
                  <a:pt x="137" y="177"/>
                </a:cubicBezTo>
                <a:cubicBezTo>
                  <a:pt x="138" y="176"/>
                  <a:pt x="137" y="174"/>
                  <a:pt x="136" y="174"/>
                </a:cubicBezTo>
                <a:cubicBezTo>
                  <a:pt x="136" y="173"/>
                  <a:pt x="135" y="174"/>
                  <a:pt x="136" y="173"/>
                </a:cubicBezTo>
                <a:cubicBezTo>
                  <a:pt x="135" y="173"/>
                  <a:pt x="134" y="171"/>
                  <a:pt x="133" y="171"/>
                </a:cubicBezTo>
                <a:cubicBezTo>
                  <a:pt x="132" y="172"/>
                  <a:pt x="131" y="171"/>
                  <a:pt x="130" y="172"/>
                </a:cubicBezTo>
                <a:cubicBezTo>
                  <a:pt x="127" y="170"/>
                  <a:pt x="123" y="167"/>
                  <a:pt x="121" y="165"/>
                </a:cubicBezTo>
                <a:cubicBezTo>
                  <a:pt x="120" y="165"/>
                  <a:pt x="121" y="165"/>
                  <a:pt x="121" y="165"/>
                </a:cubicBezTo>
                <a:cubicBezTo>
                  <a:pt x="119" y="163"/>
                  <a:pt x="115" y="160"/>
                  <a:pt x="112" y="157"/>
                </a:cubicBezTo>
                <a:cubicBezTo>
                  <a:pt x="109" y="158"/>
                  <a:pt x="106" y="156"/>
                  <a:pt x="104" y="154"/>
                </a:cubicBezTo>
                <a:cubicBezTo>
                  <a:pt x="102" y="155"/>
                  <a:pt x="99" y="155"/>
                  <a:pt x="98" y="153"/>
                </a:cubicBezTo>
                <a:cubicBezTo>
                  <a:pt x="96" y="153"/>
                  <a:pt x="96" y="154"/>
                  <a:pt x="95" y="154"/>
                </a:cubicBezTo>
                <a:cubicBezTo>
                  <a:pt x="95" y="154"/>
                  <a:pt x="95" y="154"/>
                  <a:pt x="96" y="154"/>
                </a:cubicBezTo>
                <a:cubicBezTo>
                  <a:pt x="96" y="154"/>
                  <a:pt x="95" y="154"/>
                  <a:pt x="95" y="154"/>
                </a:cubicBezTo>
                <a:cubicBezTo>
                  <a:pt x="91" y="157"/>
                  <a:pt x="88" y="155"/>
                  <a:pt x="84" y="156"/>
                </a:cubicBezTo>
                <a:cubicBezTo>
                  <a:pt x="84" y="155"/>
                  <a:pt x="82" y="153"/>
                  <a:pt x="81" y="152"/>
                </a:cubicBezTo>
                <a:cubicBezTo>
                  <a:pt x="80" y="152"/>
                  <a:pt x="80" y="153"/>
                  <a:pt x="79" y="153"/>
                </a:cubicBezTo>
                <a:cubicBezTo>
                  <a:pt x="79" y="154"/>
                  <a:pt x="77" y="155"/>
                  <a:pt x="76" y="155"/>
                </a:cubicBezTo>
                <a:cubicBezTo>
                  <a:pt x="76" y="156"/>
                  <a:pt x="74" y="155"/>
                  <a:pt x="73" y="156"/>
                </a:cubicBezTo>
                <a:cubicBezTo>
                  <a:pt x="73" y="154"/>
                  <a:pt x="71" y="155"/>
                  <a:pt x="71" y="153"/>
                </a:cubicBezTo>
                <a:cubicBezTo>
                  <a:pt x="70" y="153"/>
                  <a:pt x="71" y="154"/>
                  <a:pt x="70" y="154"/>
                </a:cubicBezTo>
                <a:cubicBezTo>
                  <a:pt x="70" y="154"/>
                  <a:pt x="70" y="153"/>
                  <a:pt x="70" y="154"/>
                </a:cubicBezTo>
                <a:cubicBezTo>
                  <a:pt x="69" y="153"/>
                  <a:pt x="70" y="153"/>
                  <a:pt x="69" y="152"/>
                </a:cubicBezTo>
                <a:cubicBezTo>
                  <a:pt x="64" y="155"/>
                  <a:pt x="60" y="153"/>
                  <a:pt x="54" y="152"/>
                </a:cubicBezTo>
                <a:cubicBezTo>
                  <a:pt x="55" y="153"/>
                  <a:pt x="53" y="151"/>
                  <a:pt x="53" y="153"/>
                </a:cubicBezTo>
                <a:cubicBezTo>
                  <a:pt x="49" y="151"/>
                  <a:pt x="48" y="154"/>
                  <a:pt x="43" y="153"/>
                </a:cubicBezTo>
                <a:cubicBezTo>
                  <a:pt x="41" y="153"/>
                  <a:pt x="38" y="152"/>
                  <a:pt x="36" y="153"/>
                </a:cubicBezTo>
                <a:cubicBezTo>
                  <a:pt x="35" y="151"/>
                  <a:pt x="32" y="153"/>
                  <a:pt x="30" y="153"/>
                </a:cubicBezTo>
                <a:cubicBezTo>
                  <a:pt x="30" y="153"/>
                  <a:pt x="30" y="153"/>
                  <a:pt x="30" y="152"/>
                </a:cubicBezTo>
                <a:cubicBezTo>
                  <a:pt x="25" y="151"/>
                  <a:pt x="18" y="156"/>
                  <a:pt x="13" y="150"/>
                </a:cubicBezTo>
                <a:cubicBezTo>
                  <a:pt x="12" y="150"/>
                  <a:pt x="12" y="151"/>
                  <a:pt x="11" y="151"/>
                </a:cubicBezTo>
                <a:cubicBezTo>
                  <a:pt x="10" y="151"/>
                  <a:pt x="9" y="150"/>
                  <a:pt x="9" y="150"/>
                </a:cubicBezTo>
                <a:cubicBezTo>
                  <a:pt x="8" y="149"/>
                  <a:pt x="6" y="147"/>
                  <a:pt x="6" y="145"/>
                </a:cubicBezTo>
                <a:cubicBezTo>
                  <a:pt x="7" y="143"/>
                  <a:pt x="6" y="141"/>
                  <a:pt x="4" y="141"/>
                </a:cubicBezTo>
                <a:cubicBezTo>
                  <a:pt x="5" y="141"/>
                  <a:pt x="3" y="139"/>
                  <a:pt x="4" y="139"/>
                </a:cubicBezTo>
                <a:cubicBezTo>
                  <a:pt x="3" y="139"/>
                  <a:pt x="3" y="136"/>
                  <a:pt x="2" y="137"/>
                </a:cubicBezTo>
                <a:cubicBezTo>
                  <a:pt x="3" y="133"/>
                  <a:pt x="3" y="131"/>
                  <a:pt x="3" y="126"/>
                </a:cubicBezTo>
                <a:cubicBezTo>
                  <a:pt x="3" y="126"/>
                  <a:pt x="2" y="126"/>
                  <a:pt x="2" y="126"/>
                </a:cubicBezTo>
                <a:cubicBezTo>
                  <a:pt x="2" y="125"/>
                  <a:pt x="1" y="125"/>
                  <a:pt x="2" y="124"/>
                </a:cubicBezTo>
                <a:cubicBezTo>
                  <a:pt x="3" y="122"/>
                  <a:pt x="0" y="119"/>
                  <a:pt x="2" y="116"/>
                </a:cubicBezTo>
                <a:cubicBezTo>
                  <a:pt x="1" y="117"/>
                  <a:pt x="2" y="116"/>
                  <a:pt x="1" y="116"/>
                </a:cubicBezTo>
                <a:cubicBezTo>
                  <a:pt x="1" y="115"/>
                  <a:pt x="2" y="116"/>
                  <a:pt x="2" y="116"/>
                </a:cubicBezTo>
                <a:cubicBezTo>
                  <a:pt x="2" y="116"/>
                  <a:pt x="3" y="114"/>
                  <a:pt x="2" y="114"/>
                </a:cubicBezTo>
                <a:cubicBezTo>
                  <a:pt x="2" y="113"/>
                  <a:pt x="3" y="114"/>
                  <a:pt x="3" y="114"/>
                </a:cubicBezTo>
                <a:cubicBezTo>
                  <a:pt x="3" y="114"/>
                  <a:pt x="3" y="113"/>
                  <a:pt x="3" y="112"/>
                </a:cubicBezTo>
                <a:cubicBezTo>
                  <a:pt x="4" y="113"/>
                  <a:pt x="3" y="112"/>
                  <a:pt x="4" y="112"/>
                </a:cubicBezTo>
                <a:cubicBezTo>
                  <a:pt x="3" y="110"/>
                  <a:pt x="3" y="109"/>
                  <a:pt x="2" y="108"/>
                </a:cubicBezTo>
                <a:cubicBezTo>
                  <a:pt x="2" y="108"/>
                  <a:pt x="2" y="108"/>
                  <a:pt x="1" y="108"/>
                </a:cubicBezTo>
                <a:cubicBezTo>
                  <a:pt x="2" y="107"/>
                  <a:pt x="1" y="107"/>
                  <a:pt x="1" y="106"/>
                </a:cubicBezTo>
                <a:cubicBezTo>
                  <a:pt x="1" y="106"/>
                  <a:pt x="1" y="106"/>
                  <a:pt x="2" y="106"/>
                </a:cubicBezTo>
                <a:cubicBezTo>
                  <a:pt x="1" y="106"/>
                  <a:pt x="1" y="106"/>
                  <a:pt x="1" y="106"/>
                </a:cubicBezTo>
                <a:cubicBezTo>
                  <a:pt x="1" y="105"/>
                  <a:pt x="2" y="105"/>
                  <a:pt x="2" y="105"/>
                </a:cubicBezTo>
                <a:cubicBezTo>
                  <a:pt x="2" y="104"/>
                  <a:pt x="2" y="104"/>
                  <a:pt x="1" y="104"/>
                </a:cubicBezTo>
                <a:cubicBezTo>
                  <a:pt x="1" y="102"/>
                  <a:pt x="3" y="101"/>
                  <a:pt x="1" y="101"/>
                </a:cubicBezTo>
                <a:cubicBezTo>
                  <a:pt x="1" y="100"/>
                  <a:pt x="2" y="100"/>
                  <a:pt x="2" y="99"/>
                </a:cubicBezTo>
                <a:cubicBezTo>
                  <a:pt x="1" y="100"/>
                  <a:pt x="1" y="100"/>
                  <a:pt x="1" y="100"/>
                </a:cubicBezTo>
                <a:cubicBezTo>
                  <a:pt x="1" y="100"/>
                  <a:pt x="1" y="100"/>
                  <a:pt x="1" y="99"/>
                </a:cubicBezTo>
                <a:cubicBezTo>
                  <a:pt x="2" y="99"/>
                  <a:pt x="2" y="99"/>
                  <a:pt x="1" y="98"/>
                </a:cubicBezTo>
                <a:cubicBezTo>
                  <a:pt x="3" y="99"/>
                  <a:pt x="1" y="97"/>
                  <a:pt x="2" y="97"/>
                </a:cubicBezTo>
                <a:cubicBezTo>
                  <a:pt x="2" y="97"/>
                  <a:pt x="2" y="97"/>
                  <a:pt x="2" y="97"/>
                </a:cubicBezTo>
                <a:cubicBezTo>
                  <a:pt x="3" y="96"/>
                  <a:pt x="1" y="96"/>
                  <a:pt x="3" y="96"/>
                </a:cubicBezTo>
                <a:cubicBezTo>
                  <a:pt x="2" y="95"/>
                  <a:pt x="3" y="94"/>
                  <a:pt x="2" y="94"/>
                </a:cubicBezTo>
                <a:cubicBezTo>
                  <a:pt x="3" y="94"/>
                  <a:pt x="2" y="93"/>
                  <a:pt x="3" y="93"/>
                </a:cubicBezTo>
                <a:cubicBezTo>
                  <a:pt x="3" y="93"/>
                  <a:pt x="3" y="91"/>
                  <a:pt x="3" y="92"/>
                </a:cubicBezTo>
                <a:cubicBezTo>
                  <a:pt x="4" y="92"/>
                  <a:pt x="2" y="91"/>
                  <a:pt x="3" y="91"/>
                </a:cubicBezTo>
                <a:cubicBezTo>
                  <a:pt x="0" y="89"/>
                  <a:pt x="1" y="86"/>
                  <a:pt x="2" y="83"/>
                </a:cubicBezTo>
                <a:cubicBezTo>
                  <a:pt x="1" y="84"/>
                  <a:pt x="2" y="82"/>
                  <a:pt x="3" y="82"/>
                </a:cubicBezTo>
                <a:cubicBezTo>
                  <a:pt x="2" y="82"/>
                  <a:pt x="2" y="82"/>
                  <a:pt x="2" y="82"/>
                </a:cubicBezTo>
                <a:cubicBezTo>
                  <a:pt x="3" y="82"/>
                  <a:pt x="5" y="78"/>
                  <a:pt x="2" y="78"/>
                </a:cubicBezTo>
                <a:cubicBezTo>
                  <a:pt x="2" y="76"/>
                  <a:pt x="3" y="78"/>
                  <a:pt x="2" y="76"/>
                </a:cubicBezTo>
                <a:cubicBezTo>
                  <a:pt x="2" y="77"/>
                  <a:pt x="3" y="76"/>
                  <a:pt x="3" y="75"/>
                </a:cubicBezTo>
                <a:cubicBezTo>
                  <a:pt x="3" y="76"/>
                  <a:pt x="3" y="77"/>
                  <a:pt x="4" y="77"/>
                </a:cubicBezTo>
                <a:cubicBezTo>
                  <a:pt x="3" y="76"/>
                  <a:pt x="4" y="76"/>
                  <a:pt x="3" y="75"/>
                </a:cubicBezTo>
                <a:cubicBezTo>
                  <a:pt x="3" y="75"/>
                  <a:pt x="4" y="74"/>
                  <a:pt x="3" y="74"/>
                </a:cubicBezTo>
                <a:cubicBezTo>
                  <a:pt x="4" y="75"/>
                  <a:pt x="4" y="73"/>
                  <a:pt x="4" y="74"/>
                </a:cubicBezTo>
                <a:cubicBezTo>
                  <a:pt x="4" y="72"/>
                  <a:pt x="3" y="72"/>
                  <a:pt x="3" y="71"/>
                </a:cubicBezTo>
                <a:cubicBezTo>
                  <a:pt x="4" y="72"/>
                  <a:pt x="2" y="69"/>
                  <a:pt x="4" y="68"/>
                </a:cubicBezTo>
                <a:cubicBezTo>
                  <a:pt x="4" y="69"/>
                  <a:pt x="4" y="69"/>
                  <a:pt x="4" y="69"/>
                </a:cubicBezTo>
                <a:cubicBezTo>
                  <a:pt x="4" y="69"/>
                  <a:pt x="4" y="69"/>
                  <a:pt x="4" y="69"/>
                </a:cubicBezTo>
                <a:cubicBezTo>
                  <a:pt x="5" y="69"/>
                  <a:pt x="5" y="69"/>
                  <a:pt x="4" y="70"/>
                </a:cubicBezTo>
                <a:cubicBezTo>
                  <a:pt x="5" y="70"/>
                  <a:pt x="5" y="69"/>
                  <a:pt x="5" y="69"/>
                </a:cubicBezTo>
                <a:cubicBezTo>
                  <a:pt x="4" y="69"/>
                  <a:pt x="4" y="68"/>
                  <a:pt x="4" y="67"/>
                </a:cubicBezTo>
                <a:cubicBezTo>
                  <a:pt x="3" y="68"/>
                  <a:pt x="3" y="67"/>
                  <a:pt x="2" y="67"/>
                </a:cubicBezTo>
                <a:cubicBezTo>
                  <a:pt x="2" y="65"/>
                  <a:pt x="2" y="62"/>
                  <a:pt x="2" y="61"/>
                </a:cubicBezTo>
                <a:cubicBezTo>
                  <a:pt x="2" y="60"/>
                  <a:pt x="4" y="61"/>
                  <a:pt x="3" y="62"/>
                </a:cubicBezTo>
                <a:cubicBezTo>
                  <a:pt x="5" y="59"/>
                  <a:pt x="3" y="56"/>
                  <a:pt x="4" y="54"/>
                </a:cubicBezTo>
                <a:cubicBezTo>
                  <a:pt x="5" y="54"/>
                  <a:pt x="6" y="50"/>
                  <a:pt x="4" y="50"/>
                </a:cubicBezTo>
                <a:cubicBezTo>
                  <a:pt x="2" y="43"/>
                  <a:pt x="4" y="39"/>
                  <a:pt x="3" y="33"/>
                </a:cubicBezTo>
                <a:cubicBezTo>
                  <a:pt x="4" y="33"/>
                  <a:pt x="4" y="33"/>
                  <a:pt x="4" y="33"/>
                </a:cubicBezTo>
                <a:cubicBezTo>
                  <a:pt x="4" y="33"/>
                  <a:pt x="3" y="33"/>
                  <a:pt x="4" y="32"/>
                </a:cubicBezTo>
                <a:cubicBezTo>
                  <a:pt x="4" y="32"/>
                  <a:pt x="4" y="32"/>
                  <a:pt x="3" y="32"/>
                </a:cubicBezTo>
                <a:cubicBezTo>
                  <a:pt x="4" y="31"/>
                  <a:pt x="4" y="32"/>
                  <a:pt x="5" y="32"/>
                </a:cubicBezTo>
                <a:cubicBezTo>
                  <a:pt x="4" y="32"/>
                  <a:pt x="4" y="31"/>
                  <a:pt x="4" y="31"/>
                </a:cubicBezTo>
                <a:cubicBezTo>
                  <a:pt x="4" y="31"/>
                  <a:pt x="5" y="31"/>
                  <a:pt x="5" y="31"/>
                </a:cubicBezTo>
                <a:cubicBezTo>
                  <a:pt x="5" y="31"/>
                  <a:pt x="4" y="30"/>
                  <a:pt x="5" y="30"/>
                </a:cubicBezTo>
                <a:cubicBezTo>
                  <a:pt x="4" y="31"/>
                  <a:pt x="5" y="30"/>
                  <a:pt x="5" y="28"/>
                </a:cubicBezTo>
                <a:cubicBezTo>
                  <a:pt x="5" y="28"/>
                  <a:pt x="4" y="27"/>
                  <a:pt x="3" y="27"/>
                </a:cubicBezTo>
                <a:cubicBezTo>
                  <a:pt x="3" y="26"/>
                  <a:pt x="3" y="24"/>
                  <a:pt x="3" y="24"/>
                </a:cubicBezTo>
                <a:cubicBezTo>
                  <a:pt x="3" y="23"/>
                  <a:pt x="3" y="24"/>
                  <a:pt x="4" y="24"/>
                </a:cubicBezTo>
                <a:cubicBezTo>
                  <a:pt x="3" y="22"/>
                  <a:pt x="5" y="20"/>
                  <a:pt x="3" y="20"/>
                </a:cubicBezTo>
                <a:cubicBezTo>
                  <a:pt x="3" y="19"/>
                  <a:pt x="4" y="20"/>
                  <a:pt x="5" y="20"/>
                </a:cubicBezTo>
                <a:cubicBezTo>
                  <a:pt x="4" y="19"/>
                  <a:pt x="4" y="19"/>
                  <a:pt x="4" y="19"/>
                </a:cubicBezTo>
                <a:cubicBezTo>
                  <a:pt x="5" y="18"/>
                  <a:pt x="7" y="18"/>
                  <a:pt x="6" y="16"/>
                </a:cubicBezTo>
                <a:cubicBezTo>
                  <a:pt x="6" y="16"/>
                  <a:pt x="7" y="17"/>
                  <a:pt x="6" y="17"/>
                </a:cubicBezTo>
                <a:cubicBezTo>
                  <a:pt x="6" y="15"/>
                  <a:pt x="6" y="16"/>
                  <a:pt x="6" y="14"/>
                </a:cubicBezTo>
                <a:cubicBezTo>
                  <a:pt x="6" y="15"/>
                  <a:pt x="6" y="15"/>
                  <a:pt x="7" y="15"/>
                </a:cubicBezTo>
                <a:cubicBezTo>
                  <a:pt x="6" y="13"/>
                  <a:pt x="9" y="13"/>
                  <a:pt x="7" y="10"/>
                </a:cubicBezTo>
                <a:cubicBezTo>
                  <a:pt x="8" y="10"/>
                  <a:pt x="8" y="9"/>
                  <a:pt x="9" y="8"/>
                </a:cubicBezTo>
                <a:cubicBezTo>
                  <a:pt x="10" y="9"/>
                  <a:pt x="9" y="9"/>
                  <a:pt x="9" y="8"/>
                </a:cubicBezTo>
                <a:cubicBezTo>
                  <a:pt x="10" y="8"/>
                  <a:pt x="10" y="8"/>
                  <a:pt x="10" y="8"/>
                </a:cubicBezTo>
                <a:cubicBezTo>
                  <a:pt x="11" y="8"/>
                  <a:pt x="10" y="8"/>
                  <a:pt x="10" y="7"/>
                </a:cubicBezTo>
                <a:cubicBezTo>
                  <a:pt x="11" y="7"/>
                  <a:pt x="11" y="7"/>
                  <a:pt x="11" y="7"/>
                </a:cubicBezTo>
                <a:cubicBezTo>
                  <a:pt x="12" y="7"/>
                  <a:pt x="12" y="7"/>
                  <a:pt x="12" y="6"/>
                </a:cubicBezTo>
                <a:cubicBezTo>
                  <a:pt x="13" y="6"/>
                  <a:pt x="14" y="5"/>
                  <a:pt x="15" y="6"/>
                </a:cubicBezTo>
                <a:cubicBezTo>
                  <a:pt x="15" y="5"/>
                  <a:pt x="14" y="5"/>
                  <a:pt x="14" y="5"/>
                </a:cubicBezTo>
                <a:cubicBezTo>
                  <a:pt x="15" y="4"/>
                  <a:pt x="17" y="5"/>
                  <a:pt x="17" y="6"/>
                </a:cubicBezTo>
                <a:cubicBezTo>
                  <a:pt x="18" y="5"/>
                  <a:pt x="18" y="6"/>
                  <a:pt x="18" y="5"/>
                </a:cubicBezTo>
                <a:cubicBezTo>
                  <a:pt x="19" y="5"/>
                  <a:pt x="19" y="6"/>
                  <a:pt x="19" y="4"/>
                </a:cubicBezTo>
                <a:cubicBezTo>
                  <a:pt x="20" y="4"/>
                  <a:pt x="21" y="5"/>
                  <a:pt x="21" y="4"/>
                </a:cubicBezTo>
                <a:cubicBezTo>
                  <a:pt x="22" y="4"/>
                  <a:pt x="21" y="5"/>
                  <a:pt x="22" y="5"/>
                </a:cubicBezTo>
                <a:cubicBezTo>
                  <a:pt x="22" y="5"/>
                  <a:pt x="21" y="5"/>
                  <a:pt x="22" y="4"/>
                </a:cubicBezTo>
                <a:cubicBezTo>
                  <a:pt x="22" y="4"/>
                  <a:pt x="22" y="5"/>
                  <a:pt x="23" y="4"/>
                </a:cubicBezTo>
                <a:cubicBezTo>
                  <a:pt x="27" y="5"/>
                  <a:pt x="32" y="0"/>
                  <a:pt x="35" y="4"/>
                </a:cubicBezTo>
                <a:cubicBezTo>
                  <a:pt x="37" y="3"/>
                  <a:pt x="40" y="2"/>
                  <a:pt x="43" y="3"/>
                </a:cubicBezTo>
                <a:cubicBezTo>
                  <a:pt x="44" y="2"/>
                  <a:pt x="47" y="3"/>
                  <a:pt x="48" y="2"/>
                </a:cubicBezTo>
                <a:cubicBezTo>
                  <a:pt x="48" y="3"/>
                  <a:pt x="51" y="3"/>
                  <a:pt x="51" y="4"/>
                </a:cubicBezTo>
                <a:cubicBezTo>
                  <a:pt x="53" y="4"/>
                  <a:pt x="54" y="2"/>
                  <a:pt x="55" y="4"/>
                </a:cubicBezTo>
                <a:cubicBezTo>
                  <a:pt x="55" y="3"/>
                  <a:pt x="55" y="3"/>
                  <a:pt x="56" y="3"/>
                </a:cubicBezTo>
                <a:cubicBezTo>
                  <a:pt x="56" y="3"/>
                  <a:pt x="55" y="3"/>
                  <a:pt x="55" y="4"/>
                </a:cubicBezTo>
                <a:cubicBezTo>
                  <a:pt x="56" y="3"/>
                  <a:pt x="56" y="3"/>
                  <a:pt x="56" y="3"/>
                </a:cubicBezTo>
                <a:cubicBezTo>
                  <a:pt x="56" y="3"/>
                  <a:pt x="57" y="3"/>
                  <a:pt x="58" y="4"/>
                </a:cubicBezTo>
                <a:cubicBezTo>
                  <a:pt x="60" y="2"/>
                  <a:pt x="61" y="3"/>
                  <a:pt x="63" y="3"/>
                </a:cubicBezTo>
                <a:cubicBezTo>
                  <a:pt x="63" y="1"/>
                  <a:pt x="67" y="4"/>
                  <a:pt x="67" y="2"/>
                </a:cubicBezTo>
                <a:cubicBezTo>
                  <a:pt x="69" y="3"/>
                  <a:pt x="71" y="2"/>
                  <a:pt x="73" y="2"/>
                </a:cubicBezTo>
                <a:cubicBezTo>
                  <a:pt x="73" y="2"/>
                  <a:pt x="73" y="2"/>
                  <a:pt x="73" y="2"/>
                </a:cubicBezTo>
                <a:cubicBezTo>
                  <a:pt x="75" y="3"/>
                  <a:pt x="78" y="1"/>
                  <a:pt x="80" y="2"/>
                </a:cubicBezTo>
                <a:cubicBezTo>
                  <a:pt x="81" y="0"/>
                  <a:pt x="90" y="1"/>
                  <a:pt x="93" y="1"/>
                </a:cubicBezTo>
                <a:cubicBezTo>
                  <a:pt x="94" y="0"/>
                  <a:pt x="99" y="2"/>
                  <a:pt x="100" y="1"/>
                </a:cubicBezTo>
                <a:cubicBezTo>
                  <a:pt x="101" y="2"/>
                  <a:pt x="102" y="2"/>
                  <a:pt x="102" y="3"/>
                </a:cubicBezTo>
                <a:cubicBezTo>
                  <a:pt x="103" y="3"/>
                  <a:pt x="103" y="4"/>
                  <a:pt x="104" y="2"/>
                </a:cubicBezTo>
                <a:cubicBezTo>
                  <a:pt x="104" y="2"/>
                  <a:pt x="104" y="3"/>
                  <a:pt x="104" y="3"/>
                </a:cubicBezTo>
                <a:cubicBezTo>
                  <a:pt x="105" y="1"/>
                  <a:pt x="107" y="1"/>
                  <a:pt x="109" y="1"/>
                </a:cubicBezTo>
                <a:cubicBezTo>
                  <a:pt x="109" y="1"/>
                  <a:pt x="108" y="1"/>
                  <a:pt x="109" y="2"/>
                </a:cubicBezTo>
                <a:cubicBezTo>
                  <a:pt x="110" y="2"/>
                  <a:pt x="109" y="1"/>
                  <a:pt x="109" y="1"/>
                </a:cubicBezTo>
                <a:cubicBezTo>
                  <a:pt x="110" y="1"/>
                  <a:pt x="110" y="2"/>
                  <a:pt x="110" y="1"/>
                </a:cubicBezTo>
                <a:cubicBezTo>
                  <a:pt x="113" y="4"/>
                  <a:pt x="115" y="1"/>
                  <a:pt x="119" y="1"/>
                </a:cubicBezTo>
                <a:cubicBezTo>
                  <a:pt x="119" y="1"/>
                  <a:pt x="122" y="1"/>
                  <a:pt x="124" y="1"/>
                </a:cubicBezTo>
                <a:cubicBezTo>
                  <a:pt x="123" y="0"/>
                  <a:pt x="124" y="1"/>
                  <a:pt x="124" y="1"/>
                </a:cubicBezTo>
                <a:close/>
                <a:moveTo>
                  <a:pt x="209" y="103"/>
                </a:moveTo>
                <a:cubicBezTo>
                  <a:pt x="208" y="104"/>
                  <a:pt x="210" y="102"/>
                  <a:pt x="209" y="103"/>
                </a:cubicBezTo>
                <a:close/>
                <a:moveTo>
                  <a:pt x="202" y="148"/>
                </a:moveTo>
                <a:cubicBezTo>
                  <a:pt x="201" y="149"/>
                  <a:pt x="203" y="147"/>
                  <a:pt x="202" y="148"/>
                </a:cubicBezTo>
                <a:close/>
                <a:moveTo>
                  <a:pt x="200" y="149"/>
                </a:moveTo>
                <a:cubicBezTo>
                  <a:pt x="199" y="150"/>
                  <a:pt x="201" y="148"/>
                  <a:pt x="200" y="149"/>
                </a:cubicBezTo>
                <a:close/>
                <a:moveTo>
                  <a:pt x="1" y="101"/>
                </a:moveTo>
                <a:cubicBezTo>
                  <a:pt x="1" y="101"/>
                  <a:pt x="1" y="101"/>
                  <a:pt x="1" y="101"/>
                </a:cubicBezTo>
                <a:close/>
                <a:moveTo>
                  <a:pt x="3" y="75"/>
                </a:moveTo>
                <a:cubicBezTo>
                  <a:pt x="3" y="75"/>
                  <a:pt x="3" y="75"/>
                  <a:pt x="3" y="75"/>
                </a:cubicBezTo>
                <a:close/>
                <a:moveTo>
                  <a:pt x="9" y="10"/>
                </a:moveTo>
                <a:cubicBezTo>
                  <a:pt x="9" y="9"/>
                  <a:pt x="8" y="10"/>
                  <a:pt x="9" y="10"/>
                </a:cubicBezTo>
                <a:close/>
                <a:moveTo>
                  <a:pt x="89" y="2"/>
                </a:moveTo>
                <a:cubicBezTo>
                  <a:pt x="89" y="2"/>
                  <a:pt x="89" y="2"/>
                  <a:pt x="89" y="2"/>
                </a:cubicBezTo>
                <a:close/>
                <a:moveTo>
                  <a:pt x="106" y="2"/>
                </a:moveTo>
                <a:cubicBezTo>
                  <a:pt x="106" y="3"/>
                  <a:pt x="106" y="2"/>
                  <a:pt x="106" y="2"/>
                </a:cubicBezTo>
                <a:close/>
                <a:moveTo>
                  <a:pt x="155" y="2"/>
                </a:moveTo>
                <a:cubicBezTo>
                  <a:pt x="156" y="3"/>
                  <a:pt x="155" y="2"/>
                  <a:pt x="155" y="2"/>
                </a:cubicBezTo>
                <a:close/>
                <a:moveTo>
                  <a:pt x="182" y="2"/>
                </a:moveTo>
                <a:cubicBezTo>
                  <a:pt x="182" y="3"/>
                  <a:pt x="181" y="2"/>
                  <a:pt x="182" y="2"/>
                </a:cubicBezTo>
                <a:close/>
                <a:moveTo>
                  <a:pt x="182" y="2"/>
                </a:moveTo>
                <a:cubicBezTo>
                  <a:pt x="182" y="3"/>
                  <a:pt x="182" y="2"/>
                  <a:pt x="182" y="2"/>
                </a:cubicBezTo>
                <a:close/>
                <a:moveTo>
                  <a:pt x="45" y="3"/>
                </a:moveTo>
                <a:cubicBezTo>
                  <a:pt x="45" y="3"/>
                  <a:pt x="45" y="3"/>
                  <a:pt x="45" y="3"/>
                </a:cubicBezTo>
                <a:close/>
                <a:moveTo>
                  <a:pt x="105" y="3"/>
                </a:moveTo>
                <a:cubicBezTo>
                  <a:pt x="106" y="3"/>
                  <a:pt x="105" y="3"/>
                  <a:pt x="105" y="3"/>
                </a:cubicBezTo>
                <a:close/>
                <a:moveTo>
                  <a:pt x="67" y="3"/>
                </a:moveTo>
                <a:cubicBezTo>
                  <a:pt x="67" y="3"/>
                  <a:pt x="67" y="3"/>
                  <a:pt x="67" y="3"/>
                </a:cubicBezTo>
                <a:close/>
                <a:moveTo>
                  <a:pt x="69" y="3"/>
                </a:moveTo>
                <a:cubicBezTo>
                  <a:pt x="69" y="3"/>
                  <a:pt x="69" y="3"/>
                  <a:pt x="69" y="3"/>
                </a:cubicBezTo>
                <a:close/>
                <a:moveTo>
                  <a:pt x="174" y="3"/>
                </a:moveTo>
                <a:cubicBezTo>
                  <a:pt x="174" y="3"/>
                  <a:pt x="174" y="3"/>
                  <a:pt x="174" y="3"/>
                </a:cubicBezTo>
                <a:close/>
                <a:moveTo>
                  <a:pt x="43" y="4"/>
                </a:moveTo>
                <a:cubicBezTo>
                  <a:pt x="44" y="4"/>
                  <a:pt x="43" y="3"/>
                  <a:pt x="43" y="4"/>
                </a:cubicBezTo>
                <a:close/>
                <a:moveTo>
                  <a:pt x="44" y="4"/>
                </a:moveTo>
                <a:cubicBezTo>
                  <a:pt x="44" y="4"/>
                  <a:pt x="44" y="3"/>
                  <a:pt x="44" y="4"/>
                </a:cubicBezTo>
                <a:close/>
                <a:moveTo>
                  <a:pt x="60" y="4"/>
                </a:moveTo>
                <a:cubicBezTo>
                  <a:pt x="60" y="4"/>
                  <a:pt x="60" y="3"/>
                  <a:pt x="60" y="4"/>
                </a:cubicBezTo>
                <a:close/>
                <a:moveTo>
                  <a:pt x="104" y="4"/>
                </a:moveTo>
                <a:cubicBezTo>
                  <a:pt x="104" y="4"/>
                  <a:pt x="104" y="3"/>
                  <a:pt x="104" y="4"/>
                </a:cubicBezTo>
                <a:close/>
                <a:moveTo>
                  <a:pt x="103" y="4"/>
                </a:moveTo>
                <a:cubicBezTo>
                  <a:pt x="103" y="4"/>
                  <a:pt x="103" y="4"/>
                  <a:pt x="103" y="4"/>
                </a:cubicBezTo>
                <a:close/>
                <a:moveTo>
                  <a:pt x="27" y="4"/>
                </a:moveTo>
                <a:cubicBezTo>
                  <a:pt x="27" y="4"/>
                  <a:pt x="27" y="4"/>
                  <a:pt x="27" y="4"/>
                </a:cubicBezTo>
                <a:close/>
                <a:moveTo>
                  <a:pt x="59" y="4"/>
                </a:moveTo>
                <a:cubicBezTo>
                  <a:pt x="59" y="4"/>
                  <a:pt x="59" y="4"/>
                  <a:pt x="59" y="4"/>
                </a:cubicBezTo>
                <a:close/>
                <a:moveTo>
                  <a:pt x="104" y="4"/>
                </a:moveTo>
                <a:cubicBezTo>
                  <a:pt x="104" y="4"/>
                  <a:pt x="104" y="4"/>
                  <a:pt x="104" y="4"/>
                </a:cubicBezTo>
                <a:close/>
                <a:moveTo>
                  <a:pt x="169" y="4"/>
                </a:moveTo>
                <a:cubicBezTo>
                  <a:pt x="170" y="4"/>
                  <a:pt x="169" y="4"/>
                  <a:pt x="169" y="4"/>
                </a:cubicBezTo>
                <a:close/>
                <a:moveTo>
                  <a:pt x="26" y="4"/>
                </a:moveTo>
                <a:cubicBezTo>
                  <a:pt x="26" y="5"/>
                  <a:pt x="26" y="4"/>
                  <a:pt x="26" y="4"/>
                </a:cubicBezTo>
                <a:close/>
                <a:moveTo>
                  <a:pt x="50" y="4"/>
                </a:moveTo>
                <a:cubicBezTo>
                  <a:pt x="51" y="5"/>
                  <a:pt x="50" y="4"/>
                  <a:pt x="50" y="4"/>
                </a:cubicBezTo>
                <a:close/>
                <a:moveTo>
                  <a:pt x="190" y="5"/>
                </a:moveTo>
                <a:cubicBezTo>
                  <a:pt x="190" y="5"/>
                  <a:pt x="190" y="5"/>
                  <a:pt x="190" y="5"/>
                </a:cubicBezTo>
                <a:close/>
                <a:moveTo>
                  <a:pt x="20" y="5"/>
                </a:moveTo>
                <a:cubicBezTo>
                  <a:pt x="20" y="5"/>
                  <a:pt x="20" y="5"/>
                  <a:pt x="20" y="5"/>
                </a:cubicBezTo>
                <a:close/>
                <a:moveTo>
                  <a:pt x="19" y="6"/>
                </a:moveTo>
                <a:cubicBezTo>
                  <a:pt x="19" y="6"/>
                  <a:pt x="19" y="6"/>
                  <a:pt x="19" y="6"/>
                </a:cubicBezTo>
                <a:close/>
                <a:moveTo>
                  <a:pt x="13" y="7"/>
                </a:moveTo>
                <a:cubicBezTo>
                  <a:pt x="13" y="7"/>
                  <a:pt x="12" y="6"/>
                  <a:pt x="13" y="7"/>
                </a:cubicBezTo>
                <a:close/>
                <a:moveTo>
                  <a:pt x="11" y="8"/>
                </a:moveTo>
                <a:cubicBezTo>
                  <a:pt x="11" y="8"/>
                  <a:pt x="11" y="8"/>
                  <a:pt x="11" y="8"/>
                </a:cubicBezTo>
                <a:close/>
                <a:moveTo>
                  <a:pt x="198" y="8"/>
                </a:moveTo>
                <a:cubicBezTo>
                  <a:pt x="199" y="8"/>
                  <a:pt x="198" y="8"/>
                  <a:pt x="198" y="8"/>
                </a:cubicBezTo>
                <a:close/>
                <a:moveTo>
                  <a:pt x="10" y="9"/>
                </a:moveTo>
                <a:cubicBezTo>
                  <a:pt x="10" y="9"/>
                  <a:pt x="10" y="9"/>
                  <a:pt x="10" y="9"/>
                </a:cubicBezTo>
                <a:close/>
                <a:moveTo>
                  <a:pt x="9" y="9"/>
                </a:moveTo>
                <a:cubicBezTo>
                  <a:pt x="9" y="10"/>
                  <a:pt x="9" y="9"/>
                  <a:pt x="9" y="9"/>
                </a:cubicBezTo>
                <a:close/>
                <a:moveTo>
                  <a:pt x="202" y="9"/>
                </a:moveTo>
                <a:cubicBezTo>
                  <a:pt x="203" y="10"/>
                  <a:pt x="202" y="9"/>
                  <a:pt x="202" y="9"/>
                </a:cubicBezTo>
                <a:close/>
                <a:moveTo>
                  <a:pt x="7" y="11"/>
                </a:moveTo>
                <a:cubicBezTo>
                  <a:pt x="8" y="11"/>
                  <a:pt x="7" y="10"/>
                  <a:pt x="7" y="11"/>
                </a:cubicBezTo>
                <a:close/>
                <a:moveTo>
                  <a:pt x="8" y="11"/>
                </a:moveTo>
                <a:cubicBezTo>
                  <a:pt x="8" y="11"/>
                  <a:pt x="8" y="10"/>
                  <a:pt x="8" y="11"/>
                </a:cubicBezTo>
                <a:close/>
                <a:moveTo>
                  <a:pt x="8" y="11"/>
                </a:moveTo>
                <a:cubicBezTo>
                  <a:pt x="8" y="11"/>
                  <a:pt x="8" y="11"/>
                  <a:pt x="8" y="11"/>
                </a:cubicBezTo>
                <a:close/>
                <a:moveTo>
                  <a:pt x="6" y="16"/>
                </a:moveTo>
                <a:cubicBezTo>
                  <a:pt x="6" y="16"/>
                  <a:pt x="6" y="16"/>
                  <a:pt x="6" y="16"/>
                </a:cubicBezTo>
                <a:close/>
                <a:moveTo>
                  <a:pt x="6" y="18"/>
                </a:moveTo>
                <a:cubicBezTo>
                  <a:pt x="7" y="18"/>
                  <a:pt x="6" y="18"/>
                  <a:pt x="6" y="18"/>
                </a:cubicBezTo>
                <a:close/>
                <a:moveTo>
                  <a:pt x="6" y="18"/>
                </a:moveTo>
                <a:cubicBezTo>
                  <a:pt x="6" y="19"/>
                  <a:pt x="6" y="17"/>
                  <a:pt x="6" y="18"/>
                </a:cubicBezTo>
                <a:close/>
                <a:moveTo>
                  <a:pt x="5" y="19"/>
                </a:moveTo>
                <a:cubicBezTo>
                  <a:pt x="5" y="19"/>
                  <a:pt x="5" y="19"/>
                  <a:pt x="5" y="19"/>
                </a:cubicBezTo>
                <a:close/>
                <a:moveTo>
                  <a:pt x="5" y="20"/>
                </a:moveTo>
                <a:cubicBezTo>
                  <a:pt x="5" y="20"/>
                  <a:pt x="5" y="20"/>
                  <a:pt x="5" y="20"/>
                </a:cubicBezTo>
                <a:close/>
                <a:moveTo>
                  <a:pt x="4" y="22"/>
                </a:moveTo>
                <a:cubicBezTo>
                  <a:pt x="5" y="22"/>
                  <a:pt x="4" y="22"/>
                  <a:pt x="4" y="22"/>
                </a:cubicBezTo>
                <a:close/>
                <a:moveTo>
                  <a:pt x="206" y="22"/>
                </a:moveTo>
                <a:cubicBezTo>
                  <a:pt x="207" y="22"/>
                  <a:pt x="206" y="22"/>
                  <a:pt x="206" y="22"/>
                </a:cubicBezTo>
                <a:close/>
                <a:moveTo>
                  <a:pt x="4" y="23"/>
                </a:moveTo>
                <a:cubicBezTo>
                  <a:pt x="4" y="23"/>
                  <a:pt x="4" y="23"/>
                  <a:pt x="4" y="23"/>
                </a:cubicBezTo>
                <a:close/>
                <a:moveTo>
                  <a:pt x="5" y="30"/>
                </a:moveTo>
                <a:cubicBezTo>
                  <a:pt x="5" y="30"/>
                  <a:pt x="5" y="30"/>
                  <a:pt x="5" y="30"/>
                </a:cubicBezTo>
                <a:close/>
                <a:moveTo>
                  <a:pt x="4" y="33"/>
                </a:moveTo>
                <a:cubicBezTo>
                  <a:pt x="5" y="33"/>
                  <a:pt x="4" y="33"/>
                  <a:pt x="4" y="33"/>
                </a:cubicBezTo>
                <a:close/>
                <a:moveTo>
                  <a:pt x="4" y="34"/>
                </a:moveTo>
                <a:cubicBezTo>
                  <a:pt x="5" y="34"/>
                  <a:pt x="4" y="33"/>
                  <a:pt x="4" y="34"/>
                </a:cubicBezTo>
                <a:close/>
                <a:moveTo>
                  <a:pt x="206" y="39"/>
                </a:moveTo>
                <a:cubicBezTo>
                  <a:pt x="206" y="39"/>
                  <a:pt x="206" y="39"/>
                  <a:pt x="206" y="39"/>
                </a:cubicBezTo>
                <a:close/>
                <a:moveTo>
                  <a:pt x="206" y="40"/>
                </a:moveTo>
                <a:cubicBezTo>
                  <a:pt x="207" y="40"/>
                  <a:pt x="206" y="40"/>
                  <a:pt x="206" y="40"/>
                </a:cubicBezTo>
                <a:close/>
                <a:moveTo>
                  <a:pt x="206" y="48"/>
                </a:moveTo>
                <a:cubicBezTo>
                  <a:pt x="207" y="48"/>
                  <a:pt x="206" y="47"/>
                  <a:pt x="206" y="48"/>
                </a:cubicBezTo>
                <a:close/>
                <a:moveTo>
                  <a:pt x="205" y="49"/>
                </a:moveTo>
                <a:cubicBezTo>
                  <a:pt x="206" y="49"/>
                  <a:pt x="205" y="49"/>
                  <a:pt x="205" y="49"/>
                </a:cubicBezTo>
                <a:close/>
                <a:moveTo>
                  <a:pt x="4" y="55"/>
                </a:moveTo>
                <a:cubicBezTo>
                  <a:pt x="5" y="55"/>
                  <a:pt x="4" y="55"/>
                  <a:pt x="4" y="55"/>
                </a:cubicBezTo>
                <a:close/>
                <a:moveTo>
                  <a:pt x="4" y="56"/>
                </a:moveTo>
                <a:cubicBezTo>
                  <a:pt x="5" y="56"/>
                  <a:pt x="4" y="56"/>
                  <a:pt x="4" y="56"/>
                </a:cubicBezTo>
                <a:close/>
                <a:moveTo>
                  <a:pt x="208" y="67"/>
                </a:moveTo>
                <a:cubicBezTo>
                  <a:pt x="208" y="67"/>
                  <a:pt x="208" y="67"/>
                  <a:pt x="208" y="67"/>
                </a:cubicBezTo>
                <a:close/>
                <a:moveTo>
                  <a:pt x="4" y="70"/>
                </a:moveTo>
                <a:cubicBezTo>
                  <a:pt x="5" y="73"/>
                  <a:pt x="3" y="69"/>
                  <a:pt x="4" y="70"/>
                </a:cubicBezTo>
                <a:close/>
                <a:moveTo>
                  <a:pt x="4" y="71"/>
                </a:moveTo>
                <a:cubicBezTo>
                  <a:pt x="5" y="71"/>
                  <a:pt x="4" y="70"/>
                  <a:pt x="4" y="71"/>
                </a:cubicBezTo>
                <a:close/>
                <a:moveTo>
                  <a:pt x="4" y="75"/>
                </a:moveTo>
                <a:cubicBezTo>
                  <a:pt x="5" y="75"/>
                  <a:pt x="4" y="74"/>
                  <a:pt x="4" y="75"/>
                </a:cubicBezTo>
                <a:close/>
                <a:moveTo>
                  <a:pt x="4" y="75"/>
                </a:moveTo>
                <a:cubicBezTo>
                  <a:pt x="4" y="75"/>
                  <a:pt x="4" y="75"/>
                  <a:pt x="4" y="75"/>
                </a:cubicBezTo>
                <a:close/>
                <a:moveTo>
                  <a:pt x="4" y="75"/>
                </a:moveTo>
                <a:cubicBezTo>
                  <a:pt x="5" y="75"/>
                  <a:pt x="4" y="75"/>
                  <a:pt x="4" y="75"/>
                </a:cubicBezTo>
                <a:close/>
                <a:moveTo>
                  <a:pt x="4" y="76"/>
                </a:moveTo>
                <a:cubicBezTo>
                  <a:pt x="4" y="76"/>
                  <a:pt x="4" y="76"/>
                  <a:pt x="4" y="76"/>
                </a:cubicBezTo>
                <a:close/>
                <a:moveTo>
                  <a:pt x="3" y="77"/>
                </a:moveTo>
                <a:cubicBezTo>
                  <a:pt x="3" y="77"/>
                  <a:pt x="3" y="77"/>
                  <a:pt x="3" y="77"/>
                </a:cubicBezTo>
                <a:close/>
                <a:moveTo>
                  <a:pt x="209" y="83"/>
                </a:moveTo>
                <a:cubicBezTo>
                  <a:pt x="209" y="83"/>
                  <a:pt x="208" y="83"/>
                  <a:pt x="209" y="83"/>
                </a:cubicBezTo>
                <a:close/>
                <a:moveTo>
                  <a:pt x="207" y="92"/>
                </a:moveTo>
                <a:cubicBezTo>
                  <a:pt x="207" y="93"/>
                  <a:pt x="207" y="92"/>
                  <a:pt x="207" y="92"/>
                </a:cubicBezTo>
                <a:close/>
                <a:moveTo>
                  <a:pt x="4" y="93"/>
                </a:moveTo>
                <a:cubicBezTo>
                  <a:pt x="4" y="93"/>
                  <a:pt x="4" y="93"/>
                  <a:pt x="4" y="93"/>
                </a:cubicBezTo>
                <a:close/>
                <a:moveTo>
                  <a:pt x="3" y="94"/>
                </a:moveTo>
                <a:cubicBezTo>
                  <a:pt x="4" y="94"/>
                  <a:pt x="3" y="94"/>
                  <a:pt x="3" y="94"/>
                </a:cubicBezTo>
                <a:close/>
                <a:moveTo>
                  <a:pt x="3" y="94"/>
                </a:moveTo>
                <a:cubicBezTo>
                  <a:pt x="3" y="94"/>
                  <a:pt x="3" y="94"/>
                  <a:pt x="3" y="94"/>
                </a:cubicBezTo>
                <a:close/>
                <a:moveTo>
                  <a:pt x="3" y="95"/>
                </a:moveTo>
                <a:cubicBezTo>
                  <a:pt x="3" y="95"/>
                  <a:pt x="3" y="95"/>
                  <a:pt x="3" y="95"/>
                </a:cubicBezTo>
                <a:close/>
                <a:moveTo>
                  <a:pt x="3" y="95"/>
                </a:moveTo>
                <a:cubicBezTo>
                  <a:pt x="3" y="95"/>
                  <a:pt x="2" y="95"/>
                  <a:pt x="3" y="95"/>
                </a:cubicBezTo>
                <a:close/>
                <a:moveTo>
                  <a:pt x="209" y="97"/>
                </a:moveTo>
                <a:cubicBezTo>
                  <a:pt x="209" y="98"/>
                  <a:pt x="208" y="97"/>
                  <a:pt x="209" y="97"/>
                </a:cubicBezTo>
                <a:close/>
                <a:moveTo>
                  <a:pt x="2" y="99"/>
                </a:moveTo>
                <a:cubicBezTo>
                  <a:pt x="2" y="100"/>
                  <a:pt x="2" y="98"/>
                  <a:pt x="2" y="99"/>
                </a:cubicBezTo>
                <a:close/>
                <a:moveTo>
                  <a:pt x="2" y="103"/>
                </a:moveTo>
                <a:cubicBezTo>
                  <a:pt x="2" y="103"/>
                  <a:pt x="2" y="103"/>
                  <a:pt x="2" y="103"/>
                </a:cubicBezTo>
                <a:close/>
                <a:moveTo>
                  <a:pt x="207" y="105"/>
                </a:moveTo>
                <a:cubicBezTo>
                  <a:pt x="207" y="105"/>
                  <a:pt x="207" y="104"/>
                  <a:pt x="207" y="105"/>
                </a:cubicBezTo>
                <a:close/>
                <a:moveTo>
                  <a:pt x="2" y="106"/>
                </a:moveTo>
                <a:cubicBezTo>
                  <a:pt x="2" y="106"/>
                  <a:pt x="1" y="106"/>
                  <a:pt x="2" y="106"/>
                </a:cubicBezTo>
                <a:close/>
                <a:moveTo>
                  <a:pt x="4" y="112"/>
                </a:moveTo>
                <a:cubicBezTo>
                  <a:pt x="4" y="113"/>
                  <a:pt x="4" y="112"/>
                  <a:pt x="4" y="112"/>
                </a:cubicBezTo>
                <a:close/>
                <a:moveTo>
                  <a:pt x="5" y="112"/>
                </a:moveTo>
                <a:cubicBezTo>
                  <a:pt x="5" y="113"/>
                  <a:pt x="5" y="112"/>
                  <a:pt x="5" y="112"/>
                </a:cubicBezTo>
                <a:close/>
                <a:moveTo>
                  <a:pt x="3" y="113"/>
                </a:moveTo>
                <a:cubicBezTo>
                  <a:pt x="4" y="113"/>
                  <a:pt x="3" y="113"/>
                  <a:pt x="3" y="113"/>
                </a:cubicBezTo>
                <a:close/>
                <a:moveTo>
                  <a:pt x="4" y="113"/>
                </a:moveTo>
                <a:cubicBezTo>
                  <a:pt x="4" y="113"/>
                  <a:pt x="4" y="113"/>
                  <a:pt x="4" y="113"/>
                </a:cubicBezTo>
                <a:close/>
                <a:moveTo>
                  <a:pt x="3" y="114"/>
                </a:moveTo>
                <a:cubicBezTo>
                  <a:pt x="4" y="114"/>
                  <a:pt x="3" y="114"/>
                  <a:pt x="3" y="114"/>
                </a:cubicBezTo>
                <a:close/>
                <a:moveTo>
                  <a:pt x="207" y="115"/>
                </a:moveTo>
                <a:cubicBezTo>
                  <a:pt x="208" y="116"/>
                  <a:pt x="208" y="114"/>
                  <a:pt x="207" y="115"/>
                </a:cubicBezTo>
                <a:close/>
                <a:moveTo>
                  <a:pt x="3" y="115"/>
                </a:moveTo>
                <a:cubicBezTo>
                  <a:pt x="3" y="115"/>
                  <a:pt x="3" y="115"/>
                  <a:pt x="3" y="115"/>
                </a:cubicBezTo>
                <a:close/>
                <a:moveTo>
                  <a:pt x="3" y="116"/>
                </a:moveTo>
                <a:cubicBezTo>
                  <a:pt x="3" y="116"/>
                  <a:pt x="2" y="116"/>
                  <a:pt x="3" y="116"/>
                </a:cubicBezTo>
                <a:close/>
                <a:moveTo>
                  <a:pt x="3" y="117"/>
                </a:moveTo>
                <a:cubicBezTo>
                  <a:pt x="3" y="117"/>
                  <a:pt x="2" y="117"/>
                  <a:pt x="3" y="117"/>
                </a:cubicBezTo>
                <a:close/>
                <a:moveTo>
                  <a:pt x="2" y="118"/>
                </a:moveTo>
                <a:cubicBezTo>
                  <a:pt x="2" y="118"/>
                  <a:pt x="2" y="118"/>
                  <a:pt x="2" y="118"/>
                </a:cubicBezTo>
                <a:close/>
                <a:moveTo>
                  <a:pt x="208" y="130"/>
                </a:moveTo>
                <a:cubicBezTo>
                  <a:pt x="208" y="130"/>
                  <a:pt x="208" y="130"/>
                  <a:pt x="208" y="130"/>
                </a:cubicBezTo>
                <a:close/>
                <a:moveTo>
                  <a:pt x="208" y="131"/>
                </a:moveTo>
                <a:cubicBezTo>
                  <a:pt x="208" y="131"/>
                  <a:pt x="208" y="131"/>
                  <a:pt x="208" y="131"/>
                </a:cubicBezTo>
                <a:close/>
                <a:moveTo>
                  <a:pt x="4" y="132"/>
                </a:moveTo>
                <a:cubicBezTo>
                  <a:pt x="4" y="132"/>
                  <a:pt x="4" y="132"/>
                  <a:pt x="4" y="132"/>
                </a:cubicBezTo>
                <a:close/>
                <a:moveTo>
                  <a:pt x="4" y="133"/>
                </a:moveTo>
                <a:cubicBezTo>
                  <a:pt x="4" y="133"/>
                  <a:pt x="4" y="132"/>
                  <a:pt x="4" y="133"/>
                </a:cubicBezTo>
                <a:close/>
                <a:moveTo>
                  <a:pt x="209" y="134"/>
                </a:moveTo>
                <a:cubicBezTo>
                  <a:pt x="209" y="134"/>
                  <a:pt x="209" y="134"/>
                  <a:pt x="209" y="134"/>
                </a:cubicBezTo>
                <a:close/>
                <a:moveTo>
                  <a:pt x="3" y="135"/>
                </a:moveTo>
                <a:cubicBezTo>
                  <a:pt x="3" y="135"/>
                  <a:pt x="3" y="135"/>
                  <a:pt x="3" y="135"/>
                </a:cubicBezTo>
                <a:close/>
                <a:moveTo>
                  <a:pt x="203" y="148"/>
                </a:moveTo>
                <a:cubicBezTo>
                  <a:pt x="203" y="148"/>
                  <a:pt x="203" y="148"/>
                  <a:pt x="203" y="148"/>
                </a:cubicBezTo>
                <a:close/>
                <a:moveTo>
                  <a:pt x="149" y="165"/>
                </a:moveTo>
                <a:cubicBezTo>
                  <a:pt x="150" y="166"/>
                  <a:pt x="150" y="164"/>
                  <a:pt x="149" y="165"/>
                </a:cubicBezTo>
                <a:close/>
                <a:moveTo>
                  <a:pt x="136" y="173"/>
                </a:moveTo>
                <a:cubicBezTo>
                  <a:pt x="137" y="174"/>
                  <a:pt x="135" y="172"/>
                  <a:pt x="136" y="173"/>
                </a:cubicBezTo>
                <a:close/>
                <a:moveTo>
                  <a:pt x="137" y="173"/>
                </a:moveTo>
                <a:cubicBezTo>
                  <a:pt x="137" y="174"/>
                  <a:pt x="137" y="173"/>
                  <a:pt x="137" y="173"/>
                </a:cubicBezTo>
                <a:close/>
                <a:moveTo>
                  <a:pt x="137" y="174"/>
                </a:moveTo>
                <a:cubicBezTo>
                  <a:pt x="137" y="174"/>
                  <a:pt x="136" y="174"/>
                  <a:pt x="137" y="174"/>
                </a:cubicBezTo>
                <a:close/>
                <a:moveTo>
                  <a:pt x="159" y="188"/>
                </a:moveTo>
                <a:cubicBezTo>
                  <a:pt x="159" y="189"/>
                  <a:pt x="159" y="188"/>
                  <a:pt x="159" y="188"/>
                </a:cubicBezTo>
                <a:close/>
              </a:path>
            </a:pathLst>
          </a:custGeom>
          <a:solidFill>
            <a:srgbClr val="E5B8B7">
              <a:alpha val="30980"/>
            </a:srgbClr>
          </a:solidFill>
          <a:ln>
            <a:noFill/>
          </a:ln>
        </p:spPr>
        <p:txBody>
          <a:bodyPr spcFirstLastPara="1" wrap="square" lIns="96750" tIns="48375" rIns="96750" bIns="4837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dirty="0"/>
              <a:t>“Same analysis done by different groups may not always agree.” (Finance)</a:t>
            </a:r>
            <a:endParaRPr sz="1100" dirty="0"/>
          </a:p>
          <a:p>
            <a:pPr marL="0" marR="0" lvl="0" indent="0" algn="ctr" rtl="0">
              <a:lnSpc>
                <a:spcPct val="100000"/>
              </a:lnSpc>
              <a:spcBef>
                <a:spcPts val="0"/>
              </a:spcBef>
              <a:spcAft>
                <a:spcPts val="0"/>
              </a:spcAft>
              <a:buClr>
                <a:srgbClr val="000000"/>
              </a:buClr>
              <a:buSzPts val="1100"/>
              <a:buFont typeface="Arial"/>
              <a:buNone/>
            </a:pPr>
            <a:endParaRPr sz="1100" b="1"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25"/>
                                        </p:tgtEl>
                                        <p:attrNameLst>
                                          <p:attrName>style.visibility</p:attrName>
                                        </p:attrNameLst>
                                      </p:cBhvr>
                                      <p:to>
                                        <p:strVal val="visible"/>
                                      </p:to>
                                    </p:set>
                                    <p:animEffect transition="in" filter="fade">
                                      <p:cBhvr>
                                        <p:cTn id="7" dur="500"/>
                                        <p:tgtEl>
                                          <p:spTgt spid="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ge9285175ea_0_106"/>
          <p:cNvSpPr/>
          <p:nvPr/>
        </p:nvSpPr>
        <p:spPr>
          <a:xfrm>
            <a:off x="317406" y="694840"/>
            <a:ext cx="4008600" cy="3978000"/>
          </a:xfrm>
          <a:prstGeom prst="rect">
            <a:avLst/>
          </a:prstGeom>
          <a:noFill/>
          <a:ln>
            <a:noFill/>
          </a:ln>
        </p:spPr>
        <p:txBody>
          <a:bodyPr spcFirstLastPara="1" wrap="square" lIns="91425" tIns="45700" rIns="91425" bIns="45700" anchor="t" anchorCtr="0">
            <a:noAutofit/>
          </a:bodyPr>
          <a:lstStyle/>
          <a:p>
            <a:pPr marR="0" lvl="0" algn="l" rtl="0">
              <a:lnSpc>
                <a:spcPct val="100000"/>
              </a:lnSpc>
              <a:spcBef>
                <a:spcPts val="0"/>
              </a:spcBef>
              <a:spcAft>
                <a:spcPts val="0"/>
              </a:spcAft>
              <a:buSzPts val="1100"/>
            </a:pPr>
            <a:r>
              <a:rPr lang="en-US" sz="1600" b="1" dirty="0"/>
              <a:t>What we heard:</a:t>
            </a:r>
          </a:p>
          <a:p>
            <a:pPr marL="341313" marR="0" lvl="0" indent="-341313" algn="l" rtl="0">
              <a:lnSpc>
                <a:spcPct val="100000"/>
              </a:lnSpc>
              <a:spcBef>
                <a:spcPts val="0"/>
              </a:spcBef>
              <a:spcAft>
                <a:spcPts val="0"/>
              </a:spcAft>
              <a:buSzPct val="100000"/>
              <a:buAutoNum type="arabicPeriod"/>
            </a:pPr>
            <a:r>
              <a:rPr lang="en-US" sz="1600" dirty="0"/>
              <a:t>CDPHP struggles to integrate ML models with business applications and processes so businesspeople can use them. </a:t>
            </a:r>
            <a:endParaRPr sz="1600" dirty="0"/>
          </a:p>
          <a:p>
            <a:pPr marL="341313" marR="0" lvl="0" indent="-341313" algn="l" rtl="0">
              <a:lnSpc>
                <a:spcPct val="100000"/>
              </a:lnSpc>
              <a:spcBef>
                <a:spcPts val="0"/>
              </a:spcBef>
              <a:spcAft>
                <a:spcPts val="0"/>
              </a:spcAft>
              <a:buSzPct val="100000"/>
              <a:buAutoNum type="arabicPeriod"/>
            </a:pPr>
            <a:r>
              <a:rPr lang="en-US" sz="1600" dirty="0"/>
              <a:t>CDPHP needs a more adaptable architecture to quickly add new toolsets, models, and approaches. </a:t>
            </a:r>
            <a:endParaRPr sz="1600" dirty="0"/>
          </a:p>
          <a:p>
            <a:pPr marL="341313" marR="0" lvl="0" indent="-341313" algn="l" rtl="0">
              <a:lnSpc>
                <a:spcPct val="100000"/>
              </a:lnSpc>
              <a:spcBef>
                <a:spcPts val="0"/>
              </a:spcBef>
              <a:spcAft>
                <a:spcPts val="0"/>
              </a:spcAft>
              <a:buSzPct val="100000"/>
              <a:buAutoNum type="arabicPeriod"/>
            </a:pPr>
            <a:r>
              <a:rPr lang="en-US" sz="1600" dirty="0"/>
              <a:t>CDPHP needs a way to automate the retraining of models on a regular basis</a:t>
            </a:r>
          </a:p>
          <a:p>
            <a:pPr marL="341313" marR="0" lvl="0" indent="-341313" algn="l" rtl="0">
              <a:lnSpc>
                <a:spcPct val="100000"/>
              </a:lnSpc>
              <a:spcBef>
                <a:spcPts val="0"/>
              </a:spcBef>
              <a:spcAft>
                <a:spcPts val="0"/>
              </a:spcAft>
              <a:buSzPct val="100000"/>
              <a:buAutoNum type="arabicPeriod"/>
            </a:pPr>
            <a:r>
              <a:rPr lang="en-US" sz="1600" dirty="0"/>
              <a:t>Need better communication between business users and data scientists to define and manage projects. </a:t>
            </a:r>
            <a:endParaRPr sz="1600" dirty="0"/>
          </a:p>
          <a:p>
            <a:pPr marL="0" marR="0" lvl="0" indent="0" algn="l" rtl="0">
              <a:lnSpc>
                <a:spcPct val="100000"/>
              </a:lnSpc>
              <a:spcBef>
                <a:spcPts val="0"/>
              </a:spcBef>
              <a:spcAft>
                <a:spcPts val="0"/>
              </a:spcAft>
              <a:buNone/>
            </a:pPr>
            <a:endParaRPr sz="1600" b="0" i="0" u="none" strike="noStrike" cap="none" dirty="0">
              <a:solidFill>
                <a:srgbClr val="000000"/>
              </a:solidFill>
              <a:sym typeface="Arial"/>
            </a:endParaRPr>
          </a:p>
        </p:txBody>
      </p:sp>
      <p:sp>
        <p:nvSpPr>
          <p:cNvPr id="436" name="Google Shape;436;ge9285175ea_0_106"/>
          <p:cNvSpPr/>
          <p:nvPr/>
        </p:nvSpPr>
        <p:spPr>
          <a:xfrm>
            <a:off x="5836424" y="808638"/>
            <a:ext cx="2346850" cy="882725"/>
          </a:xfrm>
          <a:custGeom>
            <a:avLst/>
            <a:gdLst/>
            <a:ahLst/>
            <a:cxnLst/>
            <a:rect l="l" t="t" r="r" b="b"/>
            <a:pathLst>
              <a:path w="151" h="126" extrusionOk="0">
                <a:moveTo>
                  <a:pt x="118" y="0"/>
                </a:moveTo>
                <a:cubicBezTo>
                  <a:pt x="123" y="2"/>
                  <a:pt x="127" y="1"/>
                  <a:pt x="132" y="3"/>
                </a:cubicBezTo>
                <a:cubicBezTo>
                  <a:pt x="132" y="1"/>
                  <a:pt x="136" y="6"/>
                  <a:pt x="137" y="3"/>
                </a:cubicBezTo>
                <a:cubicBezTo>
                  <a:pt x="144" y="5"/>
                  <a:pt x="146" y="14"/>
                  <a:pt x="148" y="18"/>
                </a:cubicBezTo>
                <a:cubicBezTo>
                  <a:pt x="147" y="21"/>
                  <a:pt x="148" y="23"/>
                  <a:pt x="148" y="25"/>
                </a:cubicBezTo>
                <a:cubicBezTo>
                  <a:pt x="148" y="26"/>
                  <a:pt x="149" y="25"/>
                  <a:pt x="149" y="26"/>
                </a:cubicBezTo>
                <a:cubicBezTo>
                  <a:pt x="151" y="28"/>
                  <a:pt x="149" y="29"/>
                  <a:pt x="148" y="32"/>
                </a:cubicBezTo>
                <a:cubicBezTo>
                  <a:pt x="149" y="35"/>
                  <a:pt x="149" y="38"/>
                  <a:pt x="148" y="41"/>
                </a:cubicBezTo>
                <a:cubicBezTo>
                  <a:pt x="150" y="43"/>
                  <a:pt x="151" y="44"/>
                  <a:pt x="148" y="46"/>
                </a:cubicBezTo>
                <a:cubicBezTo>
                  <a:pt x="148" y="48"/>
                  <a:pt x="148" y="52"/>
                  <a:pt x="149" y="53"/>
                </a:cubicBezTo>
                <a:cubicBezTo>
                  <a:pt x="147" y="59"/>
                  <a:pt x="148" y="65"/>
                  <a:pt x="147" y="73"/>
                </a:cubicBezTo>
                <a:cubicBezTo>
                  <a:pt x="147" y="73"/>
                  <a:pt x="146" y="73"/>
                  <a:pt x="146" y="73"/>
                </a:cubicBezTo>
                <a:cubicBezTo>
                  <a:pt x="146" y="73"/>
                  <a:pt x="147" y="74"/>
                  <a:pt x="147" y="74"/>
                </a:cubicBezTo>
                <a:cubicBezTo>
                  <a:pt x="147" y="74"/>
                  <a:pt x="147" y="74"/>
                  <a:pt x="147" y="73"/>
                </a:cubicBezTo>
                <a:cubicBezTo>
                  <a:pt x="148" y="74"/>
                  <a:pt x="148" y="78"/>
                  <a:pt x="146" y="77"/>
                </a:cubicBezTo>
                <a:cubicBezTo>
                  <a:pt x="146" y="77"/>
                  <a:pt x="146" y="78"/>
                  <a:pt x="146" y="78"/>
                </a:cubicBezTo>
                <a:cubicBezTo>
                  <a:pt x="146" y="79"/>
                  <a:pt x="147" y="78"/>
                  <a:pt x="148" y="79"/>
                </a:cubicBezTo>
                <a:cubicBezTo>
                  <a:pt x="147" y="79"/>
                  <a:pt x="148" y="81"/>
                  <a:pt x="148" y="82"/>
                </a:cubicBezTo>
                <a:cubicBezTo>
                  <a:pt x="144" y="84"/>
                  <a:pt x="146" y="88"/>
                  <a:pt x="143" y="88"/>
                </a:cubicBezTo>
                <a:cubicBezTo>
                  <a:pt x="144" y="89"/>
                  <a:pt x="142" y="90"/>
                  <a:pt x="144" y="90"/>
                </a:cubicBezTo>
                <a:cubicBezTo>
                  <a:pt x="142" y="92"/>
                  <a:pt x="141" y="94"/>
                  <a:pt x="139" y="95"/>
                </a:cubicBezTo>
                <a:cubicBezTo>
                  <a:pt x="135" y="97"/>
                  <a:pt x="132" y="96"/>
                  <a:pt x="128" y="97"/>
                </a:cubicBezTo>
                <a:cubicBezTo>
                  <a:pt x="127" y="97"/>
                  <a:pt x="126" y="96"/>
                  <a:pt x="125" y="96"/>
                </a:cubicBezTo>
                <a:cubicBezTo>
                  <a:pt x="123" y="97"/>
                  <a:pt x="123" y="98"/>
                  <a:pt x="121" y="98"/>
                </a:cubicBezTo>
                <a:cubicBezTo>
                  <a:pt x="119" y="96"/>
                  <a:pt x="116" y="95"/>
                  <a:pt x="113" y="97"/>
                </a:cubicBezTo>
                <a:cubicBezTo>
                  <a:pt x="110" y="94"/>
                  <a:pt x="103" y="95"/>
                  <a:pt x="100" y="98"/>
                </a:cubicBezTo>
                <a:cubicBezTo>
                  <a:pt x="98" y="97"/>
                  <a:pt x="97" y="96"/>
                  <a:pt x="95" y="95"/>
                </a:cubicBezTo>
                <a:cubicBezTo>
                  <a:pt x="95" y="95"/>
                  <a:pt x="95" y="96"/>
                  <a:pt x="94" y="96"/>
                </a:cubicBezTo>
                <a:cubicBezTo>
                  <a:pt x="93" y="97"/>
                  <a:pt x="90" y="96"/>
                  <a:pt x="90" y="98"/>
                </a:cubicBezTo>
                <a:cubicBezTo>
                  <a:pt x="86" y="98"/>
                  <a:pt x="83" y="103"/>
                  <a:pt x="80" y="103"/>
                </a:cubicBezTo>
                <a:cubicBezTo>
                  <a:pt x="78" y="105"/>
                  <a:pt x="74" y="106"/>
                  <a:pt x="73" y="109"/>
                </a:cubicBezTo>
                <a:cubicBezTo>
                  <a:pt x="72" y="108"/>
                  <a:pt x="72" y="109"/>
                  <a:pt x="71" y="109"/>
                </a:cubicBezTo>
                <a:cubicBezTo>
                  <a:pt x="66" y="115"/>
                  <a:pt x="56" y="117"/>
                  <a:pt x="51" y="125"/>
                </a:cubicBezTo>
                <a:cubicBezTo>
                  <a:pt x="50" y="124"/>
                  <a:pt x="47" y="126"/>
                  <a:pt x="45" y="125"/>
                </a:cubicBezTo>
                <a:cubicBezTo>
                  <a:pt x="45" y="124"/>
                  <a:pt x="46" y="123"/>
                  <a:pt x="47" y="121"/>
                </a:cubicBezTo>
                <a:cubicBezTo>
                  <a:pt x="47" y="122"/>
                  <a:pt x="46" y="122"/>
                  <a:pt x="47" y="122"/>
                </a:cubicBezTo>
                <a:cubicBezTo>
                  <a:pt x="48" y="121"/>
                  <a:pt x="47" y="117"/>
                  <a:pt x="49" y="118"/>
                </a:cubicBezTo>
                <a:cubicBezTo>
                  <a:pt x="49" y="115"/>
                  <a:pt x="52" y="112"/>
                  <a:pt x="52" y="108"/>
                </a:cubicBezTo>
                <a:cubicBezTo>
                  <a:pt x="55" y="105"/>
                  <a:pt x="55" y="103"/>
                  <a:pt x="57" y="99"/>
                </a:cubicBezTo>
                <a:cubicBezTo>
                  <a:pt x="56" y="99"/>
                  <a:pt x="56" y="99"/>
                  <a:pt x="55" y="99"/>
                </a:cubicBezTo>
                <a:cubicBezTo>
                  <a:pt x="53" y="96"/>
                  <a:pt x="44" y="95"/>
                  <a:pt x="40" y="98"/>
                </a:cubicBezTo>
                <a:cubicBezTo>
                  <a:pt x="38" y="96"/>
                  <a:pt x="33" y="98"/>
                  <a:pt x="31" y="96"/>
                </a:cubicBezTo>
                <a:cubicBezTo>
                  <a:pt x="27" y="98"/>
                  <a:pt x="20" y="96"/>
                  <a:pt x="17" y="98"/>
                </a:cubicBezTo>
                <a:cubicBezTo>
                  <a:pt x="14" y="95"/>
                  <a:pt x="10" y="96"/>
                  <a:pt x="6" y="92"/>
                </a:cubicBezTo>
                <a:cubicBezTo>
                  <a:pt x="6" y="90"/>
                  <a:pt x="6" y="90"/>
                  <a:pt x="4" y="89"/>
                </a:cubicBezTo>
                <a:cubicBezTo>
                  <a:pt x="6" y="88"/>
                  <a:pt x="4" y="86"/>
                  <a:pt x="2" y="85"/>
                </a:cubicBezTo>
                <a:cubicBezTo>
                  <a:pt x="3" y="84"/>
                  <a:pt x="2" y="82"/>
                  <a:pt x="2" y="81"/>
                </a:cubicBezTo>
                <a:cubicBezTo>
                  <a:pt x="3" y="82"/>
                  <a:pt x="2" y="80"/>
                  <a:pt x="3" y="81"/>
                </a:cubicBezTo>
                <a:cubicBezTo>
                  <a:pt x="1" y="73"/>
                  <a:pt x="2" y="64"/>
                  <a:pt x="1" y="54"/>
                </a:cubicBezTo>
                <a:cubicBezTo>
                  <a:pt x="1" y="53"/>
                  <a:pt x="1" y="53"/>
                  <a:pt x="0" y="52"/>
                </a:cubicBezTo>
                <a:cubicBezTo>
                  <a:pt x="0" y="52"/>
                  <a:pt x="1" y="52"/>
                  <a:pt x="1" y="52"/>
                </a:cubicBezTo>
                <a:cubicBezTo>
                  <a:pt x="2" y="38"/>
                  <a:pt x="0" y="31"/>
                  <a:pt x="0" y="18"/>
                </a:cubicBezTo>
                <a:cubicBezTo>
                  <a:pt x="0" y="18"/>
                  <a:pt x="1" y="17"/>
                  <a:pt x="0" y="17"/>
                </a:cubicBezTo>
                <a:cubicBezTo>
                  <a:pt x="0" y="15"/>
                  <a:pt x="2" y="12"/>
                  <a:pt x="2" y="9"/>
                </a:cubicBezTo>
                <a:cubicBezTo>
                  <a:pt x="3" y="7"/>
                  <a:pt x="4" y="5"/>
                  <a:pt x="6" y="5"/>
                </a:cubicBezTo>
                <a:cubicBezTo>
                  <a:pt x="6" y="5"/>
                  <a:pt x="6" y="4"/>
                  <a:pt x="6" y="4"/>
                </a:cubicBezTo>
                <a:cubicBezTo>
                  <a:pt x="10" y="3"/>
                  <a:pt x="16" y="4"/>
                  <a:pt x="17" y="2"/>
                </a:cubicBezTo>
                <a:cubicBezTo>
                  <a:pt x="18" y="2"/>
                  <a:pt x="17" y="2"/>
                  <a:pt x="17" y="3"/>
                </a:cubicBezTo>
                <a:cubicBezTo>
                  <a:pt x="18" y="2"/>
                  <a:pt x="19" y="1"/>
                  <a:pt x="20" y="3"/>
                </a:cubicBezTo>
                <a:cubicBezTo>
                  <a:pt x="29" y="2"/>
                  <a:pt x="35" y="1"/>
                  <a:pt x="43" y="3"/>
                </a:cubicBezTo>
                <a:cubicBezTo>
                  <a:pt x="44" y="1"/>
                  <a:pt x="47" y="2"/>
                  <a:pt x="47" y="1"/>
                </a:cubicBezTo>
                <a:cubicBezTo>
                  <a:pt x="51" y="2"/>
                  <a:pt x="59" y="2"/>
                  <a:pt x="61" y="2"/>
                </a:cubicBezTo>
                <a:cubicBezTo>
                  <a:pt x="68" y="4"/>
                  <a:pt x="78" y="2"/>
                  <a:pt x="84" y="3"/>
                </a:cubicBezTo>
                <a:cubicBezTo>
                  <a:pt x="84" y="3"/>
                  <a:pt x="84" y="3"/>
                  <a:pt x="84" y="3"/>
                </a:cubicBezTo>
                <a:cubicBezTo>
                  <a:pt x="88" y="2"/>
                  <a:pt x="91" y="4"/>
                  <a:pt x="95" y="2"/>
                </a:cubicBezTo>
                <a:cubicBezTo>
                  <a:pt x="101" y="2"/>
                  <a:pt x="112" y="1"/>
                  <a:pt x="118" y="1"/>
                </a:cubicBezTo>
                <a:cubicBezTo>
                  <a:pt x="118" y="1"/>
                  <a:pt x="118" y="1"/>
                  <a:pt x="118" y="0"/>
                </a:cubicBezTo>
              </a:path>
            </a:pathLst>
          </a:custGeom>
          <a:solidFill>
            <a:srgbClr val="00A1DE">
              <a:alpha val="40000"/>
            </a:srgbClr>
          </a:solidFill>
          <a:ln>
            <a:noFill/>
          </a:ln>
        </p:spPr>
        <p:txBody>
          <a:bodyPr spcFirstLastPara="1" wrap="square" lIns="96750" tIns="48375" rIns="96750" bIns="48375"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100" b="0" i="0" u="none" strike="noStrike" cap="none" dirty="0">
              <a:solidFill>
                <a:srgbClr val="000000"/>
              </a:solidFill>
              <a:latin typeface="Arial"/>
              <a:ea typeface="Arial"/>
              <a:cs typeface="Arial"/>
              <a:sym typeface="Arial"/>
            </a:endParaRPr>
          </a:p>
          <a:p>
            <a:pPr marL="120650" lvl="0" indent="0" algn="l" rtl="0">
              <a:spcBef>
                <a:spcPts val="0"/>
              </a:spcBef>
              <a:spcAft>
                <a:spcPts val="0"/>
              </a:spcAft>
              <a:buClr>
                <a:schemeClr val="dk1"/>
              </a:buClr>
              <a:buSzPts val="1050"/>
              <a:buFont typeface="Arial"/>
              <a:buNone/>
            </a:pPr>
            <a:r>
              <a:rPr lang="en-US" sz="1100" dirty="0">
                <a:solidFill>
                  <a:schemeClr val="dk1"/>
                </a:solidFill>
              </a:rPr>
              <a:t>"Not being able to implement the tools we need in a timely basis is a problem." (Data Science)</a:t>
            </a:r>
            <a:endParaRPr sz="11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50"/>
              <a:buFont typeface="Arial"/>
              <a:buNone/>
            </a:pPr>
            <a:endParaRPr sz="11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50"/>
              <a:buFont typeface="Arial"/>
              <a:buNone/>
            </a:pPr>
            <a:endParaRPr sz="1100" b="0" i="0" u="none" strike="noStrike" cap="none" dirty="0">
              <a:solidFill>
                <a:srgbClr val="000000"/>
              </a:solidFill>
              <a:latin typeface="Arial"/>
              <a:ea typeface="Arial"/>
              <a:cs typeface="Arial"/>
              <a:sym typeface="Arial"/>
            </a:endParaRPr>
          </a:p>
        </p:txBody>
      </p:sp>
      <p:sp>
        <p:nvSpPr>
          <p:cNvPr id="437" name="Google Shape;437;ge9285175ea_0_106"/>
          <p:cNvSpPr txBox="1">
            <a:spLocks noGrp="1"/>
          </p:cNvSpPr>
          <p:nvPr>
            <p:ph type="title"/>
          </p:nvPr>
        </p:nvSpPr>
        <p:spPr>
          <a:xfrm>
            <a:off x="84984" y="1"/>
            <a:ext cx="6308400" cy="45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n-US"/>
              <a:t>Interview Summary - Data Science</a:t>
            </a:r>
            <a:endParaRPr/>
          </a:p>
        </p:txBody>
      </p:sp>
      <p:sp>
        <p:nvSpPr>
          <p:cNvPr id="438" name="Google Shape;438;ge9285175ea_0_106"/>
          <p:cNvSpPr/>
          <p:nvPr/>
        </p:nvSpPr>
        <p:spPr>
          <a:xfrm>
            <a:off x="6994589" y="1975850"/>
            <a:ext cx="1816030" cy="1018350"/>
          </a:xfrm>
          <a:custGeom>
            <a:avLst/>
            <a:gdLst/>
            <a:ahLst/>
            <a:cxnLst/>
            <a:rect l="l" t="t" r="r" b="b"/>
            <a:pathLst>
              <a:path w="211" h="190" extrusionOk="0">
                <a:moveTo>
                  <a:pt x="124" y="1"/>
                </a:moveTo>
                <a:cubicBezTo>
                  <a:pt x="125" y="1"/>
                  <a:pt x="124" y="1"/>
                  <a:pt x="124" y="1"/>
                </a:cubicBezTo>
                <a:cubicBezTo>
                  <a:pt x="132" y="0"/>
                  <a:pt x="142" y="2"/>
                  <a:pt x="154" y="1"/>
                </a:cubicBezTo>
                <a:cubicBezTo>
                  <a:pt x="154" y="1"/>
                  <a:pt x="153" y="1"/>
                  <a:pt x="153" y="1"/>
                </a:cubicBezTo>
                <a:cubicBezTo>
                  <a:pt x="154" y="1"/>
                  <a:pt x="154" y="1"/>
                  <a:pt x="154" y="2"/>
                </a:cubicBezTo>
                <a:cubicBezTo>
                  <a:pt x="154" y="1"/>
                  <a:pt x="155" y="1"/>
                  <a:pt x="155" y="2"/>
                </a:cubicBezTo>
                <a:cubicBezTo>
                  <a:pt x="156" y="1"/>
                  <a:pt x="165" y="0"/>
                  <a:pt x="166" y="3"/>
                </a:cubicBezTo>
                <a:cubicBezTo>
                  <a:pt x="167" y="1"/>
                  <a:pt x="170" y="4"/>
                  <a:pt x="171" y="3"/>
                </a:cubicBezTo>
                <a:cubicBezTo>
                  <a:pt x="172" y="3"/>
                  <a:pt x="172" y="4"/>
                  <a:pt x="174" y="3"/>
                </a:cubicBezTo>
                <a:cubicBezTo>
                  <a:pt x="174" y="2"/>
                  <a:pt x="172" y="4"/>
                  <a:pt x="172" y="3"/>
                </a:cubicBezTo>
                <a:cubicBezTo>
                  <a:pt x="171" y="3"/>
                  <a:pt x="175" y="2"/>
                  <a:pt x="175" y="3"/>
                </a:cubicBezTo>
                <a:cubicBezTo>
                  <a:pt x="176" y="2"/>
                  <a:pt x="179" y="3"/>
                  <a:pt x="180" y="2"/>
                </a:cubicBezTo>
                <a:cubicBezTo>
                  <a:pt x="181" y="2"/>
                  <a:pt x="188" y="2"/>
                  <a:pt x="188" y="4"/>
                </a:cubicBezTo>
                <a:cubicBezTo>
                  <a:pt x="189" y="3"/>
                  <a:pt x="189" y="4"/>
                  <a:pt x="189" y="4"/>
                </a:cubicBezTo>
                <a:cubicBezTo>
                  <a:pt x="191" y="4"/>
                  <a:pt x="192" y="5"/>
                  <a:pt x="195" y="4"/>
                </a:cubicBezTo>
                <a:cubicBezTo>
                  <a:pt x="194" y="5"/>
                  <a:pt x="195" y="5"/>
                  <a:pt x="194" y="6"/>
                </a:cubicBezTo>
                <a:cubicBezTo>
                  <a:pt x="196" y="8"/>
                  <a:pt x="202" y="6"/>
                  <a:pt x="202" y="8"/>
                </a:cubicBezTo>
                <a:cubicBezTo>
                  <a:pt x="202" y="8"/>
                  <a:pt x="202" y="8"/>
                  <a:pt x="203" y="8"/>
                </a:cubicBezTo>
                <a:cubicBezTo>
                  <a:pt x="203" y="8"/>
                  <a:pt x="203" y="8"/>
                  <a:pt x="202" y="8"/>
                </a:cubicBezTo>
                <a:cubicBezTo>
                  <a:pt x="204" y="9"/>
                  <a:pt x="205" y="11"/>
                  <a:pt x="207" y="12"/>
                </a:cubicBezTo>
                <a:cubicBezTo>
                  <a:pt x="206" y="13"/>
                  <a:pt x="207" y="13"/>
                  <a:pt x="208" y="14"/>
                </a:cubicBezTo>
                <a:cubicBezTo>
                  <a:pt x="207" y="16"/>
                  <a:pt x="207" y="17"/>
                  <a:pt x="208" y="19"/>
                </a:cubicBezTo>
                <a:cubicBezTo>
                  <a:pt x="208" y="19"/>
                  <a:pt x="208" y="19"/>
                  <a:pt x="207" y="19"/>
                </a:cubicBezTo>
                <a:cubicBezTo>
                  <a:pt x="207" y="20"/>
                  <a:pt x="208" y="21"/>
                  <a:pt x="207" y="22"/>
                </a:cubicBezTo>
                <a:cubicBezTo>
                  <a:pt x="210" y="24"/>
                  <a:pt x="209" y="27"/>
                  <a:pt x="209" y="30"/>
                </a:cubicBezTo>
                <a:cubicBezTo>
                  <a:pt x="207" y="29"/>
                  <a:pt x="208" y="31"/>
                  <a:pt x="207" y="32"/>
                </a:cubicBezTo>
                <a:cubicBezTo>
                  <a:pt x="208" y="32"/>
                  <a:pt x="207" y="32"/>
                  <a:pt x="207" y="33"/>
                </a:cubicBezTo>
                <a:cubicBezTo>
                  <a:pt x="208" y="33"/>
                  <a:pt x="209" y="35"/>
                  <a:pt x="209" y="37"/>
                </a:cubicBezTo>
                <a:cubicBezTo>
                  <a:pt x="209" y="38"/>
                  <a:pt x="208" y="37"/>
                  <a:pt x="208" y="38"/>
                </a:cubicBezTo>
                <a:cubicBezTo>
                  <a:pt x="208" y="37"/>
                  <a:pt x="207" y="40"/>
                  <a:pt x="207" y="38"/>
                </a:cubicBezTo>
                <a:cubicBezTo>
                  <a:pt x="206" y="38"/>
                  <a:pt x="207" y="40"/>
                  <a:pt x="208" y="39"/>
                </a:cubicBezTo>
                <a:cubicBezTo>
                  <a:pt x="207" y="40"/>
                  <a:pt x="207" y="41"/>
                  <a:pt x="208" y="42"/>
                </a:cubicBezTo>
                <a:cubicBezTo>
                  <a:pt x="208" y="42"/>
                  <a:pt x="207" y="42"/>
                  <a:pt x="206" y="42"/>
                </a:cubicBezTo>
                <a:cubicBezTo>
                  <a:pt x="206" y="43"/>
                  <a:pt x="207" y="43"/>
                  <a:pt x="207" y="42"/>
                </a:cubicBezTo>
                <a:cubicBezTo>
                  <a:pt x="207" y="45"/>
                  <a:pt x="208" y="46"/>
                  <a:pt x="207" y="48"/>
                </a:cubicBezTo>
                <a:cubicBezTo>
                  <a:pt x="206" y="48"/>
                  <a:pt x="207" y="50"/>
                  <a:pt x="206" y="49"/>
                </a:cubicBezTo>
                <a:cubicBezTo>
                  <a:pt x="206" y="49"/>
                  <a:pt x="206" y="50"/>
                  <a:pt x="205" y="50"/>
                </a:cubicBezTo>
                <a:cubicBezTo>
                  <a:pt x="208" y="51"/>
                  <a:pt x="206" y="55"/>
                  <a:pt x="209" y="56"/>
                </a:cubicBezTo>
                <a:cubicBezTo>
                  <a:pt x="208" y="56"/>
                  <a:pt x="208" y="56"/>
                  <a:pt x="208" y="56"/>
                </a:cubicBezTo>
                <a:cubicBezTo>
                  <a:pt x="210" y="59"/>
                  <a:pt x="208" y="61"/>
                  <a:pt x="209" y="65"/>
                </a:cubicBezTo>
                <a:cubicBezTo>
                  <a:pt x="209" y="66"/>
                  <a:pt x="209" y="65"/>
                  <a:pt x="208" y="65"/>
                </a:cubicBezTo>
                <a:cubicBezTo>
                  <a:pt x="208" y="65"/>
                  <a:pt x="209" y="65"/>
                  <a:pt x="209" y="66"/>
                </a:cubicBezTo>
                <a:cubicBezTo>
                  <a:pt x="208" y="65"/>
                  <a:pt x="208" y="67"/>
                  <a:pt x="209" y="68"/>
                </a:cubicBezTo>
                <a:cubicBezTo>
                  <a:pt x="208" y="68"/>
                  <a:pt x="208" y="68"/>
                  <a:pt x="208" y="67"/>
                </a:cubicBezTo>
                <a:cubicBezTo>
                  <a:pt x="207" y="68"/>
                  <a:pt x="209" y="69"/>
                  <a:pt x="209" y="70"/>
                </a:cubicBezTo>
                <a:cubicBezTo>
                  <a:pt x="207" y="74"/>
                  <a:pt x="210" y="77"/>
                  <a:pt x="209" y="82"/>
                </a:cubicBezTo>
                <a:cubicBezTo>
                  <a:pt x="211" y="81"/>
                  <a:pt x="208" y="82"/>
                  <a:pt x="210" y="82"/>
                </a:cubicBezTo>
                <a:cubicBezTo>
                  <a:pt x="209" y="83"/>
                  <a:pt x="209" y="83"/>
                  <a:pt x="209" y="83"/>
                </a:cubicBezTo>
                <a:cubicBezTo>
                  <a:pt x="209" y="84"/>
                  <a:pt x="209" y="86"/>
                  <a:pt x="209" y="87"/>
                </a:cubicBezTo>
                <a:cubicBezTo>
                  <a:pt x="209" y="88"/>
                  <a:pt x="209" y="88"/>
                  <a:pt x="209" y="89"/>
                </a:cubicBezTo>
                <a:cubicBezTo>
                  <a:pt x="209" y="89"/>
                  <a:pt x="209" y="89"/>
                  <a:pt x="209" y="89"/>
                </a:cubicBezTo>
                <a:cubicBezTo>
                  <a:pt x="209" y="89"/>
                  <a:pt x="209" y="90"/>
                  <a:pt x="208" y="90"/>
                </a:cubicBezTo>
                <a:cubicBezTo>
                  <a:pt x="208" y="92"/>
                  <a:pt x="208" y="93"/>
                  <a:pt x="207" y="94"/>
                </a:cubicBezTo>
                <a:cubicBezTo>
                  <a:pt x="207" y="94"/>
                  <a:pt x="208" y="94"/>
                  <a:pt x="208" y="94"/>
                </a:cubicBezTo>
                <a:cubicBezTo>
                  <a:pt x="209" y="94"/>
                  <a:pt x="208" y="95"/>
                  <a:pt x="209" y="95"/>
                </a:cubicBezTo>
                <a:cubicBezTo>
                  <a:pt x="209" y="98"/>
                  <a:pt x="210" y="100"/>
                  <a:pt x="210" y="102"/>
                </a:cubicBezTo>
                <a:cubicBezTo>
                  <a:pt x="210" y="103"/>
                  <a:pt x="209" y="103"/>
                  <a:pt x="209" y="104"/>
                </a:cubicBezTo>
                <a:cubicBezTo>
                  <a:pt x="208" y="104"/>
                  <a:pt x="208" y="103"/>
                  <a:pt x="208" y="103"/>
                </a:cubicBezTo>
                <a:cubicBezTo>
                  <a:pt x="208" y="104"/>
                  <a:pt x="209" y="107"/>
                  <a:pt x="209" y="106"/>
                </a:cubicBezTo>
                <a:cubicBezTo>
                  <a:pt x="210" y="106"/>
                  <a:pt x="210" y="107"/>
                  <a:pt x="210" y="107"/>
                </a:cubicBezTo>
                <a:cubicBezTo>
                  <a:pt x="209" y="107"/>
                  <a:pt x="209" y="112"/>
                  <a:pt x="209" y="114"/>
                </a:cubicBezTo>
                <a:cubicBezTo>
                  <a:pt x="208" y="113"/>
                  <a:pt x="209" y="114"/>
                  <a:pt x="208" y="114"/>
                </a:cubicBezTo>
                <a:cubicBezTo>
                  <a:pt x="208" y="114"/>
                  <a:pt x="208" y="114"/>
                  <a:pt x="208" y="114"/>
                </a:cubicBezTo>
                <a:cubicBezTo>
                  <a:pt x="208" y="114"/>
                  <a:pt x="208" y="114"/>
                  <a:pt x="208" y="114"/>
                </a:cubicBezTo>
                <a:cubicBezTo>
                  <a:pt x="208" y="115"/>
                  <a:pt x="208" y="115"/>
                  <a:pt x="208" y="116"/>
                </a:cubicBezTo>
                <a:cubicBezTo>
                  <a:pt x="208" y="115"/>
                  <a:pt x="209" y="115"/>
                  <a:pt x="209" y="115"/>
                </a:cubicBezTo>
                <a:cubicBezTo>
                  <a:pt x="209" y="118"/>
                  <a:pt x="209" y="126"/>
                  <a:pt x="209" y="128"/>
                </a:cubicBezTo>
                <a:cubicBezTo>
                  <a:pt x="208" y="127"/>
                  <a:pt x="208" y="128"/>
                  <a:pt x="208" y="128"/>
                </a:cubicBezTo>
                <a:cubicBezTo>
                  <a:pt x="209" y="128"/>
                  <a:pt x="208" y="128"/>
                  <a:pt x="208" y="129"/>
                </a:cubicBezTo>
                <a:cubicBezTo>
                  <a:pt x="209" y="128"/>
                  <a:pt x="208" y="134"/>
                  <a:pt x="210" y="133"/>
                </a:cubicBezTo>
                <a:cubicBezTo>
                  <a:pt x="210" y="134"/>
                  <a:pt x="210" y="134"/>
                  <a:pt x="210" y="134"/>
                </a:cubicBezTo>
                <a:cubicBezTo>
                  <a:pt x="211" y="134"/>
                  <a:pt x="210" y="135"/>
                  <a:pt x="209" y="134"/>
                </a:cubicBezTo>
                <a:cubicBezTo>
                  <a:pt x="210" y="137"/>
                  <a:pt x="210" y="145"/>
                  <a:pt x="207" y="146"/>
                </a:cubicBezTo>
                <a:cubicBezTo>
                  <a:pt x="206" y="146"/>
                  <a:pt x="207" y="147"/>
                  <a:pt x="207" y="147"/>
                </a:cubicBezTo>
                <a:cubicBezTo>
                  <a:pt x="207" y="148"/>
                  <a:pt x="207" y="146"/>
                  <a:pt x="206" y="146"/>
                </a:cubicBezTo>
                <a:cubicBezTo>
                  <a:pt x="205" y="148"/>
                  <a:pt x="203" y="148"/>
                  <a:pt x="202" y="149"/>
                </a:cubicBezTo>
                <a:cubicBezTo>
                  <a:pt x="201" y="149"/>
                  <a:pt x="201" y="148"/>
                  <a:pt x="201" y="148"/>
                </a:cubicBezTo>
                <a:cubicBezTo>
                  <a:pt x="200" y="149"/>
                  <a:pt x="200" y="149"/>
                  <a:pt x="198" y="149"/>
                </a:cubicBezTo>
                <a:cubicBezTo>
                  <a:pt x="199" y="150"/>
                  <a:pt x="197" y="150"/>
                  <a:pt x="196" y="150"/>
                </a:cubicBezTo>
                <a:cubicBezTo>
                  <a:pt x="196" y="150"/>
                  <a:pt x="196" y="151"/>
                  <a:pt x="196" y="151"/>
                </a:cubicBezTo>
                <a:cubicBezTo>
                  <a:pt x="191" y="151"/>
                  <a:pt x="182" y="154"/>
                  <a:pt x="179" y="150"/>
                </a:cubicBezTo>
                <a:cubicBezTo>
                  <a:pt x="178" y="151"/>
                  <a:pt x="177" y="152"/>
                  <a:pt x="176" y="151"/>
                </a:cubicBezTo>
                <a:cubicBezTo>
                  <a:pt x="176" y="151"/>
                  <a:pt x="176" y="151"/>
                  <a:pt x="176" y="151"/>
                </a:cubicBezTo>
                <a:cubicBezTo>
                  <a:pt x="176" y="152"/>
                  <a:pt x="174" y="150"/>
                  <a:pt x="173" y="152"/>
                </a:cubicBezTo>
                <a:cubicBezTo>
                  <a:pt x="173" y="151"/>
                  <a:pt x="173" y="151"/>
                  <a:pt x="173" y="151"/>
                </a:cubicBezTo>
                <a:cubicBezTo>
                  <a:pt x="173" y="151"/>
                  <a:pt x="172" y="151"/>
                  <a:pt x="172" y="151"/>
                </a:cubicBezTo>
                <a:cubicBezTo>
                  <a:pt x="173" y="152"/>
                  <a:pt x="170" y="153"/>
                  <a:pt x="169" y="152"/>
                </a:cubicBezTo>
                <a:cubicBezTo>
                  <a:pt x="170" y="153"/>
                  <a:pt x="168" y="153"/>
                  <a:pt x="167" y="153"/>
                </a:cubicBezTo>
                <a:cubicBezTo>
                  <a:pt x="167" y="152"/>
                  <a:pt x="166" y="152"/>
                  <a:pt x="166" y="151"/>
                </a:cubicBezTo>
                <a:cubicBezTo>
                  <a:pt x="165" y="152"/>
                  <a:pt x="166" y="153"/>
                  <a:pt x="165" y="152"/>
                </a:cubicBezTo>
                <a:cubicBezTo>
                  <a:pt x="162" y="155"/>
                  <a:pt x="150" y="151"/>
                  <a:pt x="146" y="155"/>
                </a:cubicBezTo>
                <a:cubicBezTo>
                  <a:pt x="147" y="156"/>
                  <a:pt x="147" y="156"/>
                  <a:pt x="146" y="156"/>
                </a:cubicBezTo>
                <a:cubicBezTo>
                  <a:pt x="146" y="157"/>
                  <a:pt x="147" y="157"/>
                  <a:pt x="146" y="158"/>
                </a:cubicBezTo>
                <a:cubicBezTo>
                  <a:pt x="147" y="158"/>
                  <a:pt x="147" y="158"/>
                  <a:pt x="147" y="160"/>
                </a:cubicBezTo>
                <a:cubicBezTo>
                  <a:pt x="147" y="160"/>
                  <a:pt x="147" y="159"/>
                  <a:pt x="146" y="159"/>
                </a:cubicBezTo>
                <a:cubicBezTo>
                  <a:pt x="146" y="160"/>
                  <a:pt x="149" y="162"/>
                  <a:pt x="147" y="161"/>
                </a:cubicBezTo>
                <a:cubicBezTo>
                  <a:pt x="150" y="163"/>
                  <a:pt x="151" y="168"/>
                  <a:pt x="152" y="170"/>
                </a:cubicBezTo>
                <a:cubicBezTo>
                  <a:pt x="152" y="171"/>
                  <a:pt x="152" y="170"/>
                  <a:pt x="151" y="171"/>
                </a:cubicBezTo>
                <a:cubicBezTo>
                  <a:pt x="151" y="171"/>
                  <a:pt x="153" y="173"/>
                  <a:pt x="151" y="173"/>
                </a:cubicBezTo>
                <a:cubicBezTo>
                  <a:pt x="152" y="173"/>
                  <a:pt x="152" y="173"/>
                  <a:pt x="152" y="173"/>
                </a:cubicBezTo>
                <a:cubicBezTo>
                  <a:pt x="152" y="173"/>
                  <a:pt x="152" y="173"/>
                  <a:pt x="152" y="173"/>
                </a:cubicBezTo>
                <a:cubicBezTo>
                  <a:pt x="153" y="173"/>
                  <a:pt x="153" y="173"/>
                  <a:pt x="153" y="174"/>
                </a:cubicBezTo>
                <a:cubicBezTo>
                  <a:pt x="153" y="174"/>
                  <a:pt x="153" y="173"/>
                  <a:pt x="154" y="173"/>
                </a:cubicBezTo>
                <a:cubicBezTo>
                  <a:pt x="156" y="175"/>
                  <a:pt x="155" y="177"/>
                  <a:pt x="156" y="180"/>
                </a:cubicBezTo>
                <a:cubicBezTo>
                  <a:pt x="156" y="180"/>
                  <a:pt x="156" y="180"/>
                  <a:pt x="155" y="180"/>
                </a:cubicBezTo>
                <a:cubicBezTo>
                  <a:pt x="157" y="181"/>
                  <a:pt x="159" y="183"/>
                  <a:pt x="158" y="185"/>
                </a:cubicBezTo>
                <a:cubicBezTo>
                  <a:pt x="159" y="185"/>
                  <a:pt x="159" y="188"/>
                  <a:pt x="160" y="188"/>
                </a:cubicBezTo>
                <a:cubicBezTo>
                  <a:pt x="159" y="189"/>
                  <a:pt x="159" y="189"/>
                  <a:pt x="158" y="189"/>
                </a:cubicBezTo>
                <a:cubicBezTo>
                  <a:pt x="158" y="189"/>
                  <a:pt x="158" y="189"/>
                  <a:pt x="158" y="189"/>
                </a:cubicBezTo>
                <a:cubicBezTo>
                  <a:pt x="153" y="190"/>
                  <a:pt x="151" y="185"/>
                  <a:pt x="148" y="184"/>
                </a:cubicBezTo>
                <a:cubicBezTo>
                  <a:pt x="148" y="184"/>
                  <a:pt x="148" y="183"/>
                  <a:pt x="147" y="182"/>
                </a:cubicBezTo>
                <a:cubicBezTo>
                  <a:pt x="147" y="183"/>
                  <a:pt x="147" y="183"/>
                  <a:pt x="148" y="183"/>
                </a:cubicBezTo>
                <a:cubicBezTo>
                  <a:pt x="148" y="183"/>
                  <a:pt x="147" y="182"/>
                  <a:pt x="147" y="182"/>
                </a:cubicBezTo>
                <a:cubicBezTo>
                  <a:pt x="143" y="182"/>
                  <a:pt x="141" y="178"/>
                  <a:pt x="138" y="177"/>
                </a:cubicBezTo>
                <a:cubicBezTo>
                  <a:pt x="138" y="177"/>
                  <a:pt x="139" y="176"/>
                  <a:pt x="137" y="177"/>
                </a:cubicBezTo>
                <a:cubicBezTo>
                  <a:pt x="138" y="176"/>
                  <a:pt x="137" y="174"/>
                  <a:pt x="136" y="174"/>
                </a:cubicBezTo>
                <a:cubicBezTo>
                  <a:pt x="136" y="173"/>
                  <a:pt x="135" y="174"/>
                  <a:pt x="136" y="173"/>
                </a:cubicBezTo>
                <a:cubicBezTo>
                  <a:pt x="135" y="173"/>
                  <a:pt x="134" y="171"/>
                  <a:pt x="133" y="171"/>
                </a:cubicBezTo>
                <a:cubicBezTo>
                  <a:pt x="132" y="172"/>
                  <a:pt x="131" y="171"/>
                  <a:pt x="130" y="172"/>
                </a:cubicBezTo>
                <a:cubicBezTo>
                  <a:pt x="127" y="170"/>
                  <a:pt x="123" y="167"/>
                  <a:pt x="121" y="165"/>
                </a:cubicBezTo>
                <a:cubicBezTo>
                  <a:pt x="120" y="165"/>
                  <a:pt x="121" y="165"/>
                  <a:pt x="121" y="165"/>
                </a:cubicBezTo>
                <a:cubicBezTo>
                  <a:pt x="119" y="163"/>
                  <a:pt x="115" y="160"/>
                  <a:pt x="112" y="157"/>
                </a:cubicBezTo>
                <a:cubicBezTo>
                  <a:pt x="109" y="158"/>
                  <a:pt x="106" y="156"/>
                  <a:pt x="104" y="154"/>
                </a:cubicBezTo>
                <a:cubicBezTo>
                  <a:pt x="102" y="155"/>
                  <a:pt x="99" y="155"/>
                  <a:pt x="98" y="153"/>
                </a:cubicBezTo>
                <a:cubicBezTo>
                  <a:pt x="96" y="153"/>
                  <a:pt x="96" y="154"/>
                  <a:pt x="95" y="154"/>
                </a:cubicBezTo>
                <a:cubicBezTo>
                  <a:pt x="95" y="154"/>
                  <a:pt x="95" y="154"/>
                  <a:pt x="96" y="154"/>
                </a:cubicBezTo>
                <a:cubicBezTo>
                  <a:pt x="96" y="154"/>
                  <a:pt x="95" y="154"/>
                  <a:pt x="95" y="154"/>
                </a:cubicBezTo>
                <a:cubicBezTo>
                  <a:pt x="91" y="157"/>
                  <a:pt x="88" y="155"/>
                  <a:pt x="84" y="156"/>
                </a:cubicBezTo>
                <a:cubicBezTo>
                  <a:pt x="84" y="155"/>
                  <a:pt x="82" y="153"/>
                  <a:pt x="81" y="152"/>
                </a:cubicBezTo>
                <a:cubicBezTo>
                  <a:pt x="80" y="152"/>
                  <a:pt x="80" y="153"/>
                  <a:pt x="79" y="153"/>
                </a:cubicBezTo>
                <a:cubicBezTo>
                  <a:pt x="79" y="154"/>
                  <a:pt x="77" y="155"/>
                  <a:pt x="76" y="155"/>
                </a:cubicBezTo>
                <a:cubicBezTo>
                  <a:pt x="76" y="156"/>
                  <a:pt x="74" y="155"/>
                  <a:pt x="73" y="156"/>
                </a:cubicBezTo>
                <a:cubicBezTo>
                  <a:pt x="73" y="154"/>
                  <a:pt x="71" y="155"/>
                  <a:pt x="71" y="153"/>
                </a:cubicBezTo>
                <a:cubicBezTo>
                  <a:pt x="70" y="153"/>
                  <a:pt x="71" y="154"/>
                  <a:pt x="70" y="154"/>
                </a:cubicBezTo>
                <a:cubicBezTo>
                  <a:pt x="70" y="154"/>
                  <a:pt x="70" y="153"/>
                  <a:pt x="70" y="154"/>
                </a:cubicBezTo>
                <a:cubicBezTo>
                  <a:pt x="69" y="153"/>
                  <a:pt x="70" y="153"/>
                  <a:pt x="69" y="152"/>
                </a:cubicBezTo>
                <a:cubicBezTo>
                  <a:pt x="64" y="155"/>
                  <a:pt x="60" y="153"/>
                  <a:pt x="54" y="152"/>
                </a:cubicBezTo>
                <a:cubicBezTo>
                  <a:pt x="55" y="153"/>
                  <a:pt x="53" y="151"/>
                  <a:pt x="53" y="153"/>
                </a:cubicBezTo>
                <a:cubicBezTo>
                  <a:pt x="49" y="151"/>
                  <a:pt x="48" y="154"/>
                  <a:pt x="43" y="153"/>
                </a:cubicBezTo>
                <a:cubicBezTo>
                  <a:pt x="41" y="153"/>
                  <a:pt x="38" y="152"/>
                  <a:pt x="36" y="153"/>
                </a:cubicBezTo>
                <a:cubicBezTo>
                  <a:pt x="35" y="151"/>
                  <a:pt x="32" y="153"/>
                  <a:pt x="30" y="153"/>
                </a:cubicBezTo>
                <a:cubicBezTo>
                  <a:pt x="30" y="153"/>
                  <a:pt x="30" y="153"/>
                  <a:pt x="30" y="152"/>
                </a:cubicBezTo>
                <a:cubicBezTo>
                  <a:pt x="25" y="151"/>
                  <a:pt x="18" y="156"/>
                  <a:pt x="13" y="150"/>
                </a:cubicBezTo>
                <a:cubicBezTo>
                  <a:pt x="12" y="150"/>
                  <a:pt x="12" y="151"/>
                  <a:pt x="11" y="151"/>
                </a:cubicBezTo>
                <a:cubicBezTo>
                  <a:pt x="10" y="151"/>
                  <a:pt x="9" y="150"/>
                  <a:pt x="9" y="150"/>
                </a:cubicBezTo>
                <a:cubicBezTo>
                  <a:pt x="8" y="149"/>
                  <a:pt x="6" y="147"/>
                  <a:pt x="6" y="145"/>
                </a:cubicBezTo>
                <a:cubicBezTo>
                  <a:pt x="7" y="143"/>
                  <a:pt x="6" y="141"/>
                  <a:pt x="4" y="141"/>
                </a:cubicBezTo>
                <a:cubicBezTo>
                  <a:pt x="5" y="141"/>
                  <a:pt x="3" y="139"/>
                  <a:pt x="4" y="139"/>
                </a:cubicBezTo>
                <a:cubicBezTo>
                  <a:pt x="3" y="139"/>
                  <a:pt x="3" y="136"/>
                  <a:pt x="2" y="137"/>
                </a:cubicBezTo>
                <a:cubicBezTo>
                  <a:pt x="3" y="133"/>
                  <a:pt x="3" y="131"/>
                  <a:pt x="3" y="126"/>
                </a:cubicBezTo>
                <a:cubicBezTo>
                  <a:pt x="3" y="126"/>
                  <a:pt x="2" y="126"/>
                  <a:pt x="2" y="126"/>
                </a:cubicBezTo>
                <a:cubicBezTo>
                  <a:pt x="2" y="125"/>
                  <a:pt x="1" y="125"/>
                  <a:pt x="2" y="124"/>
                </a:cubicBezTo>
                <a:cubicBezTo>
                  <a:pt x="3" y="122"/>
                  <a:pt x="0" y="119"/>
                  <a:pt x="2" y="116"/>
                </a:cubicBezTo>
                <a:cubicBezTo>
                  <a:pt x="1" y="117"/>
                  <a:pt x="2" y="116"/>
                  <a:pt x="1" y="116"/>
                </a:cubicBezTo>
                <a:cubicBezTo>
                  <a:pt x="1" y="115"/>
                  <a:pt x="2" y="116"/>
                  <a:pt x="2" y="116"/>
                </a:cubicBezTo>
                <a:cubicBezTo>
                  <a:pt x="2" y="116"/>
                  <a:pt x="3" y="114"/>
                  <a:pt x="2" y="114"/>
                </a:cubicBezTo>
                <a:cubicBezTo>
                  <a:pt x="2" y="113"/>
                  <a:pt x="3" y="114"/>
                  <a:pt x="3" y="114"/>
                </a:cubicBezTo>
                <a:cubicBezTo>
                  <a:pt x="3" y="114"/>
                  <a:pt x="3" y="113"/>
                  <a:pt x="3" y="112"/>
                </a:cubicBezTo>
                <a:cubicBezTo>
                  <a:pt x="4" y="113"/>
                  <a:pt x="3" y="112"/>
                  <a:pt x="4" y="112"/>
                </a:cubicBezTo>
                <a:cubicBezTo>
                  <a:pt x="3" y="110"/>
                  <a:pt x="3" y="109"/>
                  <a:pt x="2" y="108"/>
                </a:cubicBezTo>
                <a:cubicBezTo>
                  <a:pt x="2" y="108"/>
                  <a:pt x="2" y="108"/>
                  <a:pt x="1" y="108"/>
                </a:cubicBezTo>
                <a:cubicBezTo>
                  <a:pt x="2" y="107"/>
                  <a:pt x="1" y="107"/>
                  <a:pt x="1" y="106"/>
                </a:cubicBezTo>
                <a:cubicBezTo>
                  <a:pt x="1" y="106"/>
                  <a:pt x="1" y="106"/>
                  <a:pt x="2" y="106"/>
                </a:cubicBezTo>
                <a:cubicBezTo>
                  <a:pt x="1" y="106"/>
                  <a:pt x="1" y="106"/>
                  <a:pt x="1" y="106"/>
                </a:cubicBezTo>
                <a:cubicBezTo>
                  <a:pt x="1" y="105"/>
                  <a:pt x="2" y="105"/>
                  <a:pt x="2" y="105"/>
                </a:cubicBezTo>
                <a:cubicBezTo>
                  <a:pt x="2" y="104"/>
                  <a:pt x="2" y="104"/>
                  <a:pt x="1" y="104"/>
                </a:cubicBezTo>
                <a:cubicBezTo>
                  <a:pt x="1" y="102"/>
                  <a:pt x="3" y="101"/>
                  <a:pt x="1" y="101"/>
                </a:cubicBezTo>
                <a:cubicBezTo>
                  <a:pt x="1" y="100"/>
                  <a:pt x="2" y="100"/>
                  <a:pt x="2" y="99"/>
                </a:cubicBezTo>
                <a:cubicBezTo>
                  <a:pt x="1" y="100"/>
                  <a:pt x="1" y="100"/>
                  <a:pt x="1" y="100"/>
                </a:cubicBezTo>
                <a:cubicBezTo>
                  <a:pt x="1" y="100"/>
                  <a:pt x="1" y="100"/>
                  <a:pt x="1" y="99"/>
                </a:cubicBezTo>
                <a:cubicBezTo>
                  <a:pt x="2" y="99"/>
                  <a:pt x="2" y="99"/>
                  <a:pt x="1" y="98"/>
                </a:cubicBezTo>
                <a:cubicBezTo>
                  <a:pt x="3" y="99"/>
                  <a:pt x="1" y="97"/>
                  <a:pt x="2" y="97"/>
                </a:cubicBezTo>
                <a:cubicBezTo>
                  <a:pt x="2" y="97"/>
                  <a:pt x="2" y="97"/>
                  <a:pt x="2" y="97"/>
                </a:cubicBezTo>
                <a:cubicBezTo>
                  <a:pt x="3" y="96"/>
                  <a:pt x="1" y="96"/>
                  <a:pt x="3" y="96"/>
                </a:cubicBezTo>
                <a:cubicBezTo>
                  <a:pt x="2" y="95"/>
                  <a:pt x="3" y="94"/>
                  <a:pt x="2" y="94"/>
                </a:cubicBezTo>
                <a:cubicBezTo>
                  <a:pt x="3" y="94"/>
                  <a:pt x="2" y="93"/>
                  <a:pt x="3" y="93"/>
                </a:cubicBezTo>
                <a:cubicBezTo>
                  <a:pt x="3" y="93"/>
                  <a:pt x="3" y="91"/>
                  <a:pt x="3" y="92"/>
                </a:cubicBezTo>
                <a:cubicBezTo>
                  <a:pt x="4" y="92"/>
                  <a:pt x="2" y="91"/>
                  <a:pt x="3" y="91"/>
                </a:cubicBezTo>
                <a:cubicBezTo>
                  <a:pt x="0" y="89"/>
                  <a:pt x="1" y="86"/>
                  <a:pt x="2" y="83"/>
                </a:cubicBezTo>
                <a:cubicBezTo>
                  <a:pt x="1" y="84"/>
                  <a:pt x="2" y="82"/>
                  <a:pt x="3" y="82"/>
                </a:cubicBezTo>
                <a:cubicBezTo>
                  <a:pt x="2" y="82"/>
                  <a:pt x="2" y="82"/>
                  <a:pt x="2" y="82"/>
                </a:cubicBezTo>
                <a:cubicBezTo>
                  <a:pt x="3" y="82"/>
                  <a:pt x="5" y="78"/>
                  <a:pt x="2" y="78"/>
                </a:cubicBezTo>
                <a:cubicBezTo>
                  <a:pt x="2" y="76"/>
                  <a:pt x="3" y="78"/>
                  <a:pt x="2" y="76"/>
                </a:cubicBezTo>
                <a:cubicBezTo>
                  <a:pt x="2" y="77"/>
                  <a:pt x="3" y="76"/>
                  <a:pt x="3" y="75"/>
                </a:cubicBezTo>
                <a:cubicBezTo>
                  <a:pt x="3" y="76"/>
                  <a:pt x="3" y="77"/>
                  <a:pt x="4" y="77"/>
                </a:cubicBezTo>
                <a:cubicBezTo>
                  <a:pt x="3" y="76"/>
                  <a:pt x="4" y="76"/>
                  <a:pt x="3" y="75"/>
                </a:cubicBezTo>
                <a:cubicBezTo>
                  <a:pt x="3" y="75"/>
                  <a:pt x="4" y="74"/>
                  <a:pt x="3" y="74"/>
                </a:cubicBezTo>
                <a:cubicBezTo>
                  <a:pt x="4" y="75"/>
                  <a:pt x="4" y="73"/>
                  <a:pt x="4" y="74"/>
                </a:cubicBezTo>
                <a:cubicBezTo>
                  <a:pt x="4" y="72"/>
                  <a:pt x="3" y="72"/>
                  <a:pt x="3" y="71"/>
                </a:cubicBezTo>
                <a:cubicBezTo>
                  <a:pt x="4" y="72"/>
                  <a:pt x="2" y="69"/>
                  <a:pt x="4" y="68"/>
                </a:cubicBezTo>
                <a:cubicBezTo>
                  <a:pt x="4" y="69"/>
                  <a:pt x="4" y="69"/>
                  <a:pt x="4" y="69"/>
                </a:cubicBezTo>
                <a:cubicBezTo>
                  <a:pt x="4" y="69"/>
                  <a:pt x="4" y="69"/>
                  <a:pt x="4" y="69"/>
                </a:cubicBezTo>
                <a:cubicBezTo>
                  <a:pt x="5" y="69"/>
                  <a:pt x="5" y="69"/>
                  <a:pt x="4" y="70"/>
                </a:cubicBezTo>
                <a:cubicBezTo>
                  <a:pt x="5" y="70"/>
                  <a:pt x="5" y="69"/>
                  <a:pt x="5" y="69"/>
                </a:cubicBezTo>
                <a:cubicBezTo>
                  <a:pt x="4" y="69"/>
                  <a:pt x="4" y="68"/>
                  <a:pt x="4" y="67"/>
                </a:cubicBezTo>
                <a:cubicBezTo>
                  <a:pt x="3" y="68"/>
                  <a:pt x="3" y="67"/>
                  <a:pt x="2" y="67"/>
                </a:cubicBezTo>
                <a:cubicBezTo>
                  <a:pt x="2" y="65"/>
                  <a:pt x="2" y="62"/>
                  <a:pt x="2" y="61"/>
                </a:cubicBezTo>
                <a:cubicBezTo>
                  <a:pt x="2" y="60"/>
                  <a:pt x="4" y="61"/>
                  <a:pt x="3" y="62"/>
                </a:cubicBezTo>
                <a:cubicBezTo>
                  <a:pt x="5" y="59"/>
                  <a:pt x="3" y="56"/>
                  <a:pt x="4" y="54"/>
                </a:cubicBezTo>
                <a:cubicBezTo>
                  <a:pt x="5" y="54"/>
                  <a:pt x="6" y="50"/>
                  <a:pt x="4" y="50"/>
                </a:cubicBezTo>
                <a:cubicBezTo>
                  <a:pt x="2" y="43"/>
                  <a:pt x="4" y="39"/>
                  <a:pt x="3" y="33"/>
                </a:cubicBezTo>
                <a:cubicBezTo>
                  <a:pt x="4" y="33"/>
                  <a:pt x="4" y="33"/>
                  <a:pt x="4" y="33"/>
                </a:cubicBezTo>
                <a:cubicBezTo>
                  <a:pt x="4" y="33"/>
                  <a:pt x="3" y="33"/>
                  <a:pt x="4" y="32"/>
                </a:cubicBezTo>
                <a:cubicBezTo>
                  <a:pt x="4" y="32"/>
                  <a:pt x="4" y="32"/>
                  <a:pt x="3" y="32"/>
                </a:cubicBezTo>
                <a:cubicBezTo>
                  <a:pt x="4" y="31"/>
                  <a:pt x="4" y="32"/>
                  <a:pt x="5" y="32"/>
                </a:cubicBezTo>
                <a:cubicBezTo>
                  <a:pt x="4" y="32"/>
                  <a:pt x="4" y="31"/>
                  <a:pt x="4" y="31"/>
                </a:cubicBezTo>
                <a:cubicBezTo>
                  <a:pt x="4" y="31"/>
                  <a:pt x="5" y="31"/>
                  <a:pt x="5" y="31"/>
                </a:cubicBezTo>
                <a:cubicBezTo>
                  <a:pt x="5" y="31"/>
                  <a:pt x="4" y="30"/>
                  <a:pt x="5" y="30"/>
                </a:cubicBezTo>
                <a:cubicBezTo>
                  <a:pt x="4" y="31"/>
                  <a:pt x="5" y="30"/>
                  <a:pt x="5" y="28"/>
                </a:cubicBezTo>
                <a:cubicBezTo>
                  <a:pt x="5" y="28"/>
                  <a:pt x="4" y="27"/>
                  <a:pt x="3" y="27"/>
                </a:cubicBezTo>
                <a:cubicBezTo>
                  <a:pt x="3" y="26"/>
                  <a:pt x="3" y="24"/>
                  <a:pt x="3" y="24"/>
                </a:cubicBezTo>
                <a:cubicBezTo>
                  <a:pt x="3" y="23"/>
                  <a:pt x="3" y="24"/>
                  <a:pt x="4" y="24"/>
                </a:cubicBezTo>
                <a:cubicBezTo>
                  <a:pt x="3" y="22"/>
                  <a:pt x="5" y="20"/>
                  <a:pt x="3" y="20"/>
                </a:cubicBezTo>
                <a:cubicBezTo>
                  <a:pt x="3" y="19"/>
                  <a:pt x="4" y="20"/>
                  <a:pt x="5" y="20"/>
                </a:cubicBezTo>
                <a:cubicBezTo>
                  <a:pt x="4" y="19"/>
                  <a:pt x="4" y="19"/>
                  <a:pt x="4" y="19"/>
                </a:cubicBezTo>
                <a:cubicBezTo>
                  <a:pt x="5" y="18"/>
                  <a:pt x="7" y="18"/>
                  <a:pt x="6" y="16"/>
                </a:cubicBezTo>
                <a:cubicBezTo>
                  <a:pt x="6" y="16"/>
                  <a:pt x="7" y="17"/>
                  <a:pt x="6" y="17"/>
                </a:cubicBezTo>
                <a:cubicBezTo>
                  <a:pt x="6" y="15"/>
                  <a:pt x="6" y="16"/>
                  <a:pt x="6" y="14"/>
                </a:cubicBezTo>
                <a:cubicBezTo>
                  <a:pt x="6" y="15"/>
                  <a:pt x="6" y="15"/>
                  <a:pt x="7" y="15"/>
                </a:cubicBezTo>
                <a:cubicBezTo>
                  <a:pt x="6" y="13"/>
                  <a:pt x="9" y="13"/>
                  <a:pt x="7" y="10"/>
                </a:cubicBezTo>
                <a:cubicBezTo>
                  <a:pt x="8" y="10"/>
                  <a:pt x="8" y="9"/>
                  <a:pt x="9" y="8"/>
                </a:cubicBezTo>
                <a:cubicBezTo>
                  <a:pt x="10" y="9"/>
                  <a:pt x="9" y="9"/>
                  <a:pt x="9" y="8"/>
                </a:cubicBezTo>
                <a:cubicBezTo>
                  <a:pt x="10" y="8"/>
                  <a:pt x="10" y="8"/>
                  <a:pt x="10" y="8"/>
                </a:cubicBezTo>
                <a:cubicBezTo>
                  <a:pt x="11" y="8"/>
                  <a:pt x="10" y="8"/>
                  <a:pt x="10" y="7"/>
                </a:cubicBezTo>
                <a:cubicBezTo>
                  <a:pt x="11" y="7"/>
                  <a:pt x="11" y="7"/>
                  <a:pt x="11" y="7"/>
                </a:cubicBezTo>
                <a:cubicBezTo>
                  <a:pt x="12" y="7"/>
                  <a:pt x="12" y="7"/>
                  <a:pt x="12" y="6"/>
                </a:cubicBezTo>
                <a:cubicBezTo>
                  <a:pt x="13" y="6"/>
                  <a:pt x="14" y="5"/>
                  <a:pt x="15" y="6"/>
                </a:cubicBezTo>
                <a:cubicBezTo>
                  <a:pt x="15" y="5"/>
                  <a:pt x="14" y="5"/>
                  <a:pt x="14" y="5"/>
                </a:cubicBezTo>
                <a:cubicBezTo>
                  <a:pt x="15" y="4"/>
                  <a:pt x="17" y="5"/>
                  <a:pt x="17" y="6"/>
                </a:cubicBezTo>
                <a:cubicBezTo>
                  <a:pt x="18" y="5"/>
                  <a:pt x="18" y="6"/>
                  <a:pt x="18" y="5"/>
                </a:cubicBezTo>
                <a:cubicBezTo>
                  <a:pt x="19" y="5"/>
                  <a:pt x="19" y="6"/>
                  <a:pt x="19" y="4"/>
                </a:cubicBezTo>
                <a:cubicBezTo>
                  <a:pt x="20" y="4"/>
                  <a:pt x="21" y="5"/>
                  <a:pt x="21" y="4"/>
                </a:cubicBezTo>
                <a:cubicBezTo>
                  <a:pt x="22" y="4"/>
                  <a:pt x="21" y="5"/>
                  <a:pt x="22" y="5"/>
                </a:cubicBezTo>
                <a:cubicBezTo>
                  <a:pt x="22" y="5"/>
                  <a:pt x="21" y="5"/>
                  <a:pt x="22" y="4"/>
                </a:cubicBezTo>
                <a:cubicBezTo>
                  <a:pt x="22" y="4"/>
                  <a:pt x="22" y="5"/>
                  <a:pt x="23" y="4"/>
                </a:cubicBezTo>
                <a:cubicBezTo>
                  <a:pt x="27" y="5"/>
                  <a:pt x="32" y="0"/>
                  <a:pt x="35" y="4"/>
                </a:cubicBezTo>
                <a:cubicBezTo>
                  <a:pt x="37" y="3"/>
                  <a:pt x="40" y="2"/>
                  <a:pt x="43" y="3"/>
                </a:cubicBezTo>
                <a:cubicBezTo>
                  <a:pt x="44" y="2"/>
                  <a:pt x="47" y="3"/>
                  <a:pt x="48" y="2"/>
                </a:cubicBezTo>
                <a:cubicBezTo>
                  <a:pt x="48" y="3"/>
                  <a:pt x="51" y="3"/>
                  <a:pt x="51" y="4"/>
                </a:cubicBezTo>
                <a:cubicBezTo>
                  <a:pt x="53" y="4"/>
                  <a:pt x="54" y="2"/>
                  <a:pt x="55" y="4"/>
                </a:cubicBezTo>
                <a:cubicBezTo>
                  <a:pt x="55" y="3"/>
                  <a:pt x="55" y="3"/>
                  <a:pt x="56" y="3"/>
                </a:cubicBezTo>
                <a:cubicBezTo>
                  <a:pt x="56" y="3"/>
                  <a:pt x="55" y="3"/>
                  <a:pt x="55" y="4"/>
                </a:cubicBezTo>
                <a:cubicBezTo>
                  <a:pt x="56" y="3"/>
                  <a:pt x="56" y="3"/>
                  <a:pt x="56" y="3"/>
                </a:cubicBezTo>
                <a:cubicBezTo>
                  <a:pt x="56" y="3"/>
                  <a:pt x="57" y="3"/>
                  <a:pt x="58" y="4"/>
                </a:cubicBezTo>
                <a:cubicBezTo>
                  <a:pt x="60" y="2"/>
                  <a:pt x="61" y="3"/>
                  <a:pt x="63" y="3"/>
                </a:cubicBezTo>
                <a:cubicBezTo>
                  <a:pt x="63" y="1"/>
                  <a:pt x="67" y="4"/>
                  <a:pt x="67" y="2"/>
                </a:cubicBezTo>
                <a:cubicBezTo>
                  <a:pt x="69" y="3"/>
                  <a:pt x="71" y="2"/>
                  <a:pt x="73" y="2"/>
                </a:cubicBezTo>
                <a:cubicBezTo>
                  <a:pt x="73" y="2"/>
                  <a:pt x="73" y="2"/>
                  <a:pt x="73" y="2"/>
                </a:cubicBezTo>
                <a:cubicBezTo>
                  <a:pt x="75" y="3"/>
                  <a:pt x="78" y="1"/>
                  <a:pt x="80" y="2"/>
                </a:cubicBezTo>
                <a:cubicBezTo>
                  <a:pt x="81" y="0"/>
                  <a:pt x="90" y="1"/>
                  <a:pt x="93" y="1"/>
                </a:cubicBezTo>
                <a:cubicBezTo>
                  <a:pt x="94" y="0"/>
                  <a:pt x="99" y="2"/>
                  <a:pt x="100" y="1"/>
                </a:cubicBezTo>
                <a:cubicBezTo>
                  <a:pt x="101" y="2"/>
                  <a:pt x="102" y="2"/>
                  <a:pt x="102" y="3"/>
                </a:cubicBezTo>
                <a:cubicBezTo>
                  <a:pt x="103" y="3"/>
                  <a:pt x="103" y="4"/>
                  <a:pt x="104" y="2"/>
                </a:cubicBezTo>
                <a:cubicBezTo>
                  <a:pt x="104" y="2"/>
                  <a:pt x="104" y="3"/>
                  <a:pt x="104" y="3"/>
                </a:cubicBezTo>
                <a:cubicBezTo>
                  <a:pt x="105" y="1"/>
                  <a:pt x="107" y="1"/>
                  <a:pt x="109" y="1"/>
                </a:cubicBezTo>
                <a:cubicBezTo>
                  <a:pt x="109" y="1"/>
                  <a:pt x="108" y="1"/>
                  <a:pt x="109" y="2"/>
                </a:cubicBezTo>
                <a:cubicBezTo>
                  <a:pt x="110" y="2"/>
                  <a:pt x="109" y="1"/>
                  <a:pt x="109" y="1"/>
                </a:cubicBezTo>
                <a:cubicBezTo>
                  <a:pt x="110" y="1"/>
                  <a:pt x="110" y="2"/>
                  <a:pt x="110" y="1"/>
                </a:cubicBezTo>
                <a:cubicBezTo>
                  <a:pt x="113" y="4"/>
                  <a:pt x="115" y="1"/>
                  <a:pt x="119" y="1"/>
                </a:cubicBezTo>
                <a:cubicBezTo>
                  <a:pt x="119" y="1"/>
                  <a:pt x="122" y="1"/>
                  <a:pt x="124" y="1"/>
                </a:cubicBezTo>
                <a:cubicBezTo>
                  <a:pt x="123" y="0"/>
                  <a:pt x="124" y="1"/>
                  <a:pt x="124" y="1"/>
                </a:cubicBezTo>
                <a:close/>
                <a:moveTo>
                  <a:pt x="209" y="103"/>
                </a:moveTo>
                <a:cubicBezTo>
                  <a:pt x="208" y="104"/>
                  <a:pt x="210" y="102"/>
                  <a:pt x="209" y="103"/>
                </a:cubicBezTo>
                <a:close/>
                <a:moveTo>
                  <a:pt x="202" y="148"/>
                </a:moveTo>
                <a:cubicBezTo>
                  <a:pt x="201" y="149"/>
                  <a:pt x="203" y="147"/>
                  <a:pt x="202" y="148"/>
                </a:cubicBezTo>
                <a:close/>
                <a:moveTo>
                  <a:pt x="200" y="149"/>
                </a:moveTo>
                <a:cubicBezTo>
                  <a:pt x="199" y="150"/>
                  <a:pt x="201" y="148"/>
                  <a:pt x="200" y="149"/>
                </a:cubicBezTo>
                <a:close/>
                <a:moveTo>
                  <a:pt x="1" y="101"/>
                </a:moveTo>
                <a:cubicBezTo>
                  <a:pt x="1" y="101"/>
                  <a:pt x="1" y="101"/>
                  <a:pt x="1" y="101"/>
                </a:cubicBezTo>
                <a:close/>
                <a:moveTo>
                  <a:pt x="3" y="75"/>
                </a:moveTo>
                <a:cubicBezTo>
                  <a:pt x="3" y="75"/>
                  <a:pt x="3" y="75"/>
                  <a:pt x="3" y="75"/>
                </a:cubicBezTo>
                <a:close/>
                <a:moveTo>
                  <a:pt x="9" y="10"/>
                </a:moveTo>
                <a:cubicBezTo>
                  <a:pt x="9" y="9"/>
                  <a:pt x="8" y="10"/>
                  <a:pt x="9" y="10"/>
                </a:cubicBezTo>
                <a:close/>
                <a:moveTo>
                  <a:pt x="89" y="2"/>
                </a:moveTo>
                <a:cubicBezTo>
                  <a:pt x="89" y="2"/>
                  <a:pt x="89" y="2"/>
                  <a:pt x="89" y="2"/>
                </a:cubicBezTo>
                <a:close/>
                <a:moveTo>
                  <a:pt x="106" y="2"/>
                </a:moveTo>
                <a:cubicBezTo>
                  <a:pt x="106" y="3"/>
                  <a:pt x="106" y="2"/>
                  <a:pt x="106" y="2"/>
                </a:cubicBezTo>
                <a:close/>
                <a:moveTo>
                  <a:pt x="155" y="2"/>
                </a:moveTo>
                <a:cubicBezTo>
                  <a:pt x="156" y="3"/>
                  <a:pt x="155" y="2"/>
                  <a:pt x="155" y="2"/>
                </a:cubicBezTo>
                <a:close/>
                <a:moveTo>
                  <a:pt x="182" y="2"/>
                </a:moveTo>
                <a:cubicBezTo>
                  <a:pt x="182" y="3"/>
                  <a:pt x="181" y="2"/>
                  <a:pt x="182" y="2"/>
                </a:cubicBezTo>
                <a:close/>
                <a:moveTo>
                  <a:pt x="182" y="2"/>
                </a:moveTo>
                <a:cubicBezTo>
                  <a:pt x="182" y="3"/>
                  <a:pt x="182" y="2"/>
                  <a:pt x="182" y="2"/>
                </a:cubicBezTo>
                <a:close/>
                <a:moveTo>
                  <a:pt x="45" y="3"/>
                </a:moveTo>
                <a:cubicBezTo>
                  <a:pt x="45" y="3"/>
                  <a:pt x="45" y="3"/>
                  <a:pt x="45" y="3"/>
                </a:cubicBezTo>
                <a:close/>
                <a:moveTo>
                  <a:pt x="105" y="3"/>
                </a:moveTo>
                <a:cubicBezTo>
                  <a:pt x="106" y="3"/>
                  <a:pt x="105" y="3"/>
                  <a:pt x="105" y="3"/>
                </a:cubicBezTo>
                <a:close/>
                <a:moveTo>
                  <a:pt x="67" y="3"/>
                </a:moveTo>
                <a:cubicBezTo>
                  <a:pt x="67" y="3"/>
                  <a:pt x="67" y="3"/>
                  <a:pt x="67" y="3"/>
                </a:cubicBezTo>
                <a:close/>
                <a:moveTo>
                  <a:pt x="69" y="3"/>
                </a:moveTo>
                <a:cubicBezTo>
                  <a:pt x="69" y="3"/>
                  <a:pt x="69" y="3"/>
                  <a:pt x="69" y="3"/>
                </a:cubicBezTo>
                <a:close/>
                <a:moveTo>
                  <a:pt x="174" y="3"/>
                </a:moveTo>
                <a:cubicBezTo>
                  <a:pt x="174" y="3"/>
                  <a:pt x="174" y="3"/>
                  <a:pt x="174" y="3"/>
                </a:cubicBezTo>
                <a:close/>
                <a:moveTo>
                  <a:pt x="43" y="4"/>
                </a:moveTo>
                <a:cubicBezTo>
                  <a:pt x="44" y="4"/>
                  <a:pt x="43" y="3"/>
                  <a:pt x="43" y="4"/>
                </a:cubicBezTo>
                <a:close/>
                <a:moveTo>
                  <a:pt x="44" y="4"/>
                </a:moveTo>
                <a:cubicBezTo>
                  <a:pt x="44" y="4"/>
                  <a:pt x="44" y="3"/>
                  <a:pt x="44" y="4"/>
                </a:cubicBezTo>
                <a:close/>
                <a:moveTo>
                  <a:pt x="60" y="4"/>
                </a:moveTo>
                <a:cubicBezTo>
                  <a:pt x="60" y="4"/>
                  <a:pt x="60" y="3"/>
                  <a:pt x="60" y="4"/>
                </a:cubicBezTo>
                <a:close/>
                <a:moveTo>
                  <a:pt x="104" y="4"/>
                </a:moveTo>
                <a:cubicBezTo>
                  <a:pt x="104" y="4"/>
                  <a:pt x="104" y="3"/>
                  <a:pt x="104" y="4"/>
                </a:cubicBezTo>
                <a:close/>
                <a:moveTo>
                  <a:pt x="103" y="4"/>
                </a:moveTo>
                <a:cubicBezTo>
                  <a:pt x="103" y="4"/>
                  <a:pt x="103" y="4"/>
                  <a:pt x="103" y="4"/>
                </a:cubicBezTo>
                <a:close/>
                <a:moveTo>
                  <a:pt x="27" y="4"/>
                </a:moveTo>
                <a:cubicBezTo>
                  <a:pt x="27" y="4"/>
                  <a:pt x="27" y="4"/>
                  <a:pt x="27" y="4"/>
                </a:cubicBezTo>
                <a:close/>
                <a:moveTo>
                  <a:pt x="59" y="4"/>
                </a:moveTo>
                <a:cubicBezTo>
                  <a:pt x="59" y="4"/>
                  <a:pt x="59" y="4"/>
                  <a:pt x="59" y="4"/>
                </a:cubicBezTo>
                <a:close/>
                <a:moveTo>
                  <a:pt x="104" y="4"/>
                </a:moveTo>
                <a:cubicBezTo>
                  <a:pt x="104" y="4"/>
                  <a:pt x="104" y="4"/>
                  <a:pt x="104" y="4"/>
                </a:cubicBezTo>
                <a:close/>
                <a:moveTo>
                  <a:pt x="169" y="4"/>
                </a:moveTo>
                <a:cubicBezTo>
                  <a:pt x="170" y="4"/>
                  <a:pt x="169" y="4"/>
                  <a:pt x="169" y="4"/>
                </a:cubicBezTo>
                <a:close/>
                <a:moveTo>
                  <a:pt x="26" y="4"/>
                </a:moveTo>
                <a:cubicBezTo>
                  <a:pt x="26" y="5"/>
                  <a:pt x="26" y="4"/>
                  <a:pt x="26" y="4"/>
                </a:cubicBezTo>
                <a:close/>
                <a:moveTo>
                  <a:pt x="50" y="4"/>
                </a:moveTo>
                <a:cubicBezTo>
                  <a:pt x="51" y="5"/>
                  <a:pt x="50" y="4"/>
                  <a:pt x="50" y="4"/>
                </a:cubicBezTo>
                <a:close/>
                <a:moveTo>
                  <a:pt x="190" y="5"/>
                </a:moveTo>
                <a:cubicBezTo>
                  <a:pt x="190" y="5"/>
                  <a:pt x="190" y="5"/>
                  <a:pt x="190" y="5"/>
                </a:cubicBezTo>
                <a:close/>
                <a:moveTo>
                  <a:pt x="20" y="5"/>
                </a:moveTo>
                <a:cubicBezTo>
                  <a:pt x="20" y="5"/>
                  <a:pt x="20" y="5"/>
                  <a:pt x="20" y="5"/>
                </a:cubicBezTo>
                <a:close/>
                <a:moveTo>
                  <a:pt x="19" y="6"/>
                </a:moveTo>
                <a:cubicBezTo>
                  <a:pt x="19" y="6"/>
                  <a:pt x="19" y="6"/>
                  <a:pt x="19" y="6"/>
                </a:cubicBezTo>
                <a:close/>
                <a:moveTo>
                  <a:pt x="13" y="7"/>
                </a:moveTo>
                <a:cubicBezTo>
                  <a:pt x="13" y="7"/>
                  <a:pt x="12" y="6"/>
                  <a:pt x="13" y="7"/>
                </a:cubicBezTo>
                <a:close/>
                <a:moveTo>
                  <a:pt x="11" y="8"/>
                </a:moveTo>
                <a:cubicBezTo>
                  <a:pt x="11" y="8"/>
                  <a:pt x="11" y="8"/>
                  <a:pt x="11" y="8"/>
                </a:cubicBezTo>
                <a:close/>
                <a:moveTo>
                  <a:pt x="198" y="8"/>
                </a:moveTo>
                <a:cubicBezTo>
                  <a:pt x="199" y="8"/>
                  <a:pt x="198" y="8"/>
                  <a:pt x="198" y="8"/>
                </a:cubicBezTo>
                <a:close/>
                <a:moveTo>
                  <a:pt x="10" y="9"/>
                </a:moveTo>
                <a:cubicBezTo>
                  <a:pt x="10" y="9"/>
                  <a:pt x="10" y="9"/>
                  <a:pt x="10" y="9"/>
                </a:cubicBezTo>
                <a:close/>
                <a:moveTo>
                  <a:pt x="9" y="9"/>
                </a:moveTo>
                <a:cubicBezTo>
                  <a:pt x="9" y="10"/>
                  <a:pt x="9" y="9"/>
                  <a:pt x="9" y="9"/>
                </a:cubicBezTo>
                <a:close/>
                <a:moveTo>
                  <a:pt x="202" y="9"/>
                </a:moveTo>
                <a:cubicBezTo>
                  <a:pt x="203" y="10"/>
                  <a:pt x="202" y="9"/>
                  <a:pt x="202" y="9"/>
                </a:cubicBezTo>
                <a:close/>
                <a:moveTo>
                  <a:pt x="7" y="11"/>
                </a:moveTo>
                <a:cubicBezTo>
                  <a:pt x="8" y="11"/>
                  <a:pt x="7" y="10"/>
                  <a:pt x="7" y="11"/>
                </a:cubicBezTo>
                <a:close/>
                <a:moveTo>
                  <a:pt x="8" y="11"/>
                </a:moveTo>
                <a:cubicBezTo>
                  <a:pt x="8" y="11"/>
                  <a:pt x="8" y="10"/>
                  <a:pt x="8" y="11"/>
                </a:cubicBezTo>
                <a:close/>
                <a:moveTo>
                  <a:pt x="8" y="11"/>
                </a:moveTo>
                <a:cubicBezTo>
                  <a:pt x="8" y="11"/>
                  <a:pt x="8" y="11"/>
                  <a:pt x="8" y="11"/>
                </a:cubicBezTo>
                <a:close/>
                <a:moveTo>
                  <a:pt x="6" y="16"/>
                </a:moveTo>
                <a:cubicBezTo>
                  <a:pt x="6" y="16"/>
                  <a:pt x="6" y="16"/>
                  <a:pt x="6" y="16"/>
                </a:cubicBezTo>
                <a:close/>
                <a:moveTo>
                  <a:pt x="6" y="18"/>
                </a:moveTo>
                <a:cubicBezTo>
                  <a:pt x="7" y="18"/>
                  <a:pt x="6" y="18"/>
                  <a:pt x="6" y="18"/>
                </a:cubicBezTo>
                <a:close/>
                <a:moveTo>
                  <a:pt x="6" y="18"/>
                </a:moveTo>
                <a:cubicBezTo>
                  <a:pt x="6" y="19"/>
                  <a:pt x="6" y="17"/>
                  <a:pt x="6" y="18"/>
                </a:cubicBezTo>
                <a:close/>
                <a:moveTo>
                  <a:pt x="5" y="19"/>
                </a:moveTo>
                <a:cubicBezTo>
                  <a:pt x="5" y="19"/>
                  <a:pt x="5" y="19"/>
                  <a:pt x="5" y="19"/>
                </a:cubicBezTo>
                <a:close/>
                <a:moveTo>
                  <a:pt x="5" y="20"/>
                </a:moveTo>
                <a:cubicBezTo>
                  <a:pt x="5" y="20"/>
                  <a:pt x="5" y="20"/>
                  <a:pt x="5" y="20"/>
                </a:cubicBezTo>
                <a:close/>
                <a:moveTo>
                  <a:pt x="4" y="22"/>
                </a:moveTo>
                <a:cubicBezTo>
                  <a:pt x="5" y="22"/>
                  <a:pt x="4" y="22"/>
                  <a:pt x="4" y="22"/>
                </a:cubicBezTo>
                <a:close/>
                <a:moveTo>
                  <a:pt x="206" y="22"/>
                </a:moveTo>
                <a:cubicBezTo>
                  <a:pt x="207" y="22"/>
                  <a:pt x="206" y="22"/>
                  <a:pt x="206" y="22"/>
                </a:cubicBezTo>
                <a:close/>
                <a:moveTo>
                  <a:pt x="4" y="23"/>
                </a:moveTo>
                <a:cubicBezTo>
                  <a:pt x="4" y="23"/>
                  <a:pt x="4" y="23"/>
                  <a:pt x="4" y="23"/>
                </a:cubicBezTo>
                <a:close/>
                <a:moveTo>
                  <a:pt x="5" y="30"/>
                </a:moveTo>
                <a:cubicBezTo>
                  <a:pt x="5" y="30"/>
                  <a:pt x="5" y="30"/>
                  <a:pt x="5" y="30"/>
                </a:cubicBezTo>
                <a:close/>
                <a:moveTo>
                  <a:pt x="4" y="33"/>
                </a:moveTo>
                <a:cubicBezTo>
                  <a:pt x="5" y="33"/>
                  <a:pt x="4" y="33"/>
                  <a:pt x="4" y="33"/>
                </a:cubicBezTo>
                <a:close/>
                <a:moveTo>
                  <a:pt x="4" y="34"/>
                </a:moveTo>
                <a:cubicBezTo>
                  <a:pt x="5" y="34"/>
                  <a:pt x="4" y="33"/>
                  <a:pt x="4" y="34"/>
                </a:cubicBezTo>
                <a:close/>
                <a:moveTo>
                  <a:pt x="206" y="39"/>
                </a:moveTo>
                <a:cubicBezTo>
                  <a:pt x="206" y="39"/>
                  <a:pt x="206" y="39"/>
                  <a:pt x="206" y="39"/>
                </a:cubicBezTo>
                <a:close/>
                <a:moveTo>
                  <a:pt x="206" y="40"/>
                </a:moveTo>
                <a:cubicBezTo>
                  <a:pt x="207" y="40"/>
                  <a:pt x="206" y="40"/>
                  <a:pt x="206" y="40"/>
                </a:cubicBezTo>
                <a:close/>
                <a:moveTo>
                  <a:pt x="206" y="48"/>
                </a:moveTo>
                <a:cubicBezTo>
                  <a:pt x="207" y="48"/>
                  <a:pt x="206" y="47"/>
                  <a:pt x="206" y="48"/>
                </a:cubicBezTo>
                <a:close/>
                <a:moveTo>
                  <a:pt x="205" y="49"/>
                </a:moveTo>
                <a:cubicBezTo>
                  <a:pt x="206" y="49"/>
                  <a:pt x="205" y="49"/>
                  <a:pt x="205" y="49"/>
                </a:cubicBezTo>
                <a:close/>
                <a:moveTo>
                  <a:pt x="4" y="55"/>
                </a:moveTo>
                <a:cubicBezTo>
                  <a:pt x="5" y="55"/>
                  <a:pt x="4" y="55"/>
                  <a:pt x="4" y="55"/>
                </a:cubicBezTo>
                <a:close/>
                <a:moveTo>
                  <a:pt x="4" y="56"/>
                </a:moveTo>
                <a:cubicBezTo>
                  <a:pt x="5" y="56"/>
                  <a:pt x="4" y="56"/>
                  <a:pt x="4" y="56"/>
                </a:cubicBezTo>
                <a:close/>
                <a:moveTo>
                  <a:pt x="208" y="67"/>
                </a:moveTo>
                <a:cubicBezTo>
                  <a:pt x="208" y="67"/>
                  <a:pt x="208" y="67"/>
                  <a:pt x="208" y="67"/>
                </a:cubicBezTo>
                <a:close/>
                <a:moveTo>
                  <a:pt x="4" y="70"/>
                </a:moveTo>
                <a:cubicBezTo>
                  <a:pt x="5" y="73"/>
                  <a:pt x="3" y="69"/>
                  <a:pt x="4" y="70"/>
                </a:cubicBezTo>
                <a:close/>
                <a:moveTo>
                  <a:pt x="4" y="71"/>
                </a:moveTo>
                <a:cubicBezTo>
                  <a:pt x="5" y="71"/>
                  <a:pt x="4" y="70"/>
                  <a:pt x="4" y="71"/>
                </a:cubicBezTo>
                <a:close/>
                <a:moveTo>
                  <a:pt x="4" y="75"/>
                </a:moveTo>
                <a:cubicBezTo>
                  <a:pt x="5" y="75"/>
                  <a:pt x="4" y="74"/>
                  <a:pt x="4" y="75"/>
                </a:cubicBezTo>
                <a:close/>
                <a:moveTo>
                  <a:pt x="4" y="75"/>
                </a:moveTo>
                <a:cubicBezTo>
                  <a:pt x="4" y="75"/>
                  <a:pt x="4" y="75"/>
                  <a:pt x="4" y="75"/>
                </a:cubicBezTo>
                <a:close/>
                <a:moveTo>
                  <a:pt x="4" y="75"/>
                </a:moveTo>
                <a:cubicBezTo>
                  <a:pt x="5" y="75"/>
                  <a:pt x="4" y="75"/>
                  <a:pt x="4" y="75"/>
                </a:cubicBezTo>
                <a:close/>
                <a:moveTo>
                  <a:pt x="4" y="76"/>
                </a:moveTo>
                <a:cubicBezTo>
                  <a:pt x="4" y="76"/>
                  <a:pt x="4" y="76"/>
                  <a:pt x="4" y="76"/>
                </a:cubicBezTo>
                <a:close/>
                <a:moveTo>
                  <a:pt x="3" y="77"/>
                </a:moveTo>
                <a:cubicBezTo>
                  <a:pt x="3" y="77"/>
                  <a:pt x="3" y="77"/>
                  <a:pt x="3" y="77"/>
                </a:cubicBezTo>
                <a:close/>
                <a:moveTo>
                  <a:pt x="209" y="83"/>
                </a:moveTo>
                <a:cubicBezTo>
                  <a:pt x="209" y="83"/>
                  <a:pt x="208" y="83"/>
                  <a:pt x="209" y="83"/>
                </a:cubicBezTo>
                <a:close/>
                <a:moveTo>
                  <a:pt x="207" y="92"/>
                </a:moveTo>
                <a:cubicBezTo>
                  <a:pt x="207" y="93"/>
                  <a:pt x="207" y="92"/>
                  <a:pt x="207" y="92"/>
                </a:cubicBezTo>
                <a:close/>
                <a:moveTo>
                  <a:pt x="4" y="93"/>
                </a:moveTo>
                <a:cubicBezTo>
                  <a:pt x="4" y="93"/>
                  <a:pt x="4" y="93"/>
                  <a:pt x="4" y="93"/>
                </a:cubicBezTo>
                <a:close/>
                <a:moveTo>
                  <a:pt x="3" y="94"/>
                </a:moveTo>
                <a:cubicBezTo>
                  <a:pt x="4" y="94"/>
                  <a:pt x="3" y="94"/>
                  <a:pt x="3" y="94"/>
                </a:cubicBezTo>
                <a:close/>
                <a:moveTo>
                  <a:pt x="3" y="94"/>
                </a:moveTo>
                <a:cubicBezTo>
                  <a:pt x="3" y="94"/>
                  <a:pt x="3" y="94"/>
                  <a:pt x="3" y="94"/>
                </a:cubicBezTo>
                <a:close/>
                <a:moveTo>
                  <a:pt x="3" y="95"/>
                </a:moveTo>
                <a:cubicBezTo>
                  <a:pt x="3" y="95"/>
                  <a:pt x="3" y="95"/>
                  <a:pt x="3" y="95"/>
                </a:cubicBezTo>
                <a:close/>
                <a:moveTo>
                  <a:pt x="3" y="95"/>
                </a:moveTo>
                <a:cubicBezTo>
                  <a:pt x="3" y="95"/>
                  <a:pt x="2" y="95"/>
                  <a:pt x="3" y="95"/>
                </a:cubicBezTo>
                <a:close/>
                <a:moveTo>
                  <a:pt x="209" y="97"/>
                </a:moveTo>
                <a:cubicBezTo>
                  <a:pt x="209" y="98"/>
                  <a:pt x="208" y="97"/>
                  <a:pt x="209" y="97"/>
                </a:cubicBezTo>
                <a:close/>
                <a:moveTo>
                  <a:pt x="2" y="99"/>
                </a:moveTo>
                <a:cubicBezTo>
                  <a:pt x="2" y="100"/>
                  <a:pt x="2" y="98"/>
                  <a:pt x="2" y="99"/>
                </a:cubicBezTo>
                <a:close/>
                <a:moveTo>
                  <a:pt x="2" y="103"/>
                </a:moveTo>
                <a:cubicBezTo>
                  <a:pt x="2" y="103"/>
                  <a:pt x="2" y="103"/>
                  <a:pt x="2" y="103"/>
                </a:cubicBezTo>
                <a:close/>
                <a:moveTo>
                  <a:pt x="207" y="105"/>
                </a:moveTo>
                <a:cubicBezTo>
                  <a:pt x="207" y="105"/>
                  <a:pt x="207" y="104"/>
                  <a:pt x="207" y="105"/>
                </a:cubicBezTo>
                <a:close/>
                <a:moveTo>
                  <a:pt x="2" y="106"/>
                </a:moveTo>
                <a:cubicBezTo>
                  <a:pt x="2" y="106"/>
                  <a:pt x="1" y="106"/>
                  <a:pt x="2" y="106"/>
                </a:cubicBezTo>
                <a:close/>
                <a:moveTo>
                  <a:pt x="4" y="112"/>
                </a:moveTo>
                <a:cubicBezTo>
                  <a:pt x="4" y="113"/>
                  <a:pt x="4" y="112"/>
                  <a:pt x="4" y="112"/>
                </a:cubicBezTo>
                <a:close/>
                <a:moveTo>
                  <a:pt x="5" y="112"/>
                </a:moveTo>
                <a:cubicBezTo>
                  <a:pt x="5" y="113"/>
                  <a:pt x="5" y="112"/>
                  <a:pt x="5" y="112"/>
                </a:cubicBezTo>
                <a:close/>
                <a:moveTo>
                  <a:pt x="3" y="113"/>
                </a:moveTo>
                <a:cubicBezTo>
                  <a:pt x="4" y="113"/>
                  <a:pt x="3" y="113"/>
                  <a:pt x="3" y="113"/>
                </a:cubicBezTo>
                <a:close/>
                <a:moveTo>
                  <a:pt x="4" y="113"/>
                </a:moveTo>
                <a:cubicBezTo>
                  <a:pt x="4" y="113"/>
                  <a:pt x="4" y="113"/>
                  <a:pt x="4" y="113"/>
                </a:cubicBezTo>
                <a:close/>
                <a:moveTo>
                  <a:pt x="3" y="114"/>
                </a:moveTo>
                <a:cubicBezTo>
                  <a:pt x="4" y="114"/>
                  <a:pt x="3" y="114"/>
                  <a:pt x="3" y="114"/>
                </a:cubicBezTo>
                <a:close/>
                <a:moveTo>
                  <a:pt x="207" y="115"/>
                </a:moveTo>
                <a:cubicBezTo>
                  <a:pt x="208" y="116"/>
                  <a:pt x="208" y="114"/>
                  <a:pt x="207" y="115"/>
                </a:cubicBezTo>
                <a:close/>
                <a:moveTo>
                  <a:pt x="3" y="115"/>
                </a:moveTo>
                <a:cubicBezTo>
                  <a:pt x="3" y="115"/>
                  <a:pt x="3" y="115"/>
                  <a:pt x="3" y="115"/>
                </a:cubicBezTo>
                <a:close/>
                <a:moveTo>
                  <a:pt x="3" y="116"/>
                </a:moveTo>
                <a:cubicBezTo>
                  <a:pt x="3" y="116"/>
                  <a:pt x="2" y="116"/>
                  <a:pt x="3" y="116"/>
                </a:cubicBezTo>
                <a:close/>
                <a:moveTo>
                  <a:pt x="3" y="117"/>
                </a:moveTo>
                <a:cubicBezTo>
                  <a:pt x="3" y="117"/>
                  <a:pt x="2" y="117"/>
                  <a:pt x="3" y="117"/>
                </a:cubicBezTo>
                <a:close/>
                <a:moveTo>
                  <a:pt x="2" y="118"/>
                </a:moveTo>
                <a:cubicBezTo>
                  <a:pt x="2" y="118"/>
                  <a:pt x="2" y="118"/>
                  <a:pt x="2" y="118"/>
                </a:cubicBezTo>
                <a:close/>
                <a:moveTo>
                  <a:pt x="208" y="130"/>
                </a:moveTo>
                <a:cubicBezTo>
                  <a:pt x="208" y="130"/>
                  <a:pt x="208" y="130"/>
                  <a:pt x="208" y="130"/>
                </a:cubicBezTo>
                <a:close/>
                <a:moveTo>
                  <a:pt x="208" y="131"/>
                </a:moveTo>
                <a:cubicBezTo>
                  <a:pt x="208" y="131"/>
                  <a:pt x="208" y="131"/>
                  <a:pt x="208" y="131"/>
                </a:cubicBezTo>
                <a:close/>
                <a:moveTo>
                  <a:pt x="4" y="132"/>
                </a:moveTo>
                <a:cubicBezTo>
                  <a:pt x="4" y="132"/>
                  <a:pt x="4" y="132"/>
                  <a:pt x="4" y="132"/>
                </a:cubicBezTo>
                <a:close/>
                <a:moveTo>
                  <a:pt x="4" y="133"/>
                </a:moveTo>
                <a:cubicBezTo>
                  <a:pt x="4" y="133"/>
                  <a:pt x="4" y="132"/>
                  <a:pt x="4" y="133"/>
                </a:cubicBezTo>
                <a:close/>
                <a:moveTo>
                  <a:pt x="209" y="134"/>
                </a:moveTo>
                <a:cubicBezTo>
                  <a:pt x="209" y="134"/>
                  <a:pt x="209" y="134"/>
                  <a:pt x="209" y="134"/>
                </a:cubicBezTo>
                <a:close/>
                <a:moveTo>
                  <a:pt x="3" y="135"/>
                </a:moveTo>
                <a:cubicBezTo>
                  <a:pt x="3" y="135"/>
                  <a:pt x="3" y="135"/>
                  <a:pt x="3" y="135"/>
                </a:cubicBezTo>
                <a:close/>
                <a:moveTo>
                  <a:pt x="203" y="148"/>
                </a:moveTo>
                <a:cubicBezTo>
                  <a:pt x="203" y="148"/>
                  <a:pt x="203" y="148"/>
                  <a:pt x="203" y="148"/>
                </a:cubicBezTo>
                <a:close/>
                <a:moveTo>
                  <a:pt x="149" y="165"/>
                </a:moveTo>
                <a:cubicBezTo>
                  <a:pt x="150" y="166"/>
                  <a:pt x="150" y="164"/>
                  <a:pt x="149" y="165"/>
                </a:cubicBezTo>
                <a:close/>
                <a:moveTo>
                  <a:pt x="136" y="173"/>
                </a:moveTo>
                <a:cubicBezTo>
                  <a:pt x="137" y="174"/>
                  <a:pt x="135" y="172"/>
                  <a:pt x="136" y="173"/>
                </a:cubicBezTo>
                <a:close/>
                <a:moveTo>
                  <a:pt x="137" y="173"/>
                </a:moveTo>
                <a:cubicBezTo>
                  <a:pt x="137" y="174"/>
                  <a:pt x="137" y="173"/>
                  <a:pt x="137" y="173"/>
                </a:cubicBezTo>
                <a:close/>
                <a:moveTo>
                  <a:pt x="137" y="174"/>
                </a:moveTo>
                <a:cubicBezTo>
                  <a:pt x="137" y="174"/>
                  <a:pt x="136" y="174"/>
                  <a:pt x="137" y="174"/>
                </a:cubicBezTo>
                <a:close/>
                <a:moveTo>
                  <a:pt x="159" y="188"/>
                </a:moveTo>
                <a:cubicBezTo>
                  <a:pt x="159" y="189"/>
                  <a:pt x="159" y="188"/>
                  <a:pt x="159" y="188"/>
                </a:cubicBezTo>
                <a:close/>
              </a:path>
            </a:pathLst>
          </a:custGeom>
          <a:solidFill>
            <a:schemeClr val="accent3">
              <a:alpha val="30980"/>
            </a:schemeClr>
          </a:solidFill>
          <a:ln>
            <a:noFill/>
          </a:ln>
        </p:spPr>
        <p:txBody>
          <a:bodyPr spcFirstLastPara="1" wrap="square" lIns="96750" tIns="48375" rIns="96750" bIns="48375" anchor="ctr" anchorCtr="0">
            <a:noAutofit/>
          </a:bodyPr>
          <a:lstStyle/>
          <a:p>
            <a:pPr marL="120650" marR="0" lvl="0" indent="0" algn="l" rtl="0">
              <a:lnSpc>
                <a:spcPct val="100000"/>
              </a:lnSpc>
              <a:spcBef>
                <a:spcPts val="0"/>
              </a:spcBef>
              <a:spcAft>
                <a:spcPts val="0"/>
              </a:spcAft>
              <a:buClr>
                <a:srgbClr val="000000"/>
              </a:buClr>
              <a:buSzPts val="1050"/>
              <a:buFont typeface="Arial"/>
              <a:buNone/>
            </a:pPr>
            <a:r>
              <a:rPr lang="en-US" sz="1100" b="0" i="0" u="none" strike="noStrike" cap="none" dirty="0">
                <a:solidFill>
                  <a:srgbClr val="000000"/>
                </a:solidFill>
                <a:latin typeface="Arial"/>
                <a:ea typeface="Arial"/>
                <a:cs typeface="Arial"/>
                <a:sym typeface="Arial"/>
              </a:rPr>
              <a:t>"These issues </a:t>
            </a:r>
            <a:r>
              <a:rPr lang="en-US" sz="1100" dirty="0"/>
              <a:t>happen when you don’t have the right infrastructure.</a:t>
            </a:r>
            <a:r>
              <a:rPr lang="en-US" sz="1100" b="0" i="0" u="none" strike="noStrike" cap="none" dirty="0">
                <a:solidFill>
                  <a:srgbClr val="000000"/>
                </a:solidFill>
                <a:latin typeface="Arial"/>
                <a:ea typeface="Arial"/>
                <a:cs typeface="Arial"/>
                <a:sym typeface="Arial"/>
              </a:rPr>
              <a:t>" (</a:t>
            </a:r>
            <a:r>
              <a:rPr lang="en-US" sz="1100" dirty="0"/>
              <a:t>Data Science</a:t>
            </a:r>
            <a:r>
              <a:rPr lang="en-US" sz="1100" b="0" i="0" u="none" strike="noStrike" cap="none" dirty="0">
                <a:solidFill>
                  <a:srgbClr val="000000"/>
                </a:solidFill>
                <a:latin typeface="Arial"/>
                <a:ea typeface="Arial"/>
                <a:cs typeface="Arial"/>
                <a:sym typeface="Arial"/>
              </a:rPr>
              <a:t>)</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endParaRPr sz="1100" b="0" i="0" u="none" strike="noStrike" cap="none" dirty="0">
              <a:solidFill>
                <a:srgbClr val="000000"/>
              </a:solidFill>
              <a:latin typeface="Arial"/>
              <a:ea typeface="Arial"/>
              <a:cs typeface="Arial"/>
              <a:sym typeface="Arial"/>
            </a:endParaRPr>
          </a:p>
        </p:txBody>
      </p:sp>
      <p:sp>
        <p:nvSpPr>
          <p:cNvPr id="439" name="Google Shape;439;ge9285175ea_0_106"/>
          <p:cNvSpPr/>
          <p:nvPr/>
        </p:nvSpPr>
        <p:spPr>
          <a:xfrm>
            <a:off x="4481564" y="3400100"/>
            <a:ext cx="2513025" cy="1078750"/>
          </a:xfrm>
          <a:custGeom>
            <a:avLst/>
            <a:gdLst/>
            <a:ahLst/>
            <a:cxnLst/>
            <a:rect l="l" t="t" r="r" b="b"/>
            <a:pathLst>
              <a:path w="211" h="190" extrusionOk="0">
                <a:moveTo>
                  <a:pt x="124" y="1"/>
                </a:moveTo>
                <a:cubicBezTo>
                  <a:pt x="125" y="1"/>
                  <a:pt x="124" y="1"/>
                  <a:pt x="124" y="1"/>
                </a:cubicBezTo>
                <a:cubicBezTo>
                  <a:pt x="132" y="0"/>
                  <a:pt x="142" y="2"/>
                  <a:pt x="154" y="1"/>
                </a:cubicBezTo>
                <a:cubicBezTo>
                  <a:pt x="154" y="1"/>
                  <a:pt x="153" y="1"/>
                  <a:pt x="153" y="1"/>
                </a:cubicBezTo>
                <a:cubicBezTo>
                  <a:pt x="154" y="1"/>
                  <a:pt x="154" y="1"/>
                  <a:pt x="154" y="2"/>
                </a:cubicBezTo>
                <a:cubicBezTo>
                  <a:pt x="154" y="1"/>
                  <a:pt x="155" y="1"/>
                  <a:pt x="155" y="2"/>
                </a:cubicBezTo>
                <a:cubicBezTo>
                  <a:pt x="156" y="1"/>
                  <a:pt x="165" y="0"/>
                  <a:pt x="166" y="3"/>
                </a:cubicBezTo>
                <a:cubicBezTo>
                  <a:pt x="167" y="1"/>
                  <a:pt x="170" y="4"/>
                  <a:pt x="171" y="3"/>
                </a:cubicBezTo>
                <a:cubicBezTo>
                  <a:pt x="172" y="3"/>
                  <a:pt x="172" y="4"/>
                  <a:pt x="174" y="3"/>
                </a:cubicBezTo>
                <a:cubicBezTo>
                  <a:pt x="174" y="2"/>
                  <a:pt x="172" y="4"/>
                  <a:pt x="172" y="3"/>
                </a:cubicBezTo>
                <a:cubicBezTo>
                  <a:pt x="171" y="3"/>
                  <a:pt x="175" y="2"/>
                  <a:pt x="175" y="3"/>
                </a:cubicBezTo>
                <a:cubicBezTo>
                  <a:pt x="176" y="2"/>
                  <a:pt x="179" y="3"/>
                  <a:pt x="180" y="2"/>
                </a:cubicBezTo>
                <a:cubicBezTo>
                  <a:pt x="181" y="2"/>
                  <a:pt x="188" y="2"/>
                  <a:pt x="188" y="4"/>
                </a:cubicBezTo>
                <a:cubicBezTo>
                  <a:pt x="189" y="3"/>
                  <a:pt x="189" y="4"/>
                  <a:pt x="189" y="4"/>
                </a:cubicBezTo>
                <a:cubicBezTo>
                  <a:pt x="191" y="4"/>
                  <a:pt x="192" y="5"/>
                  <a:pt x="195" y="4"/>
                </a:cubicBezTo>
                <a:cubicBezTo>
                  <a:pt x="194" y="5"/>
                  <a:pt x="195" y="5"/>
                  <a:pt x="194" y="6"/>
                </a:cubicBezTo>
                <a:cubicBezTo>
                  <a:pt x="196" y="8"/>
                  <a:pt x="202" y="6"/>
                  <a:pt x="202" y="8"/>
                </a:cubicBezTo>
                <a:cubicBezTo>
                  <a:pt x="202" y="8"/>
                  <a:pt x="202" y="8"/>
                  <a:pt x="203" y="8"/>
                </a:cubicBezTo>
                <a:cubicBezTo>
                  <a:pt x="203" y="8"/>
                  <a:pt x="203" y="8"/>
                  <a:pt x="202" y="8"/>
                </a:cubicBezTo>
                <a:cubicBezTo>
                  <a:pt x="204" y="9"/>
                  <a:pt x="205" y="11"/>
                  <a:pt x="207" y="12"/>
                </a:cubicBezTo>
                <a:cubicBezTo>
                  <a:pt x="206" y="13"/>
                  <a:pt x="207" y="13"/>
                  <a:pt x="208" y="14"/>
                </a:cubicBezTo>
                <a:cubicBezTo>
                  <a:pt x="207" y="16"/>
                  <a:pt x="207" y="17"/>
                  <a:pt x="208" y="19"/>
                </a:cubicBezTo>
                <a:cubicBezTo>
                  <a:pt x="208" y="19"/>
                  <a:pt x="208" y="19"/>
                  <a:pt x="207" y="19"/>
                </a:cubicBezTo>
                <a:cubicBezTo>
                  <a:pt x="207" y="20"/>
                  <a:pt x="208" y="21"/>
                  <a:pt x="207" y="22"/>
                </a:cubicBezTo>
                <a:cubicBezTo>
                  <a:pt x="210" y="24"/>
                  <a:pt x="209" y="27"/>
                  <a:pt x="209" y="30"/>
                </a:cubicBezTo>
                <a:cubicBezTo>
                  <a:pt x="207" y="29"/>
                  <a:pt x="208" y="31"/>
                  <a:pt x="207" y="32"/>
                </a:cubicBezTo>
                <a:cubicBezTo>
                  <a:pt x="208" y="32"/>
                  <a:pt x="207" y="32"/>
                  <a:pt x="207" y="33"/>
                </a:cubicBezTo>
                <a:cubicBezTo>
                  <a:pt x="208" y="33"/>
                  <a:pt x="209" y="35"/>
                  <a:pt x="209" y="37"/>
                </a:cubicBezTo>
                <a:cubicBezTo>
                  <a:pt x="209" y="38"/>
                  <a:pt x="208" y="37"/>
                  <a:pt x="208" y="38"/>
                </a:cubicBezTo>
                <a:cubicBezTo>
                  <a:pt x="208" y="37"/>
                  <a:pt x="207" y="40"/>
                  <a:pt x="207" y="38"/>
                </a:cubicBezTo>
                <a:cubicBezTo>
                  <a:pt x="206" y="38"/>
                  <a:pt x="207" y="40"/>
                  <a:pt x="208" y="39"/>
                </a:cubicBezTo>
                <a:cubicBezTo>
                  <a:pt x="207" y="40"/>
                  <a:pt x="207" y="41"/>
                  <a:pt x="208" y="42"/>
                </a:cubicBezTo>
                <a:cubicBezTo>
                  <a:pt x="208" y="42"/>
                  <a:pt x="207" y="42"/>
                  <a:pt x="206" y="42"/>
                </a:cubicBezTo>
                <a:cubicBezTo>
                  <a:pt x="206" y="43"/>
                  <a:pt x="207" y="43"/>
                  <a:pt x="207" y="42"/>
                </a:cubicBezTo>
                <a:cubicBezTo>
                  <a:pt x="207" y="45"/>
                  <a:pt x="208" y="46"/>
                  <a:pt x="207" y="48"/>
                </a:cubicBezTo>
                <a:cubicBezTo>
                  <a:pt x="206" y="48"/>
                  <a:pt x="207" y="50"/>
                  <a:pt x="206" y="49"/>
                </a:cubicBezTo>
                <a:cubicBezTo>
                  <a:pt x="206" y="49"/>
                  <a:pt x="206" y="50"/>
                  <a:pt x="205" y="50"/>
                </a:cubicBezTo>
                <a:cubicBezTo>
                  <a:pt x="208" y="51"/>
                  <a:pt x="206" y="55"/>
                  <a:pt x="209" y="56"/>
                </a:cubicBezTo>
                <a:cubicBezTo>
                  <a:pt x="208" y="56"/>
                  <a:pt x="208" y="56"/>
                  <a:pt x="208" y="56"/>
                </a:cubicBezTo>
                <a:cubicBezTo>
                  <a:pt x="210" y="59"/>
                  <a:pt x="208" y="61"/>
                  <a:pt x="209" y="65"/>
                </a:cubicBezTo>
                <a:cubicBezTo>
                  <a:pt x="209" y="66"/>
                  <a:pt x="209" y="65"/>
                  <a:pt x="208" y="65"/>
                </a:cubicBezTo>
                <a:cubicBezTo>
                  <a:pt x="208" y="65"/>
                  <a:pt x="209" y="65"/>
                  <a:pt x="209" y="66"/>
                </a:cubicBezTo>
                <a:cubicBezTo>
                  <a:pt x="208" y="65"/>
                  <a:pt x="208" y="67"/>
                  <a:pt x="209" y="68"/>
                </a:cubicBezTo>
                <a:cubicBezTo>
                  <a:pt x="208" y="68"/>
                  <a:pt x="208" y="68"/>
                  <a:pt x="208" y="67"/>
                </a:cubicBezTo>
                <a:cubicBezTo>
                  <a:pt x="207" y="68"/>
                  <a:pt x="209" y="69"/>
                  <a:pt x="209" y="70"/>
                </a:cubicBezTo>
                <a:cubicBezTo>
                  <a:pt x="207" y="74"/>
                  <a:pt x="210" y="77"/>
                  <a:pt x="209" y="82"/>
                </a:cubicBezTo>
                <a:cubicBezTo>
                  <a:pt x="211" y="81"/>
                  <a:pt x="208" y="82"/>
                  <a:pt x="210" y="82"/>
                </a:cubicBezTo>
                <a:cubicBezTo>
                  <a:pt x="209" y="83"/>
                  <a:pt x="209" y="83"/>
                  <a:pt x="209" y="83"/>
                </a:cubicBezTo>
                <a:cubicBezTo>
                  <a:pt x="209" y="84"/>
                  <a:pt x="209" y="86"/>
                  <a:pt x="209" y="87"/>
                </a:cubicBezTo>
                <a:cubicBezTo>
                  <a:pt x="209" y="88"/>
                  <a:pt x="209" y="88"/>
                  <a:pt x="209" y="89"/>
                </a:cubicBezTo>
                <a:cubicBezTo>
                  <a:pt x="209" y="89"/>
                  <a:pt x="209" y="89"/>
                  <a:pt x="209" y="89"/>
                </a:cubicBezTo>
                <a:cubicBezTo>
                  <a:pt x="209" y="89"/>
                  <a:pt x="209" y="90"/>
                  <a:pt x="208" y="90"/>
                </a:cubicBezTo>
                <a:cubicBezTo>
                  <a:pt x="208" y="92"/>
                  <a:pt x="208" y="93"/>
                  <a:pt x="207" y="94"/>
                </a:cubicBezTo>
                <a:cubicBezTo>
                  <a:pt x="207" y="94"/>
                  <a:pt x="208" y="94"/>
                  <a:pt x="208" y="94"/>
                </a:cubicBezTo>
                <a:cubicBezTo>
                  <a:pt x="209" y="94"/>
                  <a:pt x="208" y="95"/>
                  <a:pt x="209" y="95"/>
                </a:cubicBezTo>
                <a:cubicBezTo>
                  <a:pt x="209" y="98"/>
                  <a:pt x="210" y="100"/>
                  <a:pt x="210" y="102"/>
                </a:cubicBezTo>
                <a:cubicBezTo>
                  <a:pt x="210" y="103"/>
                  <a:pt x="209" y="103"/>
                  <a:pt x="209" y="104"/>
                </a:cubicBezTo>
                <a:cubicBezTo>
                  <a:pt x="208" y="104"/>
                  <a:pt x="208" y="103"/>
                  <a:pt x="208" y="103"/>
                </a:cubicBezTo>
                <a:cubicBezTo>
                  <a:pt x="208" y="104"/>
                  <a:pt x="209" y="107"/>
                  <a:pt x="209" y="106"/>
                </a:cubicBezTo>
                <a:cubicBezTo>
                  <a:pt x="210" y="106"/>
                  <a:pt x="210" y="107"/>
                  <a:pt x="210" y="107"/>
                </a:cubicBezTo>
                <a:cubicBezTo>
                  <a:pt x="209" y="107"/>
                  <a:pt x="209" y="112"/>
                  <a:pt x="209" y="114"/>
                </a:cubicBezTo>
                <a:cubicBezTo>
                  <a:pt x="208" y="113"/>
                  <a:pt x="209" y="114"/>
                  <a:pt x="208" y="114"/>
                </a:cubicBezTo>
                <a:cubicBezTo>
                  <a:pt x="208" y="114"/>
                  <a:pt x="208" y="114"/>
                  <a:pt x="208" y="114"/>
                </a:cubicBezTo>
                <a:cubicBezTo>
                  <a:pt x="208" y="114"/>
                  <a:pt x="208" y="114"/>
                  <a:pt x="208" y="114"/>
                </a:cubicBezTo>
                <a:cubicBezTo>
                  <a:pt x="208" y="115"/>
                  <a:pt x="208" y="115"/>
                  <a:pt x="208" y="116"/>
                </a:cubicBezTo>
                <a:cubicBezTo>
                  <a:pt x="208" y="115"/>
                  <a:pt x="209" y="115"/>
                  <a:pt x="209" y="115"/>
                </a:cubicBezTo>
                <a:cubicBezTo>
                  <a:pt x="209" y="118"/>
                  <a:pt x="209" y="126"/>
                  <a:pt x="209" y="128"/>
                </a:cubicBezTo>
                <a:cubicBezTo>
                  <a:pt x="208" y="127"/>
                  <a:pt x="208" y="128"/>
                  <a:pt x="208" y="128"/>
                </a:cubicBezTo>
                <a:cubicBezTo>
                  <a:pt x="209" y="128"/>
                  <a:pt x="208" y="128"/>
                  <a:pt x="208" y="129"/>
                </a:cubicBezTo>
                <a:cubicBezTo>
                  <a:pt x="209" y="128"/>
                  <a:pt x="208" y="134"/>
                  <a:pt x="210" y="133"/>
                </a:cubicBezTo>
                <a:cubicBezTo>
                  <a:pt x="210" y="134"/>
                  <a:pt x="210" y="134"/>
                  <a:pt x="210" y="134"/>
                </a:cubicBezTo>
                <a:cubicBezTo>
                  <a:pt x="211" y="134"/>
                  <a:pt x="210" y="135"/>
                  <a:pt x="209" y="134"/>
                </a:cubicBezTo>
                <a:cubicBezTo>
                  <a:pt x="210" y="137"/>
                  <a:pt x="210" y="145"/>
                  <a:pt x="207" y="146"/>
                </a:cubicBezTo>
                <a:cubicBezTo>
                  <a:pt x="206" y="146"/>
                  <a:pt x="207" y="147"/>
                  <a:pt x="207" y="147"/>
                </a:cubicBezTo>
                <a:cubicBezTo>
                  <a:pt x="207" y="148"/>
                  <a:pt x="207" y="146"/>
                  <a:pt x="206" y="146"/>
                </a:cubicBezTo>
                <a:cubicBezTo>
                  <a:pt x="205" y="148"/>
                  <a:pt x="203" y="148"/>
                  <a:pt x="202" y="149"/>
                </a:cubicBezTo>
                <a:cubicBezTo>
                  <a:pt x="201" y="149"/>
                  <a:pt x="201" y="148"/>
                  <a:pt x="201" y="148"/>
                </a:cubicBezTo>
                <a:cubicBezTo>
                  <a:pt x="200" y="149"/>
                  <a:pt x="200" y="149"/>
                  <a:pt x="198" y="149"/>
                </a:cubicBezTo>
                <a:cubicBezTo>
                  <a:pt x="199" y="150"/>
                  <a:pt x="197" y="150"/>
                  <a:pt x="196" y="150"/>
                </a:cubicBezTo>
                <a:cubicBezTo>
                  <a:pt x="196" y="150"/>
                  <a:pt x="196" y="151"/>
                  <a:pt x="196" y="151"/>
                </a:cubicBezTo>
                <a:cubicBezTo>
                  <a:pt x="191" y="151"/>
                  <a:pt x="182" y="154"/>
                  <a:pt x="179" y="150"/>
                </a:cubicBezTo>
                <a:cubicBezTo>
                  <a:pt x="178" y="151"/>
                  <a:pt x="177" y="152"/>
                  <a:pt x="176" y="151"/>
                </a:cubicBezTo>
                <a:cubicBezTo>
                  <a:pt x="176" y="151"/>
                  <a:pt x="176" y="151"/>
                  <a:pt x="176" y="151"/>
                </a:cubicBezTo>
                <a:cubicBezTo>
                  <a:pt x="176" y="152"/>
                  <a:pt x="174" y="150"/>
                  <a:pt x="173" y="152"/>
                </a:cubicBezTo>
                <a:cubicBezTo>
                  <a:pt x="173" y="151"/>
                  <a:pt x="173" y="151"/>
                  <a:pt x="173" y="151"/>
                </a:cubicBezTo>
                <a:cubicBezTo>
                  <a:pt x="173" y="151"/>
                  <a:pt x="172" y="151"/>
                  <a:pt x="172" y="151"/>
                </a:cubicBezTo>
                <a:cubicBezTo>
                  <a:pt x="173" y="152"/>
                  <a:pt x="170" y="153"/>
                  <a:pt x="169" y="152"/>
                </a:cubicBezTo>
                <a:cubicBezTo>
                  <a:pt x="170" y="153"/>
                  <a:pt x="168" y="153"/>
                  <a:pt x="167" y="153"/>
                </a:cubicBezTo>
                <a:cubicBezTo>
                  <a:pt x="167" y="152"/>
                  <a:pt x="166" y="152"/>
                  <a:pt x="166" y="151"/>
                </a:cubicBezTo>
                <a:cubicBezTo>
                  <a:pt x="165" y="152"/>
                  <a:pt x="166" y="153"/>
                  <a:pt x="165" y="152"/>
                </a:cubicBezTo>
                <a:cubicBezTo>
                  <a:pt x="162" y="155"/>
                  <a:pt x="150" y="151"/>
                  <a:pt x="146" y="155"/>
                </a:cubicBezTo>
                <a:cubicBezTo>
                  <a:pt x="147" y="156"/>
                  <a:pt x="147" y="156"/>
                  <a:pt x="146" y="156"/>
                </a:cubicBezTo>
                <a:cubicBezTo>
                  <a:pt x="146" y="157"/>
                  <a:pt x="147" y="157"/>
                  <a:pt x="146" y="158"/>
                </a:cubicBezTo>
                <a:cubicBezTo>
                  <a:pt x="147" y="158"/>
                  <a:pt x="147" y="158"/>
                  <a:pt x="147" y="160"/>
                </a:cubicBezTo>
                <a:cubicBezTo>
                  <a:pt x="147" y="160"/>
                  <a:pt x="147" y="159"/>
                  <a:pt x="146" y="159"/>
                </a:cubicBezTo>
                <a:cubicBezTo>
                  <a:pt x="146" y="160"/>
                  <a:pt x="149" y="162"/>
                  <a:pt x="147" y="161"/>
                </a:cubicBezTo>
                <a:cubicBezTo>
                  <a:pt x="150" y="163"/>
                  <a:pt x="151" y="168"/>
                  <a:pt x="152" y="170"/>
                </a:cubicBezTo>
                <a:cubicBezTo>
                  <a:pt x="152" y="171"/>
                  <a:pt x="152" y="170"/>
                  <a:pt x="151" y="171"/>
                </a:cubicBezTo>
                <a:cubicBezTo>
                  <a:pt x="151" y="171"/>
                  <a:pt x="153" y="173"/>
                  <a:pt x="151" y="173"/>
                </a:cubicBezTo>
                <a:cubicBezTo>
                  <a:pt x="152" y="173"/>
                  <a:pt x="152" y="173"/>
                  <a:pt x="152" y="173"/>
                </a:cubicBezTo>
                <a:cubicBezTo>
                  <a:pt x="152" y="173"/>
                  <a:pt x="152" y="173"/>
                  <a:pt x="152" y="173"/>
                </a:cubicBezTo>
                <a:cubicBezTo>
                  <a:pt x="153" y="173"/>
                  <a:pt x="153" y="173"/>
                  <a:pt x="153" y="174"/>
                </a:cubicBezTo>
                <a:cubicBezTo>
                  <a:pt x="153" y="174"/>
                  <a:pt x="153" y="173"/>
                  <a:pt x="154" y="173"/>
                </a:cubicBezTo>
                <a:cubicBezTo>
                  <a:pt x="156" y="175"/>
                  <a:pt x="155" y="177"/>
                  <a:pt x="156" y="180"/>
                </a:cubicBezTo>
                <a:cubicBezTo>
                  <a:pt x="156" y="180"/>
                  <a:pt x="156" y="180"/>
                  <a:pt x="155" y="180"/>
                </a:cubicBezTo>
                <a:cubicBezTo>
                  <a:pt x="157" y="181"/>
                  <a:pt x="159" y="183"/>
                  <a:pt x="158" y="185"/>
                </a:cubicBezTo>
                <a:cubicBezTo>
                  <a:pt x="159" y="185"/>
                  <a:pt x="159" y="188"/>
                  <a:pt x="160" y="188"/>
                </a:cubicBezTo>
                <a:cubicBezTo>
                  <a:pt x="159" y="189"/>
                  <a:pt x="159" y="189"/>
                  <a:pt x="158" y="189"/>
                </a:cubicBezTo>
                <a:cubicBezTo>
                  <a:pt x="158" y="189"/>
                  <a:pt x="158" y="189"/>
                  <a:pt x="158" y="189"/>
                </a:cubicBezTo>
                <a:cubicBezTo>
                  <a:pt x="153" y="190"/>
                  <a:pt x="151" y="185"/>
                  <a:pt x="148" y="184"/>
                </a:cubicBezTo>
                <a:cubicBezTo>
                  <a:pt x="148" y="184"/>
                  <a:pt x="148" y="183"/>
                  <a:pt x="147" y="182"/>
                </a:cubicBezTo>
                <a:cubicBezTo>
                  <a:pt x="147" y="183"/>
                  <a:pt x="147" y="183"/>
                  <a:pt x="148" y="183"/>
                </a:cubicBezTo>
                <a:cubicBezTo>
                  <a:pt x="148" y="183"/>
                  <a:pt x="147" y="182"/>
                  <a:pt x="147" y="182"/>
                </a:cubicBezTo>
                <a:cubicBezTo>
                  <a:pt x="143" y="182"/>
                  <a:pt x="141" y="178"/>
                  <a:pt x="138" y="177"/>
                </a:cubicBezTo>
                <a:cubicBezTo>
                  <a:pt x="138" y="177"/>
                  <a:pt x="139" y="176"/>
                  <a:pt x="137" y="177"/>
                </a:cubicBezTo>
                <a:cubicBezTo>
                  <a:pt x="138" y="176"/>
                  <a:pt x="137" y="174"/>
                  <a:pt x="136" y="174"/>
                </a:cubicBezTo>
                <a:cubicBezTo>
                  <a:pt x="136" y="173"/>
                  <a:pt x="135" y="174"/>
                  <a:pt x="136" y="173"/>
                </a:cubicBezTo>
                <a:cubicBezTo>
                  <a:pt x="135" y="173"/>
                  <a:pt x="134" y="171"/>
                  <a:pt x="133" y="171"/>
                </a:cubicBezTo>
                <a:cubicBezTo>
                  <a:pt x="132" y="172"/>
                  <a:pt x="131" y="171"/>
                  <a:pt x="130" y="172"/>
                </a:cubicBezTo>
                <a:cubicBezTo>
                  <a:pt x="127" y="170"/>
                  <a:pt x="123" y="167"/>
                  <a:pt x="121" y="165"/>
                </a:cubicBezTo>
                <a:cubicBezTo>
                  <a:pt x="120" y="165"/>
                  <a:pt x="121" y="165"/>
                  <a:pt x="121" y="165"/>
                </a:cubicBezTo>
                <a:cubicBezTo>
                  <a:pt x="119" y="163"/>
                  <a:pt x="115" y="160"/>
                  <a:pt x="112" y="157"/>
                </a:cubicBezTo>
                <a:cubicBezTo>
                  <a:pt x="109" y="158"/>
                  <a:pt x="106" y="156"/>
                  <a:pt x="104" y="154"/>
                </a:cubicBezTo>
                <a:cubicBezTo>
                  <a:pt x="102" y="155"/>
                  <a:pt x="99" y="155"/>
                  <a:pt x="98" y="153"/>
                </a:cubicBezTo>
                <a:cubicBezTo>
                  <a:pt x="96" y="153"/>
                  <a:pt x="96" y="154"/>
                  <a:pt x="95" y="154"/>
                </a:cubicBezTo>
                <a:cubicBezTo>
                  <a:pt x="95" y="154"/>
                  <a:pt x="95" y="154"/>
                  <a:pt x="96" y="154"/>
                </a:cubicBezTo>
                <a:cubicBezTo>
                  <a:pt x="96" y="154"/>
                  <a:pt x="95" y="154"/>
                  <a:pt x="95" y="154"/>
                </a:cubicBezTo>
                <a:cubicBezTo>
                  <a:pt x="91" y="157"/>
                  <a:pt x="88" y="155"/>
                  <a:pt x="84" y="156"/>
                </a:cubicBezTo>
                <a:cubicBezTo>
                  <a:pt x="84" y="155"/>
                  <a:pt x="82" y="153"/>
                  <a:pt x="81" y="152"/>
                </a:cubicBezTo>
                <a:cubicBezTo>
                  <a:pt x="80" y="152"/>
                  <a:pt x="80" y="153"/>
                  <a:pt x="79" y="153"/>
                </a:cubicBezTo>
                <a:cubicBezTo>
                  <a:pt x="79" y="154"/>
                  <a:pt x="77" y="155"/>
                  <a:pt x="76" y="155"/>
                </a:cubicBezTo>
                <a:cubicBezTo>
                  <a:pt x="76" y="156"/>
                  <a:pt x="74" y="155"/>
                  <a:pt x="73" y="156"/>
                </a:cubicBezTo>
                <a:cubicBezTo>
                  <a:pt x="73" y="154"/>
                  <a:pt x="71" y="155"/>
                  <a:pt x="71" y="153"/>
                </a:cubicBezTo>
                <a:cubicBezTo>
                  <a:pt x="70" y="153"/>
                  <a:pt x="71" y="154"/>
                  <a:pt x="70" y="154"/>
                </a:cubicBezTo>
                <a:cubicBezTo>
                  <a:pt x="70" y="154"/>
                  <a:pt x="70" y="153"/>
                  <a:pt x="70" y="154"/>
                </a:cubicBezTo>
                <a:cubicBezTo>
                  <a:pt x="69" y="153"/>
                  <a:pt x="70" y="153"/>
                  <a:pt x="69" y="152"/>
                </a:cubicBezTo>
                <a:cubicBezTo>
                  <a:pt x="64" y="155"/>
                  <a:pt x="60" y="153"/>
                  <a:pt x="54" y="152"/>
                </a:cubicBezTo>
                <a:cubicBezTo>
                  <a:pt x="55" y="153"/>
                  <a:pt x="53" y="151"/>
                  <a:pt x="53" y="153"/>
                </a:cubicBezTo>
                <a:cubicBezTo>
                  <a:pt x="49" y="151"/>
                  <a:pt x="48" y="154"/>
                  <a:pt x="43" y="153"/>
                </a:cubicBezTo>
                <a:cubicBezTo>
                  <a:pt x="41" y="153"/>
                  <a:pt x="38" y="152"/>
                  <a:pt x="36" y="153"/>
                </a:cubicBezTo>
                <a:cubicBezTo>
                  <a:pt x="35" y="151"/>
                  <a:pt x="32" y="153"/>
                  <a:pt x="30" y="153"/>
                </a:cubicBezTo>
                <a:cubicBezTo>
                  <a:pt x="30" y="153"/>
                  <a:pt x="30" y="153"/>
                  <a:pt x="30" y="152"/>
                </a:cubicBezTo>
                <a:cubicBezTo>
                  <a:pt x="25" y="151"/>
                  <a:pt x="18" y="156"/>
                  <a:pt x="13" y="150"/>
                </a:cubicBezTo>
                <a:cubicBezTo>
                  <a:pt x="12" y="150"/>
                  <a:pt x="12" y="151"/>
                  <a:pt x="11" y="151"/>
                </a:cubicBezTo>
                <a:cubicBezTo>
                  <a:pt x="10" y="151"/>
                  <a:pt x="9" y="150"/>
                  <a:pt x="9" y="150"/>
                </a:cubicBezTo>
                <a:cubicBezTo>
                  <a:pt x="8" y="149"/>
                  <a:pt x="6" y="147"/>
                  <a:pt x="6" y="145"/>
                </a:cubicBezTo>
                <a:cubicBezTo>
                  <a:pt x="7" y="143"/>
                  <a:pt x="6" y="141"/>
                  <a:pt x="4" y="141"/>
                </a:cubicBezTo>
                <a:cubicBezTo>
                  <a:pt x="5" y="141"/>
                  <a:pt x="3" y="139"/>
                  <a:pt x="4" y="139"/>
                </a:cubicBezTo>
                <a:cubicBezTo>
                  <a:pt x="3" y="139"/>
                  <a:pt x="3" y="136"/>
                  <a:pt x="2" y="137"/>
                </a:cubicBezTo>
                <a:cubicBezTo>
                  <a:pt x="3" y="133"/>
                  <a:pt x="3" y="131"/>
                  <a:pt x="3" y="126"/>
                </a:cubicBezTo>
                <a:cubicBezTo>
                  <a:pt x="3" y="126"/>
                  <a:pt x="2" y="126"/>
                  <a:pt x="2" y="126"/>
                </a:cubicBezTo>
                <a:cubicBezTo>
                  <a:pt x="2" y="125"/>
                  <a:pt x="1" y="125"/>
                  <a:pt x="2" y="124"/>
                </a:cubicBezTo>
                <a:cubicBezTo>
                  <a:pt x="3" y="122"/>
                  <a:pt x="0" y="119"/>
                  <a:pt x="2" y="116"/>
                </a:cubicBezTo>
                <a:cubicBezTo>
                  <a:pt x="1" y="117"/>
                  <a:pt x="2" y="116"/>
                  <a:pt x="1" y="116"/>
                </a:cubicBezTo>
                <a:cubicBezTo>
                  <a:pt x="1" y="115"/>
                  <a:pt x="2" y="116"/>
                  <a:pt x="2" y="116"/>
                </a:cubicBezTo>
                <a:cubicBezTo>
                  <a:pt x="2" y="116"/>
                  <a:pt x="3" y="114"/>
                  <a:pt x="2" y="114"/>
                </a:cubicBezTo>
                <a:cubicBezTo>
                  <a:pt x="2" y="113"/>
                  <a:pt x="3" y="114"/>
                  <a:pt x="3" y="114"/>
                </a:cubicBezTo>
                <a:cubicBezTo>
                  <a:pt x="3" y="114"/>
                  <a:pt x="3" y="113"/>
                  <a:pt x="3" y="112"/>
                </a:cubicBezTo>
                <a:cubicBezTo>
                  <a:pt x="4" y="113"/>
                  <a:pt x="3" y="112"/>
                  <a:pt x="4" y="112"/>
                </a:cubicBezTo>
                <a:cubicBezTo>
                  <a:pt x="3" y="110"/>
                  <a:pt x="3" y="109"/>
                  <a:pt x="2" y="108"/>
                </a:cubicBezTo>
                <a:cubicBezTo>
                  <a:pt x="2" y="108"/>
                  <a:pt x="2" y="108"/>
                  <a:pt x="1" y="108"/>
                </a:cubicBezTo>
                <a:cubicBezTo>
                  <a:pt x="2" y="107"/>
                  <a:pt x="1" y="107"/>
                  <a:pt x="1" y="106"/>
                </a:cubicBezTo>
                <a:cubicBezTo>
                  <a:pt x="1" y="106"/>
                  <a:pt x="1" y="106"/>
                  <a:pt x="2" y="106"/>
                </a:cubicBezTo>
                <a:cubicBezTo>
                  <a:pt x="1" y="106"/>
                  <a:pt x="1" y="106"/>
                  <a:pt x="1" y="106"/>
                </a:cubicBezTo>
                <a:cubicBezTo>
                  <a:pt x="1" y="105"/>
                  <a:pt x="2" y="105"/>
                  <a:pt x="2" y="105"/>
                </a:cubicBezTo>
                <a:cubicBezTo>
                  <a:pt x="2" y="104"/>
                  <a:pt x="2" y="104"/>
                  <a:pt x="1" y="104"/>
                </a:cubicBezTo>
                <a:cubicBezTo>
                  <a:pt x="1" y="102"/>
                  <a:pt x="3" y="101"/>
                  <a:pt x="1" y="101"/>
                </a:cubicBezTo>
                <a:cubicBezTo>
                  <a:pt x="1" y="100"/>
                  <a:pt x="2" y="100"/>
                  <a:pt x="2" y="99"/>
                </a:cubicBezTo>
                <a:cubicBezTo>
                  <a:pt x="1" y="100"/>
                  <a:pt x="1" y="100"/>
                  <a:pt x="1" y="100"/>
                </a:cubicBezTo>
                <a:cubicBezTo>
                  <a:pt x="1" y="100"/>
                  <a:pt x="1" y="100"/>
                  <a:pt x="1" y="99"/>
                </a:cubicBezTo>
                <a:cubicBezTo>
                  <a:pt x="2" y="99"/>
                  <a:pt x="2" y="99"/>
                  <a:pt x="1" y="98"/>
                </a:cubicBezTo>
                <a:cubicBezTo>
                  <a:pt x="3" y="99"/>
                  <a:pt x="1" y="97"/>
                  <a:pt x="2" y="97"/>
                </a:cubicBezTo>
                <a:cubicBezTo>
                  <a:pt x="2" y="97"/>
                  <a:pt x="2" y="97"/>
                  <a:pt x="2" y="97"/>
                </a:cubicBezTo>
                <a:cubicBezTo>
                  <a:pt x="3" y="96"/>
                  <a:pt x="1" y="96"/>
                  <a:pt x="3" y="96"/>
                </a:cubicBezTo>
                <a:cubicBezTo>
                  <a:pt x="2" y="95"/>
                  <a:pt x="3" y="94"/>
                  <a:pt x="2" y="94"/>
                </a:cubicBezTo>
                <a:cubicBezTo>
                  <a:pt x="3" y="94"/>
                  <a:pt x="2" y="93"/>
                  <a:pt x="3" y="93"/>
                </a:cubicBezTo>
                <a:cubicBezTo>
                  <a:pt x="3" y="93"/>
                  <a:pt x="3" y="91"/>
                  <a:pt x="3" y="92"/>
                </a:cubicBezTo>
                <a:cubicBezTo>
                  <a:pt x="4" y="92"/>
                  <a:pt x="2" y="91"/>
                  <a:pt x="3" y="91"/>
                </a:cubicBezTo>
                <a:cubicBezTo>
                  <a:pt x="0" y="89"/>
                  <a:pt x="1" y="86"/>
                  <a:pt x="2" y="83"/>
                </a:cubicBezTo>
                <a:cubicBezTo>
                  <a:pt x="1" y="84"/>
                  <a:pt x="2" y="82"/>
                  <a:pt x="3" y="82"/>
                </a:cubicBezTo>
                <a:cubicBezTo>
                  <a:pt x="2" y="82"/>
                  <a:pt x="2" y="82"/>
                  <a:pt x="2" y="82"/>
                </a:cubicBezTo>
                <a:cubicBezTo>
                  <a:pt x="3" y="82"/>
                  <a:pt x="5" y="78"/>
                  <a:pt x="2" y="78"/>
                </a:cubicBezTo>
                <a:cubicBezTo>
                  <a:pt x="2" y="76"/>
                  <a:pt x="3" y="78"/>
                  <a:pt x="2" y="76"/>
                </a:cubicBezTo>
                <a:cubicBezTo>
                  <a:pt x="2" y="77"/>
                  <a:pt x="3" y="76"/>
                  <a:pt x="3" y="75"/>
                </a:cubicBezTo>
                <a:cubicBezTo>
                  <a:pt x="3" y="76"/>
                  <a:pt x="3" y="77"/>
                  <a:pt x="4" y="77"/>
                </a:cubicBezTo>
                <a:cubicBezTo>
                  <a:pt x="3" y="76"/>
                  <a:pt x="4" y="76"/>
                  <a:pt x="3" y="75"/>
                </a:cubicBezTo>
                <a:cubicBezTo>
                  <a:pt x="3" y="75"/>
                  <a:pt x="4" y="74"/>
                  <a:pt x="3" y="74"/>
                </a:cubicBezTo>
                <a:cubicBezTo>
                  <a:pt x="4" y="75"/>
                  <a:pt x="4" y="73"/>
                  <a:pt x="4" y="74"/>
                </a:cubicBezTo>
                <a:cubicBezTo>
                  <a:pt x="4" y="72"/>
                  <a:pt x="3" y="72"/>
                  <a:pt x="3" y="71"/>
                </a:cubicBezTo>
                <a:cubicBezTo>
                  <a:pt x="4" y="72"/>
                  <a:pt x="2" y="69"/>
                  <a:pt x="4" y="68"/>
                </a:cubicBezTo>
                <a:cubicBezTo>
                  <a:pt x="4" y="69"/>
                  <a:pt x="4" y="69"/>
                  <a:pt x="4" y="69"/>
                </a:cubicBezTo>
                <a:cubicBezTo>
                  <a:pt x="4" y="69"/>
                  <a:pt x="4" y="69"/>
                  <a:pt x="4" y="69"/>
                </a:cubicBezTo>
                <a:cubicBezTo>
                  <a:pt x="5" y="69"/>
                  <a:pt x="5" y="69"/>
                  <a:pt x="4" y="70"/>
                </a:cubicBezTo>
                <a:cubicBezTo>
                  <a:pt x="5" y="70"/>
                  <a:pt x="5" y="69"/>
                  <a:pt x="5" y="69"/>
                </a:cubicBezTo>
                <a:cubicBezTo>
                  <a:pt x="4" y="69"/>
                  <a:pt x="4" y="68"/>
                  <a:pt x="4" y="67"/>
                </a:cubicBezTo>
                <a:cubicBezTo>
                  <a:pt x="3" y="68"/>
                  <a:pt x="3" y="67"/>
                  <a:pt x="2" y="67"/>
                </a:cubicBezTo>
                <a:cubicBezTo>
                  <a:pt x="2" y="65"/>
                  <a:pt x="2" y="62"/>
                  <a:pt x="2" y="61"/>
                </a:cubicBezTo>
                <a:cubicBezTo>
                  <a:pt x="2" y="60"/>
                  <a:pt x="4" y="61"/>
                  <a:pt x="3" y="62"/>
                </a:cubicBezTo>
                <a:cubicBezTo>
                  <a:pt x="5" y="59"/>
                  <a:pt x="3" y="56"/>
                  <a:pt x="4" y="54"/>
                </a:cubicBezTo>
                <a:cubicBezTo>
                  <a:pt x="5" y="54"/>
                  <a:pt x="6" y="50"/>
                  <a:pt x="4" y="50"/>
                </a:cubicBezTo>
                <a:cubicBezTo>
                  <a:pt x="2" y="43"/>
                  <a:pt x="4" y="39"/>
                  <a:pt x="3" y="33"/>
                </a:cubicBezTo>
                <a:cubicBezTo>
                  <a:pt x="4" y="33"/>
                  <a:pt x="4" y="33"/>
                  <a:pt x="4" y="33"/>
                </a:cubicBezTo>
                <a:cubicBezTo>
                  <a:pt x="4" y="33"/>
                  <a:pt x="3" y="33"/>
                  <a:pt x="4" y="32"/>
                </a:cubicBezTo>
                <a:cubicBezTo>
                  <a:pt x="4" y="32"/>
                  <a:pt x="4" y="32"/>
                  <a:pt x="3" y="32"/>
                </a:cubicBezTo>
                <a:cubicBezTo>
                  <a:pt x="4" y="31"/>
                  <a:pt x="4" y="32"/>
                  <a:pt x="5" y="32"/>
                </a:cubicBezTo>
                <a:cubicBezTo>
                  <a:pt x="4" y="32"/>
                  <a:pt x="4" y="31"/>
                  <a:pt x="4" y="31"/>
                </a:cubicBezTo>
                <a:cubicBezTo>
                  <a:pt x="4" y="31"/>
                  <a:pt x="5" y="31"/>
                  <a:pt x="5" y="31"/>
                </a:cubicBezTo>
                <a:cubicBezTo>
                  <a:pt x="5" y="31"/>
                  <a:pt x="4" y="30"/>
                  <a:pt x="5" y="30"/>
                </a:cubicBezTo>
                <a:cubicBezTo>
                  <a:pt x="4" y="31"/>
                  <a:pt x="5" y="30"/>
                  <a:pt x="5" y="28"/>
                </a:cubicBezTo>
                <a:cubicBezTo>
                  <a:pt x="5" y="28"/>
                  <a:pt x="4" y="27"/>
                  <a:pt x="3" y="27"/>
                </a:cubicBezTo>
                <a:cubicBezTo>
                  <a:pt x="3" y="26"/>
                  <a:pt x="3" y="24"/>
                  <a:pt x="3" y="24"/>
                </a:cubicBezTo>
                <a:cubicBezTo>
                  <a:pt x="3" y="23"/>
                  <a:pt x="3" y="24"/>
                  <a:pt x="4" y="24"/>
                </a:cubicBezTo>
                <a:cubicBezTo>
                  <a:pt x="3" y="22"/>
                  <a:pt x="5" y="20"/>
                  <a:pt x="3" y="20"/>
                </a:cubicBezTo>
                <a:cubicBezTo>
                  <a:pt x="3" y="19"/>
                  <a:pt x="4" y="20"/>
                  <a:pt x="5" y="20"/>
                </a:cubicBezTo>
                <a:cubicBezTo>
                  <a:pt x="4" y="19"/>
                  <a:pt x="4" y="19"/>
                  <a:pt x="4" y="19"/>
                </a:cubicBezTo>
                <a:cubicBezTo>
                  <a:pt x="5" y="18"/>
                  <a:pt x="7" y="18"/>
                  <a:pt x="6" y="16"/>
                </a:cubicBezTo>
                <a:cubicBezTo>
                  <a:pt x="6" y="16"/>
                  <a:pt x="7" y="17"/>
                  <a:pt x="6" y="17"/>
                </a:cubicBezTo>
                <a:cubicBezTo>
                  <a:pt x="6" y="15"/>
                  <a:pt x="6" y="16"/>
                  <a:pt x="6" y="14"/>
                </a:cubicBezTo>
                <a:cubicBezTo>
                  <a:pt x="6" y="15"/>
                  <a:pt x="6" y="15"/>
                  <a:pt x="7" y="15"/>
                </a:cubicBezTo>
                <a:cubicBezTo>
                  <a:pt x="6" y="13"/>
                  <a:pt x="9" y="13"/>
                  <a:pt x="7" y="10"/>
                </a:cubicBezTo>
                <a:cubicBezTo>
                  <a:pt x="8" y="10"/>
                  <a:pt x="8" y="9"/>
                  <a:pt x="9" y="8"/>
                </a:cubicBezTo>
                <a:cubicBezTo>
                  <a:pt x="10" y="9"/>
                  <a:pt x="9" y="9"/>
                  <a:pt x="9" y="8"/>
                </a:cubicBezTo>
                <a:cubicBezTo>
                  <a:pt x="10" y="8"/>
                  <a:pt x="10" y="8"/>
                  <a:pt x="10" y="8"/>
                </a:cubicBezTo>
                <a:cubicBezTo>
                  <a:pt x="11" y="8"/>
                  <a:pt x="10" y="8"/>
                  <a:pt x="10" y="7"/>
                </a:cubicBezTo>
                <a:cubicBezTo>
                  <a:pt x="11" y="7"/>
                  <a:pt x="11" y="7"/>
                  <a:pt x="11" y="7"/>
                </a:cubicBezTo>
                <a:cubicBezTo>
                  <a:pt x="12" y="7"/>
                  <a:pt x="12" y="7"/>
                  <a:pt x="12" y="6"/>
                </a:cubicBezTo>
                <a:cubicBezTo>
                  <a:pt x="13" y="6"/>
                  <a:pt x="14" y="5"/>
                  <a:pt x="15" y="6"/>
                </a:cubicBezTo>
                <a:cubicBezTo>
                  <a:pt x="15" y="5"/>
                  <a:pt x="14" y="5"/>
                  <a:pt x="14" y="5"/>
                </a:cubicBezTo>
                <a:cubicBezTo>
                  <a:pt x="15" y="4"/>
                  <a:pt x="17" y="5"/>
                  <a:pt x="17" y="6"/>
                </a:cubicBezTo>
                <a:cubicBezTo>
                  <a:pt x="18" y="5"/>
                  <a:pt x="18" y="6"/>
                  <a:pt x="18" y="5"/>
                </a:cubicBezTo>
                <a:cubicBezTo>
                  <a:pt x="19" y="5"/>
                  <a:pt x="19" y="6"/>
                  <a:pt x="19" y="4"/>
                </a:cubicBezTo>
                <a:cubicBezTo>
                  <a:pt x="20" y="4"/>
                  <a:pt x="21" y="5"/>
                  <a:pt x="21" y="4"/>
                </a:cubicBezTo>
                <a:cubicBezTo>
                  <a:pt x="22" y="4"/>
                  <a:pt x="21" y="5"/>
                  <a:pt x="22" y="5"/>
                </a:cubicBezTo>
                <a:cubicBezTo>
                  <a:pt x="22" y="5"/>
                  <a:pt x="21" y="5"/>
                  <a:pt x="22" y="4"/>
                </a:cubicBezTo>
                <a:cubicBezTo>
                  <a:pt x="22" y="4"/>
                  <a:pt x="22" y="5"/>
                  <a:pt x="23" y="4"/>
                </a:cubicBezTo>
                <a:cubicBezTo>
                  <a:pt x="27" y="5"/>
                  <a:pt x="32" y="0"/>
                  <a:pt x="35" y="4"/>
                </a:cubicBezTo>
                <a:cubicBezTo>
                  <a:pt x="37" y="3"/>
                  <a:pt x="40" y="2"/>
                  <a:pt x="43" y="3"/>
                </a:cubicBezTo>
                <a:cubicBezTo>
                  <a:pt x="44" y="2"/>
                  <a:pt x="47" y="3"/>
                  <a:pt x="48" y="2"/>
                </a:cubicBezTo>
                <a:cubicBezTo>
                  <a:pt x="48" y="3"/>
                  <a:pt x="51" y="3"/>
                  <a:pt x="51" y="4"/>
                </a:cubicBezTo>
                <a:cubicBezTo>
                  <a:pt x="53" y="4"/>
                  <a:pt x="54" y="2"/>
                  <a:pt x="55" y="4"/>
                </a:cubicBezTo>
                <a:cubicBezTo>
                  <a:pt x="55" y="3"/>
                  <a:pt x="55" y="3"/>
                  <a:pt x="56" y="3"/>
                </a:cubicBezTo>
                <a:cubicBezTo>
                  <a:pt x="56" y="3"/>
                  <a:pt x="55" y="3"/>
                  <a:pt x="55" y="4"/>
                </a:cubicBezTo>
                <a:cubicBezTo>
                  <a:pt x="56" y="3"/>
                  <a:pt x="56" y="3"/>
                  <a:pt x="56" y="3"/>
                </a:cubicBezTo>
                <a:cubicBezTo>
                  <a:pt x="56" y="3"/>
                  <a:pt x="57" y="3"/>
                  <a:pt x="58" y="4"/>
                </a:cubicBezTo>
                <a:cubicBezTo>
                  <a:pt x="60" y="2"/>
                  <a:pt x="61" y="3"/>
                  <a:pt x="63" y="3"/>
                </a:cubicBezTo>
                <a:cubicBezTo>
                  <a:pt x="63" y="1"/>
                  <a:pt x="67" y="4"/>
                  <a:pt x="67" y="2"/>
                </a:cubicBezTo>
                <a:cubicBezTo>
                  <a:pt x="69" y="3"/>
                  <a:pt x="71" y="2"/>
                  <a:pt x="73" y="2"/>
                </a:cubicBezTo>
                <a:cubicBezTo>
                  <a:pt x="73" y="2"/>
                  <a:pt x="73" y="2"/>
                  <a:pt x="73" y="2"/>
                </a:cubicBezTo>
                <a:cubicBezTo>
                  <a:pt x="75" y="3"/>
                  <a:pt x="78" y="1"/>
                  <a:pt x="80" y="2"/>
                </a:cubicBezTo>
                <a:cubicBezTo>
                  <a:pt x="81" y="0"/>
                  <a:pt x="90" y="1"/>
                  <a:pt x="93" y="1"/>
                </a:cubicBezTo>
                <a:cubicBezTo>
                  <a:pt x="94" y="0"/>
                  <a:pt x="99" y="2"/>
                  <a:pt x="100" y="1"/>
                </a:cubicBezTo>
                <a:cubicBezTo>
                  <a:pt x="101" y="2"/>
                  <a:pt x="102" y="2"/>
                  <a:pt x="102" y="3"/>
                </a:cubicBezTo>
                <a:cubicBezTo>
                  <a:pt x="103" y="3"/>
                  <a:pt x="103" y="4"/>
                  <a:pt x="104" y="2"/>
                </a:cubicBezTo>
                <a:cubicBezTo>
                  <a:pt x="104" y="2"/>
                  <a:pt x="104" y="3"/>
                  <a:pt x="104" y="3"/>
                </a:cubicBezTo>
                <a:cubicBezTo>
                  <a:pt x="105" y="1"/>
                  <a:pt x="107" y="1"/>
                  <a:pt x="109" y="1"/>
                </a:cubicBezTo>
                <a:cubicBezTo>
                  <a:pt x="109" y="1"/>
                  <a:pt x="108" y="1"/>
                  <a:pt x="109" y="2"/>
                </a:cubicBezTo>
                <a:cubicBezTo>
                  <a:pt x="110" y="2"/>
                  <a:pt x="109" y="1"/>
                  <a:pt x="109" y="1"/>
                </a:cubicBezTo>
                <a:cubicBezTo>
                  <a:pt x="110" y="1"/>
                  <a:pt x="110" y="2"/>
                  <a:pt x="110" y="1"/>
                </a:cubicBezTo>
                <a:cubicBezTo>
                  <a:pt x="113" y="4"/>
                  <a:pt x="115" y="1"/>
                  <a:pt x="119" y="1"/>
                </a:cubicBezTo>
                <a:cubicBezTo>
                  <a:pt x="119" y="1"/>
                  <a:pt x="122" y="1"/>
                  <a:pt x="124" y="1"/>
                </a:cubicBezTo>
                <a:cubicBezTo>
                  <a:pt x="123" y="0"/>
                  <a:pt x="124" y="1"/>
                  <a:pt x="124" y="1"/>
                </a:cubicBezTo>
                <a:close/>
                <a:moveTo>
                  <a:pt x="209" y="103"/>
                </a:moveTo>
                <a:cubicBezTo>
                  <a:pt x="208" y="104"/>
                  <a:pt x="210" y="102"/>
                  <a:pt x="209" y="103"/>
                </a:cubicBezTo>
                <a:close/>
                <a:moveTo>
                  <a:pt x="202" y="148"/>
                </a:moveTo>
                <a:cubicBezTo>
                  <a:pt x="201" y="149"/>
                  <a:pt x="203" y="147"/>
                  <a:pt x="202" y="148"/>
                </a:cubicBezTo>
                <a:close/>
                <a:moveTo>
                  <a:pt x="200" y="149"/>
                </a:moveTo>
                <a:cubicBezTo>
                  <a:pt x="199" y="150"/>
                  <a:pt x="201" y="148"/>
                  <a:pt x="200" y="149"/>
                </a:cubicBezTo>
                <a:close/>
                <a:moveTo>
                  <a:pt x="1" y="101"/>
                </a:moveTo>
                <a:cubicBezTo>
                  <a:pt x="1" y="101"/>
                  <a:pt x="1" y="101"/>
                  <a:pt x="1" y="101"/>
                </a:cubicBezTo>
                <a:close/>
                <a:moveTo>
                  <a:pt x="3" y="75"/>
                </a:moveTo>
                <a:cubicBezTo>
                  <a:pt x="3" y="75"/>
                  <a:pt x="3" y="75"/>
                  <a:pt x="3" y="75"/>
                </a:cubicBezTo>
                <a:close/>
                <a:moveTo>
                  <a:pt x="9" y="10"/>
                </a:moveTo>
                <a:cubicBezTo>
                  <a:pt x="9" y="9"/>
                  <a:pt x="8" y="10"/>
                  <a:pt x="9" y="10"/>
                </a:cubicBezTo>
                <a:close/>
                <a:moveTo>
                  <a:pt x="89" y="2"/>
                </a:moveTo>
                <a:cubicBezTo>
                  <a:pt x="89" y="2"/>
                  <a:pt x="89" y="2"/>
                  <a:pt x="89" y="2"/>
                </a:cubicBezTo>
                <a:close/>
                <a:moveTo>
                  <a:pt x="106" y="2"/>
                </a:moveTo>
                <a:cubicBezTo>
                  <a:pt x="106" y="3"/>
                  <a:pt x="106" y="2"/>
                  <a:pt x="106" y="2"/>
                </a:cubicBezTo>
                <a:close/>
                <a:moveTo>
                  <a:pt x="155" y="2"/>
                </a:moveTo>
                <a:cubicBezTo>
                  <a:pt x="156" y="3"/>
                  <a:pt x="155" y="2"/>
                  <a:pt x="155" y="2"/>
                </a:cubicBezTo>
                <a:close/>
                <a:moveTo>
                  <a:pt x="182" y="2"/>
                </a:moveTo>
                <a:cubicBezTo>
                  <a:pt x="182" y="3"/>
                  <a:pt x="181" y="2"/>
                  <a:pt x="182" y="2"/>
                </a:cubicBezTo>
                <a:close/>
                <a:moveTo>
                  <a:pt x="182" y="2"/>
                </a:moveTo>
                <a:cubicBezTo>
                  <a:pt x="182" y="3"/>
                  <a:pt x="182" y="2"/>
                  <a:pt x="182" y="2"/>
                </a:cubicBezTo>
                <a:close/>
                <a:moveTo>
                  <a:pt x="45" y="3"/>
                </a:moveTo>
                <a:cubicBezTo>
                  <a:pt x="45" y="3"/>
                  <a:pt x="45" y="3"/>
                  <a:pt x="45" y="3"/>
                </a:cubicBezTo>
                <a:close/>
                <a:moveTo>
                  <a:pt x="105" y="3"/>
                </a:moveTo>
                <a:cubicBezTo>
                  <a:pt x="106" y="3"/>
                  <a:pt x="105" y="3"/>
                  <a:pt x="105" y="3"/>
                </a:cubicBezTo>
                <a:close/>
                <a:moveTo>
                  <a:pt x="67" y="3"/>
                </a:moveTo>
                <a:cubicBezTo>
                  <a:pt x="67" y="3"/>
                  <a:pt x="67" y="3"/>
                  <a:pt x="67" y="3"/>
                </a:cubicBezTo>
                <a:close/>
                <a:moveTo>
                  <a:pt x="69" y="3"/>
                </a:moveTo>
                <a:cubicBezTo>
                  <a:pt x="69" y="3"/>
                  <a:pt x="69" y="3"/>
                  <a:pt x="69" y="3"/>
                </a:cubicBezTo>
                <a:close/>
                <a:moveTo>
                  <a:pt x="174" y="3"/>
                </a:moveTo>
                <a:cubicBezTo>
                  <a:pt x="174" y="3"/>
                  <a:pt x="174" y="3"/>
                  <a:pt x="174" y="3"/>
                </a:cubicBezTo>
                <a:close/>
                <a:moveTo>
                  <a:pt x="43" y="4"/>
                </a:moveTo>
                <a:cubicBezTo>
                  <a:pt x="44" y="4"/>
                  <a:pt x="43" y="3"/>
                  <a:pt x="43" y="4"/>
                </a:cubicBezTo>
                <a:close/>
                <a:moveTo>
                  <a:pt x="44" y="4"/>
                </a:moveTo>
                <a:cubicBezTo>
                  <a:pt x="44" y="4"/>
                  <a:pt x="44" y="3"/>
                  <a:pt x="44" y="4"/>
                </a:cubicBezTo>
                <a:close/>
                <a:moveTo>
                  <a:pt x="60" y="4"/>
                </a:moveTo>
                <a:cubicBezTo>
                  <a:pt x="60" y="4"/>
                  <a:pt x="60" y="3"/>
                  <a:pt x="60" y="4"/>
                </a:cubicBezTo>
                <a:close/>
                <a:moveTo>
                  <a:pt x="104" y="4"/>
                </a:moveTo>
                <a:cubicBezTo>
                  <a:pt x="104" y="4"/>
                  <a:pt x="104" y="3"/>
                  <a:pt x="104" y="4"/>
                </a:cubicBezTo>
                <a:close/>
                <a:moveTo>
                  <a:pt x="103" y="4"/>
                </a:moveTo>
                <a:cubicBezTo>
                  <a:pt x="103" y="4"/>
                  <a:pt x="103" y="4"/>
                  <a:pt x="103" y="4"/>
                </a:cubicBezTo>
                <a:close/>
                <a:moveTo>
                  <a:pt x="27" y="4"/>
                </a:moveTo>
                <a:cubicBezTo>
                  <a:pt x="27" y="4"/>
                  <a:pt x="27" y="4"/>
                  <a:pt x="27" y="4"/>
                </a:cubicBezTo>
                <a:close/>
                <a:moveTo>
                  <a:pt x="59" y="4"/>
                </a:moveTo>
                <a:cubicBezTo>
                  <a:pt x="59" y="4"/>
                  <a:pt x="59" y="4"/>
                  <a:pt x="59" y="4"/>
                </a:cubicBezTo>
                <a:close/>
                <a:moveTo>
                  <a:pt x="104" y="4"/>
                </a:moveTo>
                <a:cubicBezTo>
                  <a:pt x="104" y="4"/>
                  <a:pt x="104" y="4"/>
                  <a:pt x="104" y="4"/>
                </a:cubicBezTo>
                <a:close/>
                <a:moveTo>
                  <a:pt x="169" y="4"/>
                </a:moveTo>
                <a:cubicBezTo>
                  <a:pt x="170" y="4"/>
                  <a:pt x="169" y="4"/>
                  <a:pt x="169" y="4"/>
                </a:cubicBezTo>
                <a:close/>
                <a:moveTo>
                  <a:pt x="26" y="4"/>
                </a:moveTo>
                <a:cubicBezTo>
                  <a:pt x="26" y="5"/>
                  <a:pt x="26" y="4"/>
                  <a:pt x="26" y="4"/>
                </a:cubicBezTo>
                <a:close/>
                <a:moveTo>
                  <a:pt x="50" y="4"/>
                </a:moveTo>
                <a:cubicBezTo>
                  <a:pt x="51" y="5"/>
                  <a:pt x="50" y="4"/>
                  <a:pt x="50" y="4"/>
                </a:cubicBezTo>
                <a:close/>
                <a:moveTo>
                  <a:pt x="190" y="5"/>
                </a:moveTo>
                <a:cubicBezTo>
                  <a:pt x="190" y="5"/>
                  <a:pt x="190" y="5"/>
                  <a:pt x="190" y="5"/>
                </a:cubicBezTo>
                <a:close/>
                <a:moveTo>
                  <a:pt x="20" y="5"/>
                </a:moveTo>
                <a:cubicBezTo>
                  <a:pt x="20" y="5"/>
                  <a:pt x="20" y="5"/>
                  <a:pt x="20" y="5"/>
                </a:cubicBezTo>
                <a:close/>
                <a:moveTo>
                  <a:pt x="19" y="6"/>
                </a:moveTo>
                <a:cubicBezTo>
                  <a:pt x="19" y="6"/>
                  <a:pt x="19" y="6"/>
                  <a:pt x="19" y="6"/>
                </a:cubicBezTo>
                <a:close/>
                <a:moveTo>
                  <a:pt x="13" y="7"/>
                </a:moveTo>
                <a:cubicBezTo>
                  <a:pt x="13" y="7"/>
                  <a:pt x="12" y="6"/>
                  <a:pt x="13" y="7"/>
                </a:cubicBezTo>
                <a:close/>
                <a:moveTo>
                  <a:pt x="11" y="8"/>
                </a:moveTo>
                <a:cubicBezTo>
                  <a:pt x="11" y="8"/>
                  <a:pt x="11" y="8"/>
                  <a:pt x="11" y="8"/>
                </a:cubicBezTo>
                <a:close/>
                <a:moveTo>
                  <a:pt x="198" y="8"/>
                </a:moveTo>
                <a:cubicBezTo>
                  <a:pt x="199" y="8"/>
                  <a:pt x="198" y="8"/>
                  <a:pt x="198" y="8"/>
                </a:cubicBezTo>
                <a:close/>
                <a:moveTo>
                  <a:pt x="10" y="9"/>
                </a:moveTo>
                <a:cubicBezTo>
                  <a:pt x="10" y="9"/>
                  <a:pt x="10" y="9"/>
                  <a:pt x="10" y="9"/>
                </a:cubicBezTo>
                <a:close/>
                <a:moveTo>
                  <a:pt x="9" y="9"/>
                </a:moveTo>
                <a:cubicBezTo>
                  <a:pt x="9" y="10"/>
                  <a:pt x="9" y="9"/>
                  <a:pt x="9" y="9"/>
                </a:cubicBezTo>
                <a:close/>
                <a:moveTo>
                  <a:pt x="202" y="9"/>
                </a:moveTo>
                <a:cubicBezTo>
                  <a:pt x="203" y="10"/>
                  <a:pt x="202" y="9"/>
                  <a:pt x="202" y="9"/>
                </a:cubicBezTo>
                <a:close/>
                <a:moveTo>
                  <a:pt x="7" y="11"/>
                </a:moveTo>
                <a:cubicBezTo>
                  <a:pt x="8" y="11"/>
                  <a:pt x="7" y="10"/>
                  <a:pt x="7" y="11"/>
                </a:cubicBezTo>
                <a:close/>
                <a:moveTo>
                  <a:pt x="8" y="11"/>
                </a:moveTo>
                <a:cubicBezTo>
                  <a:pt x="8" y="11"/>
                  <a:pt x="8" y="10"/>
                  <a:pt x="8" y="11"/>
                </a:cubicBezTo>
                <a:close/>
                <a:moveTo>
                  <a:pt x="8" y="11"/>
                </a:moveTo>
                <a:cubicBezTo>
                  <a:pt x="8" y="11"/>
                  <a:pt x="8" y="11"/>
                  <a:pt x="8" y="11"/>
                </a:cubicBezTo>
                <a:close/>
                <a:moveTo>
                  <a:pt x="6" y="16"/>
                </a:moveTo>
                <a:cubicBezTo>
                  <a:pt x="6" y="16"/>
                  <a:pt x="6" y="16"/>
                  <a:pt x="6" y="16"/>
                </a:cubicBezTo>
                <a:close/>
                <a:moveTo>
                  <a:pt x="6" y="18"/>
                </a:moveTo>
                <a:cubicBezTo>
                  <a:pt x="7" y="18"/>
                  <a:pt x="6" y="18"/>
                  <a:pt x="6" y="18"/>
                </a:cubicBezTo>
                <a:close/>
                <a:moveTo>
                  <a:pt x="6" y="18"/>
                </a:moveTo>
                <a:cubicBezTo>
                  <a:pt x="6" y="19"/>
                  <a:pt x="6" y="17"/>
                  <a:pt x="6" y="18"/>
                </a:cubicBezTo>
                <a:close/>
                <a:moveTo>
                  <a:pt x="5" y="19"/>
                </a:moveTo>
                <a:cubicBezTo>
                  <a:pt x="5" y="19"/>
                  <a:pt x="5" y="19"/>
                  <a:pt x="5" y="19"/>
                </a:cubicBezTo>
                <a:close/>
                <a:moveTo>
                  <a:pt x="5" y="20"/>
                </a:moveTo>
                <a:cubicBezTo>
                  <a:pt x="5" y="20"/>
                  <a:pt x="5" y="20"/>
                  <a:pt x="5" y="20"/>
                </a:cubicBezTo>
                <a:close/>
                <a:moveTo>
                  <a:pt x="4" y="22"/>
                </a:moveTo>
                <a:cubicBezTo>
                  <a:pt x="5" y="22"/>
                  <a:pt x="4" y="22"/>
                  <a:pt x="4" y="22"/>
                </a:cubicBezTo>
                <a:close/>
                <a:moveTo>
                  <a:pt x="206" y="22"/>
                </a:moveTo>
                <a:cubicBezTo>
                  <a:pt x="207" y="22"/>
                  <a:pt x="206" y="22"/>
                  <a:pt x="206" y="22"/>
                </a:cubicBezTo>
                <a:close/>
                <a:moveTo>
                  <a:pt x="4" y="23"/>
                </a:moveTo>
                <a:cubicBezTo>
                  <a:pt x="4" y="23"/>
                  <a:pt x="4" y="23"/>
                  <a:pt x="4" y="23"/>
                </a:cubicBezTo>
                <a:close/>
                <a:moveTo>
                  <a:pt x="5" y="30"/>
                </a:moveTo>
                <a:cubicBezTo>
                  <a:pt x="5" y="30"/>
                  <a:pt x="5" y="30"/>
                  <a:pt x="5" y="30"/>
                </a:cubicBezTo>
                <a:close/>
                <a:moveTo>
                  <a:pt x="4" y="33"/>
                </a:moveTo>
                <a:cubicBezTo>
                  <a:pt x="5" y="33"/>
                  <a:pt x="4" y="33"/>
                  <a:pt x="4" y="33"/>
                </a:cubicBezTo>
                <a:close/>
                <a:moveTo>
                  <a:pt x="4" y="34"/>
                </a:moveTo>
                <a:cubicBezTo>
                  <a:pt x="5" y="34"/>
                  <a:pt x="4" y="33"/>
                  <a:pt x="4" y="34"/>
                </a:cubicBezTo>
                <a:close/>
                <a:moveTo>
                  <a:pt x="206" y="39"/>
                </a:moveTo>
                <a:cubicBezTo>
                  <a:pt x="206" y="39"/>
                  <a:pt x="206" y="39"/>
                  <a:pt x="206" y="39"/>
                </a:cubicBezTo>
                <a:close/>
                <a:moveTo>
                  <a:pt x="206" y="40"/>
                </a:moveTo>
                <a:cubicBezTo>
                  <a:pt x="207" y="40"/>
                  <a:pt x="206" y="40"/>
                  <a:pt x="206" y="40"/>
                </a:cubicBezTo>
                <a:close/>
                <a:moveTo>
                  <a:pt x="206" y="48"/>
                </a:moveTo>
                <a:cubicBezTo>
                  <a:pt x="207" y="48"/>
                  <a:pt x="206" y="47"/>
                  <a:pt x="206" y="48"/>
                </a:cubicBezTo>
                <a:close/>
                <a:moveTo>
                  <a:pt x="205" y="49"/>
                </a:moveTo>
                <a:cubicBezTo>
                  <a:pt x="206" y="49"/>
                  <a:pt x="205" y="49"/>
                  <a:pt x="205" y="49"/>
                </a:cubicBezTo>
                <a:close/>
                <a:moveTo>
                  <a:pt x="4" y="55"/>
                </a:moveTo>
                <a:cubicBezTo>
                  <a:pt x="5" y="55"/>
                  <a:pt x="4" y="55"/>
                  <a:pt x="4" y="55"/>
                </a:cubicBezTo>
                <a:close/>
                <a:moveTo>
                  <a:pt x="4" y="56"/>
                </a:moveTo>
                <a:cubicBezTo>
                  <a:pt x="5" y="56"/>
                  <a:pt x="4" y="56"/>
                  <a:pt x="4" y="56"/>
                </a:cubicBezTo>
                <a:close/>
                <a:moveTo>
                  <a:pt x="208" y="67"/>
                </a:moveTo>
                <a:cubicBezTo>
                  <a:pt x="208" y="67"/>
                  <a:pt x="208" y="67"/>
                  <a:pt x="208" y="67"/>
                </a:cubicBezTo>
                <a:close/>
                <a:moveTo>
                  <a:pt x="4" y="70"/>
                </a:moveTo>
                <a:cubicBezTo>
                  <a:pt x="5" y="73"/>
                  <a:pt x="3" y="69"/>
                  <a:pt x="4" y="70"/>
                </a:cubicBezTo>
                <a:close/>
                <a:moveTo>
                  <a:pt x="4" y="71"/>
                </a:moveTo>
                <a:cubicBezTo>
                  <a:pt x="5" y="71"/>
                  <a:pt x="4" y="70"/>
                  <a:pt x="4" y="71"/>
                </a:cubicBezTo>
                <a:close/>
                <a:moveTo>
                  <a:pt x="4" y="75"/>
                </a:moveTo>
                <a:cubicBezTo>
                  <a:pt x="5" y="75"/>
                  <a:pt x="4" y="74"/>
                  <a:pt x="4" y="75"/>
                </a:cubicBezTo>
                <a:close/>
                <a:moveTo>
                  <a:pt x="4" y="75"/>
                </a:moveTo>
                <a:cubicBezTo>
                  <a:pt x="4" y="75"/>
                  <a:pt x="4" y="75"/>
                  <a:pt x="4" y="75"/>
                </a:cubicBezTo>
                <a:close/>
                <a:moveTo>
                  <a:pt x="4" y="75"/>
                </a:moveTo>
                <a:cubicBezTo>
                  <a:pt x="5" y="75"/>
                  <a:pt x="4" y="75"/>
                  <a:pt x="4" y="75"/>
                </a:cubicBezTo>
                <a:close/>
                <a:moveTo>
                  <a:pt x="4" y="76"/>
                </a:moveTo>
                <a:cubicBezTo>
                  <a:pt x="4" y="76"/>
                  <a:pt x="4" y="76"/>
                  <a:pt x="4" y="76"/>
                </a:cubicBezTo>
                <a:close/>
                <a:moveTo>
                  <a:pt x="3" y="77"/>
                </a:moveTo>
                <a:cubicBezTo>
                  <a:pt x="3" y="77"/>
                  <a:pt x="3" y="77"/>
                  <a:pt x="3" y="77"/>
                </a:cubicBezTo>
                <a:close/>
                <a:moveTo>
                  <a:pt x="209" y="83"/>
                </a:moveTo>
                <a:cubicBezTo>
                  <a:pt x="209" y="83"/>
                  <a:pt x="208" y="83"/>
                  <a:pt x="209" y="83"/>
                </a:cubicBezTo>
                <a:close/>
                <a:moveTo>
                  <a:pt x="207" y="92"/>
                </a:moveTo>
                <a:cubicBezTo>
                  <a:pt x="207" y="93"/>
                  <a:pt x="207" y="92"/>
                  <a:pt x="207" y="92"/>
                </a:cubicBezTo>
                <a:close/>
                <a:moveTo>
                  <a:pt x="4" y="93"/>
                </a:moveTo>
                <a:cubicBezTo>
                  <a:pt x="4" y="93"/>
                  <a:pt x="4" y="93"/>
                  <a:pt x="4" y="93"/>
                </a:cubicBezTo>
                <a:close/>
                <a:moveTo>
                  <a:pt x="3" y="94"/>
                </a:moveTo>
                <a:cubicBezTo>
                  <a:pt x="4" y="94"/>
                  <a:pt x="3" y="94"/>
                  <a:pt x="3" y="94"/>
                </a:cubicBezTo>
                <a:close/>
                <a:moveTo>
                  <a:pt x="3" y="94"/>
                </a:moveTo>
                <a:cubicBezTo>
                  <a:pt x="3" y="94"/>
                  <a:pt x="3" y="94"/>
                  <a:pt x="3" y="94"/>
                </a:cubicBezTo>
                <a:close/>
                <a:moveTo>
                  <a:pt x="3" y="95"/>
                </a:moveTo>
                <a:cubicBezTo>
                  <a:pt x="3" y="95"/>
                  <a:pt x="3" y="95"/>
                  <a:pt x="3" y="95"/>
                </a:cubicBezTo>
                <a:close/>
                <a:moveTo>
                  <a:pt x="3" y="95"/>
                </a:moveTo>
                <a:cubicBezTo>
                  <a:pt x="3" y="95"/>
                  <a:pt x="2" y="95"/>
                  <a:pt x="3" y="95"/>
                </a:cubicBezTo>
                <a:close/>
                <a:moveTo>
                  <a:pt x="209" y="97"/>
                </a:moveTo>
                <a:cubicBezTo>
                  <a:pt x="209" y="98"/>
                  <a:pt x="208" y="97"/>
                  <a:pt x="209" y="97"/>
                </a:cubicBezTo>
                <a:close/>
                <a:moveTo>
                  <a:pt x="2" y="99"/>
                </a:moveTo>
                <a:cubicBezTo>
                  <a:pt x="2" y="100"/>
                  <a:pt x="2" y="98"/>
                  <a:pt x="2" y="99"/>
                </a:cubicBezTo>
                <a:close/>
                <a:moveTo>
                  <a:pt x="2" y="103"/>
                </a:moveTo>
                <a:cubicBezTo>
                  <a:pt x="2" y="103"/>
                  <a:pt x="2" y="103"/>
                  <a:pt x="2" y="103"/>
                </a:cubicBezTo>
                <a:close/>
                <a:moveTo>
                  <a:pt x="207" y="105"/>
                </a:moveTo>
                <a:cubicBezTo>
                  <a:pt x="207" y="105"/>
                  <a:pt x="207" y="104"/>
                  <a:pt x="207" y="105"/>
                </a:cubicBezTo>
                <a:close/>
                <a:moveTo>
                  <a:pt x="2" y="106"/>
                </a:moveTo>
                <a:cubicBezTo>
                  <a:pt x="2" y="106"/>
                  <a:pt x="1" y="106"/>
                  <a:pt x="2" y="106"/>
                </a:cubicBezTo>
                <a:close/>
                <a:moveTo>
                  <a:pt x="4" y="112"/>
                </a:moveTo>
                <a:cubicBezTo>
                  <a:pt x="4" y="113"/>
                  <a:pt x="4" y="112"/>
                  <a:pt x="4" y="112"/>
                </a:cubicBezTo>
                <a:close/>
                <a:moveTo>
                  <a:pt x="5" y="112"/>
                </a:moveTo>
                <a:cubicBezTo>
                  <a:pt x="5" y="113"/>
                  <a:pt x="5" y="112"/>
                  <a:pt x="5" y="112"/>
                </a:cubicBezTo>
                <a:close/>
                <a:moveTo>
                  <a:pt x="3" y="113"/>
                </a:moveTo>
                <a:cubicBezTo>
                  <a:pt x="4" y="113"/>
                  <a:pt x="3" y="113"/>
                  <a:pt x="3" y="113"/>
                </a:cubicBezTo>
                <a:close/>
                <a:moveTo>
                  <a:pt x="4" y="113"/>
                </a:moveTo>
                <a:cubicBezTo>
                  <a:pt x="4" y="113"/>
                  <a:pt x="4" y="113"/>
                  <a:pt x="4" y="113"/>
                </a:cubicBezTo>
                <a:close/>
                <a:moveTo>
                  <a:pt x="3" y="114"/>
                </a:moveTo>
                <a:cubicBezTo>
                  <a:pt x="4" y="114"/>
                  <a:pt x="3" y="114"/>
                  <a:pt x="3" y="114"/>
                </a:cubicBezTo>
                <a:close/>
                <a:moveTo>
                  <a:pt x="207" y="115"/>
                </a:moveTo>
                <a:cubicBezTo>
                  <a:pt x="208" y="116"/>
                  <a:pt x="208" y="114"/>
                  <a:pt x="207" y="115"/>
                </a:cubicBezTo>
                <a:close/>
                <a:moveTo>
                  <a:pt x="3" y="115"/>
                </a:moveTo>
                <a:cubicBezTo>
                  <a:pt x="3" y="115"/>
                  <a:pt x="3" y="115"/>
                  <a:pt x="3" y="115"/>
                </a:cubicBezTo>
                <a:close/>
                <a:moveTo>
                  <a:pt x="3" y="116"/>
                </a:moveTo>
                <a:cubicBezTo>
                  <a:pt x="3" y="116"/>
                  <a:pt x="2" y="116"/>
                  <a:pt x="3" y="116"/>
                </a:cubicBezTo>
                <a:close/>
                <a:moveTo>
                  <a:pt x="3" y="117"/>
                </a:moveTo>
                <a:cubicBezTo>
                  <a:pt x="3" y="117"/>
                  <a:pt x="2" y="117"/>
                  <a:pt x="3" y="117"/>
                </a:cubicBezTo>
                <a:close/>
                <a:moveTo>
                  <a:pt x="2" y="118"/>
                </a:moveTo>
                <a:cubicBezTo>
                  <a:pt x="2" y="118"/>
                  <a:pt x="2" y="118"/>
                  <a:pt x="2" y="118"/>
                </a:cubicBezTo>
                <a:close/>
                <a:moveTo>
                  <a:pt x="208" y="130"/>
                </a:moveTo>
                <a:cubicBezTo>
                  <a:pt x="208" y="130"/>
                  <a:pt x="208" y="130"/>
                  <a:pt x="208" y="130"/>
                </a:cubicBezTo>
                <a:close/>
                <a:moveTo>
                  <a:pt x="208" y="131"/>
                </a:moveTo>
                <a:cubicBezTo>
                  <a:pt x="208" y="131"/>
                  <a:pt x="208" y="131"/>
                  <a:pt x="208" y="131"/>
                </a:cubicBezTo>
                <a:close/>
                <a:moveTo>
                  <a:pt x="4" y="132"/>
                </a:moveTo>
                <a:cubicBezTo>
                  <a:pt x="4" y="132"/>
                  <a:pt x="4" y="132"/>
                  <a:pt x="4" y="132"/>
                </a:cubicBezTo>
                <a:close/>
                <a:moveTo>
                  <a:pt x="4" y="133"/>
                </a:moveTo>
                <a:cubicBezTo>
                  <a:pt x="4" y="133"/>
                  <a:pt x="4" y="132"/>
                  <a:pt x="4" y="133"/>
                </a:cubicBezTo>
                <a:close/>
                <a:moveTo>
                  <a:pt x="209" y="134"/>
                </a:moveTo>
                <a:cubicBezTo>
                  <a:pt x="209" y="134"/>
                  <a:pt x="209" y="134"/>
                  <a:pt x="209" y="134"/>
                </a:cubicBezTo>
                <a:close/>
                <a:moveTo>
                  <a:pt x="3" y="135"/>
                </a:moveTo>
                <a:cubicBezTo>
                  <a:pt x="3" y="135"/>
                  <a:pt x="3" y="135"/>
                  <a:pt x="3" y="135"/>
                </a:cubicBezTo>
                <a:close/>
                <a:moveTo>
                  <a:pt x="203" y="148"/>
                </a:moveTo>
                <a:cubicBezTo>
                  <a:pt x="203" y="148"/>
                  <a:pt x="203" y="148"/>
                  <a:pt x="203" y="148"/>
                </a:cubicBezTo>
                <a:close/>
                <a:moveTo>
                  <a:pt x="149" y="165"/>
                </a:moveTo>
                <a:cubicBezTo>
                  <a:pt x="150" y="166"/>
                  <a:pt x="150" y="164"/>
                  <a:pt x="149" y="165"/>
                </a:cubicBezTo>
                <a:close/>
                <a:moveTo>
                  <a:pt x="136" y="173"/>
                </a:moveTo>
                <a:cubicBezTo>
                  <a:pt x="137" y="174"/>
                  <a:pt x="135" y="172"/>
                  <a:pt x="136" y="173"/>
                </a:cubicBezTo>
                <a:close/>
                <a:moveTo>
                  <a:pt x="137" y="173"/>
                </a:moveTo>
                <a:cubicBezTo>
                  <a:pt x="137" y="174"/>
                  <a:pt x="137" y="173"/>
                  <a:pt x="137" y="173"/>
                </a:cubicBezTo>
                <a:close/>
                <a:moveTo>
                  <a:pt x="137" y="174"/>
                </a:moveTo>
                <a:cubicBezTo>
                  <a:pt x="137" y="174"/>
                  <a:pt x="136" y="174"/>
                  <a:pt x="137" y="174"/>
                </a:cubicBezTo>
                <a:close/>
                <a:moveTo>
                  <a:pt x="159" y="188"/>
                </a:moveTo>
                <a:cubicBezTo>
                  <a:pt x="159" y="189"/>
                  <a:pt x="159" y="188"/>
                  <a:pt x="159" y="188"/>
                </a:cubicBezTo>
                <a:close/>
              </a:path>
            </a:pathLst>
          </a:custGeom>
          <a:solidFill>
            <a:srgbClr val="C4BD97">
              <a:alpha val="30980"/>
            </a:srgbClr>
          </a:solidFill>
          <a:ln>
            <a:noFill/>
          </a:ln>
        </p:spPr>
        <p:txBody>
          <a:bodyPr spcFirstLastPara="1" wrap="square" lIns="96750" tIns="48375" rIns="96750" bIns="48375"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100" b="0" i="0" u="none" strike="noStrike" cap="none" dirty="0">
                <a:solidFill>
                  <a:srgbClr val="000000"/>
                </a:solidFill>
                <a:latin typeface="Arial"/>
                <a:ea typeface="Arial"/>
                <a:cs typeface="Arial"/>
                <a:sym typeface="Arial"/>
              </a:rPr>
              <a:t>“</a:t>
            </a:r>
            <a:r>
              <a:rPr lang="en-US" sz="1100" dirty="0"/>
              <a:t>It is more of an obstacle to help people understand what they are and are not getting from the predictive models.</a:t>
            </a:r>
            <a:r>
              <a:rPr lang="en-US" sz="1100" b="0" i="0" u="none" strike="noStrike" cap="none" dirty="0">
                <a:solidFill>
                  <a:srgbClr val="000000"/>
                </a:solidFill>
                <a:latin typeface="Arial"/>
                <a:ea typeface="Arial"/>
                <a:cs typeface="Arial"/>
                <a:sym typeface="Arial"/>
              </a:rPr>
              <a:t>” (</a:t>
            </a:r>
            <a:r>
              <a:rPr lang="en-US" sz="1100" dirty="0"/>
              <a:t>Analytics</a:t>
            </a:r>
            <a:r>
              <a:rPr lang="en-US" sz="1100" b="0" i="0" u="none" strike="noStrike" cap="none" dirty="0">
                <a:solidFill>
                  <a:srgbClr val="000000"/>
                </a:solidFill>
                <a:latin typeface="Arial"/>
                <a:ea typeface="Arial"/>
                <a:cs typeface="Arial"/>
                <a:sym typeface="Arial"/>
              </a:rPr>
              <a:t>)</a:t>
            </a:r>
            <a:endParaRPr sz="11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50"/>
              <a:buFont typeface="Arial"/>
              <a:buNone/>
            </a:pPr>
            <a:endParaRPr sz="1100" b="1" i="0" u="none" strike="noStrike" cap="none" dirty="0">
              <a:solidFill>
                <a:srgbClr val="000000"/>
              </a:solidFill>
              <a:latin typeface="Arial"/>
              <a:ea typeface="Arial"/>
              <a:cs typeface="Arial"/>
              <a:sym typeface="Arial"/>
            </a:endParaRPr>
          </a:p>
        </p:txBody>
      </p:sp>
      <p:sp>
        <p:nvSpPr>
          <p:cNvPr id="440" name="Google Shape;440;ge9285175ea_0_106"/>
          <p:cNvSpPr/>
          <p:nvPr/>
        </p:nvSpPr>
        <p:spPr>
          <a:xfrm flipH="1">
            <a:off x="7150147" y="3400100"/>
            <a:ext cx="1840203" cy="1134338"/>
          </a:xfrm>
          <a:custGeom>
            <a:avLst/>
            <a:gdLst/>
            <a:ahLst/>
            <a:cxnLst/>
            <a:rect l="l" t="t" r="r" b="b"/>
            <a:pathLst>
              <a:path w="211" h="190" extrusionOk="0">
                <a:moveTo>
                  <a:pt x="124" y="1"/>
                </a:moveTo>
                <a:cubicBezTo>
                  <a:pt x="125" y="1"/>
                  <a:pt x="124" y="1"/>
                  <a:pt x="124" y="1"/>
                </a:cubicBezTo>
                <a:cubicBezTo>
                  <a:pt x="132" y="0"/>
                  <a:pt x="142" y="2"/>
                  <a:pt x="154" y="1"/>
                </a:cubicBezTo>
                <a:cubicBezTo>
                  <a:pt x="154" y="1"/>
                  <a:pt x="153" y="1"/>
                  <a:pt x="153" y="1"/>
                </a:cubicBezTo>
                <a:cubicBezTo>
                  <a:pt x="154" y="1"/>
                  <a:pt x="154" y="1"/>
                  <a:pt x="154" y="2"/>
                </a:cubicBezTo>
                <a:cubicBezTo>
                  <a:pt x="154" y="1"/>
                  <a:pt x="155" y="1"/>
                  <a:pt x="155" y="2"/>
                </a:cubicBezTo>
                <a:cubicBezTo>
                  <a:pt x="156" y="1"/>
                  <a:pt x="165" y="0"/>
                  <a:pt x="166" y="3"/>
                </a:cubicBezTo>
                <a:cubicBezTo>
                  <a:pt x="167" y="1"/>
                  <a:pt x="170" y="4"/>
                  <a:pt x="171" y="3"/>
                </a:cubicBezTo>
                <a:cubicBezTo>
                  <a:pt x="172" y="3"/>
                  <a:pt x="172" y="4"/>
                  <a:pt x="174" y="3"/>
                </a:cubicBezTo>
                <a:cubicBezTo>
                  <a:pt x="174" y="2"/>
                  <a:pt x="172" y="4"/>
                  <a:pt x="172" y="3"/>
                </a:cubicBezTo>
                <a:cubicBezTo>
                  <a:pt x="171" y="3"/>
                  <a:pt x="175" y="2"/>
                  <a:pt x="175" y="3"/>
                </a:cubicBezTo>
                <a:cubicBezTo>
                  <a:pt x="176" y="2"/>
                  <a:pt x="179" y="3"/>
                  <a:pt x="180" y="2"/>
                </a:cubicBezTo>
                <a:cubicBezTo>
                  <a:pt x="181" y="2"/>
                  <a:pt x="188" y="2"/>
                  <a:pt x="188" y="4"/>
                </a:cubicBezTo>
                <a:cubicBezTo>
                  <a:pt x="189" y="3"/>
                  <a:pt x="189" y="4"/>
                  <a:pt x="189" y="4"/>
                </a:cubicBezTo>
                <a:cubicBezTo>
                  <a:pt x="191" y="4"/>
                  <a:pt x="192" y="5"/>
                  <a:pt x="195" y="4"/>
                </a:cubicBezTo>
                <a:cubicBezTo>
                  <a:pt x="194" y="5"/>
                  <a:pt x="195" y="5"/>
                  <a:pt x="194" y="6"/>
                </a:cubicBezTo>
                <a:cubicBezTo>
                  <a:pt x="196" y="8"/>
                  <a:pt x="202" y="6"/>
                  <a:pt x="202" y="8"/>
                </a:cubicBezTo>
                <a:cubicBezTo>
                  <a:pt x="202" y="8"/>
                  <a:pt x="202" y="8"/>
                  <a:pt x="203" y="8"/>
                </a:cubicBezTo>
                <a:cubicBezTo>
                  <a:pt x="203" y="8"/>
                  <a:pt x="203" y="8"/>
                  <a:pt x="202" y="8"/>
                </a:cubicBezTo>
                <a:cubicBezTo>
                  <a:pt x="204" y="9"/>
                  <a:pt x="205" y="11"/>
                  <a:pt x="207" y="12"/>
                </a:cubicBezTo>
                <a:cubicBezTo>
                  <a:pt x="206" y="13"/>
                  <a:pt x="207" y="13"/>
                  <a:pt x="208" y="14"/>
                </a:cubicBezTo>
                <a:cubicBezTo>
                  <a:pt x="207" y="16"/>
                  <a:pt x="207" y="17"/>
                  <a:pt x="208" y="19"/>
                </a:cubicBezTo>
                <a:cubicBezTo>
                  <a:pt x="208" y="19"/>
                  <a:pt x="208" y="19"/>
                  <a:pt x="207" y="19"/>
                </a:cubicBezTo>
                <a:cubicBezTo>
                  <a:pt x="207" y="20"/>
                  <a:pt x="208" y="21"/>
                  <a:pt x="207" y="22"/>
                </a:cubicBezTo>
                <a:cubicBezTo>
                  <a:pt x="210" y="24"/>
                  <a:pt x="209" y="27"/>
                  <a:pt x="209" y="30"/>
                </a:cubicBezTo>
                <a:cubicBezTo>
                  <a:pt x="207" y="29"/>
                  <a:pt x="208" y="31"/>
                  <a:pt x="207" y="32"/>
                </a:cubicBezTo>
                <a:cubicBezTo>
                  <a:pt x="208" y="32"/>
                  <a:pt x="207" y="32"/>
                  <a:pt x="207" y="33"/>
                </a:cubicBezTo>
                <a:cubicBezTo>
                  <a:pt x="208" y="33"/>
                  <a:pt x="209" y="35"/>
                  <a:pt x="209" y="37"/>
                </a:cubicBezTo>
                <a:cubicBezTo>
                  <a:pt x="209" y="38"/>
                  <a:pt x="208" y="37"/>
                  <a:pt x="208" y="38"/>
                </a:cubicBezTo>
                <a:cubicBezTo>
                  <a:pt x="208" y="37"/>
                  <a:pt x="207" y="40"/>
                  <a:pt x="207" y="38"/>
                </a:cubicBezTo>
                <a:cubicBezTo>
                  <a:pt x="206" y="38"/>
                  <a:pt x="207" y="40"/>
                  <a:pt x="208" y="39"/>
                </a:cubicBezTo>
                <a:cubicBezTo>
                  <a:pt x="207" y="40"/>
                  <a:pt x="207" y="41"/>
                  <a:pt x="208" y="42"/>
                </a:cubicBezTo>
                <a:cubicBezTo>
                  <a:pt x="208" y="42"/>
                  <a:pt x="207" y="42"/>
                  <a:pt x="206" y="42"/>
                </a:cubicBezTo>
                <a:cubicBezTo>
                  <a:pt x="206" y="43"/>
                  <a:pt x="207" y="43"/>
                  <a:pt x="207" y="42"/>
                </a:cubicBezTo>
                <a:cubicBezTo>
                  <a:pt x="207" y="45"/>
                  <a:pt x="208" y="46"/>
                  <a:pt x="207" y="48"/>
                </a:cubicBezTo>
                <a:cubicBezTo>
                  <a:pt x="206" y="48"/>
                  <a:pt x="207" y="50"/>
                  <a:pt x="206" y="49"/>
                </a:cubicBezTo>
                <a:cubicBezTo>
                  <a:pt x="206" y="49"/>
                  <a:pt x="206" y="50"/>
                  <a:pt x="205" y="50"/>
                </a:cubicBezTo>
                <a:cubicBezTo>
                  <a:pt x="208" y="51"/>
                  <a:pt x="206" y="55"/>
                  <a:pt x="209" y="56"/>
                </a:cubicBezTo>
                <a:cubicBezTo>
                  <a:pt x="208" y="56"/>
                  <a:pt x="208" y="56"/>
                  <a:pt x="208" y="56"/>
                </a:cubicBezTo>
                <a:cubicBezTo>
                  <a:pt x="210" y="59"/>
                  <a:pt x="208" y="61"/>
                  <a:pt x="209" y="65"/>
                </a:cubicBezTo>
                <a:cubicBezTo>
                  <a:pt x="209" y="66"/>
                  <a:pt x="209" y="65"/>
                  <a:pt x="208" y="65"/>
                </a:cubicBezTo>
                <a:cubicBezTo>
                  <a:pt x="208" y="65"/>
                  <a:pt x="209" y="65"/>
                  <a:pt x="209" y="66"/>
                </a:cubicBezTo>
                <a:cubicBezTo>
                  <a:pt x="208" y="65"/>
                  <a:pt x="208" y="67"/>
                  <a:pt x="209" y="68"/>
                </a:cubicBezTo>
                <a:cubicBezTo>
                  <a:pt x="208" y="68"/>
                  <a:pt x="208" y="68"/>
                  <a:pt x="208" y="67"/>
                </a:cubicBezTo>
                <a:cubicBezTo>
                  <a:pt x="207" y="68"/>
                  <a:pt x="209" y="69"/>
                  <a:pt x="209" y="70"/>
                </a:cubicBezTo>
                <a:cubicBezTo>
                  <a:pt x="207" y="74"/>
                  <a:pt x="210" y="77"/>
                  <a:pt x="209" y="82"/>
                </a:cubicBezTo>
                <a:cubicBezTo>
                  <a:pt x="211" y="81"/>
                  <a:pt x="208" y="82"/>
                  <a:pt x="210" y="82"/>
                </a:cubicBezTo>
                <a:cubicBezTo>
                  <a:pt x="209" y="83"/>
                  <a:pt x="209" y="83"/>
                  <a:pt x="209" y="83"/>
                </a:cubicBezTo>
                <a:cubicBezTo>
                  <a:pt x="209" y="84"/>
                  <a:pt x="209" y="86"/>
                  <a:pt x="209" y="87"/>
                </a:cubicBezTo>
                <a:cubicBezTo>
                  <a:pt x="209" y="88"/>
                  <a:pt x="209" y="88"/>
                  <a:pt x="209" y="89"/>
                </a:cubicBezTo>
                <a:cubicBezTo>
                  <a:pt x="209" y="89"/>
                  <a:pt x="209" y="89"/>
                  <a:pt x="209" y="89"/>
                </a:cubicBezTo>
                <a:cubicBezTo>
                  <a:pt x="209" y="89"/>
                  <a:pt x="209" y="90"/>
                  <a:pt x="208" y="90"/>
                </a:cubicBezTo>
                <a:cubicBezTo>
                  <a:pt x="208" y="92"/>
                  <a:pt x="208" y="93"/>
                  <a:pt x="207" y="94"/>
                </a:cubicBezTo>
                <a:cubicBezTo>
                  <a:pt x="207" y="94"/>
                  <a:pt x="208" y="94"/>
                  <a:pt x="208" y="94"/>
                </a:cubicBezTo>
                <a:cubicBezTo>
                  <a:pt x="209" y="94"/>
                  <a:pt x="208" y="95"/>
                  <a:pt x="209" y="95"/>
                </a:cubicBezTo>
                <a:cubicBezTo>
                  <a:pt x="209" y="98"/>
                  <a:pt x="210" y="100"/>
                  <a:pt x="210" y="102"/>
                </a:cubicBezTo>
                <a:cubicBezTo>
                  <a:pt x="210" y="103"/>
                  <a:pt x="209" y="103"/>
                  <a:pt x="209" y="104"/>
                </a:cubicBezTo>
                <a:cubicBezTo>
                  <a:pt x="208" y="104"/>
                  <a:pt x="208" y="103"/>
                  <a:pt x="208" y="103"/>
                </a:cubicBezTo>
                <a:cubicBezTo>
                  <a:pt x="208" y="104"/>
                  <a:pt x="209" y="107"/>
                  <a:pt x="209" y="106"/>
                </a:cubicBezTo>
                <a:cubicBezTo>
                  <a:pt x="210" y="106"/>
                  <a:pt x="210" y="107"/>
                  <a:pt x="210" y="107"/>
                </a:cubicBezTo>
                <a:cubicBezTo>
                  <a:pt x="209" y="107"/>
                  <a:pt x="209" y="112"/>
                  <a:pt x="209" y="114"/>
                </a:cubicBezTo>
                <a:cubicBezTo>
                  <a:pt x="208" y="113"/>
                  <a:pt x="209" y="114"/>
                  <a:pt x="208" y="114"/>
                </a:cubicBezTo>
                <a:cubicBezTo>
                  <a:pt x="208" y="114"/>
                  <a:pt x="208" y="114"/>
                  <a:pt x="208" y="114"/>
                </a:cubicBezTo>
                <a:cubicBezTo>
                  <a:pt x="208" y="114"/>
                  <a:pt x="208" y="114"/>
                  <a:pt x="208" y="114"/>
                </a:cubicBezTo>
                <a:cubicBezTo>
                  <a:pt x="208" y="115"/>
                  <a:pt x="208" y="115"/>
                  <a:pt x="208" y="116"/>
                </a:cubicBezTo>
                <a:cubicBezTo>
                  <a:pt x="208" y="115"/>
                  <a:pt x="209" y="115"/>
                  <a:pt x="209" y="115"/>
                </a:cubicBezTo>
                <a:cubicBezTo>
                  <a:pt x="209" y="118"/>
                  <a:pt x="209" y="126"/>
                  <a:pt x="209" y="128"/>
                </a:cubicBezTo>
                <a:cubicBezTo>
                  <a:pt x="208" y="127"/>
                  <a:pt x="208" y="128"/>
                  <a:pt x="208" y="128"/>
                </a:cubicBezTo>
                <a:cubicBezTo>
                  <a:pt x="209" y="128"/>
                  <a:pt x="208" y="128"/>
                  <a:pt x="208" y="129"/>
                </a:cubicBezTo>
                <a:cubicBezTo>
                  <a:pt x="209" y="128"/>
                  <a:pt x="208" y="134"/>
                  <a:pt x="210" y="133"/>
                </a:cubicBezTo>
                <a:cubicBezTo>
                  <a:pt x="210" y="134"/>
                  <a:pt x="210" y="134"/>
                  <a:pt x="210" y="134"/>
                </a:cubicBezTo>
                <a:cubicBezTo>
                  <a:pt x="211" y="134"/>
                  <a:pt x="210" y="135"/>
                  <a:pt x="209" y="134"/>
                </a:cubicBezTo>
                <a:cubicBezTo>
                  <a:pt x="210" y="137"/>
                  <a:pt x="210" y="145"/>
                  <a:pt x="207" y="146"/>
                </a:cubicBezTo>
                <a:cubicBezTo>
                  <a:pt x="206" y="146"/>
                  <a:pt x="207" y="147"/>
                  <a:pt x="207" y="147"/>
                </a:cubicBezTo>
                <a:cubicBezTo>
                  <a:pt x="207" y="148"/>
                  <a:pt x="207" y="146"/>
                  <a:pt x="206" y="146"/>
                </a:cubicBezTo>
                <a:cubicBezTo>
                  <a:pt x="205" y="148"/>
                  <a:pt x="203" y="148"/>
                  <a:pt x="202" y="149"/>
                </a:cubicBezTo>
                <a:cubicBezTo>
                  <a:pt x="201" y="149"/>
                  <a:pt x="201" y="148"/>
                  <a:pt x="201" y="148"/>
                </a:cubicBezTo>
                <a:cubicBezTo>
                  <a:pt x="200" y="149"/>
                  <a:pt x="200" y="149"/>
                  <a:pt x="198" y="149"/>
                </a:cubicBezTo>
                <a:cubicBezTo>
                  <a:pt x="199" y="150"/>
                  <a:pt x="197" y="150"/>
                  <a:pt x="196" y="150"/>
                </a:cubicBezTo>
                <a:cubicBezTo>
                  <a:pt x="196" y="150"/>
                  <a:pt x="196" y="151"/>
                  <a:pt x="196" y="151"/>
                </a:cubicBezTo>
                <a:cubicBezTo>
                  <a:pt x="191" y="151"/>
                  <a:pt x="182" y="154"/>
                  <a:pt x="179" y="150"/>
                </a:cubicBezTo>
                <a:cubicBezTo>
                  <a:pt x="178" y="151"/>
                  <a:pt x="177" y="152"/>
                  <a:pt x="176" y="151"/>
                </a:cubicBezTo>
                <a:cubicBezTo>
                  <a:pt x="176" y="151"/>
                  <a:pt x="176" y="151"/>
                  <a:pt x="176" y="151"/>
                </a:cubicBezTo>
                <a:cubicBezTo>
                  <a:pt x="176" y="152"/>
                  <a:pt x="174" y="150"/>
                  <a:pt x="173" y="152"/>
                </a:cubicBezTo>
                <a:cubicBezTo>
                  <a:pt x="173" y="151"/>
                  <a:pt x="173" y="151"/>
                  <a:pt x="173" y="151"/>
                </a:cubicBezTo>
                <a:cubicBezTo>
                  <a:pt x="173" y="151"/>
                  <a:pt x="172" y="151"/>
                  <a:pt x="172" y="151"/>
                </a:cubicBezTo>
                <a:cubicBezTo>
                  <a:pt x="173" y="152"/>
                  <a:pt x="170" y="153"/>
                  <a:pt x="169" y="152"/>
                </a:cubicBezTo>
                <a:cubicBezTo>
                  <a:pt x="170" y="153"/>
                  <a:pt x="168" y="153"/>
                  <a:pt x="167" y="153"/>
                </a:cubicBezTo>
                <a:cubicBezTo>
                  <a:pt x="167" y="152"/>
                  <a:pt x="166" y="152"/>
                  <a:pt x="166" y="151"/>
                </a:cubicBezTo>
                <a:cubicBezTo>
                  <a:pt x="165" y="152"/>
                  <a:pt x="166" y="153"/>
                  <a:pt x="165" y="152"/>
                </a:cubicBezTo>
                <a:cubicBezTo>
                  <a:pt x="162" y="155"/>
                  <a:pt x="150" y="151"/>
                  <a:pt x="146" y="155"/>
                </a:cubicBezTo>
                <a:cubicBezTo>
                  <a:pt x="147" y="156"/>
                  <a:pt x="147" y="156"/>
                  <a:pt x="146" y="156"/>
                </a:cubicBezTo>
                <a:cubicBezTo>
                  <a:pt x="146" y="157"/>
                  <a:pt x="147" y="157"/>
                  <a:pt x="146" y="158"/>
                </a:cubicBezTo>
                <a:cubicBezTo>
                  <a:pt x="147" y="158"/>
                  <a:pt x="147" y="158"/>
                  <a:pt x="147" y="160"/>
                </a:cubicBezTo>
                <a:cubicBezTo>
                  <a:pt x="147" y="160"/>
                  <a:pt x="147" y="159"/>
                  <a:pt x="146" y="159"/>
                </a:cubicBezTo>
                <a:cubicBezTo>
                  <a:pt x="146" y="160"/>
                  <a:pt x="149" y="162"/>
                  <a:pt x="147" y="161"/>
                </a:cubicBezTo>
                <a:cubicBezTo>
                  <a:pt x="150" y="163"/>
                  <a:pt x="151" y="168"/>
                  <a:pt x="152" y="170"/>
                </a:cubicBezTo>
                <a:cubicBezTo>
                  <a:pt x="152" y="171"/>
                  <a:pt x="152" y="170"/>
                  <a:pt x="151" y="171"/>
                </a:cubicBezTo>
                <a:cubicBezTo>
                  <a:pt x="151" y="171"/>
                  <a:pt x="153" y="173"/>
                  <a:pt x="151" y="173"/>
                </a:cubicBezTo>
                <a:cubicBezTo>
                  <a:pt x="152" y="173"/>
                  <a:pt x="152" y="173"/>
                  <a:pt x="152" y="173"/>
                </a:cubicBezTo>
                <a:cubicBezTo>
                  <a:pt x="152" y="173"/>
                  <a:pt x="152" y="173"/>
                  <a:pt x="152" y="173"/>
                </a:cubicBezTo>
                <a:cubicBezTo>
                  <a:pt x="153" y="173"/>
                  <a:pt x="153" y="173"/>
                  <a:pt x="153" y="174"/>
                </a:cubicBezTo>
                <a:cubicBezTo>
                  <a:pt x="153" y="174"/>
                  <a:pt x="153" y="173"/>
                  <a:pt x="154" y="173"/>
                </a:cubicBezTo>
                <a:cubicBezTo>
                  <a:pt x="156" y="175"/>
                  <a:pt x="155" y="177"/>
                  <a:pt x="156" y="180"/>
                </a:cubicBezTo>
                <a:cubicBezTo>
                  <a:pt x="156" y="180"/>
                  <a:pt x="156" y="180"/>
                  <a:pt x="155" y="180"/>
                </a:cubicBezTo>
                <a:cubicBezTo>
                  <a:pt x="157" y="181"/>
                  <a:pt x="159" y="183"/>
                  <a:pt x="158" y="185"/>
                </a:cubicBezTo>
                <a:cubicBezTo>
                  <a:pt x="159" y="185"/>
                  <a:pt x="159" y="188"/>
                  <a:pt x="160" y="188"/>
                </a:cubicBezTo>
                <a:cubicBezTo>
                  <a:pt x="159" y="189"/>
                  <a:pt x="159" y="189"/>
                  <a:pt x="158" y="189"/>
                </a:cubicBezTo>
                <a:cubicBezTo>
                  <a:pt x="158" y="189"/>
                  <a:pt x="158" y="189"/>
                  <a:pt x="158" y="189"/>
                </a:cubicBezTo>
                <a:cubicBezTo>
                  <a:pt x="153" y="190"/>
                  <a:pt x="151" y="185"/>
                  <a:pt x="148" y="184"/>
                </a:cubicBezTo>
                <a:cubicBezTo>
                  <a:pt x="148" y="184"/>
                  <a:pt x="148" y="183"/>
                  <a:pt x="147" y="182"/>
                </a:cubicBezTo>
                <a:cubicBezTo>
                  <a:pt x="147" y="183"/>
                  <a:pt x="147" y="183"/>
                  <a:pt x="148" y="183"/>
                </a:cubicBezTo>
                <a:cubicBezTo>
                  <a:pt x="148" y="183"/>
                  <a:pt x="147" y="182"/>
                  <a:pt x="147" y="182"/>
                </a:cubicBezTo>
                <a:cubicBezTo>
                  <a:pt x="143" y="182"/>
                  <a:pt x="141" y="178"/>
                  <a:pt x="138" y="177"/>
                </a:cubicBezTo>
                <a:cubicBezTo>
                  <a:pt x="138" y="177"/>
                  <a:pt x="139" y="176"/>
                  <a:pt x="137" y="177"/>
                </a:cubicBezTo>
                <a:cubicBezTo>
                  <a:pt x="138" y="176"/>
                  <a:pt x="137" y="174"/>
                  <a:pt x="136" y="174"/>
                </a:cubicBezTo>
                <a:cubicBezTo>
                  <a:pt x="136" y="173"/>
                  <a:pt x="135" y="174"/>
                  <a:pt x="136" y="173"/>
                </a:cubicBezTo>
                <a:cubicBezTo>
                  <a:pt x="135" y="173"/>
                  <a:pt x="134" y="171"/>
                  <a:pt x="133" y="171"/>
                </a:cubicBezTo>
                <a:cubicBezTo>
                  <a:pt x="132" y="172"/>
                  <a:pt x="131" y="171"/>
                  <a:pt x="130" y="172"/>
                </a:cubicBezTo>
                <a:cubicBezTo>
                  <a:pt x="127" y="170"/>
                  <a:pt x="123" y="167"/>
                  <a:pt x="121" y="165"/>
                </a:cubicBezTo>
                <a:cubicBezTo>
                  <a:pt x="120" y="165"/>
                  <a:pt x="121" y="165"/>
                  <a:pt x="121" y="165"/>
                </a:cubicBezTo>
                <a:cubicBezTo>
                  <a:pt x="119" y="163"/>
                  <a:pt x="115" y="160"/>
                  <a:pt x="112" y="157"/>
                </a:cubicBezTo>
                <a:cubicBezTo>
                  <a:pt x="109" y="158"/>
                  <a:pt x="106" y="156"/>
                  <a:pt x="104" y="154"/>
                </a:cubicBezTo>
                <a:cubicBezTo>
                  <a:pt x="102" y="155"/>
                  <a:pt x="99" y="155"/>
                  <a:pt x="98" y="153"/>
                </a:cubicBezTo>
                <a:cubicBezTo>
                  <a:pt x="96" y="153"/>
                  <a:pt x="96" y="154"/>
                  <a:pt x="95" y="154"/>
                </a:cubicBezTo>
                <a:cubicBezTo>
                  <a:pt x="95" y="154"/>
                  <a:pt x="95" y="154"/>
                  <a:pt x="96" y="154"/>
                </a:cubicBezTo>
                <a:cubicBezTo>
                  <a:pt x="96" y="154"/>
                  <a:pt x="95" y="154"/>
                  <a:pt x="95" y="154"/>
                </a:cubicBezTo>
                <a:cubicBezTo>
                  <a:pt x="91" y="157"/>
                  <a:pt x="88" y="155"/>
                  <a:pt x="84" y="156"/>
                </a:cubicBezTo>
                <a:cubicBezTo>
                  <a:pt x="84" y="155"/>
                  <a:pt x="82" y="153"/>
                  <a:pt x="81" y="152"/>
                </a:cubicBezTo>
                <a:cubicBezTo>
                  <a:pt x="80" y="152"/>
                  <a:pt x="80" y="153"/>
                  <a:pt x="79" y="153"/>
                </a:cubicBezTo>
                <a:cubicBezTo>
                  <a:pt x="79" y="154"/>
                  <a:pt x="77" y="155"/>
                  <a:pt x="76" y="155"/>
                </a:cubicBezTo>
                <a:cubicBezTo>
                  <a:pt x="76" y="156"/>
                  <a:pt x="74" y="155"/>
                  <a:pt x="73" y="156"/>
                </a:cubicBezTo>
                <a:cubicBezTo>
                  <a:pt x="73" y="154"/>
                  <a:pt x="71" y="155"/>
                  <a:pt x="71" y="153"/>
                </a:cubicBezTo>
                <a:cubicBezTo>
                  <a:pt x="70" y="153"/>
                  <a:pt x="71" y="154"/>
                  <a:pt x="70" y="154"/>
                </a:cubicBezTo>
                <a:cubicBezTo>
                  <a:pt x="70" y="154"/>
                  <a:pt x="70" y="153"/>
                  <a:pt x="70" y="154"/>
                </a:cubicBezTo>
                <a:cubicBezTo>
                  <a:pt x="69" y="153"/>
                  <a:pt x="70" y="153"/>
                  <a:pt x="69" y="152"/>
                </a:cubicBezTo>
                <a:cubicBezTo>
                  <a:pt x="64" y="155"/>
                  <a:pt x="60" y="153"/>
                  <a:pt x="54" y="152"/>
                </a:cubicBezTo>
                <a:cubicBezTo>
                  <a:pt x="55" y="153"/>
                  <a:pt x="53" y="151"/>
                  <a:pt x="53" y="153"/>
                </a:cubicBezTo>
                <a:cubicBezTo>
                  <a:pt x="49" y="151"/>
                  <a:pt x="48" y="154"/>
                  <a:pt x="43" y="153"/>
                </a:cubicBezTo>
                <a:cubicBezTo>
                  <a:pt x="41" y="153"/>
                  <a:pt x="38" y="152"/>
                  <a:pt x="36" y="153"/>
                </a:cubicBezTo>
                <a:cubicBezTo>
                  <a:pt x="35" y="151"/>
                  <a:pt x="32" y="153"/>
                  <a:pt x="30" y="153"/>
                </a:cubicBezTo>
                <a:cubicBezTo>
                  <a:pt x="30" y="153"/>
                  <a:pt x="30" y="153"/>
                  <a:pt x="30" y="152"/>
                </a:cubicBezTo>
                <a:cubicBezTo>
                  <a:pt x="25" y="151"/>
                  <a:pt x="18" y="156"/>
                  <a:pt x="13" y="150"/>
                </a:cubicBezTo>
                <a:cubicBezTo>
                  <a:pt x="12" y="150"/>
                  <a:pt x="12" y="151"/>
                  <a:pt x="11" y="151"/>
                </a:cubicBezTo>
                <a:cubicBezTo>
                  <a:pt x="10" y="151"/>
                  <a:pt x="9" y="150"/>
                  <a:pt x="9" y="150"/>
                </a:cubicBezTo>
                <a:cubicBezTo>
                  <a:pt x="8" y="149"/>
                  <a:pt x="6" y="147"/>
                  <a:pt x="6" y="145"/>
                </a:cubicBezTo>
                <a:cubicBezTo>
                  <a:pt x="7" y="143"/>
                  <a:pt x="6" y="141"/>
                  <a:pt x="4" y="141"/>
                </a:cubicBezTo>
                <a:cubicBezTo>
                  <a:pt x="5" y="141"/>
                  <a:pt x="3" y="139"/>
                  <a:pt x="4" y="139"/>
                </a:cubicBezTo>
                <a:cubicBezTo>
                  <a:pt x="3" y="139"/>
                  <a:pt x="3" y="136"/>
                  <a:pt x="2" y="137"/>
                </a:cubicBezTo>
                <a:cubicBezTo>
                  <a:pt x="3" y="133"/>
                  <a:pt x="3" y="131"/>
                  <a:pt x="3" y="126"/>
                </a:cubicBezTo>
                <a:cubicBezTo>
                  <a:pt x="3" y="126"/>
                  <a:pt x="2" y="126"/>
                  <a:pt x="2" y="126"/>
                </a:cubicBezTo>
                <a:cubicBezTo>
                  <a:pt x="2" y="125"/>
                  <a:pt x="1" y="125"/>
                  <a:pt x="2" y="124"/>
                </a:cubicBezTo>
                <a:cubicBezTo>
                  <a:pt x="3" y="122"/>
                  <a:pt x="0" y="119"/>
                  <a:pt x="2" y="116"/>
                </a:cubicBezTo>
                <a:cubicBezTo>
                  <a:pt x="1" y="117"/>
                  <a:pt x="2" y="116"/>
                  <a:pt x="1" y="116"/>
                </a:cubicBezTo>
                <a:cubicBezTo>
                  <a:pt x="1" y="115"/>
                  <a:pt x="2" y="116"/>
                  <a:pt x="2" y="116"/>
                </a:cubicBezTo>
                <a:cubicBezTo>
                  <a:pt x="2" y="116"/>
                  <a:pt x="3" y="114"/>
                  <a:pt x="2" y="114"/>
                </a:cubicBezTo>
                <a:cubicBezTo>
                  <a:pt x="2" y="113"/>
                  <a:pt x="3" y="114"/>
                  <a:pt x="3" y="114"/>
                </a:cubicBezTo>
                <a:cubicBezTo>
                  <a:pt x="3" y="114"/>
                  <a:pt x="3" y="113"/>
                  <a:pt x="3" y="112"/>
                </a:cubicBezTo>
                <a:cubicBezTo>
                  <a:pt x="4" y="113"/>
                  <a:pt x="3" y="112"/>
                  <a:pt x="4" y="112"/>
                </a:cubicBezTo>
                <a:cubicBezTo>
                  <a:pt x="3" y="110"/>
                  <a:pt x="3" y="109"/>
                  <a:pt x="2" y="108"/>
                </a:cubicBezTo>
                <a:cubicBezTo>
                  <a:pt x="2" y="108"/>
                  <a:pt x="2" y="108"/>
                  <a:pt x="1" y="108"/>
                </a:cubicBezTo>
                <a:cubicBezTo>
                  <a:pt x="2" y="107"/>
                  <a:pt x="1" y="107"/>
                  <a:pt x="1" y="106"/>
                </a:cubicBezTo>
                <a:cubicBezTo>
                  <a:pt x="1" y="106"/>
                  <a:pt x="1" y="106"/>
                  <a:pt x="2" y="106"/>
                </a:cubicBezTo>
                <a:cubicBezTo>
                  <a:pt x="1" y="106"/>
                  <a:pt x="1" y="106"/>
                  <a:pt x="1" y="106"/>
                </a:cubicBezTo>
                <a:cubicBezTo>
                  <a:pt x="1" y="105"/>
                  <a:pt x="2" y="105"/>
                  <a:pt x="2" y="105"/>
                </a:cubicBezTo>
                <a:cubicBezTo>
                  <a:pt x="2" y="104"/>
                  <a:pt x="2" y="104"/>
                  <a:pt x="1" y="104"/>
                </a:cubicBezTo>
                <a:cubicBezTo>
                  <a:pt x="1" y="102"/>
                  <a:pt x="3" y="101"/>
                  <a:pt x="1" y="101"/>
                </a:cubicBezTo>
                <a:cubicBezTo>
                  <a:pt x="1" y="100"/>
                  <a:pt x="2" y="100"/>
                  <a:pt x="2" y="99"/>
                </a:cubicBezTo>
                <a:cubicBezTo>
                  <a:pt x="1" y="100"/>
                  <a:pt x="1" y="100"/>
                  <a:pt x="1" y="100"/>
                </a:cubicBezTo>
                <a:cubicBezTo>
                  <a:pt x="1" y="100"/>
                  <a:pt x="1" y="100"/>
                  <a:pt x="1" y="99"/>
                </a:cubicBezTo>
                <a:cubicBezTo>
                  <a:pt x="2" y="99"/>
                  <a:pt x="2" y="99"/>
                  <a:pt x="1" y="98"/>
                </a:cubicBezTo>
                <a:cubicBezTo>
                  <a:pt x="3" y="99"/>
                  <a:pt x="1" y="97"/>
                  <a:pt x="2" y="97"/>
                </a:cubicBezTo>
                <a:cubicBezTo>
                  <a:pt x="2" y="97"/>
                  <a:pt x="2" y="97"/>
                  <a:pt x="2" y="97"/>
                </a:cubicBezTo>
                <a:cubicBezTo>
                  <a:pt x="3" y="96"/>
                  <a:pt x="1" y="96"/>
                  <a:pt x="3" y="96"/>
                </a:cubicBezTo>
                <a:cubicBezTo>
                  <a:pt x="2" y="95"/>
                  <a:pt x="3" y="94"/>
                  <a:pt x="2" y="94"/>
                </a:cubicBezTo>
                <a:cubicBezTo>
                  <a:pt x="3" y="94"/>
                  <a:pt x="2" y="93"/>
                  <a:pt x="3" y="93"/>
                </a:cubicBezTo>
                <a:cubicBezTo>
                  <a:pt x="3" y="93"/>
                  <a:pt x="3" y="91"/>
                  <a:pt x="3" y="92"/>
                </a:cubicBezTo>
                <a:cubicBezTo>
                  <a:pt x="4" y="92"/>
                  <a:pt x="2" y="91"/>
                  <a:pt x="3" y="91"/>
                </a:cubicBezTo>
                <a:cubicBezTo>
                  <a:pt x="0" y="89"/>
                  <a:pt x="1" y="86"/>
                  <a:pt x="2" y="83"/>
                </a:cubicBezTo>
                <a:cubicBezTo>
                  <a:pt x="1" y="84"/>
                  <a:pt x="2" y="82"/>
                  <a:pt x="3" y="82"/>
                </a:cubicBezTo>
                <a:cubicBezTo>
                  <a:pt x="2" y="82"/>
                  <a:pt x="2" y="82"/>
                  <a:pt x="2" y="82"/>
                </a:cubicBezTo>
                <a:cubicBezTo>
                  <a:pt x="3" y="82"/>
                  <a:pt x="5" y="78"/>
                  <a:pt x="2" y="78"/>
                </a:cubicBezTo>
                <a:cubicBezTo>
                  <a:pt x="2" y="76"/>
                  <a:pt x="3" y="78"/>
                  <a:pt x="2" y="76"/>
                </a:cubicBezTo>
                <a:cubicBezTo>
                  <a:pt x="2" y="77"/>
                  <a:pt x="3" y="76"/>
                  <a:pt x="3" y="75"/>
                </a:cubicBezTo>
                <a:cubicBezTo>
                  <a:pt x="3" y="76"/>
                  <a:pt x="3" y="77"/>
                  <a:pt x="4" y="77"/>
                </a:cubicBezTo>
                <a:cubicBezTo>
                  <a:pt x="3" y="76"/>
                  <a:pt x="4" y="76"/>
                  <a:pt x="3" y="75"/>
                </a:cubicBezTo>
                <a:cubicBezTo>
                  <a:pt x="3" y="75"/>
                  <a:pt x="4" y="74"/>
                  <a:pt x="3" y="74"/>
                </a:cubicBezTo>
                <a:cubicBezTo>
                  <a:pt x="4" y="75"/>
                  <a:pt x="4" y="73"/>
                  <a:pt x="4" y="74"/>
                </a:cubicBezTo>
                <a:cubicBezTo>
                  <a:pt x="4" y="72"/>
                  <a:pt x="3" y="72"/>
                  <a:pt x="3" y="71"/>
                </a:cubicBezTo>
                <a:cubicBezTo>
                  <a:pt x="4" y="72"/>
                  <a:pt x="2" y="69"/>
                  <a:pt x="4" y="68"/>
                </a:cubicBezTo>
                <a:cubicBezTo>
                  <a:pt x="4" y="69"/>
                  <a:pt x="4" y="69"/>
                  <a:pt x="4" y="69"/>
                </a:cubicBezTo>
                <a:cubicBezTo>
                  <a:pt x="4" y="69"/>
                  <a:pt x="4" y="69"/>
                  <a:pt x="4" y="69"/>
                </a:cubicBezTo>
                <a:cubicBezTo>
                  <a:pt x="5" y="69"/>
                  <a:pt x="5" y="69"/>
                  <a:pt x="4" y="70"/>
                </a:cubicBezTo>
                <a:cubicBezTo>
                  <a:pt x="5" y="70"/>
                  <a:pt x="5" y="69"/>
                  <a:pt x="5" y="69"/>
                </a:cubicBezTo>
                <a:cubicBezTo>
                  <a:pt x="4" y="69"/>
                  <a:pt x="4" y="68"/>
                  <a:pt x="4" y="67"/>
                </a:cubicBezTo>
                <a:cubicBezTo>
                  <a:pt x="3" y="68"/>
                  <a:pt x="3" y="67"/>
                  <a:pt x="2" y="67"/>
                </a:cubicBezTo>
                <a:cubicBezTo>
                  <a:pt x="2" y="65"/>
                  <a:pt x="2" y="62"/>
                  <a:pt x="2" y="61"/>
                </a:cubicBezTo>
                <a:cubicBezTo>
                  <a:pt x="2" y="60"/>
                  <a:pt x="4" y="61"/>
                  <a:pt x="3" y="62"/>
                </a:cubicBezTo>
                <a:cubicBezTo>
                  <a:pt x="5" y="59"/>
                  <a:pt x="3" y="56"/>
                  <a:pt x="4" y="54"/>
                </a:cubicBezTo>
                <a:cubicBezTo>
                  <a:pt x="5" y="54"/>
                  <a:pt x="6" y="50"/>
                  <a:pt x="4" y="50"/>
                </a:cubicBezTo>
                <a:cubicBezTo>
                  <a:pt x="2" y="43"/>
                  <a:pt x="4" y="39"/>
                  <a:pt x="3" y="33"/>
                </a:cubicBezTo>
                <a:cubicBezTo>
                  <a:pt x="4" y="33"/>
                  <a:pt x="4" y="33"/>
                  <a:pt x="4" y="33"/>
                </a:cubicBezTo>
                <a:cubicBezTo>
                  <a:pt x="4" y="33"/>
                  <a:pt x="3" y="33"/>
                  <a:pt x="4" y="32"/>
                </a:cubicBezTo>
                <a:cubicBezTo>
                  <a:pt x="4" y="32"/>
                  <a:pt x="4" y="32"/>
                  <a:pt x="3" y="32"/>
                </a:cubicBezTo>
                <a:cubicBezTo>
                  <a:pt x="4" y="31"/>
                  <a:pt x="4" y="32"/>
                  <a:pt x="5" y="32"/>
                </a:cubicBezTo>
                <a:cubicBezTo>
                  <a:pt x="4" y="32"/>
                  <a:pt x="4" y="31"/>
                  <a:pt x="4" y="31"/>
                </a:cubicBezTo>
                <a:cubicBezTo>
                  <a:pt x="4" y="31"/>
                  <a:pt x="5" y="31"/>
                  <a:pt x="5" y="31"/>
                </a:cubicBezTo>
                <a:cubicBezTo>
                  <a:pt x="5" y="31"/>
                  <a:pt x="4" y="30"/>
                  <a:pt x="5" y="30"/>
                </a:cubicBezTo>
                <a:cubicBezTo>
                  <a:pt x="4" y="31"/>
                  <a:pt x="5" y="30"/>
                  <a:pt x="5" y="28"/>
                </a:cubicBezTo>
                <a:cubicBezTo>
                  <a:pt x="5" y="28"/>
                  <a:pt x="4" y="27"/>
                  <a:pt x="3" y="27"/>
                </a:cubicBezTo>
                <a:cubicBezTo>
                  <a:pt x="3" y="26"/>
                  <a:pt x="3" y="24"/>
                  <a:pt x="3" y="24"/>
                </a:cubicBezTo>
                <a:cubicBezTo>
                  <a:pt x="3" y="23"/>
                  <a:pt x="3" y="24"/>
                  <a:pt x="4" y="24"/>
                </a:cubicBezTo>
                <a:cubicBezTo>
                  <a:pt x="3" y="22"/>
                  <a:pt x="5" y="20"/>
                  <a:pt x="3" y="20"/>
                </a:cubicBezTo>
                <a:cubicBezTo>
                  <a:pt x="3" y="19"/>
                  <a:pt x="4" y="20"/>
                  <a:pt x="5" y="20"/>
                </a:cubicBezTo>
                <a:cubicBezTo>
                  <a:pt x="4" y="19"/>
                  <a:pt x="4" y="19"/>
                  <a:pt x="4" y="19"/>
                </a:cubicBezTo>
                <a:cubicBezTo>
                  <a:pt x="5" y="18"/>
                  <a:pt x="7" y="18"/>
                  <a:pt x="6" y="16"/>
                </a:cubicBezTo>
                <a:cubicBezTo>
                  <a:pt x="6" y="16"/>
                  <a:pt x="7" y="17"/>
                  <a:pt x="6" y="17"/>
                </a:cubicBezTo>
                <a:cubicBezTo>
                  <a:pt x="6" y="15"/>
                  <a:pt x="6" y="16"/>
                  <a:pt x="6" y="14"/>
                </a:cubicBezTo>
                <a:cubicBezTo>
                  <a:pt x="6" y="15"/>
                  <a:pt x="6" y="15"/>
                  <a:pt x="7" y="15"/>
                </a:cubicBezTo>
                <a:cubicBezTo>
                  <a:pt x="6" y="13"/>
                  <a:pt x="9" y="13"/>
                  <a:pt x="7" y="10"/>
                </a:cubicBezTo>
                <a:cubicBezTo>
                  <a:pt x="8" y="10"/>
                  <a:pt x="8" y="9"/>
                  <a:pt x="9" y="8"/>
                </a:cubicBezTo>
                <a:cubicBezTo>
                  <a:pt x="10" y="9"/>
                  <a:pt x="9" y="9"/>
                  <a:pt x="9" y="8"/>
                </a:cubicBezTo>
                <a:cubicBezTo>
                  <a:pt x="10" y="8"/>
                  <a:pt x="10" y="8"/>
                  <a:pt x="10" y="8"/>
                </a:cubicBezTo>
                <a:cubicBezTo>
                  <a:pt x="11" y="8"/>
                  <a:pt x="10" y="8"/>
                  <a:pt x="10" y="7"/>
                </a:cubicBezTo>
                <a:cubicBezTo>
                  <a:pt x="11" y="7"/>
                  <a:pt x="11" y="7"/>
                  <a:pt x="11" y="7"/>
                </a:cubicBezTo>
                <a:cubicBezTo>
                  <a:pt x="12" y="7"/>
                  <a:pt x="12" y="7"/>
                  <a:pt x="12" y="6"/>
                </a:cubicBezTo>
                <a:cubicBezTo>
                  <a:pt x="13" y="6"/>
                  <a:pt x="14" y="5"/>
                  <a:pt x="15" y="6"/>
                </a:cubicBezTo>
                <a:cubicBezTo>
                  <a:pt x="15" y="5"/>
                  <a:pt x="14" y="5"/>
                  <a:pt x="14" y="5"/>
                </a:cubicBezTo>
                <a:cubicBezTo>
                  <a:pt x="15" y="4"/>
                  <a:pt x="17" y="5"/>
                  <a:pt x="17" y="6"/>
                </a:cubicBezTo>
                <a:cubicBezTo>
                  <a:pt x="18" y="5"/>
                  <a:pt x="18" y="6"/>
                  <a:pt x="18" y="5"/>
                </a:cubicBezTo>
                <a:cubicBezTo>
                  <a:pt x="19" y="5"/>
                  <a:pt x="19" y="6"/>
                  <a:pt x="19" y="4"/>
                </a:cubicBezTo>
                <a:cubicBezTo>
                  <a:pt x="20" y="4"/>
                  <a:pt x="21" y="5"/>
                  <a:pt x="21" y="4"/>
                </a:cubicBezTo>
                <a:cubicBezTo>
                  <a:pt x="22" y="4"/>
                  <a:pt x="21" y="5"/>
                  <a:pt x="22" y="5"/>
                </a:cubicBezTo>
                <a:cubicBezTo>
                  <a:pt x="22" y="5"/>
                  <a:pt x="21" y="5"/>
                  <a:pt x="22" y="4"/>
                </a:cubicBezTo>
                <a:cubicBezTo>
                  <a:pt x="22" y="4"/>
                  <a:pt x="22" y="5"/>
                  <a:pt x="23" y="4"/>
                </a:cubicBezTo>
                <a:cubicBezTo>
                  <a:pt x="27" y="5"/>
                  <a:pt x="32" y="0"/>
                  <a:pt x="35" y="4"/>
                </a:cubicBezTo>
                <a:cubicBezTo>
                  <a:pt x="37" y="3"/>
                  <a:pt x="40" y="2"/>
                  <a:pt x="43" y="3"/>
                </a:cubicBezTo>
                <a:cubicBezTo>
                  <a:pt x="44" y="2"/>
                  <a:pt x="47" y="3"/>
                  <a:pt x="48" y="2"/>
                </a:cubicBezTo>
                <a:cubicBezTo>
                  <a:pt x="48" y="3"/>
                  <a:pt x="51" y="3"/>
                  <a:pt x="51" y="4"/>
                </a:cubicBezTo>
                <a:cubicBezTo>
                  <a:pt x="53" y="4"/>
                  <a:pt x="54" y="2"/>
                  <a:pt x="55" y="4"/>
                </a:cubicBezTo>
                <a:cubicBezTo>
                  <a:pt x="55" y="3"/>
                  <a:pt x="55" y="3"/>
                  <a:pt x="56" y="3"/>
                </a:cubicBezTo>
                <a:cubicBezTo>
                  <a:pt x="56" y="3"/>
                  <a:pt x="55" y="3"/>
                  <a:pt x="55" y="4"/>
                </a:cubicBezTo>
                <a:cubicBezTo>
                  <a:pt x="56" y="3"/>
                  <a:pt x="56" y="3"/>
                  <a:pt x="56" y="3"/>
                </a:cubicBezTo>
                <a:cubicBezTo>
                  <a:pt x="56" y="3"/>
                  <a:pt x="57" y="3"/>
                  <a:pt x="58" y="4"/>
                </a:cubicBezTo>
                <a:cubicBezTo>
                  <a:pt x="60" y="2"/>
                  <a:pt x="61" y="3"/>
                  <a:pt x="63" y="3"/>
                </a:cubicBezTo>
                <a:cubicBezTo>
                  <a:pt x="63" y="1"/>
                  <a:pt x="67" y="4"/>
                  <a:pt x="67" y="2"/>
                </a:cubicBezTo>
                <a:cubicBezTo>
                  <a:pt x="69" y="3"/>
                  <a:pt x="71" y="2"/>
                  <a:pt x="73" y="2"/>
                </a:cubicBezTo>
                <a:cubicBezTo>
                  <a:pt x="73" y="2"/>
                  <a:pt x="73" y="2"/>
                  <a:pt x="73" y="2"/>
                </a:cubicBezTo>
                <a:cubicBezTo>
                  <a:pt x="75" y="3"/>
                  <a:pt x="78" y="1"/>
                  <a:pt x="80" y="2"/>
                </a:cubicBezTo>
                <a:cubicBezTo>
                  <a:pt x="81" y="0"/>
                  <a:pt x="90" y="1"/>
                  <a:pt x="93" y="1"/>
                </a:cubicBezTo>
                <a:cubicBezTo>
                  <a:pt x="94" y="0"/>
                  <a:pt x="99" y="2"/>
                  <a:pt x="100" y="1"/>
                </a:cubicBezTo>
                <a:cubicBezTo>
                  <a:pt x="101" y="2"/>
                  <a:pt x="102" y="2"/>
                  <a:pt x="102" y="3"/>
                </a:cubicBezTo>
                <a:cubicBezTo>
                  <a:pt x="103" y="3"/>
                  <a:pt x="103" y="4"/>
                  <a:pt x="104" y="2"/>
                </a:cubicBezTo>
                <a:cubicBezTo>
                  <a:pt x="104" y="2"/>
                  <a:pt x="104" y="3"/>
                  <a:pt x="104" y="3"/>
                </a:cubicBezTo>
                <a:cubicBezTo>
                  <a:pt x="105" y="1"/>
                  <a:pt x="107" y="1"/>
                  <a:pt x="109" y="1"/>
                </a:cubicBezTo>
                <a:cubicBezTo>
                  <a:pt x="109" y="1"/>
                  <a:pt x="108" y="1"/>
                  <a:pt x="109" y="2"/>
                </a:cubicBezTo>
                <a:cubicBezTo>
                  <a:pt x="110" y="2"/>
                  <a:pt x="109" y="1"/>
                  <a:pt x="109" y="1"/>
                </a:cubicBezTo>
                <a:cubicBezTo>
                  <a:pt x="110" y="1"/>
                  <a:pt x="110" y="2"/>
                  <a:pt x="110" y="1"/>
                </a:cubicBezTo>
                <a:cubicBezTo>
                  <a:pt x="113" y="4"/>
                  <a:pt x="115" y="1"/>
                  <a:pt x="119" y="1"/>
                </a:cubicBezTo>
                <a:cubicBezTo>
                  <a:pt x="119" y="1"/>
                  <a:pt x="122" y="1"/>
                  <a:pt x="124" y="1"/>
                </a:cubicBezTo>
                <a:cubicBezTo>
                  <a:pt x="123" y="0"/>
                  <a:pt x="124" y="1"/>
                  <a:pt x="124" y="1"/>
                </a:cubicBezTo>
                <a:close/>
                <a:moveTo>
                  <a:pt x="209" y="103"/>
                </a:moveTo>
                <a:cubicBezTo>
                  <a:pt x="208" y="104"/>
                  <a:pt x="210" y="102"/>
                  <a:pt x="209" y="103"/>
                </a:cubicBezTo>
                <a:close/>
                <a:moveTo>
                  <a:pt x="202" y="148"/>
                </a:moveTo>
                <a:cubicBezTo>
                  <a:pt x="201" y="149"/>
                  <a:pt x="203" y="147"/>
                  <a:pt x="202" y="148"/>
                </a:cubicBezTo>
                <a:close/>
                <a:moveTo>
                  <a:pt x="200" y="149"/>
                </a:moveTo>
                <a:cubicBezTo>
                  <a:pt x="199" y="150"/>
                  <a:pt x="201" y="148"/>
                  <a:pt x="200" y="149"/>
                </a:cubicBezTo>
                <a:close/>
                <a:moveTo>
                  <a:pt x="1" y="101"/>
                </a:moveTo>
                <a:cubicBezTo>
                  <a:pt x="1" y="101"/>
                  <a:pt x="1" y="101"/>
                  <a:pt x="1" y="101"/>
                </a:cubicBezTo>
                <a:close/>
                <a:moveTo>
                  <a:pt x="3" y="75"/>
                </a:moveTo>
                <a:cubicBezTo>
                  <a:pt x="3" y="75"/>
                  <a:pt x="3" y="75"/>
                  <a:pt x="3" y="75"/>
                </a:cubicBezTo>
                <a:close/>
                <a:moveTo>
                  <a:pt x="9" y="10"/>
                </a:moveTo>
                <a:cubicBezTo>
                  <a:pt x="9" y="9"/>
                  <a:pt x="8" y="10"/>
                  <a:pt x="9" y="10"/>
                </a:cubicBezTo>
                <a:close/>
                <a:moveTo>
                  <a:pt x="89" y="2"/>
                </a:moveTo>
                <a:cubicBezTo>
                  <a:pt x="89" y="2"/>
                  <a:pt x="89" y="2"/>
                  <a:pt x="89" y="2"/>
                </a:cubicBezTo>
                <a:close/>
                <a:moveTo>
                  <a:pt x="106" y="2"/>
                </a:moveTo>
                <a:cubicBezTo>
                  <a:pt x="106" y="3"/>
                  <a:pt x="106" y="2"/>
                  <a:pt x="106" y="2"/>
                </a:cubicBezTo>
                <a:close/>
                <a:moveTo>
                  <a:pt x="155" y="2"/>
                </a:moveTo>
                <a:cubicBezTo>
                  <a:pt x="156" y="3"/>
                  <a:pt x="155" y="2"/>
                  <a:pt x="155" y="2"/>
                </a:cubicBezTo>
                <a:close/>
                <a:moveTo>
                  <a:pt x="182" y="2"/>
                </a:moveTo>
                <a:cubicBezTo>
                  <a:pt x="182" y="3"/>
                  <a:pt x="181" y="2"/>
                  <a:pt x="182" y="2"/>
                </a:cubicBezTo>
                <a:close/>
                <a:moveTo>
                  <a:pt x="182" y="2"/>
                </a:moveTo>
                <a:cubicBezTo>
                  <a:pt x="182" y="3"/>
                  <a:pt x="182" y="2"/>
                  <a:pt x="182" y="2"/>
                </a:cubicBezTo>
                <a:close/>
                <a:moveTo>
                  <a:pt x="45" y="3"/>
                </a:moveTo>
                <a:cubicBezTo>
                  <a:pt x="45" y="3"/>
                  <a:pt x="45" y="3"/>
                  <a:pt x="45" y="3"/>
                </a:cubicBezTo>
                <a:close/>
                <a:moveTo>
                  <a:pt x="105" y="3"/>
                </a:moveTo>
                <a:cubicBezTo>
                  <a:pt x="106" y="3"/>
                  <a:pt x="105" y="3"/>
                  <a:pt x="105" y="3"/>
                </a:cubicBezTo>
                <a:close/>
                <a:moveTo>
                  <a:pt x="67" y="3"/>
                </a:moveTo>
                <a:cubicBezTo>
                  <a:pt x="67" y="3"/>
                  <a:pt x="67" y="3"/>
                  <a:pt x="67" y="3"/>
                </a:cubicBezTo>
                <a:close/>
                <a:moveTo>
                  <a:pt x="69" y="3"/>
                </a:moveTo>
                <a:cubicBezTo>
                  <a:pt x="69" y="3"/>
                  <a:pt x="69" y="3"/>
                  <a:pt x="69" y="3"/>
                </a:cubicBezTo>
                <a:close/>
                <a:moveTo>
                  <a:pt x="174" y="3"/>
                </a:moveTo>
                <a:cubicBezTo>
                  <a:pt x="174" y="3"/>
                  <a:pt x="174" y="3"/>
                  <a:pt x="174" y="3"/>
                </a:cubicBezTo>
                <a:close/>
                <a:moveTo>
                  <a:pt x="43" y="4"/>
                </a:moveTo>
                <a:cubicBezTo>
                  <a:pt x="44" y="4"/>
                  <a:pt x="43" y="3"/>
                  <a:pt x="43" y="4"/>
                </a:cubicBezTo>
                <a:close/>
                <a:moveTo>
                  <a:pt x="44" y="4"/>
                </a:moveTo>
                <a:cubicBezTo>
                  <a:pt x="44" y="4"/>
                  <a:pt x="44" y="3"/>
                  <a:pt x="44" y="4"/>
                </a:cubicBezTo>
                <a:close/>
                <a:moveTo>
                  <a:pt x="60" y="4"/>
                </a:moveTo>
                <a:cubicBezTo>
                  <a:pt x="60" y="4"/>
                  <a:pt x="60" y="3"/>
                  <a:pt x="60" y="4"/>
                </a:cubicBezTo>
                <a:close/>
                <a:moveTo>
                  <a:pt x="104" y="4"/>
                </a:moveTo>
                <a:cubicBezTo>
                  <a:pt x="104" y="4"/>
                  <a:pt x="104" y="3"/>
                  <a:pt x="104" y="4"/>
                </a:cubicBezTo>
                <a:close/>
                <a:moveTo>
                  <a:pt x="103" y="4"/>
                </a:moveTo>
                <a:cubicBezTo>
                  <a:pt x="103" y="4"/>
                  <a:pt x="103" y="4"/>
                  <a:pt x="103" y="4"/>
                </a:cubicBezTo>
                <a:close/>
                <a:moveTo>
                  <a:pt x="27" y="4"/>
                </a:moveTo>
                <a:cubicBezTo>
                  <a:pt x="27" y="4"/>
                  <a:pt x="27" y="4"/>
                  <a:pt x="27" y="4"/>
                </a:cubicBezTo>
                <a:close/>
                <a:moveTo>
                  <a:pt x="59" y="4"/>
                </a:moveTo>
                <a:cubicBezTo>
                  <a:pt x="59" y="4"/>
                  <a:pt x="59" y="4"/>
                  <a:pt x="59" y="4"/>
                </a:cubicBezTo>
                <a:close/>
                <a:moveTo>
                  <a:pt x="104" y="4"/>
                </a:moveTo>
                <a:cubicBezTo>
                  <a:pt x="104" y="4"/>
                  <a:pt x="104" y="4"/>
                  <a:pt x="104" y="4"/>
                </a:cubicBezTo>
                <a:close/>
                <a:moveTo>
                  <a:pt x="169" y="4"/>
                </a:moveTo>
                <a:cubicBezTo>
                  <a:pt x="170" y="4"/>
                  <a:pt x="169" y="4"/>
                  <a:pt x="169" y="4"/>
                </a:cubicBezTo>
                <a:close/>
                <a:moveTo>
                  <a:pt x="26" y="4"/>
                </a:moveTo>
                <a:cubicBezTo>
                  <a:pt x="26" y="5"/>
                  <a:pt x="26" y="4"/>
                  <a:pt x="26" y="4"/>
                </a:cubicBezTo>
                <a:close/>
                <a:moveTo>
                  <a:pt x="50" y="4"/>
                </a:moveTo>
                <a:cubicBezTo>
                  <a:pt x="51" y="5"/>
                  <a:pt x="50" y="4"/>
                  <a:pt x="50" y="4"/>
                </a:cubicBezTo>
                <a:close/>
                <a:moveTo>
                  <a:pt x="190" y="5"/>
                </a:moveTo>
                <a:cubicBezTo>
                  <a:pt x="190" y="5"/>
                  <a:pt x="190" y="5"/>
                  <a:pt x="190" y="5"/>
                </a:cubicBezTo>
                <a:close/>
                <a:moveTo>
                  <a:pt x="20" y="5"/>
                </a:moveTo>
                <a:cubicBezTo>
                  <a:pt x="20" y="5"/>
                  <a:pt x="20" y="5"/>
                  <a:pt x="20" y="5"/>
                </a:cubicBezTo>
                <a:close/>
                <a:moveTo>
                  <a:pt x="19" y="6"/>
                </a:moveTo>
                <a:cubicBezTo>
                  <a:pt x="19" y="6"/>
                  <a:pt x="19" y="6"/>
                  <a:pt x="19" y="6"/>
                </a:cubicBezTo>
                <a:close/>
                <a:moveTo>
                  <a:pt x="13" y="7"/>
                </a:moveTo>
                <a:cubicBezTo>
                  <a:pt x="13" y="7"/>
                  <a:pt x="12" y="6"/>
                  <a:pt x="13" y="7"/>
                </a:cubicBezTo>
                <a:close/>
                <a:moveTo>
                  <a:pt x="11" y="8"/>
                </a:moveTo>
                <a:cubicBezTo>
                  <a:pt x="11" y="8"/>
                  <a:pt x="11" y="8"/>
                  <a:pt x="11" y="8"/>
                </a:cubicBezTo>
                <a:close/>
                <a:moveTo>
                  <a:pt x="198" y="8"/>
                </a:moveTo>
                <a:cubicBezTo>
                  <a:pt x="199" y="8"/>
                  <a:pt x="198" y="8"/>
                  <a:pt x="198" y="8"/>
                </a:cubicBezTo>
                <a:close/>
                <a:moveTo>
                  <a:pt x="10" y="9"/>
                </a:moveTo>
                <a:cubicBezTo>
                  <a:pt x="10" y="9"/>
                  <a:pt x="10" y="9"/>
                  <a:pt x="10" y="9"/>
                </a:cubicBezTo>
                <a:close/>
                <a:moveTo>
                  <a:pt x="9" y="9"/>
                </a:moveTo>
                <a:cubicBezTo>
                  <a:pt x="9" y="10"/>
                  <a:pt x="9" y="9"/>
                  <a:pt x="9" y="9"/>
                </a:cubicBezTo>
                <a:close/>
                <a:moveTo>
                  <a:pt x="202" y="9"/>
                </a:moveTo>
                <a:cubicBezTo>
                  <a:pt x="203" y="10"/>
                  <a:pt x="202" y="9"/>
                  <a:pt x="202" y="9"/>
                </a:cubicBezTo>
                <a:close/>
                <a:moveTo>
                  <a:pt x="7" y="11"/>
                </a:moveTo>
                <a:cubicBezTo>
                  <a:pt x="8" y="11"/>
                  <a:pt x="7" y="10"/>
                  <a:pt x="7" y="11"/>
                </a:cubicBezTo>
                <a:close/>
                <a:moveTo>
                  <a:pt x="8" y="11"/>
                </a:moveTo>
                <a:cubicBezTo>
                  <a:pt x="8" y="11"/>
                  <a:pt x="8" y="10"/>
                  <a:pt x="8" y="11"/>
                </a:cubicBezTo>
                <a:close/>
                <a:moveTo>
                  <a:pt x="8" y="11"/>
                </a:moveTo>
                <a:cubicBezTo>
                  <a:pt x="8" y="11"/>
                  <a:pt x="8" y="11"/>
                  <a:pt x="8" y="11"/>
                </a:cubicBezTo>
                <a:close/>
                <a:moveTo>
                  <a:pt x="6" y="16"/>
                </a:moveTo>
                <a:cubicBezTo>
                  <a:pt x="6" y="16"/>
                  <a:pt x="6" y="16"/>
                  <a:pt x="6" y="16"/>
                </a:cubicBezTo>
                <a:close/>
                <a:moveTo>
                  <a:pt x="6" y="18"/>
                </a:moveTo>
                <a:cubicBezTo>
                  <a:pt x="7" y="18"/>
                  <a:pt x="6" y="18"/>
                  <a:pt x="6" y="18"/>
                </a:cubicBezTo>
                <a:close/>
                <a:moveTo>
                  <a:pt x="6" y="18"/>
                </a:moveTo>
                <a:cubicBezTo>
                  <a:pt x="6" y="19"/>
                  <a:pt x="6" y="17"/>
                  <a:pt x="6" y="18"/>
                </a:cubicBezTo>
                <a:close/>
                <a:moveTo>
                  <a:pt x="5" y="19"/>
                </a:moveTo>
                <a:cubicBezTo>
                  <a:pt x="5" y="19"/>
                  <a:pt x="5" y="19"/>
                  <a:pt x="5" y="19"/>
                </a:cubicBezTo>
                <a:close/>
                <a:moveTo>
                  <a:pt x="5" y="20"/>
                </a:moveTo>
                <a:cubicBezTo>
                  <a:pt x="5" y="20"/>
                  <a:pt x="5" y="20"/>
                  <a:pt x="5" y="20"/>
                </a:cubicBezTo>
                <a:close/>
                <a:moveTo>
                  <a:pt x="4" y="22"/>
                </a:moveTo>
                <a:cubicBezTo>
                  <a:pt x="5" y="22"/>
                  <a:pt x="4" y="22"/>
                  <a:pt x="4" y="22"/>
                </a:cubicBezTo>
                <a:close/>
                <a:moveTo>
                  <a:pt x="206" y="22"/>
                </a:moveTo>
                <a:cubicBezTo>
                  <a:pt x="207" y="22"/>
                  <a:pt x="206" y="22"/>
                  <a:pt x="206" y="22"/>
                </a:cubicBezTo>
                <a:close/>
                <a:moveTo>
                  <a:pt x="4" y="23"/>
                </a:moveTo>
                <a:cubicBezTo>
                  <a:pt x="4" y="23"/>
                  <a:pt x="4" y="23"/>
                  <a:pt x="4" y="23"/>
                </a:cubicBezTo>
                <a:close/>
                <a:moveTo>
                  <a:pt x="5" y="30"/>
                </a:moveTo>
                <a:cubicBezTo>
                  <a:pt x="5" y="30"/>
                  <a:pt x="5" y="30"/>
                  <a:pt x="5" y="30"/>
                </a:cubicBezTo>
                <a:close/>
                <a:moveTo>
                  <a:pt x="4" y="33"/>
                </a:moveTo>
                <a:cubicBezTo>
                  <a:pt x="5" y="33"/>
                  <a:pt x="4" y="33"/>
                  <a:pt x="4" y="33"/>
                </a:cubicBezTo>
                <a:close/>
                <a:moveTo>
                  <a:pt x="4" y="34"/>
                </a:moveTo>
                <a:cubicBezTo>
                  <a:pt x="5" y="34"/>
                  <a:pt x="4" y="33"/>
                  <a:pt x="4" y="34"/>
                </a:cubicBezTo>
                <a:close/>
                <a:moveTo>
                  <a:pt x="206" y="39"/>
                </a:moveTo>
                <a:cubicBezTo>
                  <a:pt x="206" y="39"/>
                  <a:pt x="206" y="39"/>
                  <a:pt x="206" y="39"/>
                </a:cubicBezTo>
                <a:close/>
                <a:moveTo>
                  <a:pt x="206" y="40"/>
                </a:moveTo>
                <a:cubicBezTo>
                  <a:pt x="207" y="40"/>
                  <a:pt x="206" y="40"/>
                  <a:pt x="206" y="40"/>
                </a:cubicBezTo>
                <a:close/>
                <a:moveTo>
                  <a:pt x="206" y="48"/>
                </a:moveTo>
                <a:cubicBezTo>
                  <a:pt x="207" y="48"/>
                  <a:pt x="206" y="47"/>
                  <a:pt x="206" y="48"/>
                </a:cubicBezTo>
                <a:close/>
                <a:moveTo>
                  <a:pt x="205" y="49"/>
                </a:moveTo>
                <a:cubicBezTo>
                  <a:pt x="206" y="49"/>
                  <a:pt x="205" y="49"/>
                  <a:pt x="205" y="49"/>
                </a:cubicBezTo>
                <a:close/>
                <a:moveTo>
                  <a:pt x="4" y="55"/>
                </a:moveTo>
                <a:cubicBezTo>
                  <a:pt x="5" y="55"/>
                  <a:pt x="4" y="55"/>
                  <a:pt x="4" y="55"/>
                </a:cubicBezTo>
                <a:close/>
                <a:moveTo>
                  <a:pt x="4" y="56"/>
                </a:moveTo>
                <a:cubicBezTo>
                  <a:pt x="5" y="56"/>
                  <a:pt x="4" y="56"/>
                  <a:pt x="4" y="56"/>
                </a:cubicBezTo>
                <a:close/>
                <a:moveTo>
                  <a:pt x="208" y="67"/>
                </a:moveTo>
                <a:cubicBezTo>
                  <a:pt x="208" y="67"/>
                  <a:pt x="208" y="67"/>
                  <a:pt x="208" y="67"/>
                </a:cubicBezTo>
                <a:close/>
                <a:moveTo>
                  <a:pt x="4" y="70"/>
                </a:moveTo>
                <a:cubicBezTo>
                  <a:pt x="5" y="73"/>
                  <a:pt x="3" y="69"/>
                  <a:pt x="4" y="70"/>
                </a:cubicBezTo>
                <a:close/>
                <a:moveTo>
                  <a:pt x="4" y="71"/>
                </a:moveTo>
                <a:cubicBezTo>
                  <a:pt x="5" y="71"/>
                  <a:pt x="4" y="70"/>
                  <a:pt x="4" y="71"/>
                </a:cubicBezTo>
                <a:close/>
                <a:moveTo>
                  <a:pt x="4" y="75"/>
                </a:moveTo>
                <a:cubicBezTo>
                  <a:pt x="5" y="75"/>
                  <a:pt x="4" y="74"/>
                  <a:pt x="4" y="75"/>
                </a:cubicBezTo>
                <a:close/>
                <a:moveTo>
                  <a:pt x="4" y="75"/>
                </a:moveTo>
                <a:cubicBezTo>
                  <a:pt x="4" y="75"/>
                  <a:pt x="4" y="75"/>
                  <a:pt x="4" y="75"/>
                </a:cubicBezTo>
                <a:close/>
                <a:moveTo>
                  <a:pt x="4" y="75"/>
                </a:moveTo>
                <a:cubicBezTo>
                  <a:pt x="5" y="75"/>
                  <a:pt x="4" y="75"/>
                  <a:pt x="4" y="75"/>
                </a:cubicBezTo>
                <a:close/>
                <a:moveTo>
                  <a:pt x="4" y="76"/>
                </a:moveTo>
                <a:cubicBezTo>
                  <a:pt x="4" y="76"/>
                  <a:pt x="4" y="76"/>
                  <a:pt x="4" y="76"/>
                </a:cubicBezTo>
                <a:close/>
                <a:moveTo>
                  <a:pt x="3" y="77"/>
                </a:moveTo>
                <a:cubicBezTo>
                  <a:pt x="3" y="77"/>
                  <a:pt x="3" y="77"/>
                  <a:pt x="3" y="77"/>
                </a:cubicBezTo>
                <a:close/>
                <a:moveTo>
                  <a:pt x="209" y="83"/>
                </a:moveTo>
                <a:cubicBezTo>
                  <a:pt x="209" y="83"/>
                  <a:pt x="208" y="83"/>
                  <a:pt x="209" y="83"/>
                </a:cubicBezTo>
                <a:close/>
                <a:moveTo>
                  <a:pt x="207" y="92"/>
                </a:moveTo>
                <a:cubicBezTo>
                  <a:pt x="207" y="93"/>
                  <a:pt x="207" y="92"/>
                  <a:pt x="207" y="92"/>
                </a:cubicBezTo>
                <a:close/>
                <a:moveTo>
                  <a:pt x="4" y="93"/>
                </a:moveTo>
                <a:cubicBezTo>
                  <a:pt x="4" y="93"/>
                  <a:pt x="4" y="93"/>
                  <a:pt x="4" y="93"/>
                </a:cubicBezTo>
                <a:close/>
                <a:moveTo>
                  <a:pt x="3" y="94"/>
                </a:moveTo>
                <a:cubicBezTo>
                  <a:pt x="4" y="94"/>
                  <a:pt x="3" y="94"/>
                  <a:pt x="3" y="94"/>
                </a:cubicBezTo>
                <a:close/>
                <a:moveTo>
                  <a:pt x="3" y="94"/>
                </a:moveTo>
                <a:cubicBezTo>
                  <a:pt x="3" y="94"/>
                  <a:pt x="3" y="94"/>
                  <a:pt x="3" y="94"/>
                </a:cubicBezTo>
                <a:close/>
                <a:moveTo>
                  <a:pt x="3" y="95"/>
                </a:moveTo>
                <a:cubicBezTo>
                  <a:pt x="3" y="95"/>
                  <a:pt x="3" y="95"/>
                  <a:pt x="3" y="95"/>
                </a:cubicBezTo>
                <a:close/>
                <a:moveTo>
                  <a:pt x="3" y="95"/>
                </a:moveTo>
                <a:cubicBezTo>
                  <a:pt x="3" y="95"/>
                  <a:pt x="2" y="95"/>
                  <a:pt x="3" y="95"/>
                </a:cubicBezTo>
                <a:close/>
                <a:moveTo>
                  <a:pt x="209" y="97"/>
                </a:moveTo>
                <a:cubicBezTo>
                  <a:pt x="209" y="98"/>
                  <a:pt x="208" y="97"/>
                  <a:pt x="209" y="97"/>
                </a:cubicBezTo>
                <a:close/>
                <a:moveTo>
                  <a:pt x="2" y="99"/>
                </a:moveTo>
                <a:cubicBezTo>
                  <a:pt x="2" y="100"/>
                  <a:pt x="2" y="98"/>
                  <a:pt x="2" y="99"/>
                </a:cubicBezTo>
                <a:close/>
                <a:moveTo>
                  <a:pt x="2" y="103"/>
                </a:moveTo>
                <a:cubicBezTo>
                  <a:pt x="2" y="103"/>
                  <a:pt x="2" y="103"/>
                  <a:pt x="2" y="103"/>
                </a:cubicBezTo>
                <a:close/>
                <a:moveTo>
                  <a:pt x="207" y="105"/>
                </a:moveTo>
                <a:cubicBezTo>
                  <a:pt x="207" y="105"/>
                  <a:pt x="207" y="104"/>
                  <a:pt x="207" y="105"/>
                </a:cubicBezTo>
                <a:close/>
                <a:moveTo>
                  <a:pt x="2" y="106"/>
                </a:moveTo>
                <a:cubicBezTo>
                  <a:pt x="2" y="106"/>
                  <a:pt x="1" y="106"/>
                  <a:pt x="2" y="106"/>
                </a:cubicBezTo>
                <a:close/>
                <a:moveTo>
                  <a:pt x="4" y="112"/>
                </a:moveTo>
                <a:cubicBezTo>
                  <a:pt x="4" y="113"/>
                  <a:pt x="4" y="112"/>
                  <a:pt x="4" y="112"/>
                </a:cubicBezTo>
                <a:close/>
                <a:moveTo>
                  <a:pt x="5" y="112"/>
                </a:moveTo>
                <a:cubicBezTo>
                  <a:pt x="5" y="113"/>
                  <a:pt x="5" y="112"/>
                  <a:pt x="5" y="112"/>
                </a:cubicBezTo>
                <a:close/>
                <a:moveTo>
                  <a:pt x="3" y="113"/>
                </a:moveTo>
                <a:cubicBezTo>
                  <a:pt x="4" y="113"/>
                  <a:pt x="3" y="113"/>
                  <a:pt x="3" y="113"/>
                </a:cubicBezTo>
                <a:close/>
                <a:moveTo>
                  <a:pt x="4" y="113"/>
                </a:moveTo>
                <a:cubicBezTo>
                  <a:pt x="4" y="113"/>
                  <a:pt x="4" y="113"/>
                  <a:pt x="4" y="113"/>
                </a:cubicBezTo>
                <a:close/>
                <a:moveTo>
                  <a:pt x="3" y="114"/>
                </a:moveTo>
                <a:cubicBezTo>
                  <a:pt x="4" y="114"/>
                  <a:pt x="3" y="114"/>
                  <a:pt x="3" y="114"/>
                </a:cubicBezTo>
                <a:close/>
                <a:moveTo>
                  <a:pt x="207" y="115"/>
                </a:moveTo>
                <a:cubicBezTo>
                  <a:pt x="208" y="116"/>
                  <a:pt x="208" y="114"/>
                  <a:pt x="207" y="115"/>
                </a:cubicBezTo>
                <a:close/>
                <a:moveTo>
                  <a:pt x="3" y="115"/>
                </a:moveTo>
                <a:cubicBezTo>
                  <a:pt x="3" y="115"/>
                  <a:pt x="3" y="115"/>
                  <a:pt x="3" y="115"/>
                </a:cubicBezTo>
                <a:close/>
                <a:moveTo>
                  <a:pt x="3" y="116"/>
                </a:moveTo>
                <a:cubicBezTo>
                  <a:pt x="3" y="116"/>
                  <a:pt x="2" y="116"/>
                  <a:pt x="3" y="116"/>
                </a:cubicBezTo>
                <a:close/>
                <a:moveTo>
                  <a:pt x="3" y="117"/>
                </a:moveTo>
                <a:cubicBezTo>
                  <a:pt x="3" y="117"/>
                  <a:pt x="2" y="117"/>
                  <a:pt x="3" y="117"/>
                </a:cubicBezTo>
                <a:close/>
                <a:moveTo>
                  <a:pt x="2" y="118"/>
                </a:moveTo>
                <a:cubicBezTo>
                  <a:pt x="2" y="118"/>
                  <a:pt x="2" y="118"/>
                  <a:pt x="2" y="118"/>
                </a:cubicBezTo>
                <a:close/>
                <a:moveTo>
                  <a:pt x="208" y="130"/>
                </a:moveTo>
                <a:cubicBezTo>
                  <a:pt x="208" y="130"/>
                  <a:pt x="208" y="130"/>
                  <a:pt x="208" y="130"/>
                </a:cubicBezTo>
                <a:close/>
                <a:moveTo>
                  <a:pt x="208" y="131"/>
                </a:moveTo>
                <a:cubicBezTo>
                  <a:pt x="208" y="131"/>
                  <a:pt x="208" y="131"/>
                  <a:pt x="208" y="131"/>
                </a:cubicBezTo>
                <a:close/>
                <a:moveTo>
                  <a:pt x="4" y="132"/>
                </a:moveTo>
                <a:cubicBezTo>
                  <a:pt x="4" y="132"/>
                  <a:pt x="4" y="132"/>
                  <a:pt x="4" y="132"/>
                </a:cubicBezTo>
                <a:close/>
                <a:moveTo>
                  <a:pt x="4" y="133"/>
                </a:moveTo>
                <a:cubicBezTo>
                  <a:pt x="4" y="133"/>
                  <a:pt x="4" y="132"/>
                  <a:pt x="4" y="133"/>
                </a:cubicBezTo>
                <a:close/>
                <a:moveTo>
                  <a:pt x="209" y="134"/>
                </a:moveTo>
                <a:cubicBezTo>
                  <a:pt x="209" y="134"/>
                  <a:pt x="209" y="134"/>
                  <a:pt x="209" y="134"/>
                </a:cubicBezTo>
                <a:close/>
                <a:moveTo>
                  <a:pt x="3" y="135"/>
                </a:moveTo>
                <a:cubicBezTo>
                  <a:pt x="3" y="135"/>
                  <a:pt x="3" y="135"/>
                  <a:pt x="3" y="135"/>
                </a:cubicBezTo>
                <a:close/>
                <a:moveTo>
                  <a:pt x="203" y="148"/>
                </a:moveTo>
                <a:cubicBezTo>
                  <a:pt x="203" y="148"/>
                  <a:pt x="203" y="148"/>
                  <a:pt x="203" y="148"/>
                </a:cubicBezTo>
                <a:close/>
                <a:moveTo>
                  <a:pt x="149" y="165"/>
                </a:moveTo>
                <a:cubicBezTo>
                  <a:pt x="150" y="166"/>
                  <a:pt x="150" y="164"/>
                  <a:pt x="149" y="165"/>
                </a:cubicBezTo>
                <a:close/>
                <a:moveTo>
                  <a:pt x="136" y="173"/>
                </a:moveTo>
                <a:cubicBezTo>
                  <a:pt x="137" y="174"/>
                  <a:pt x="135" y="172"/>
                  <a:pt x="136" y="173"/>
                </a:cubicBezTo>
                <a:close/>
                <a:moveTo>
                  <a:pt x="137" y="173"/>
                </a:moveTo>
                <a:cubicBezTo>
                  <a:pt x="137" y="174"/>
                  <a:pt x="137" y="173"/>
                  <a:pt x="137" y="173"/>
                </a:cubicBezTo>
                <a:close/>
                <a:moveTo>
                  <a:pt x="137" y="174"/>
                </a:moveTo>
                <a:cubicBezTo>
                  <a:pt x="137" y="174"/>
                  <a:pt x="136" y="174"/>
                  <a:pt x="137" y="174"/>
                </a:cubicBezTo>
                <a:close/>
                <a:moveTo>
                  <a:pt x="159" y="188"/>
                </a:moveTo>
                <a:cubicBezTo>
                  <a:pt x="159" y="189"/>
                  <a:pt x="159" y="188"/>
                  <a:pt x="159" y="188"/>
                </a:cubicBezTo>
                <a:close/>
              </a:path>
            </a:pathLst>
          </a:custGeom>
          <a:solidFill>
            <a:schemeClr val="accent6">
              <a:alpha val="30980"/>
            </a:schemeClr>
          </a:solidFill>
          <a:ln>
            <a:noFill/>
          </a:ln>
        </p:spPr>
        <p:txBody>
          <a:bodyPr spcFirstLastPara="1" wrap="square" lIns="96750" tIns="48375" rIns="96750" bIns="48375"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100" b="0" i="0" u="none" strike="noStrike" cap="none" dirty="0">
                <a:solidFill>
                  <a:srgbClr val="000000"/>
                </a:solidFill>
                <a:latin typeface="Arial"/>
                <a:ea typeface="Arial"/>
                <a:cs typeface="Arial"/>
                <a:sym typeface="Arial"/>
              </a:rPr>
              <a:t>“</a:t>
            </a:r>
            <a:r>
              <a:rPr lang="en-US" sz="1100" dirty="0"/>
              <a:t>They need to think about the products they deliver as software products and not as one and done</a:t>
            </a:r>
            <a:r>
              <a:rPr lang="en-US" sz="1100" b="0" i="0" u="none" strike="noStrike" cap="none" dirty="0">
                <a:solidFill>
                  <a:srgbClr val="000000"/>
                </a:solidFill>
                <a:latin typeface="Arial"/>
                <a:ea typeface="Arial"/>
                <a:cs typeface="Arial"/>
                <a:sym typeface="Arial"/>
              </a:rPr>
              <a:t>.” (IT)</a:t>
            </a:r>
            <a:endParaRPr sz="11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50"/>
              <a:buFont typeface="Arial"/>
              <a:buNone/>
            </a:pPr>
            <a:endParaRPr sz="1100" b="0" i="0" u="none" strike="noStrike" cap="none" dirty="0">
              <a:solidFill>
                <a:srgbClr val="000000"/>
              </a:solidFill>
              <a:latin typeface="Arial"/>
              <a:ea typeface="Arial"/>
              <a:cs typeface="Arial"/>
              <a:sym typeface="Arial"/>
            </a:endParaRPr>
          </a:p>
        </p:txBody>
      </p:sp>
      <p:sp>
        <p:nvSpPr>
          <p:cNvPr id="441" name="Google Shape;441;ge9285175ea_0_106"/>
          <p:cNvSpPr/>
          <p:nvPr/>
        </p:nvSpPr>
        <p:spPr>
          <a:xfrm>
            <a:off x="4817996" y="1942019"/>
            <a:ext cx="1905450" cy="1236100"/>
          </a:xfrm>
          <a:custGeom>
            <a:avLst/>
            <a:gdLst/>
            <a:ahLst/>
            <a:cxnLst/>
            <a:rect l="l" t="t" r="r" b="b"/>
            <a:pathLst>
              <a:path w="211" h="190" extrusionOk="0">
                <a:moveTo>
                  <a:pt x="124" y="1"/>
                </a:moveTo>
                <a:cubicBezTo>
                  <a:pt x="125" y="1"/>
                  <a:pt x="124" y="1"/>
                  <a:pt x="124" y="1"/>
                </a:cubicBezTo>
                <a:cubicBezTo>
                  <a:pt x="132" y="0"/>
                  <a:pt x="142" y="2"/>
                  <a:pt x="154" y="1"/>
                </a:cubicBezTo>
                <a:cubicBezTo>
                  <a:pt x="154" y="1"/>
                  <a:pt x="153" y="1"/>
                  <a:pt x="153" y="1"/>
                </a:cubicBezTo>
                <a:cubicBezTo>
                  <a:pt x="154" y="1"/>
                  <a:pt x="154" y="1"/>
                  <a:pt x="154" y="2"/>
                </a:cubicBezTo>
                <a:cubicBezTo>
                  <a:pt x="154" y="1"/>
                  <a:pt x="155" y="1"/>
                  <a:pt x="155" y="2"/>
                </a:cubicBezTo>
                <a:cubicBezTo>
                  <a:pt x="156" y="1"/>
                  <a:pt x="165" y="0"/>
                  <a:pt x="166" y="3"/>
                </a:cubicBezTo>
                <a:cubicBezTo>
                  <a:pt x="167" y="1"/>
                  <a:pt x="170" y="4"/>
                  <a:pt x="171" y="3"/>
                </a:cubicBezTo>
                <a:cubicBezTo>
                  <a:pt x="172" y="3"/>
                  <a:pt x="172" y="4"/>
                  <a:pt x="174" y="3"/>
                </a:cubicBezTo>
                <a:cubicBezTo>
                  <a:pt x="174" y="2"/>
                  <a:pt x="172" y="4"/>
                  <a:pt x="172" y="3"/>
                </a:cubicBezTo>
                <a:cubicBezTo>
                  <a:pt x="171" y="3"/>
                  <a:pt x="175" y="2"/>
                  <a:pt x="175" y="3"/>
                </a:cubicBezTo>
                <a:cubicBezTo>
                  <a:pt x="176" y="2"/>
                  <a:pt x="179" y="3"/>
                  <a:pt x="180" y="2"/>
                </a:cubicBezTo>
                <a:cubicBezTo>
                  <a:pt x="181" y="2"/>
                  <a:pt x="188" y="2"/>
                  <a:pt x="188" y="4"/>
                </a:cubicBezTo>
                <a:cubicBezTo>
                  <a:pt x="189" y="3"/>
                  <a:pt x="189" y="4"/>
                  <a:pt x="189" y="4"/>
                </a:cubicBezTo>
                <a:cubicBezTo>
                  <a:pt x="191" y="4"/>
                  <a:pt x="192" y="5"/>
                  <a:pt x="195" y="4"/>
                </a:cubicBezTo>
                <a:cubicBezTo>
                  <a:pt x="194" y="5"/>
                  <a:pt x="195" y="5"/>
                  <a:pt x="194" y="6"/>
                </a:cubicBezTo>
                <a:cubicBezTo>
                  <a:pt x="196" y="8"/>
                  <a:pt x="202" y="6"/>
                  <a:pt x="202" y="8"/>
                </a:cubicBezTo>
                <a:cubicBezTo>
                  <a:pt x="202" y="8"/>
                  <a:pt x="202" y="8"/>
                  <a:pt x="203" y="8"/>
                </a:cubicBezTo>
                <a:cubicBezTo>
                  <a:pt x="203" y="8"/>
                  <a:pt x="203" y="8"/>
                  <a:pt x="202" y="8"/>
                </a:cubicBezTo>
                <a:cubicBezTo>
                  <a:pt x="204" y="9"/>
                  <a:pt x="205" y="11"/>
                  <a:pt x="207" y="12"/>
                </a:cubicBezTo>
                <a:cubicBezTo>
                  <a:pt x="206" y="13"/>
                  <a:pt x="207" y="13"/>
                  <a:pt x="208" y="14"/>
                </a:cubicBezTo>
                <a:cubicBezTo>
                  <a:pt x="207" y="16"/>
                  <a:pt x="207" y="17"/>
                  <a:pt x="208" y="19"/>
                </a:cubicBezTo>
                <a:cubicBezTo>
                  <a:pt x="208" y="19"/>
                  <a:pt x="208" y="19"/>
                  <a:pt x="207" y="19"/>
                </a:cubicBezTo>
                <a:cubicBezTo>
                  <a:pt x="207" y="20"/>
                  <a:pt x="208" y="21"/>
                  <a:pt x="207" y="22"/>
                </a:cubicBezTo>
                <a:cubicBezTo>
                  <a:pt x="210" y="24"/>
                  <a:pt x="209" y="27"/>
                  <a:pt x="209" y="30"/>
                </a:cubicBezTo>
                <a:cubicBezTo>
                  <a:pt x="207" y="29"/>
                  <a:pt x="208" y="31"/>
                  <a:pt x="207" y="32"/>
                </a:cubicBezTo>
                <a:cubicBezTo>
                  <a:pt x="208" y="32"/>
                  <a:pt x="207" y="32"/>
                  <a:pt x="207" y="33"/>
                </a:cubicBezTo>
                <a:cubicBezTo>
                  <a:pt x="208" y="33"/>
                  <a:pt x="209" y="35"/>
                  <a:pt x="209" y="37"/>
                </a:cubicBezTo>
                <a:cubicBezTo>
                  <a:pt x="209" y="38"/>
                  <a:pt x="208" y="37"/>
                  <a:pt x="208" y="38"/>
                </a:cubicBezTo>
                <a:cubicBezTo>
                  <a:pt x="208" y="37"/>
                  <a:pt x="207" y="40"/>
                  <a:pt x="207" y="38"/>
                </a:cubicBezTo>
                <a:cubicBezTo>
                  <a:pt x="206" y="38"/>
                  <a:pt x="207" y="40"/>
                  <a:pt x="208" y="39"/>
                </a:cubicBezTo>
                <a:cubicBezTo>
                  <a:pt x="207" y="40"/>
                  <a:pt x="207" y="41"/>
                  <a:pt x="208" y="42"/>
                </a:cubicBezTo>
                <a:cubicBezTo>
                  <a:pt x="208" y="42"/>
                  <a:pt x="207" y="42"/>
                  <a:pt x="206" y="42"/>
                </a:cubicBezTo>
                <a:cubicBezTo>
                  <a:pt x="206" y="43"/>
                  <a:pt x="207" y="43"/>
                  <a:pt x="207" y="42"/>
                </a:cubicBezTo>
                <a:cubicBezTo>
                  <a:pt x="207" y="45"/>
                  <a:pt x="208" y="46"/>
                  <a:pt x="207" y="48"/>
                </a:cubicBezTo>
                <a:cubicBezTo>
                  <a:pt x="206" y="48"/>
                  <a:pt x="207" y="50"/>
                  <a:pt x="206" y="49"/>
                </a:cubicBezTo>
                <a:cubicBezTo>
                  <a:pt x="206" y="49"/>
                  <a:pt x="206" y="50"/>
                  <a:pt x="205" y="50"/>
                </a:cubicBezTo>
                <a:cubicBezTo>
                  <a:pt x="208" y="51"/>
                  <a:pt x="206" y="55"/>
                  <a:pt x="209" y="56"/>
                </a:cubicBezTo>
                <a:cubicBezTo>
                  <a:pt x="208" y="56"/>
                  <a:pt x="208" y="56"/>
                  <a:pt x="208" y="56"/>
                </a:cubicBezTo>
                <a:cubicBezTo>
                  <a:pt x="210" y="59"/>
                  <a:pt x="208" y="61"/>
                  <a:pt x="209" y="65"/>
                </a:cubicBezTo>
                <a:cubicBezTo>
                  <a:pt x="209" y="66"/>
                  <a:pt x="209" y="65"/>
                  <a:pt x="208" y="65"/>
                </a:cubicBezTo>
                <a:cubicBezTo>
                  <a:pt x="208" y="65"/>
                  <a:pt x="209" y="65"/>
                  <a:pt x="209" y="66"/>
                </a:cubicBezTo>
                <a:cubicBezTo>
                  <a:pt x="208" y="65"/>
                  <a:pt x="208" y="67"/>
                  <a:pt x="209" y="68"/>
                </a:cubicBezTo>
                <a:cubicBezTo>
                  <a:pt x="208" y="68"/>
                  <a:pt x="208" y="68"/>
                  <a:pt x="208" y="67"/>
                </a:cubicBezTo>
                <a:cubicBezTo>
                  <a:pt x="207" y="68"/>
                  <a:pt x="209" y="69"/>
                  <a:pt x="209" y="70"/>
                </a:cubicBezTo>
                <a:cubicBezTo>
                  <a:pt x="207" y="74"/>
                  <a:pt x="210" y="77"/>
                  <a:pt x="209" y="82"/>
                </a:cubicBezTo>
                <a:cubicBezTo>
                  <a:pt x="211" y="81"/>
                  <a:pt x="208" y="82"/>
                  <a:pt x="210" y="82"/>
                </a:cubicBezTo>
                <a:cubicBezTo>
                  <a:pt x="209" y="83"/>
                  <a:pt x="209" y="83"/>
                  <a:pt x="209" y="83"/>
                </a:cubicBezTo>
                <a:cubicBezTo>
                  <a:pt x="209" y="84"/>
                  <a:pt x="209" y="86"/>
                  <a:pt x="209" y="87"/>
                </a:cubicBezTo>
                <a:cubicBezTo>
                  <a:pt x="209" y="88"/>
                  <a:pt x="209" y="88"/>
                  <a:pt x="209" y="89"/>
                </a:cubicBezTo>
                <a:cubicBezTo>
                  <a:pt x="209" y="89"/>
                  <a:pt x="209" y="89"/>
                  <a:pt x="209" y="89"/>
                </a:cubicBezTo>
                <a:cubicBezTo>
                  <a:pt x="209" y="89"/>
                  <a:pt x="209" y="90"/>
                  <a:pt x="208" y="90"/>
                </a:cubicBezTo>
                <a:cubicBezTo>
                  <a:pt x="208" y="92"/>
                  <a:pt x="208" y="93"/>
                  <a:pt x="207" y="94"/>
                </a:cubicBezTo>
                <a:cubicBezTo>
                  <a:pt x="207" y="94"/>
                  <a:pt x="208" y="94"/>
                  <a:pt x="208" y="94"/>
                </a:cubicBezTo>
                <a:cubicBezTo>
                  <a:pt x="209" y="94"/>
                  <a:pt x="208" y="95"/>
                  <a:pt x="209" y="95"/>
                </a:cubicBezTo>
                <a:cubicBezTo>
                  <a:pt x="209" y="98"/>
                  <a:pt x="210" y="100"/>
                  <a:pt x="210" y="102"/>
                </a:cubicBezTo>
                <a:cubicBezTo>
                  <a:pt x="210" y="103"/>
                  <a:pt x="209" y="103"/>
                  <a:pt x="209" y="104"/>
                </a:cubicBezTo>
                <a:cubicBezTo>
                  <a:pt x="208" y="104"/>
                  <a:pt x="208" y="103"/>
                  <a:pt x="208" y="103"/>
                </a:cubicBezTo>
                <a:cubicBezTo>
                  <a:pt x="208" y="104"/>
                  <a:pt x="209" y="107"/>
                  <a:pt x="209" y="106"/>
                </a:cubicBezTo>
                <a:cubicBezTo>
                  <a:pt x="210" y="106"/>
                  <a:pt x="210" y="107"/>
                  <a:pt x="210" y="107"/>
                </a:cubicBezTo>
                <a:cubicBezTo>
                  <a:pt x="209" y="107"/>
                  <a:pt x="209" y="112"/>
                  <a:pt x="209" y="114"/>
                </a:cubicBezTo>
                <a:cubicBezTo>
                  <a:pt x="208" y="113"/>
                  <a:pt x="209" y="114"/>
                  <a:pt x="208" y="114"/>
                </a:cubicBezTo>
                <a:cubicBezTo>
                  <a:pt x="208" y="114"/>
                  <a:pt x="208" y="114"/>
                  <a:pt x="208" y="114"/>
                </a:cubicBezTo>
                <a:cubicBezTo>
                  <a:pt x="208" y="114"/>
                  <a:pt x="208" y="114"/>
                  <a:pt x="208" y="114"/>
                </a:cubicBezTo>
                <a:cubicBezTo>
                  <a:pt x="208" y="115"/>
                  <a:pt x="208" y="115"/>
                  <a:pt x="208" y="116"/>
                </a:cubicBezTo>
                <a:cubicBezTo>
                  <a:pt x="208" y="115"/>
                  <a:pt x="209" y="115"/>
                  <a:pt x="209" y="115"/>
                </a:cubicBezTo>
                <a:cubicBezTo>
                  <a:pt x="209" y="118"/>
                  <a:pt x="209" y="126"/>
                  <a:pt x="209" y="128"/>
                </a:cubicBezTo>
                <a:cubicBezTo>
                  <a:pt x="208" y="127"/>
                  <a:pt x="208" y="128"/>
                  <a:pt x="208" y="128"/>
                </a:cubicBezTo>
                <a:cubicBezTo>
                  <a:pt x="209" y="128"/>
                  <a:pt x="208" y="128"/>
                  <a:pt x="208" y="129"/>
                </a:cubicBezTo>
                <a:cubicBezTo>
                  <a:pt x="209" y="128"/>
                  <a:pt x="208" y="134"/>
                  <a:pt x="210" y="133"/>
                </a:cubicBezTo>
                <a:cubicBezTo>
                  <a:pt x="210" y="134"/>
                  <a:pt x="210" y="134"/>
                  <a:pt x="210" y="134"/>
                </a:cubicBezTo>
                <a:cubicBezTo>
                  <a:pt x="211" y="134"/>
                  <a:pt x="210" y="135"/>
                  <a:pt x="209" y="134"/>
                </a:cubicBezTo>
                <a:cubicBezTo>
                  <a:pt x="210" y="137"/>
                  <a:pt x="210" y="145"/>
                  <a:pt x="207" y="146"/>
                </a:cubicBezTo>
                <a:cubicBezTo>
                  <a:pt x="206" y="146"/>
                  <a:pt x="207" y="147"/>
                  <a:pt x="207" y="147"/>
                </a:cubicBezTo>
                <a:cubicBezTo>
                  <a:pt x="207" y="148"/>
                  <a:pt x="207" y="146"/>
                  <a:pt x="206" y="146"/>
                </a:cubicBezTo>
                <a:cubicBezTo>
                  <a:pt x="205" y="148"/>
                  <a:pt x="203" y="148"/>
                  <a:pt x="202" y="149"/>
                </a:cubicBezTo>
                <a:cubicBezTo>
                  <a:pt x="201" y="149"/>
                  <a:pt x="201" y="148"/>
                  <a:pt x="201" y="148"/>
                </a:cubicBezTo>
                <a:cubicBezTo>
                  <a:pt x="200" y="149"/>
                  <a:pt x="200" y="149"/>
                  <a:pt x="198" y="149"/>
                </a:cubicBezTo>
                <a:cubicBezTo>
                  <a:pt x="199" y="150"/>
                  <a:pt x="197" y="150"/>
                  <a:pt x="196" y="150"/>
                </a:cubicBezTo>
                <a:cubicBezTo>
                  <a:pt x="196" y="150"/>
                  <a:pt x="196" y="151"/>
                  <a:pt x="196" y="151"/>
                </a:cubicBezTo>
                <a:cubicBezTo>
                  <a:pt x="191" y="151"/>
                  <a:pt x="182" y="154"/>
                  <a:pt x="179" y="150"/>
                </a:cubicBezTo>
                <a:cubicBezTo>
                  <a:pt x="178" y="151"/>
                  <a:pt x="177" y="152"/>
                  <a:pt x="176" y="151"/>
                </a:cubicBezTo>
                <a:cubicBezTo>
                  <a:pt x="176" y="151"/>
                  <a:pt x="176" y="151"/>
                  <a:pt x="176" y="151"/>
                </a:cubicBezTo>
                <a:cubicBezTo>
                  <a:pt x="176" y="152"/>
                  <a:pt x="174" y="150"/>
                  <a:pt x="173" y="152"/>
                </a:cubicBezTo>
                <a:cubicBezTo>
                  <a:pt x="173" y="151"/>
                  <a:pt x="173" y="151"/>
                  <a:pt x="173" y="151"/>
                </a:cubicBezTo>
                <a:cubicBezTo>
                  <a:pt x="173" y="151"/>
                  <a:pt x="172" y="151"/>
                  <a:pt x="172" y="151"/>
                </a:cubicBezTo>
                <a:cubicBezTo>
                  <a:pt x="173" y="152"/>
                  <a:pt x="170" y="153"/>
                  <a:pt x="169" y="152"/>
                </a:cubicBezTo>
                <a:cubicBezTo>
                  <a:pt x="170" y="153"/>
                  <a:pt x="168" y="153"/>
                  <a:pt x="167" y="153"/>
                </a:cubicBezTo>
                <a:cubicBezTo>
                  <a:pt x="167" y="152"/>
                  <a:pt x="166" y="152"/>
                  <a:pt x="166" y="151"/>
                </a:cubicBezTo>
                <a:cubicBezTo>
                  <a:pt x="165" y="152"/>
                  <a:pt x="166" y="153"/>
                  <a:pt x="165" y="152"/>
                </a:cubicBezTo>
                <a:cubicBezTo>
                  <a:pt x="162" y="155"/>
                  <a:pt x="150" y="151"/>
                  <a:pt x="146" y="155"/>
                </a:cubicBezTo>
                <a:cubicBezTo>
                  <a:pt x="147" y="156"/>
                  <a:pt x="147" y="156"/>
                  <a:pt x="146" y="156"/>
                </a:cubicBezTo>
                <a:cubicBezTo>
                  <a:pt x="146" y="157"/>
                  <a:pt x="147" y="157"/>
                  <a:pt x="146" y="158"/>
                </a:cubicBezTo>
                <a:cubicBezTo>
                  <a:pt x="147" y="158"/>
                  <a:pt x="147" y="158"/>
                  <a:pt x="147" y="160"/>
                </a:cubicBezTo>
                <a:cubicBezTo>
                  <a:pt x="147" y="160"/>
                  <a:pt x="147" y="159"/>
                  <a:pt x="146" y="159"/>
                </a:cubicBezTo>
                <a:cubicBezTo>
                  <a:pt x="146" y="160"/>
                  <a:pt x="149" y="162"/>
                  <a:pt x="147" y="161"/>
                </a:cubicBezTo>
                <a:cubicBezTo>
                  <a:pt x="150" y="163"/>
                  <a:pt x="151" y="168"/>
                  <a:pt x="152" y="170"/>
                </a:cubicBezTo>
                <a:cubicBezTo>
                  <a:pt x="152" y="171"/>
                  <a:pt x="152" y="170"/>
                  <a:pt x="151" y="171"/>
                </a:cubicBezTo>
                <a:cubicBezTo>
                  <a:pt x="151" y="171"/>
                  <a:pt x="153" y="173"/>
                  <a:pt x="151" y="173"/>
                </a:cubicBezTo>
                <a:cubicBezTo>
                  <a:pt x="152" y="173"/>
                  <a:pt x="152" y="173"/>
                  <a:pt x="152" y="173"/>
                </a:cubicBezTo>
                <a:cubicBezTo>
                  <a:pt x="152" y="173"/>
                  <a:pt x="152" y="173"/>
                  <a:pt x="152" y="173"/>
                </a:cubicBezTo>
                <a:cubicBezTo>
                  <a:pt x="153" y="173"/>
                  <a:pt x="153" y="173"/>
                  <a:pt x="153" y="174"/>
                </a:cubicBezTo>
                <a:cubicBezTo>
                  <a:pt x="153" y="174"/>
                  <a:pt x="153" y="173"/>
                  <a:pt x="154" y="173"/>
                </a:cubicBezTo>
                <a:cubicBezTo>
                  <a:pt x="156" y="175"/>
                  <a:pt x="155" y="177"/>
                  <a:pt x="156" y="180"/>
                </a:cubicBezTo>
                <a:cubicBezTo>
                  <a:pt x="156" y="180"/>
                  <a:pt x="156" y="180"/>
                  <a:pt x="155" y="180"/>
                </a:cubicBezTo>
                <a:cubicBezTo>
                  <a:pt x="157" y="181"/>
                  <a:pt x="159" y="183"/>
                  <a:pt x="158" y="185"/>
                </a:cubicBezTo>
                <a:cubicBezTo>
                  <a:pt x="159" y="185"/>
                  <a:pt x="159" y="188"/>
                  <a:pt x="160" y="188"/>
                </a:cubicBezTo>
                <a:cubicBezTo>
                  <a:pt x="159" y="189"/>
                  <a:pt x="159" y="189"/>
                  <a:pt x="158" y="189"/>
                </a:cubicBezTo>
                <a:cubicBezTo>
                  <a:pt x="158" y="189"/>
                  <a:pt x="158" y="189"/>
                  <a:pt x="158" y="189"/>
                </a:cubicBezTo>
                <a:cubicBezTo>
                  <a:pt x="153" y="190"/>
                  <a:pt x="151" y="185"/>
                  <a:pt x="148" y="184"/>
                </a:cubicBezTo>
                <a:cubicBezTo>
                  <a:pt x="148" y="184"/>
                  <a:pt x="148" y="183"/>
                  <a:pt x="147" y="182"/>
                </a:cubicBezTo>
                <a:cubicBezTo>
                  <a:pt x="147" y="183"/>
                  <a:pt x="147" y="183"/>
                  <a:pt x="148" y="183"/>
                </a:cubicBezTo>
                <a:cubicBezTo>
                  <a:pt x="148" y="183"/>
                  <a:pt x="147" y="182"/>
                  <a:pt x="147" y="182"/>
                </a:cubicBezTo>
                <a:cubicBezTo>
                  <a:pt x="143" y="182"/>
                  <a:pt x="141" y="178"/>
                  <a:pt x="138" y="177"/>
                </a:cubicBezTo>
                <a:cubicBezTo>
                  <a:pt x="138" y="177"/>
                  <a:pt x="139" y="176"/>
                  <a:pt x="137" y="177"/>
                </a:cubicBezTo>
                <a:cubicBezTo>
                  <a:pt x="138" y="176"/>
                  <a:pt x="137" y="174"/>
                  <a:pt x="136" y="174"/>
                </a:cubicBezTo>
                <a:cubicBezTo>
                  <a:pt x="136" y="173"/>
                  <a:pt x="135" y="174"/>
                  <a:pt x="136" y="173"/>
                </a:cubicBezTo>
                <a:cubicBezTo>
                  <a:pt x="135" y="173"/>
                  <a:pt x="134" y="171"/>
                  <a:pt x="133" y="171"/>
                </a:cubicBezTo>
                <a:cubicBezTo>
                  <a:pt x="132" y="172"/>
                  <a:pt x="131" y="171"/>
                  <a:pt x="130" y="172"/>
                </a:cubicBezTo>
                <a:cubicBezTo>
                  <a:pt x="127" y="170"/>
                  <a:pt x="123" y="167"/>
                  <a:pt x="121" y="165"/>
                </a:cubicBezTo>
                <a:cubicBezTo>
                  <a:pt x="120" y="165"/>
                  <a:pt x="121" y="165"/>
                  <a:pt x="121" y="165"/>
                </a:cubicBezTo>
                <a:cubicBezTo>
                  <a:pt x="119" y="163"/>
                  <a:pt x="115" y="160"/>
                  <a:pt x="112" y="157"/>
                </a:cubicBezTo>
                <a:cubicBezTo>
                  <a:pt x="109" y="158"/>
                  <a:pt x="106" y="156"/>
                  <a:pt x="104" y="154"/>
                </a:cubicBezTo>
                <a:cubicBezTo>
                  <a:pt x="102" y="155"/>
                  <a:pt x="99" y="155"/>
                  <a:pt x="98" y="153"/>
                </a:cubicBezTo>
                <a:cubicBezTo>
                  <a:pt x="96" y="153"/>
                  <a:pt x="96" y="154"/>
                  <a:pt x="95" y="154"/>
                </a:cubicBezTo>
                <a:cubicBezTo>
                  <a:pt x="95" y="154"/>
                  <a:pt x="95" y="154"/>
                  <a:pt x="96" y="154"/>
                </a:cubicBezTo>
                <a:cubicBezTo>
                  <a:pt x="96" y="154"/>
                  <a:pt x="95" y="154"/>
                  <a:pt x="95" y="154"/>
                </a:cubicBezTo>
                <a:cubicBezTo>
                  <a:pt x="91" y="157"/>
                  <a:pt x="88" y="155"/>
                  <a:pt x="84" y="156"/>
                </a:cubicBezTo>
                <a:cubicBezTo>
                  <a:pt x="84" y="155"/>
                  <a:pt x="82" y="153"/>
                  <a:pt x="81" y="152"/>
                </a:cubicBezTo>
                <a:cubicBezTo>
                  <a:pt x="80" y="152"/>
                  <a:pt x="80" y="153"/>
                  <a:pt x="79" y="153"/>
                </a:cubicBezTo>
                <a:cubicBezTo>
                  <a:pt x="79" y="154"/>
                  <a:pt x="77" y="155"/>
                  <a:pt x="76" y="155"/>
                </a:cubicBezTo>
                <a:cubicBezTo>
                  <a:pt x="76" y="156"/>
                  <a:pt x="74" y="155"/>
                  <a:pt x="73" y="156"/>
                </a:cubicBezTo>
                <a:cubicBezTo>
                  <a:pt x="73" y="154"/>
                  <a:pt x="71" y="155"/>
                  <a:pt x="71" y="153"/>
                </a:cubicBezTo>
                <a:cubicBezTo>
                  <a:pt x="70" y="153"/>
                  <a:pt x="71" y="154"/>
                  <a:pt x="70" y="154"/>
                </a:cubicBezTo>
                <a:cubicBezTo>
                  <a:pt x="70" y="154"/>
                  <a:pt x="70" y="153"/>
                  <a:pt x="70" y="154"/>
                </a:cubicBezTo>
                <a:cubicBezTo>
                  <a:pt x="69" y="153"/>
                  <a:pt x="70" y="153"/>
                  <a:pt x="69" y="152"/>
                </a:cubicBezTo>
                <a:cubicBezTo>
                  <a:pt x="64" y="155"/>
                  <a:pt x="60" y="153"/>
                  <a:pt x="54" y="152"/>
                </a:cubicBezTo>
                <a:cubicBezTo>
                  <a:pt x="55" y="153"/>
                  <a:pt x="53" y="151"/>
                  <a:pt x="53" y="153"/>
                </a:cubicBezTo>
                <a:cubicBezTo>
                  <a:pt x="49" y="151"/>
                  <a:pt x="48" y="154"/>
                  <a:pt x="43" y="153"/>
                </a:cubicBezTo>
                <a:cubicBezTo>
                  <a:pt x="41" y="153"/>
                  <a:pt x="38" y="152"/>
                  <a:pt x="36" y="153"/>
                </a:cubicBezTo>
                <a:cubicBezTo>
                  <a:pt x="35" y="151"/>
                  <a:pt x="32" y="153"/>
                  <a:pt x="30" y="153"/>
                </a:cubicBezTo>
                <a:cubicBezTo>
                  <a:pt x="30" y="153"/>
                  <a:pt x="30" y="153"/>
                  <a:pt x="30" y="152"/>
                </a:cubicBezTo>
                <a:cubicBezTo>
                  <a:pt x="25" y="151"/>
                  <a:pt x="18" y="156"/>
                  <a:pt x="13" y="150"/>
                </a:cubicBezTo>
                <a:cubicBezTo>
                  <a:pt x="12" y="150"/>
                  <a:pt x="12" y="151"/>
                  <a:pt x="11" y="151"/>
                </a:cubicBezTo>
                <a:cubicBezTo>
                  <a:pt x="10" y="151"/>
                  <a:pt x="9" y="150"/>
                  <a:pt x="9" y="150"/>
                </a:cubicBezTo>
                <a:cubicBezTo>
                  <a:pt x="8" y="149"/>
                  <a:pt x="6" y="147"/>
                  <a:pt x="6" y="145"/>
                </a:cubicBezTo>
                <a:cubicBezTo>
                  <a:pt x="7" y="143"/>
                  <a:pt x="6" y="141"/>
                  <a:pt x="4" y="141"/>
                </a:cubicBezTo>
                <a:cubicBezTo>
                  <a:pt x="5" y="141"/>
                  <a:pt x="3" y="139"/>
                  <a:pt x="4" y="139"/>
                </a:cubicBezTo>
                <a:cubicBezTo>
                  <a:pt x="3" y="139"/>
                  <a:pt x="3" y="136"/>
                  <a:pt x="2" y="137"/>
                </a:cubicBezTo>
                <a:cubicBezTo>
                  <a:pt x="3" y="133"/>
                  <a:pt x="3" y="131"/>
                  <a:pt x="3" y="126"/>
                </a:cubicBezTo>
                <a:cubicBezTo>
                  <a:pt x="3" y="126"/>
                  <a:pt x="2" y="126"/>
                  <a:pt x="2" y="126"/>
                </a:cubicBezTo>
                <a:cubicBezTo>
                  <a:pt x="2" y="125"/>
                  <a:pt x="1" y="125"/>
                  <a:pt x="2" y="124"/>
                </a:cubicBezTo>
                <a:cubicBezTo>
                  <a:pt x="3" y="122"/>
                  <a:pt x="0" y="119"/>
                  <a:pt x="2" y="116"/>
                </a:cubicBezTo>
                <a:cubicBezTo>
                  <a:pt x="1" y="117"/>
                  <a:pt x="2" y="116"/>
                  <a:pt x="1" y="116"/>
                </a:cubicBezTo>
                <a:cubicBezTo>
                  <a:pt x="1" y="115"/>
                  <a:pt x="2" y="116"/>
                  <a:pt x="2" y="116"/>
                </a:cubicBezTo>
                <a:cubicBezTo>
                  <a:pt x="2" y="116"/>
                  <a:pt x="3" y="114"/>
                  <a:pt x="2" y="114"/>
                </a:cubicBezTo>
                <a:cubicBezTo>
                  <a:pt x="2" y="113"/>
                  <a:pt x="3" y="114"/>
                  <a:pt x="3" y="114"/>
                </a:cubicBezTo>
                <a:cubicBezTo>
                  <a:pt x="3" y="114"/>
                  <a:pt x="3" y="113"/>
                  <a:pt x="3" y="112"/>
                </a:cubicBezTo>
                <a:cubicBezTo>
                  <a:pt x="4" y="113"/>
                  <a:pt x="3" y="112"/>
                  <a:pt x="4" y="112"/>
                </a:cubicBezTo>
                <a:cubicBezTo>
                  <a:pt x="3" y="110"/>
                  <a:pt x="3" y="109"/>
                  <a:pt x="2" y="108"/>
                </a:cubicBezTo>
                <a:cubicBezTo>
                  <a:pt x="2" y="108"/>
                  <a:pt x="2" y="108"/>
                  <a:pt x="1" y="108"/>
                </a:cubicBezTo>
                <a:cubicBezTo>
                  <a:pt x="2" y="107"/>
                  <a:pt x="1" y="107"/>
                  <a:pt x="1" y="106"/>
                </a:cubicBezTo>
                <a:cubicBezTo>
                  <a:pt x="1" y="106"/>
                  <a:pt x="1" y="106"/>
                  <a:pt x="2" y="106"/>
                </a:cubicBezTo>
                <a:cubicBezTo>
                  <a:pt x="1" y="106"/>
                  <a:pt x="1" y="106"/>
                  <a:pt x="1" y="106"/>
                </a:cubicBezTo>
                <a:cubicBezTo>
                  <a:pt x="1" y="105"/>
                  <a:pt x="2" y="105"/>
                  <a:pt x="2" y="105"/>
                </a:cubicBezTo>
                <a:cubicBezTo>
                  <a:pt x="2" y="104"/>
                  <a:pt x="2" y="104"/>
                  <a:pt x="1" y="104"/>
                </a:cubicBezTo>
                <a:cubicBezTo>
                  <a:pt x="1" y="102"/>
                  <a:pt x="3" y="101"/>
                  <a:pt x="1" y="101"/>
                </a:cubicBezTo>
                <a:cubicBezTo>
                  <a:pt x="1" y="100"/>
                  <a:pt x="2" y="100"/>
                  <a:pt x="2" y="99"/>
                </a:cubicBezTo>
                <a:cubicBezTo>
                  <a:pt x="1" y="100"/>
                  <a:pt x="1" y="100"/>
                  <a:pt x="1" y="100"/>
                </a:cubicBezTo>
                <a:cubicBezTo>
                  <a:pt x="1" y="100"/>
                  <a:pt x="1" y="100"/>
                  <a:pt x="1" y="99"/>
                </a:cubicBezTo>
                <a:cubicBezTo>
                  <a:pt x="2" y="99"/>
                  <a:pt x="2" y="99"/>
                  <a:pt x="1" y="98"/>
                </a:cubicBezTo>
                <a:cubicBezTo>
                  <a:pt x="3" y="99"/>
                  <a:pt x="1" y="97"/>
                  <a:pt x="2" y="97"/>
                </a:cubicBezTo>
                <a:cubicBezTo>
                  <a:pt x="2" y="97"/>
                  <a:pt x="2" y="97"/>
                  <a:pt x="2" y="97"/>
                </a:cubicBezTo>
                <a:cubicBezTo>
                  <a:pt x="3" y="96"/>
                  <a:pt x="1" y="96"/>
                  <a:pt x="3" y="96"/>
                </a:cubicBezTo>
                <a:cubicBezTo>
                  <a:pt x="2" y="95"/>
                  <a:pt x="3" y="94"/>
                  <a:pt x="2" y="94"/>
                </a:cubicBezTo>
                <a:cubicBezTo>
                  <a:pt x="3" y="94"/>
                  <a:pt x="2" y="93"/>
                  <a:pt x="3" y="93"/>
                </a:cubicBezTo>
                <a:cubicBezTo>
                  <a:pt x="3" y="93"/>
                  <a:pt x="3" y="91"/>
                  <a:pt x="3" y="92"/>
                </a:cubicBezTo>
                <a:cubicBezTo>
                  <a:pt x="4" y="92"/>
                  <a:pt x="2" y="91"/>
                  <a:pt x="3" y="91"/>
                </a:cubicBezTo>
                <a:cubicBezTo>
                  <a:pt x="0" y="89"/>
                  <a:pt x="1" y="86"/>
                  <a:pt x="2" y="83"/>
                </a:cubicBezTo>
                <a:cubicBezTo>
                  <a:pt x="1" y="84"/>
                  <a:pt x="2" y="82"/>
                  <a:pt x="3" y="82"/>
                </a:cubicBezTo>
                <a:cubicBezTo>
                  <a:pt x="2" y="82"/>
                  <a:pt x="2" y="82"/>
                  <a:pt x="2" y="82"/>
                </a:cubicBezTo>
                <a:cubicBezTo>
                  <a:pt x="3" y="82"/>
                  <a:pt x="5" y="78"/>
                  <a:pt x="2" y="78"/>
                </a:cubicBezTo>
                <a:cubicBezTo>
                  <a:pt x="2" y="76"/>
                  <a:pt x="3" y="78"/>
                  <a:pt x="2" y="76"/>
                </a:cubicBezTo>
                <a:cubicBezTo>
                  <a:pt x="2" y="77"/>
                  <a:pt x="3" y="76"/>
                  <a:pt x="3" y="75"/>
                </a:cubicBezTo>
                <a:cubicBezTo>
                  <a:pt x="3" y="76"/>
                  <a:pt x="3" y="77"/>
                  <a:pt x="4" y="77"/>
                </a:cubicBezTo>
                <a:cubicBezTo>
                  <a:pt x="3" y="76"/>
                  <a:pt x="4" y="76"/>
                  <a:pt x="3" y="75"/>
                </a:cubicBezTo>
                <a:cubicBezTo>
                  <a:pt x="3" y="75"/>
                  <a:pt x="4" y="74"/>
                  <a:pt x="3" y="74"/>
                </a:cubicBezTo>
                <a:cubicBezTo>
                  <a:pt x="4" y="75"/>
                  <a:pt x="4" y="73"/>
                  <a:pt x="4" y="74"/>
                </a:cubicBezTo>
                <a:cubicBezTo>
                  <a:pt x="4" y="72"/>
                  <a:pt x="3" y="72"/>
                  <a:pt x="3" y="71"/>
                </a:cubicBezTo>
                <a:cubicBezTo>
                  <a:pt x="4" y="72"/>
                  <a:pt x="2" y="69"/>
                  <a:pt x="4" y="68"/>
                </a:cubicBezTo>
                <a:cubicBezTo>
                  <a:pt x="4" y="69"/>
                  <a:pt x="4" y="69"/>
                  <a:pt x="4" y="69"/>
                </a:cubicBezTo>
                <a:cubicBezTo>
                  <a:pt x="4" y="69"/>
                  <a:pt x="4" y="69"/>
                  <a:pt x="4" y="69"/>
                </a:cubicBezTo>
                <a:cubicBezTo>
                  <a:pt x="5" y="69"/>
                  <a:pt x="5" y="69"/>
                  <a:pt x="4" y="70"/>
                </a:cubicBezTo>
                <a:cubicBezTo>
                  <a:pt x="5" y="70"/>
                  <a:pt x="5" y="69"/>
                  <a:pt x="5" y="69"/>
                </a:cubicBezTo>
                <a:cubicBezTo>
                  <a:pt x="4" y="69"/>
                  <a:pt x="4" y="68"/>
                  <a:pt x="4" y="67"/>
                </a:cubicBezTo>
                <a:cubicBezTo>
                  <a:pt x="3" y="68"/>
                  <a:pt x="3" y="67"/>
                  <a:pt x="2" y="67"/>
                </a:cubicBezTo>
                <a:cubicBezTo>
                  <a:pt x="2" y="65"/>
                  <a:pt x="2" y="62"/>
                  <a:pt x="2" y="61"/>
                </a:cubicBezTo>
                <a:cubicBezTo>
                  <a:pt x="2" y="60"/>
                  <a:pt x="4" y="61"/>
                  <a:pt x="3" y="62"/>
                </a:cubicBezTo>
                <a:cubicBezTo>
                  <a:pt x="5" y="59"/>
                  <a:pt x="3" y="56"/>
                  <a:pt x="4" y="54"/>
                </a:cubicBezTo>
                <a:cubicBezTo>
                  <a:pt x="5" y="54"/>
                  <a:pt x="6" y="50"/>
                  <a:pt x="4" y="50"/>
                </a:cubicBezTo>
                <a:cubicBezTo>
                  <a:pt x="2" y="43"/>
                  <a:pt x="4" y="39"/>
                  <a:pt x="3" y="33"/>
                </a:cubicBezTo>
                <a:cubicBezTo>
                  <a:pt x="4" y="33"/>
                  <a:pt x="4" y="33"/>
                  <a:pt x="4" y="33"/>
                </a:cubicBezTo>
                <a:cubicBezTo>
                  <a:pt x="4" y="33"/>
                  <a:pt x="3" y="33"/>
                  <a:pt x="4" y="32"/>
                </a:cubicBezTo>
                <a:cubicBezTo>
                  <a:pt x="4" y="32"/>
                  <a:pt x="4" y="32"/>
                  <a:pt x="3" y="32"/>
                </a:cubicBezTo>
                <a:cubicBezTo>
                  <a:pt x="4" y="31"/>
                  <a:pt x="4" y="32"/>
                  <a:pt x="5" y="32"/>
                </a:cubicBezTo>
                <a:cubicBezTo>
                  <a:pt x="4" y="32"/>
                  <a:pt x="4" y="31"/>
                  <a:pt x="4" y="31"/>
                </a:cubicBezTo>
                <a:cubicBezTo>
                  <a:pt x="4" y="31"/>
                  <a:pt x="5" y="31"/>
                  <a:pt x="5" y="31"/>
                </a:cubicBezTo>
                <a:cubicBezTo>
                  <a:pt x="5" y="31"/>
                  <a:pt x="4" y="30"/>
                  <a:pt x="5" y="30"/>
                </a:cubicBezTo>
                <a:cubicBezTo>
                  <a:pt x="4" y="31"/>
                  <a:pt x="5" y="30"/>
                  <a:pt x="5" y="28"/>
                </a:cubicBezTo>
                <a:cubicBezTo>
                  <a:pt x="5" y="28"/>
                  <a:pt x="4" y="27"/>
                  <a:pt x="3" y="27"/>
                </a:cubicBezTo>
                <a:cubicBezTo>
                  <a:pt x="3" y="26"/>
                  <a:pt x="3" y="24"/>
                  <a:pt x="3" y="24"/>
                </a:cubicBezTo>
                <a:cubicBezTo>
                  <a:pt x="3" y="23"/>
                  <a:pt x="3" y="24"/>
                  <a:pt x="4" y="24"/>
                </a:cubicBezTo>
                <a:cubicBezTo>
                  <a:pt x="3" y="22"/>
                  <a:pt x="5" y="20"/>
                  <a:pt x="3" y="20"/>
                </a:cubicBezTo>
                <a:cubicBezTo>
                  <a:pt x="3" y="19"/>
                  <a:pt x="4" y="20"/>
                  <a:pt x="5" y="20"/>
                </a:cubicBezTo>
                <a:cubicBezTo>
                  <a:pt x="4" y="19"/>
                  <a:pt x="4" y="19"/>
                  <a:pt x="4" y="19"/>
                </a:cubicBezTo>
                <a:cubicBezTo>
                  <a:pt x="5" y="18"/>
                  <a:pt x="7" y="18"/>
                  <a:pt x="6" y="16"/>
                </a:cubicBezTo>
                <a:cubicBezTo>
                  <a:pt x="6" y="16"/>
                  <a:pt x="7" y="17"/>
                  <a:pt x="6" y="17"/>
                </a:cubicBezTo>
                <a:cubicBezTo>
                  <a:pt x="6" y="15"/>
                  <a:pt x="6" y="16"/>
                  <a:pt x="6" y="14"/>
                </a:cubicBezTo>
                <a:cubicBezTo>
                  <a:pt x="6" y="15"/>
                  <a:pt x="6" y="15"/>
                  <a:pt x="7" y="15"/>
                </a:cubicBezTo>
                <a:cubicBezTo>
                  <a:pt x="6" y="13"/>
                  <a:pt x="9" y="13"/>
                  <a:pt x="7" y="10"/>
                </a:cubicBezTo>
                <a:cubicBezTo>
                  <a:pt x="8" y="10"/>
                  <a:pt x="8" y="9"/>
                  <a:pt x="9" y="8"/>
                </a:cubicBezTo>
                <a:cubicBezTo>
                  <a:pt x="10" y="9"/>
                  <a:pt x="9" y="9"/>
                  <a:pt x="9" y="8"/>
                </a:cubicBezTo>
                <a:cubicBezTo>
                  <a:pt x="10" y="8"/>
                  <a:pt x="10" y="8"/>
                  <a:pt x="10" y="8"/>
                </a:cubicBezTo>
                <a:cubicBezTo>
                  <a:pt x="11" y="8"/>
                  <a:pt x="10" y="8"/>
                  <a:pt x="10" y="7"/>
                </a:cubicBezTo>
                <a:cubicBezTo>
                  <a:pt x="11" y="7"/>
                  <a:pt x="11" y="7"/>
                  <a:pt x="11" y="7"/>
                </a:cubicBezTo>
                <a:cubicBezTo>
                  <a:pt x="12" y="7"/>
                  <a:pt x="12" y="7"/>
                  <a:pt x="12" y="6"/>
                </a:cubicBezTo>
                <a:cubicBezTo>
                  <a:pt x="13" y="6"/>
                  <a:pt x="14" y="5"/>
                  <a:pt x="15" y="6"/>
                </a:cubicBezTo>
                <a:cubicBezTo>
                  <a:pt x="15" y="5"/>
                  <a:pt x="14" y="5"/>
                  <a:pt x="14" y="5"/>
                </a:cubicBezTo>
                <a:cubicBezTo>
                  <a:pt x="15" y="4"/>
                  <a:pt x="17" y="5"/>
                  <a:pt x="17" y="6"/>
                </a:cubicBezTo>
                <a:cubicBezTo>
                  <a:pt x="18" y="5"/>
                  <a:pt x="18" y="6"/>
                  <a:pt x="18" y="5"/>
                </a:cubicBezTo>
                <a:cubicBezTo>
                  <a:pt x="19" y="5"/>
                  <a:pt x="19" y="6"/>
                  <a:pt x="19" y="4"/>
                </a:cubicBezTo>
                <a:cubicBezTo>
                  <a:pt x="20" y="4"/>
                  <a:pt x="21" y="5"/>
                  <a:pt x="21" y="4"/>
                </a:cubicBezTo>
                <a:cubicBezTo>
                  <a:pt x="22" y="4"/>
                  <a:pt x="21" y="5"/>
                  <a:pt x="22" y="5"/>
                </a:cubicBezTo>
                <a:cubicBezTo>
                  <a:pt x="22" y="5"/>
                  <a:pt x="21" y="5"/>
                  <a:pt x="22" y="4"/>
                </a:cubicBezTo>
                <a:cubicBezTo>
                  <a:pt x="22" y="4"/>
                  <a:pt x="22" y="5"/>
                  <a:pt x="23" y="4"/>
                </a:cubicBezTo>
                <a:cubicBezTo>
                  <a:pt x="27" y="5"/>
                  <a:pt x="32" y="0"/>
                  <a:pt x="35" y="4"/>
                </a:cubicBezTo>
                <a:cubicBezTo>
                  <a:pt x="37" y="3"/>
                  <a:pt x="40" y="2"/>
                  <a:pt x="43" y="3"/>
                </a:cubicBezTo>
                <a:cubicBezTo>
                  <a:pt x="44" y="2"/>
                  <a:pt x="47" y="3"/>
                  <a:pt x="48" y="2"/>
                </a:cubicBezTo>
                <a:cubicBezTo>
                  <a:pt x="48" y="3"/>
                  <a:pt x="51" y="3"/>
                  <a:pt x="51" y="4"/>
                </a:cubicBezTo>
                <a:cubicBezTo>
                  <a:pt x="53" y="4"/>
                  <a:pt x="54" y="2"/>
                  <a:pt x="55" y="4"/>
                </a:cubicBezTo>
                <a:cubicBezTo>
                  <a:pt x="55" y="3"/>
                  <a:pt x="55" y="3"/>
                  <a:pt x="56" y="3"/>
                </a:cubicBezTo>
                <a:cubicBezTo>
                  <a:pt x="56" y="3"/>
                  <a:pt x="55" y="3"/>
                  <a:pt x="55" y="4"/>
                </a:cubicBezTo>
                <a:cubicBezTo>
                  <a:pt x="56" y="3"/>
                  <a:pt x="56" y="3"/>
                  <a:pt x="56" y="3"/>
                </a:cubicBezTo>
                <a:cubicBezTo>
                  <a:pt x="56" y="3"/>
                  <a:pt x="57" y="3"/>
                  <a:pt x="58" y="4"/>
                </a:cubicBezTo>
                <a:cubicBezTo>
                  <a:pt x="60" y="2"/>
                  <a:pt x="61" y="3"/>
                  <a:pt x="63" y="3"/>
                </a:cubicBezTo>
                <a:cubicBezTo>
                  <a:pt x="63" y="1"/>
                  <a:pt x="67" y="4"/>
                  <a:pt x="67" y="2"/>
                </a:cubicBezTo>
                <a:cubicBezTo>
                  <a:pt x="69" y="3"/>
                  <a:pt x="71" y="2"/>
                  <a:pt x="73" y="2"/>
                </a:cubicBezTo>
                <a:cubicBezTo>
                  <a:pt x="73" y="2"/>
                  <a:pt x="73" y="2"/>
                  <a:pt x="73" y="2"/>
                </a:cubicBezTo>
                <a:cubicBezTo>
                  <a:pt x="75" y="3"/>
                  <a:pt x="78" y="1"/>
                  <a:pt x="80" y="2"/>
                </a:cubicBezTo>
                <a:cubicBezTo>
                  <a:pt x="81" y="0"/>
                  <a:pt x="90" y="1"/>
                  <a:pt x="93" y="1"/>
                </a:cubicBezTo>
                <a:cubicBezTo>
                  <a:pt x="94" y="0"/>
                  <a:pt x="99" y="2"/>
                  <a:pt x="100" y="1"/>
                </a:cubicBezTo>
                <a:cubicBezTo>
                  <a:pt x="101" y="2"/>
                  <a:pt x="102" y="2"/>
                  <a:pt x="102" y="3"/>
                </a:cubicBezTo>
                <a:cubicBezTo>
                  <a:pt x="103" y="3"/>
                  <a:pt x="103" y="4"/>
                  <a:pt x="104" y="2"/>
                </a:cubicBezTo>
                <a:cubicBezTo>
                  <a:pt x="104" y="2"/>
                  <a:pt x="104" y="3"/>
                  <a:pt x="104" y="3"/>
                </a:cubicBezTo>
                <a:cubicBezTo>
                  <a:pt x="105" y="1"/>
                  <a:pt x="107" y="1"/>
                  <a:pt x="109" y="1"/>
                </a:cubicBezTo>
                <a:cubicBezTo>
                  <a:pt x="109" y="1"/>
                  <a:pt x="108" y="1"/>
                  <a:pt x="109" y="2"/>
                </a:cubicBezTo>
                <a:cubicBezTo>
                  <a:pt x="110" y="2"/>
                  <a:pt x="109" y="1"/>
                  <a:pt x="109" y="1"/>
                </a:cubicBezTo>
                <a:cubicBezTo>
                  <a:pt x="110" y="1"/>
                  <a:pt x="110" y="2"/>
                  <a:pt x="110" y="1"/>
                </a:cubicBezTo>
                <a:cubicBezTo>
                  <a:pt x="113" y="4"/>
                  <a:pt x="115" y="1"/>
                  <a:pt x="119" y="1"/>
                </a:cubicBezTo>
                <a:cubicBezTo>
                  <a:pt x="119" y="1"/>
                  <a:pt x="122" y="1"/>
                  <a:pt x="124" y="1"/>
                </a:cubicBezTo>
                <a:cubicBezTo>
                  <a:pt x="123" y="0"/>
                  <a:pt x="124" y="1"/>
                  <a:pt x="124" y="1"/>
                </a:cubicBezTo>
                <a:close/>
                <a:moveTo>
                  <a:pt x="209" y="103"/>
                </a:moveTo>
                <a:cubicBezTo>
                  <a:pt x="208" y="104"/>
                  <a:pt x="210" y="102"/>
                  <a:pt x="209" y="103"/>
                </a:cubicBezTo>
                <a:close/>
                <a:moveTo>
                  <a:pt x="202" y="148"/>
                </a:moveTo>
                <a:cubicBezTo>
                  <a:pt x="201" y="149"/>
                  <a:pt x="203" y="147"/>
                  <a:pt x="202" y="148"/>
                </a:cubicBezTo>
                <a:close/>
                <a:moveTo>
                  <a:pt x="200" y="149"/>
                </a:moveTo>
                <a:cubicBezTo>
                  <a:pt x="199" y="150"/>
                  <a:pt x="201" y="148"/>
                  <a:pt x="200" y="149"/>
                </a:cubicBezTo>
                <a:close/>
                <a:moveTo>
                  <a:pt x="1" y="101"/>
                </a:moveTo>
                <a:cubicBezTo>
                  <a:pt x="1" y="101"/>
                  <a:pt x="1" y="101"/>
                  <a:pt x="1" y="101"/>
                </a:cubicBezTo>
                <a:close/>
                <a:moveTo>
                  <a:pt x="3" y="75"/>
                </a:moveTo>
                <a:cubicBezTo>
                  <a:pt x="3" y="75"/>
                  <a:pt x="3" y="75"/>
                  <a:pt x="3" y="75"/>
                </a:cubicBezTo>
                <a:close/>
                <a:moveTo>
                  <a:pt x="9" y="10"/>
                </a:moveTo>
                <a:cubicBezTo>
                  <a:pt x="9" y="9"/>
                  <a:pt x="8" y="10"/>
                  <a:pt x="9" y="10"/>
                </a:cubicBezTo>
                <a:close/>
                <a:moveTo>
                  <a:pt x="89" y="2"/>
                </a:moveTo>
                <a:cubicBezTo>
                  <a:pt x="89" y="2"/>
                  <a:pt x="89" y="2"/>
                  <a:pt x="89" y="2"/>
                </a:cubicBezTo>
                <a:close/>
                <a:moveTo>
                  <a:pt x="106" y="2"/>
                </a:moveTo>
                <a:cubicBezTo>
                  <a:pt x="106" y="3"/>
                  <a:pt x="106" y="2"/>
                  <a:pt x="106" y="2"/>
                </a:cubicBezTo>
                <a:close/>
                <a:moveTo>
                  <a:pt x="155" y="2"/>
                </a:moveTo>
                <a:cubicBezTo>
                  <a:pt x="156" y="3"/>
                  <a:pt x="155" y="2"/>
                  <a:pt x="155" y="2"/>
                </a:cubicBezTo>
                <a:close/>
                <a:moveTo>
                  <a:pt x="182" y="2"/>
                </a:moveTo>
                <a:cubicBezTo>
                  <a:pt x="182" y="3"/>
                  <a:pt x="181" y="2"/>
                  <a:pt x="182" y="2"/>
                </a:cubicBezTo>
                <a:close/>
                <a:moveTo>
                  <a:pt x="182" y="2"/>
                </a:moveTo>
                <a:cubicBezTo>
                  <a:pt x="182" y="3"/>
                  <a:pt x="182" y="2"/>
                  <a:pt x="182" y="2"/>
                </a:cubicBezTo>
                <a:close/>
                <a:moveTo>
                  <a:pt x="45" y="3"/>
                </a:moveTo>
                <a:cubicBezTo>
                  <a:pt x="45" y="3"/>
                  <a:pt x="45" y="3"/>
                  <a:pt x="45" y="3"/>
                </a:cubicBezTo>
                <a:close/>
                <a:moveTo>
                  <a:pt x="105" y="3"/>
                </a:moveTo>
                <a:cubicBezTo>
                  <a:pt x="106" y="3"/>
                  <a:pt x="105" y="3"/>
                  <a:pt x="105" y="3"/>
                </a:cubicBezTo>
                <a:close/>
                <a:moveTo>
                  <a:pt x="67" y="3"/>
                </a:moveTo>
                <a:cubicBezTo>
                  <a:pt x="67" y="3"/>
                  <a:pt x="67" y="3"/>
                  <a:pt x="67" y="3"/>
                </a:cubicBezTo>
                <a:close/>
                <a:moveTo>
                  <a:pt x="69" y="3"/>
                </a:moveTo>
                <a:cubicBezTo>
                  <a:pt x="69" y="3"/>
                  <a:pt x="69" y="3"/>
                  <a:pt x="69" y="3"/>
                </a:cubicBezTo>
                <a:close/>
                <a:moveTo>
                  <a:pt x="174" y="3"/>
                </a:moveTo>
                <a:cubicBezTo>
                  <a:pt x="174" y="3"/>
                  <a:pt x="174" y="3"/>
                  <a:pt x="174" y="3"/>
                </a:cubicBezTo>
                <a:close/>
                <a:moveTo>
                  <a:pt x="43" y="4"/>
                </a:moveTo>
                <a:cubicBezTo>
                  <a:pt x="44" y="4"/>
                  <a:pt x="43" y="3"/>
                  <a:pt x="43" y="4"/>
                </a:cubicBezTo>
                <a:close/>
                <a:moveTo>
                  <a:pt x="44" y="4"/>
                </a:moveTo>
                <a:cubicBezTo>
                  <a:pt x="44" y="4"/>
                  <a:pt x="44" y="3"/>
                  <a:pt x="44" y="4"/>
                </a:cubicBezTo>
                <a:close/>
                <a:moveTo>
                  <a:pt x="60" y="4"/>
                </a:moveTo>
                <a:cubicBezTo>
                  <a:pt x="60" y="4"/>
                  <a:pt x="60" y="3"/>
                  <a:pt x="60" y="4"/>
                </a:cubicBezTo>
                <a:close/>
                <a:moveTo>
                  <a:pt x="104" y="4"/>
                </a:moveTo>
                <a:cubicBezTo>
                  <a:pt x="104" y="4"/>
                  <a:pt x="104" y="3"/>
                  <a:pt x="104" y="4"/>
                </a:cubicBezTo>
                <a:close/>
                <a:moveTo>
                  <a:pt x="103" y="4"/>
                </a:moveTo>
                <a:cubicBezTo>
                  <a:pt x="103" y="4"/>
                  <a:pt x="103" y="4"/>
                  <a:pt x="103" y="4"/>
                </a:cubicBezTo>
                <a:close/>
                <a:moveTo>
                  <a:pt x="27" y="4"/>
                </a:moveTo>
                <a:cubicBezTo>
                  <a:pt x="27" y="4"/>
                  <a:pt x="27" y="4"/>
                  <a:pt x="27" y="4"/>
                </a:cubicBezTo>
                <a:close/>
                <a:moveTo>
                  <a:pt x="59" y="4"/>
                </a:moveTo>
                <a:cubicBezTo>
                  <a:pt x="59" y="4"/>
                  <a:pt x="59" y="4"/>
                  <a:pt x="59" y="4"/>
                </a:cubicBezTo>
                <a:close/>
                <a:moveTo>
                  <a:pt x="104" y="4"/>
                </a:moveTo>
                <a:cubicBezTo>
                  <a:pt x="104" y="4"/>
                  <a:pt x="104" y="4"/>
                  <a:pt x="104" y="4"/>
                </a:cubicBezTo>
                <a:close/>
                <a:moveTo>
                  <a:pt x="169" y="4"/>
                </a:moveTo>
                <a:cubicBezTo>
                  <a:pt x="170" y="4"/>
                  <a:pt x="169" y="4"/>
                  <a:pt x="169" y="4"/>
                </a:cubicBezTo>
                <a:close/>
                <a:moveTo>
                  <a:pt x="26" y="4"/>
                </a:moveTo>
                <a:cubicBezTo>
                  <a:pt x="26" y="5"/>
                  <a:pt x="26" y="4"/>
                  <a:pt x="26" y="4"/>
                </a:cubicBezTo>
                <a:close/>
                <a:moveTo>
                  <a:pt x="50" y="4"/>
                </a:moveTo>
                <a:cubicBezTo>
                  <a:pt x="51" y="5"/>
                  <a:pt x="50" y="4"/>
                  <a:pt x="50" y="4"/>
                </a:cubicBezTo>
                <a:close/>
                <a:moveTo>
                  <a:pt x="190" y="5"/>
                </a:moveTo>
                <a:cubicBezTo>
                  <a:pt x="190" y="5"/>
                  <a:pt x="190" y="5"/>
                  <a:pt x="190" y="5"/>
                </a:cubicBezTo>
                <a:close/>
                <a:moveTo>
                  <a:pt x="20" y="5"/>
                </a:moveTo>
                <a:cubicBezTo>
                  <a:pt x="20" y="5"/>
                  <a:pt x="20" y="5"/>
                  <a:pt x="20" y="5"/>
                </a:cubicBezTo>
                <a:close/>
                <a:moveTo>
                  <a:pt x="19" y="6"/>
                </a:moveTo>
                <a:cubicBezTo>
                  <a:pt x="19" y="6"/>
                  <a:pt x="19" y="6"/>
                  <a:pt x="19" y="6"/>
                </a:cubicBezTo>
                <a:close/>
                <a:moveTo>
                  <a:pt x="13" y="7"/>
                </a:moveTo>
                <a:cubicBezTo>
                  <a:pt x="13" y="7"/>
                  <a:pt x="12" y="6"/>
                  <a:pt x="13" y="7"/>
                </a:cubicBezTo>
                <a:close/>
                <a:moveTo>
                  <a:pt x="11" y="8"/>
                </a:moveTo>
                <a:cubicBezTo>
                  <a:pt x="11" y="8"/>
                  <a:pt x="11" y="8"/>
                  <a:pt x="11" y="8"/>
                </a:cubicBezTo>
                <a:close/>
                <a:moveTo>
                  <a:pt x="198" y="8"/>
                </a:moveTo>
                <a:cubicBezTo>
                  <a:pt x="199" y="8"/>
                  <a:pt x="198" y="8"/>
                  <a:pt x="198" y="8"/>
                </a:cubicBezTo>
                <a:close/>
                <a:moveTo>
                  <a:pt x="10" y="9"/>
                </a:moveTo>
                <a:cubicBezTo>
                  <a:pt x="10" y="9"/>
                  <a:pt x="10" y="9"/>
                  <a:pt x="10" y="9"/>
                </a:cubicBezTo>
                <a:close/>
                <a:moveTo>
                  <a:pt x="9" y="9"/>
                </a:moveTo>
                <a:cubicBezTo>
                  <a:pt x="9" y="10"/>
                  <a:pt x="9" y="9"/>
                  <a:pt x="9" y="9"/>
                </a:cubicBezTo>
                <a:close/>
                <a:moveTo>
                  <a:pt x="202" y="9"/>
                </a:moveTo>
                <a:cubicBezTo>
                  <a:pt x="203" y="10"/>
                  <a:pt x="202" y="9"/>
                  <a:pt x="202" y="9"/>
                </a:cubicBezTo>
                <a:close/>
                <a:moveTo>
                  <a:pt x="7" y="11"/>
                </a:moveTo>
                <a:cubicBezTo>
                  <a:pt x="8" y="11"/>
                  <a:pt x="7" y="10"/>
                  <a:pt x="7" y="11"/>
                </a:cubicBezTo>
                <a:close/>
                <a:moveTo>
                  <a:pt x="8" y="11"/>
                </a:moveTo>
                <a:cubicBezTo>
                  <a:pt x="8" y="11"/>
                  <a:pt x="8" y="10"/>
                  <a:pt x="8" y="11"/>
                </a:cubicBezTo>
                <a:close/>
                <a:moveTo>
                  <a:pt x="8" y="11"/>
                </a:moveTo>
                <a:cubicBezTo>
                  <a:pt x="8" y="11"/>
                  <a:pt x="8" y="11"/>
                  <a:pt x="8" y="11"/>
                </a:cubicBezTo>
                <a:close/>
                <a:moveTo>
                  <a:pt x="6" y="16"/>
                </a:moveTo>
                <a:cubicBezTo>
                  <a:pt x="6" y="16"/>
                  <a:pt x="6" y="16"/>
                  <a:pt x="6" y="16"/>
                </a:cubicBezTo>
                <a:close/>
                <a:moveTo>
                  <a:pt x="6" y="18"/>
                </a:moveTo>
                <a:cubicBezTo>
                  <a:pt x="7" y="18"/>
                  <a:pt x="6" y="18"/>
                  <a:pt x="6" y="18"/>
                </a:cubicBezTo>
                <a:close/>
                <a:moveTo>
                  <a:pt x="6" y="18"/>
                </a:moveTo>
                <a:cubicBezTo>
                  <a:pt x="6" y="19"/>
                  <a:pt x="6" y="17"/>
                  <a:pt x="6" y="18"/>
                </a:cubicBezTo>
                <a:close/>
                <a:moveTo>
                  <a:pt x="5" y="19"/>
                </a:moveTo>
                <a:cubicBezTo>
                  <a:pt x="5" y="19"/>
                  <a:pt x="5" y="19"/>
                  <a:pt x="5" y="19"/>
                </a:cubicBezTo>
                <a:close/>
                <a:moveTo>
                  <a:pt x="5" y="20"/>
                </a:moveTo>
                <a:cubicBezTo>
                  <a:pt x="5" y="20"/>
                  <a:pt x="5" y="20"/>
                  <a:pt x="5" y="20"/>
                </a:cubicBezTo>
                <a:close/>
                <a:moveTo>
                  <a:pt x="4" y="22"/>
                </a:moveTo>
                <a:cubicBezTo>
                  <a:pt x="5" y="22"/>
                  <a:pt x="4" y="22"/>
                  <a:pt x="4" y="22"/>
                </a:cubicBezTo>
                <a:close/>
                <a:moveTo>
                  <a:pt x="206" y="22"/>
                </a:moveTo>
                <a:cubicBezTo>
                  <a:pt x="207" y="22"/>
                  <a:pt x="206" y="22"/>
                  <a:pt x="206" y="22"/>
                </a:cubicBezTo>
                <a:close/>
                <a:moveTo>
                  <a:pt x="4" y="23"/>
                </a:moveTo>
                <a:cubicBezTo>
                  <a:pt x="4" y="23"/>
                  <a:pt x="4" y="23"/>
                  <a:pt x="4" y="23"/>
                </a:cubicBezTo>
                <a:close/>
                <a:moveTo>
                  <a:pt x="5" y="30"/>
                </a:moveTo>
                <a:cubicBezTo>
                  <a:pt x="5" y="30"/>
                  <a:pt x="5" y="30"/>
                  <a:pt x="5" y="30"/>
                </a:cubicBezTo>
                <a:close/>
                <a:moveTo>
                  <a:pt x="4" y="33"/>
                </a:moveTo>
                <a:cubicBezTo>
                  <a:pt x="5" y="33"/>
                  <a:pt x="4" y="33"/>
                  <a:pt x="4" y="33"/>
                </a:cubicBezTo>
                <a:close/>
                <a:moveTo>
                  <a:pt x="4" y="34"/>
                </a:moveTo>
                <a:cubicBezTo>
                  <a:pt x="5" y="34"/>
                  <a:pt x="4" y="33"/>
                  <a:pt x="4" y="34"/>
                </a:cubicBezTo>
                <a:close/>
                <a:moveTo>
                  <a:pt x="206" y="39"/>
                </a:moveTo>
                <a:cubicBezTo>
                  <a:pt x="206" y="39"/>
                  <a:pt x="206" y="39"/>
                  <a:pt x="206" y="39"/>
                </a:cubicBezTo>
                <a:close/>
                <a:moveTo>
                  <a:pt x="206" y="40"/>
                </a:moveTo>
                <a:cubicBezTo>
                  <a:pt x="207" y="40"/>
                  <a:pt x="206" y="40"/>
                  <a:pt x="206" y="40"/>
                </a:cubicBezTo>
                <a:close/>
                <a:moveTo>
                  <a:pt x="206" y="48"/>
                </a:moveTo>
                <a:cubicBezTo>
                  <a:pt x="207" y="48"/>
                  <a:pt x="206" y="47"/>
                  <a:pt x="206" y="48"/>
                </a:cubicBezTo>
                <a:close/>
                <a:moveTo>
                  <a:pt x="205" y="49"/>
                </a:moveTo>
                <a:cubicBezTo>
                  <a:pt x="206" y="49"/>
                  <a:pt x="205" y="49"/>
                  <a:pt x="205" y="49"/>
                </a:cubicBezTo>
                <a:close/>
                <a:moveTo>
                  <a:pt x="4" y="55"/>
                </a:moveTo>
                <a:cubicBezTo>
                  <a:pt x="5" y="55"/>
                  <a:pt x="4" y="55"/>
                  <a:pt x="4" y="55"/>
                </a:cubicBezTo>
                <a:close/>
                <a:moveTo>
                  <a:pt x="4" y="56"/>
                </a:moveTo>
                <a:cubicBezTo>
                  <a:pt x="5" y="56"/>
                  <a:pt x="4" y="56"/>
                  <a:pt x="4" y="56"/>
                </a:cubicBezTo>
                <a:close/>
                <a:moveTo>
                  <a:pt x="208" y="67"/>
                </a:moveTo>
                <a:cubicBezTo>
                  <a:pt x="208" y="67"/>
                  <a:pt x="208" y="67"/>
                  <a:pt x="208" y="67"/>
                </a:cubicBezTo>
                <a:close/>
                <a:moveTo>
                  <a:pt x="4" y="70"/>
                </a:moveTo>
                <a:cubicBezTo>
                  <a:pt x="5" y="73"/>
                  <a:pt x="3" y="69"/>
                  <a:pt x="4" y="70"/>
                </a:cubicBezTo>
                <a:close/>
                <a:moveTo>
                  <a:pt x="4" y="71"/>
                </a:moveTo>
                <a:cubicBezTo>
                  <a:pt x="5" y="71"/>
                  <a:pt x="4" y="70"/>
                  <a:pt x="4" y="71"/>
                </a:cubicBezTo>
                <a:close/>
                <a:moveTo>
                  <a:pt x="4" y="75"/>
                </a:moveTo>
                <a:cubicBezTo>
                  <a:pt x="5" y="75"/>
                  <a:pt x="4" y="74"/>
                  <a:pt x="4" y="75"/>
                </a:cubicBezTo>
                <a:close/>
                <a:moveTo>
                  <a:pt x="4" y="75"/>
                </a:moveTo>
                <a:cubicBezTo>
                  <a:pt x="4" y="75"/>
                  <a:pt x="4" y="75"/>
                  <a:pt x="4" y="75"/>
                </a:cubicBezTo>
                <a:close/>
                <a:moveTo>
                  <a:pt x="4" y="75"/>
                </a:moveTo>
                <a:cubicBezTo>
                  <a:pt x="5" y="75"/>
                  <a:pt x="4" y="75"/>
                  <a:pt x="4" y="75"/>
                </a:cubicBezTo>
                <a:close/>
                <a:moveTo>
                  <a:pt x="4" y="76"/>
                </a:moveTo>
                <a:cubicBezTo>
                  <a:pt x="4" y="76"/>
                  <a:pt x="4" y="76"/>
                  <a:pt x="4" y="76"/>
                </a:cubicBezTo>
                <a:close/>
                <a:moveTo>
                  <a:pt x="3" y="77"/>
                </a:moveTo>
                <a:cubicBezTo>
                  <a:pt x="3" y="77"/>
                  <a:pt x="3" y="77"/>
                  <a:pt x="3" y="77"/>
                </a:cubicBezTo>
                <a:close/>
                <a:moveTo>
                  <a:pt x="209" y="83"/>
                </a:moveTo>
                <a:cubicBezTo>
                  <a:pt x="209" y="83"/>
                  <a:pt x="208" y="83"/>
                  <a:pt x="209" y="83"/>
                </a:cubicBezTo>
                <a:close/>
                <a:moveTo>
                  <a:pt x="207" y="92"/>
                </a:moveTo>
                <a:cubicBezTo>
                  <a:pt x="207" y="93"/>
                  <a:pt x="207" y="92"/>
                  <a:pt x="207" y="92"/>
                </a:cubicBezTo>
                <a:close/>
                <a:moveTo>
                  <a:pt x="4" y="93"/>
                </a:moveTo>
                <a:cubicBezTo>
                  <a:pt x="4" y="93"/>
                  <a:pt x="4" y="93"/>
                  <a:pt x="4" y="93"/>
                </a:cubicBezTo>
                <a:close/>
                <a:moveTo>
                  <a:pt x="3" y="94"/>
                </a:moveTo>
                <a:cubicBezTo>
                  <a:pt x="4" y="94"/>
                  <a:pt x="3" y="94"/>
                  <a:pt x="3" y="94"/>
                </a:cubicBezTo>
                <a:close/>
                <a:moveTo>
                  <a:pt x="3" y="94"/>
                </a:moveTo>
                <a:cubicBezTo>
                  <a:pt x="3" y="94"/>
                  <a:pt x="3" y="94"/>
                  <a:pt x="3" y="94"/>
                </a:cubicBezTo>
                <a:close/>
                <a:moveTo>
                  <a:pt x="3" y="95"/>
                </a:moveTo>
                <a:cubicBezTo>
                  <a:pt x="3" y="95"/>
                  <a:pt x="3" y="95"/>
                  <a:pt x="3" y="95"/>
                </a:cubicBezTo>
                <a:close/>
                <a:moveTo>
                  <a:pt x="3" y="95"/>
                </a:moveTo>
                <a:cubicBezTo>
                  <a:pt x="3" y="95"/>
                  <a:pt x="2" y="95"/>
                  <a:pt x="3" y="95"/>
                </a:cubicBezTo>
                <a:close/>
                <a:moveTo>
                  <a:pt x="209" y="97"/>
                </a:moveTo>
                <a:cubicBezTo>
                  <a:pt x="209" y="98"/>
                  <a:pt x="208" y="97"/>
                  <a:pt x="209" y="97"/>
                </a:cubicBezTo>
                <a:close/>
                <a:moveTo>
                  <a:pt x="2" y="99"/>
                </a:moveTo>
                <a:cubicBezTo>
                  <a:pt x="2" y="100"/>
                  <a:pt x="2" y="98"/>
                  <a:pt x="2" y="99"/>
                </a:cubicBezTo>
                <a:close/>
                <a:moveTo>
                  <a:pt x="2" y="103"/>
                </a:moveTo>
                <a:cubicBezTo>
                  <a:pt x="2" y="103"/>
                  <a:pt x="2" y="103"/>
                  <a:pt x="2" y="103"/>
                </a:cubicBezTo>
                <a:close/>
                <a:moveTo>
                  <a:pt x="207" y="105"/>
                </a:moveTo>
                <a:cubicBezTo>
                  <a:pt x="207" y="105"/>
                  <a:pt x="207" y="104"/>
                  <a:pt x="207" y="105"/>
                </a:cubicBezTo>
                <a:close/>
                <a:moveTo>
                  <a:pt x="2" y="106"/>
                </a:moveTo>
                <a:cubicBezTo>
                  <a:pt x="2" y="106"/>
                  <a:pt x="1" y="106"/>
                  <a:pt x="2" y="106"/>
                </a:cubicBezTo>
                <a:close/>
                <a:moveTo>
                  <a:pt x="4" y="112"/>
                </a:moveTo>
                <a:cubicBezTo>
                  <a:pt x="4" y="113"/>
                  <a:pt x="4" y="112"/>
                  <a:pt x="4" y="112"/>
                </a:cubicBezTo>
                <a:close/>
                <a:moveTo>
                  <a:pt x="5" y="112"/>
                </a:moveTo>
                <a:cubicBezTo>
                  <a:pt x="5" y="113"/>
                  <a:pt x="5" y="112"/>
                  <a:pt x="5" y="112"/>
                </a:cubicBezTo>
                <a:close/>
                <a:moveTo>
                  <a:pt x="3" y="113"/>
                </a:moveTo>
                <a:cubicBezTo>
                  <a:pt x="4" y="113"/>
                  <a:pt x="3" y="113"/>
                  <a:pt x="3" y="113"/>
                </a:cubicBezTo>
                <a:close/>
                <a:moveTo>
                  <a:pt x="4" y="113"/>
                </a:moveTo>
                <a:cubicBezTo>
                  <a:pt x="4" y="113"/>
                  <a:pt x="4" y="113"/>
                  <a:pt x="4" y="113"/>
                </a:cubicBezTo>
                <a:close/>
                <a:moveTo>
                  <a:pt x="3" y="114"/>
                </a:moveTo>
                <a:cubicBezTo>
                  <a:pt x="4" y="114"/>
                  <a:pt x="3" y="114"/>
                  <a:pt x="3" y="114"/>
                </a:cubicBezTo>
                <a:close/>
                <a:moveTo>
                  <a:pt x="207" y="115"/>
                </a:moveTo>
                <a:cubicBezTo>
                  <a:pt x="208" y="116"/>
                  <a:pt x="208" y="114"/>
                  <a:pt x="207" y="115"/>
                </a:cubicBezTo>
                <a:close/>
                <a:moveTo>
                  <a:pt x="3" y="115"/>
                </a:moveTo>
                <a:cubicBezTo>
                  <a:pt x="3" y="115"/>
                  <a:pt x="3" y="115"/>
                  <a:pt x="3" y="115"/>
                </a:cubicBezTo>
                <a:close/>
                <a:moveTo>
                  <a:pt x="3" y="116"/>
                </a:moveTo>
                <a:cubicBezTo>
                  <a:pt x="3" y="116"/>
                  <a:pt x="2" y="116"/>
                  <a:pt x="3" y="116"/>
                </a:cubicBezTo>
                <a:close/>
                <a:moveTo>
                  <a:pt x="3" y="117"/>
                </a:moveTo>
                <a:cubicBezTo>
                  <a:pt x="3" y="117"/>
                  <a:pt x="2" y="117"/>
                  <a:pt x="3" y="117"/>
                </a:cubicBezTo>
                <a:close/>
                <a:moveTo>
                  <a:pt x="2" y="118"/>
                </a:moveTo>
                <a:cubicBezTo>
                  <a:pt x="2" y="118"/>
                  <a:pt x="2" y="118"/>
                  <a:pt x="2" y="118"/>
                </a:cubicBezTo>
                <a:close/>
                <a:moveTo>
                  <a:pt x="208" y="130"/>
                </a:moveTo>
                <a:cubicBezTo>
                  <a:pt x="208" y="130"/>
                  <a:pt x="208" y="130"/>
                  <a:pt x="208" y="130"/>
                </a:cubicBezTo>
                <a:close/>
                <a:moveTo>
                  <a:pt x="208" y="131"/>
                </a:moveTo>
                <a:cubicBezTo>
                  <a:pt x="208" y="131"/>
                  <a:pt x="208" y="131"/>
                  <a:pt x="208" y="131"/>
                </a:cubicBezTo>
                <a:close/>
                <a:moveTo>
                  <a:pt x="4" y="132"/>
                </a:moveTo>
                <a:cubicBezTo>
                  <a:pt x="4" y="132"/>
                  <a:pt x="4" y="132"/>
                  <a:pt x="4" y="132"/>
                </a:cubicBezTo>
                <a:close/>
                <a:moveTo>
                  <a:pt x="4" y="133"/>
                </a:moveTo>
                <a:cubicBezTo>
                  <a:pt x="4" y="133"/>
                  <a:pt x="4" y="132"/>
                  <a:pt x="4" y="133"/>
                </a:cubicBezTo>
                <a:close/>
                <a:moveTo>
                  <a:pt x="209" y="134"/>
                </a:moveTo>
                <a:cubicBezTo>
                  <a:pt x="209" y="134"/>
                  <a:pt x="209" y="134"/>
                  <a:pt x="209" y="134"/>
                </a:cubicBezTo>
                <a:close/>
                <a:moveTo>
                  <a:pt x="3" y="135"/>
                </a:moveTo>
                <a:cubicBezTo>
                  <a:pt x="3" y="135"/>
                  <a:pt x="3" y="135"/>
                  <a:pt x="3" y="135"/>
                </a:cubicBezTo>
                <a:close/>
                <a:moveTo>
                  <a:pt x="203" y="148"/>
                </a:moveTo>
                <a:cubicBezTo>
                  <a:pt x="203" y="148"/>
                  <a:pt x="203" y="148"/>
                  <a:pt x="203" y="148"/>
                </a:cubicBezTo>
                <a:close/>
                <a:moveTo>
                  <a:pt x="149" y="165"/>
                </a:moveTo>
                <a:cubicBezTo>
                  <a:pt x="150" y="166"/>
                  <a:pt x="150" y="164"/>
                  <a:pt x="149" y="165"/>
                </a:cubicBezTo>
                <a:close/>
                <a:moveTo>
                  <a:pt x="136" y="173"/>
                </a:moveTo>
                <a:cubicBezTo>
                  <a:pt x="137" y="174"/>
                  <a:pt x="135" y="172"/>
                  <a:pt x="136" y="173"/>
                </a:cubicBezTo>
                <a:close/>
                <a:moveTo>
                  <a:pt x="137" y="173"/>
                </a:moveTo>
                <a:cubicBezTo>
                  <a:pt x="137" y="174"/>
                  <a:pt x="137" y="173"/>
                  <a:pt x="137" y="173"/>
                </a:cubicBezTo>
                <a:close/>
                <a:moveTo>
                  <a:pt x="137" y="174"/>
                </a:moveTo>
                <a:cubicBezTo>
                  <a:pt x="137" y="174"/>
                  <a:pt x="136" y="174"/>
                  <a:pt x="137" y="174"/>
                </a:cubicBezTo>
                <a:close/>
                <a:moveTo>
                  <a:pt x="159" y="188"/>
                </a:moveTo>
                <a:cubicBezTo>
                  <a:pt x="159" y="189"/>
                  <a:pt x="159" y="188"/>
                  <a:pt x="159" y="188"/>
                </a:cubicBezTo>
                <a:close/>
              </a:path>
            </a:pathLst>
          </a:custGeom>
          <a:solidFill>
            <a:srgbClr val="E5B8B7">
              <a:alpha val="30980"/>
            </a:srgbClr>
          </a:solidFill>
          <a:ln>
            <a:noFill/>
          </a:ln>
        </p:spPr>
        <p:txBody>
          <a:bodyPr spcFirstLastPara="1" wrap="square" lIns="96750" tIns="48375" rIns="96750" bIns="48375"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100" b="0" i="0" u="none" strike="noStrike" cap="none" dirty="0">
                <a:solidFill>
                  <a:srgbClr val="000000"/>
                </a:solidFill>
                <a:latin typeface="Arial"/>
                <a:ea typeface="Arial"/>
                <a:cs typeface="Arial"/>
                <a:sym typeface="Arial"/>
              </a:rPr>
              <a:t>“</a:t>
            </a:r>
            <a:r>
              <a:rPr lang="en-US" sz="1100" dirty="0"/>
              <a:t>We see no resistance to adoption of the advanced analytics models and the organization is data hungry.</a:t>
            </a:r>
            <a:r>
              <a:rPr lang="en-US" sz="1100" b="0" i="0" u="none" strike="noStrike" cap="none" dirty="0">
                <a:solidFill>
                  <a:srgbClr val="000000"/>
                </a:solidFill>
                <a:latin typeface="Arial"/>
                <a:ea typeface="Arial"/>
                <a:cs typeface="Arial"/>
                <a:sym typeface="Arial"/>
              </a:rPr>
              <a:t>” (</a:t>
            </a:r>
            <a:r>
              <a:rPr lang="en-US" sz="1100" dirty="0"/>
              <a:t>Analytics</a:t>
            </a:r>
            <a:r>
              <a:rPr lang="en-US" sz="1100" b="0" i="0" u="none" strike="noStrike" cap="none" dirty="0">
                <a:solidFill>
                  <a:srgbClr val="000000"/>
                </a:solidFill>
                <a:latin typeface="Arial"/>
                <a:ea typeface="Arial"/>
                <a:cs typeface="Arial"/>
                <a:sym typeface="Arial"/>
              </a:rPr>
              <a:t>)</a:t>
            </a:r>
            <a:endParaRPr sz="11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50"/>
              <a:buFont typeface="Arial"/>
              <a:buNone/>
            </a:pPr>
            <a:endParaRPr sz="1100" b="1" i="0" u="none" strike="noStrike" cap="none" dirty="0">
              <a:solidFill>
                <a:srgbClr val="000000"/>
              </a:solidFill>
              <a:latin typeface="Arial"/>
              <a:ea typeface="Arial"/>
              <a:cs typeface="Arial"/>
              <a:sym typeface="Arial"/>
            </a:endParaRPr>
          </a:p>
        </p:txBody>
      </p:sp>
      <p:sp>
        <p:nvSpPr>
          <p:cNvPr id="442" name="Google Shape;442;ge9285175ea_0_106"/>
          <p:cNvSpPr txBox="1"/>
          <p:nvPr/>
        </p:nvSpPr>
        <p:spPr>
          <a:xfrm>
            <a:off x="1495319" y="4534438"/>
            <a:ext cx="56562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dirty="0">
                <a:solidFill>
                  <a:schemeClr val="dk2"/>
                </a:solidFill>
                <a:latin typeface="Arial"/>
                <a:ea typeface="Arial"/>
                <a:cs typeface="Arial"/>
                <a:sym typeface="Arial"/>
              </a:rPr>
              <a:t>See Excel spreadsheet for details. </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5"/>
                                        </p:tgtEl>
                                        <p:attrNameLst>
                                          <p:attrName>style.visibility</p:attrName>
                                        </p:attrNameLst>
                                      </p:cBhvr>
                                      <p:to>
                                        <p:strVal val="visible"/>
                                      </p:to>
                                    </p:set>
                                    <p:animEffect transition="in" filter="fade">
                                      <p:cBhvr>
                                        <p:cTn id="7" dur="500"/>
                                        <p:tgtEl>
                                          <p:spTgt spid="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1"/>
          <p:cNvSpPr txBox="1">
            <a:spLocks noGrp="1"/>
          </p:cNvSpPr>
          <p:nvPr>
            <p:ph type="title"/>
          </p:nvPr>
        </p:nvSpPr>
        <p:spPr>
          <a:xfrm>
            <a:off x="165656" y="9139"/>
            <a:ext cx="6174961" cy="43090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n-US" dirty="0"/>
              <a:t>Business Use Cases</a:t>
            </a:r>
            <a:endParaRPr dirty="0"/>
          </a:p>
        </p:txBody>
      </p:sp>
      <p:graphicFrame>
        <p:nvGraphicFramePr>
          <p:cNvPr id="594" name="Google Shape;594;p41"/>
          <p:cNvGraphicFramePr/>
          <p:nvPr>
            <p:extLst>
              <p:ext uri="{D42A27DB-BD31-4B8C-83A1-F6EECF244321}">
                <p14:modId xmlns:p14="http://schemas.microsoft.com/office/powerpoint/2010/main" val="2216141256"/>
              </p:ext>
            </p:extLst>
          </p:nvPr>
        </p:nvGraphicFramePr>
        <p:xfrm>
          <a:off x="100739" y="461302"/>
          <a:ext cx="8888277" cy="6014136"/>
        </p:xfrm>
        <a:graphic>
          <a:graphicData uri="http://schemas.openxmlformats.org/drawingml/2006/table">
            <a:tbl>
              <a:tblPr firstRow="1" bandRow="1">
                <a:noFill/>
                <a:tableStyleId>{B126986A-D8A0-49F6-BD54-9EC59F518647}</a:tableStyleId>
              </a:tblPr>
              <a:tblGrid>
                <a:gridCol w="751516">
                  <a:extLst>
                    <a:ext uri="{9D8B030D-6E8A-4147-A177-3AD203B41FA5}">
                      <a16:colId xmlns:a16="http://schemas.microsoft.com/office/drawing/2014/main" val="20000"/>
                    </a:ext>
                  </a:extLst>
                </a:gridCol>
                <a:gridCol w="1922984">
                  <a:extLst>
                    <a:ext uri="{9D8B030D-6E8A-4147-A177-3AD203B41FA5}">
                      <a16:colId xmlns:a16="http://schemas.microsoft.com/office/drawing/2014/main" val="20001"/>
                    </a:ext>
                  </a:extLst>
                </a:gridCol>
                <a:gridCol w="3216177">
                  <a:extLst>
                    <a:ext uri="{9D8B030D-6E8A-4147-A177-3AD203B41FA5}">
                      <a16:colId xmlns:a16="http://schemas.microsoft.com/office/drawing/2014/main" val="20002"/>
                    </a:ext>
                  </a:extLst>
                </a:gridCol>
                <a:gridCol w="2307926">
                  <a:extLst>
                    <a:ext uri="{9D8B030D-6E8A-4147-A177-3AD203B41FA5}">
                      <a16:colId xmlns:a16="http://schemas.microsoft.com/office/drawing/2014/main" val="1904083126"/>
                    </a:ext>
                  </a:extLst>
                </a:gridCol>
                <a:gridCol w="689674">
                  <a:extLst>
                    <a:ext uri="{9D8B030D-6E8A-4147-A177-3AD203B41FA5}">
                      <a16:colId xmlns:a16="http://schemas.microsoft.com/office/drawing/2014/main" val="20003"/>
                    </a:ext>
                  </a:extLst>
                </a:gridCol>
              </a:tblGrid>
              <a:tr h="342900">
                <a:tc>
                  <a:txBody>
                    <a:bodyPr/>
                    <a:lstStyle/>
                    <a:p>
                      <a:pPr marL="0" marR="0" lvl="0" indent="0" algn="ctr" rtl="0">
                        <a:lnSpc>
                          <a:spcPct val="100000"/>
                        </a:lnSpc>
                        <a:spcBef>
                          <a:spcPts val="0"/>
                        </a:spcBef>
                        <a:spcAft>
                          <a:spcPts val="0"/>
                        </a:spcAft>
                        <a:buNone/>
                      </a:pPr>
                      <a:r>
                        <a:rPr lang="en-US" sz="900" u="none" strike="noStrike" cap="none" dirty="0"/>
                        <a:t>Area</a:t>
                      </a:r>
                      <a:endParaRPr dirty="0"/>
                    </a:p>
                  </a:txBody>
                  <a:tcPr marL="68575" marR="68575" marT="34300" marB="34300" anchor="ctr"/>
                </a:tc>
                <a:tc>
                  <a:txBody>
                    <a:bodyPr/>
                    <a:lstStyle/>
                    <a:p>
                      <a:pPr marL="0" marR="0" lvl="0" indent="0" algn="ctr" rtl="0">
                        <a:lnSpc>
                          <a:spcPct val="100000"/>
                        </a:lnSpc>
                        <a:spcBef>
                          <a:spcPts val="0"/>
                        </a:spcBef>
                        <a:spcAft>
                          <a:spcPts val="0"/>
                        </a:spcAft>
                        <a:buNone/>
                      </a:pPr>
                      <a:r>
                        <a:rPr lang="en-US" sz="900" u="none" strike="noStrike" cap="none" dirty="0"/>
                        <a:t>Use Case</a:t>
                      </a:r>
                      <a:endParaRPr dirty="0"/>
                    </a:p>
                  </a:txBody>
                  <a:tcPr marL="68575" marR="68575" marT="34300" marB="34300" anchor="ctr"/>
                </a:tc>
                <a:tc>
                  <a:txBody>
                    <a:bodyPr/>
                    <a:lstStyle/>
                    <a:p>
                      <a:pPr marL="0" marR="0" lvl="0" indent="0" algn="ctr" rtl="0">
                        <a:lnSpc>
                          <a:spcPct val="100000"/>
                        </a:lnSpc>
                        <a:spcBef>
                          <a:spcPts val="0"/>
                        </a:spcBef>
                        <a:spcAft>
                          <a:spcPts val="0"/>
                        </a:spcAft>
                        <a:buNone/>
                      </a:pPr>
                      <a:r>
                        <a:rPr lang="en-US" sz="900" u="none" strike="noStrike" cap="none" dirty="0"/>
                        <a:t>Details </a:t>
                      </a:r>
                      <a:endParaRPr dirty="0"/>
                    </a:p>
                  </a:txBody>
                  <a:tcPr marL="68575" marR="68575" marT="34300" marB="34300" anchor="ctr"/>
                </a:tc>
                <a:tc>
                  <a:txBody>
                    <a:bodyPr/>
                    <a:lstStyle/>
                    <a:p>
                      <a:pPr marL="0" marR="0" lvl="0" indent="0" algn="ctr" rtl="0">
                        <a:lnSpc>
                          <a:spcPct val="100000"/>
                        </a:lnSpc>
                        <a:spcBef>
                          <a:spcPts val="0"/>
                        </a:spcBef>
                        <a:spcAft>
                          <a:spcPts val="0"/>
                        </a:spcAft>
                        <a:buNone/>
                      </a:pPr>
                      <a:r>
                        <a:rPr lang="en-US" sz="900" b="1" i="0" u="none" strike="noStrike" cap="none" dirty="0">
                          <a:solidFill>
                            <a:schemeClr val="lt1"/>
                          </a:solidFill>
                          <a:latin typeface="Arial"/>
                          <a:cs typeface="Arial"/>
                          <a:sym typeface="Arial"/>
                        </a:rPr>
                        <a:t>Capabilities Required</a:t>
                      </a:r>
                      <a:endParaRPr sz="900" b="1" i="0" u="none" strike="noStrike" cap="none" dirty="0">
                        <a:solidFill>
                          <a:schemeClr val="lt1"/>
                        </a:solidFill>
                        <a:latin typeface="Arial"/>
                        <a:cs typeface="Arial"/>
                        <a:sym typeface="Arial"/>
                      </a:endParaRPr>
                    </a:p>
                  </a:txBody>
                  <a:tcPr marL="68575" marR="68575" marT="34300" marB="34300" anchor="ctr"/>
                </a:tc>
                <a:tc>
                  <a:txBody>
                    <a:bodyPr/>
                    <a:lstStyle/>
                    <a:p>
                      <a:pPr marL="0" marR="0" lvl="0" indent="0" algn="ctr" rtl="0">
                        <a:lnSpc>
                          <a:spcPct val="100000"/>
                        </a:lnSpc>
                        <a:spcBef>
                          <a:spcPts val="0"/>
                        </a:spcBef>
                        <a:spcAft>
                          <a:spcPts val="0"/>
                        </a:spcAft>
                        <a:buNone/>
                      </a:pPr>
                      <a:r>
                        <a:rPr lang="en-US" sz="900" u="none" strike="noStrike" cap="none" dirty="0"/>
                        <a:t>Priority</a:t>
                      </a:r>
                      <a:endParaRPr dirty="0"/>
                    </a:p>
                  </a:txBody>
                  <a:tcPr marL="68575" marR="68575" marT="34300" marB="34300" anchor="ctr"/>
                </a:tc>
                <a:extLst>
                  <a:ext uri="{0D108BD9-81ED-4DB2-BD59-A6C34878D82A}">
                    <a16:rowId xmlns:a16="http://schemas.microsoft.com/office/drawing/2014/main" val="10000"/>
                  </a:ext>
                </a:extLst>
              </a:tr>
              <a:tr h="389572">
                <a:tc rowSpan="7">
                  <a:txBody>
                    <a:bodyPr/>
                    <a:lstStyle/>
                    <a:p>
                      <a:pPr marL="0" marR="0" lvl="0" indent="0" algn="ctr" rtl="0">
                        <a:lnSpc>
                          <a:spcPct val="100000"/>
                        </a:lnSpc>
                        <a:spcBef>
                          <a:spcPts val="0"/>
                        </a:spcBef>
                        <a:spcAft>
                          <a:spcPts val="0"/>
                        </a:spcAft>
                        <a:buNone/>
                      </a:pPr>
                      <a:r>
                        <a:rPr lang="en-US" sz="900" dirty="0"/>
                        <a:t>Strategy </a:t>
                      </a:r>
                      <a:endParaRPr sz="900" dirty="0"/>
                    </a:p>
                  </a:txBody>
                  <a:tcPr marL="68575" marR="68575" marT="34300" marB="34300" anchor="ctr">
                    <a:solidFill>
                      <a:srgbClr val="B7CCE4"/>
                    </a:solidFill>
                  </a:tcPr>
                </a:tc>
                <a:tc>
                  <a:txBody>
                    <a:bodyPr/>
                    <a:lstStyle/>
                    <a:p>
                      <a:pPr marL="0" marR="0" lvl="0" indent="0" algn="l" rtl="0">
                        <a:lnSpc>
                          <a:spcPct val="100000"/>
                        </a:lnSpc>
                        <a:spcBef>
                          <a:spcPts val="0"/>
                        </a:spcBef>
                        <a:spcAft>
                          <a:spcPts val="0"/>
                        </a:spcAft>
                        <a:buNone/>
                      </a:pPr>
                      <a:r>
                        <a:rPr lang="en-US" sz="900" dirty="0"/>
                        <a:t>Grow membership and provider network inorganically through M&amp;A</a:t>
                      </a:r>
                      <a:endParaRPr sz="900" dirty="0"/>
                    </a:p>
                  </a:txBody>
                  <a:tcPr marL="68575" marR="68575" marT="34300" marB="34300" anchor="ctr">
                    <a:lnB w="12700" cap="flat" cmpd="sng" algn="ctr">
                      <a:solidFill>
                        <a:schemeClr val="bg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900" dirty="0"/>
                        <a:t>Part of strategic plan</a:t>
                      </a:r>
                      <a:endParaRPr sz="900" dirty="0"/>
                    </a:p>
                  </a:txBody>
                  <a:tcPr marL="68575" marR="68575" marT="34300" marB="34300" anchor="ctr">
                    <a:lnB w="12700" cap="flat" cmpd="sng" algn="ctr">
                      <a:solidFill>
                        <a:schemeClr val="bg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en-US" sz="900" dirty="0"/>
                        <a:t>Data virtualization to provide quick access to new data; data integration backbone to quickly merge data sets; data catalog to crawl merged company data, etc. </a:t>
                      </a:r>
                      <a:endParaRPr sz="900" dirty="0"/>
                    </a:p>
                  </a:txBody>
                  <a:tcPr marL="68575" marR="68575" marT="34300" marB="34300" anchor="ctr">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None/>
                      </a:pPr>
                      <a:endParaRPr sz="900" dirty="0"/>
                    </a:p>
                  </a:txBody>
                  <a:tcPr marL="68575" marR="68575" marT="34300" marB="34300" anchor="ct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20518610"/>
                  </a:ext>
                </a:extLst>
              </a:tr>
              <a:tr h="154310">
                <a:tc vMerge="1">
                  <a:txBody>
                    <a:bodyPr/>
                    <a:lstStyle/>
                    <a:p>
                      <a:endParaRPr lang="en-US"/>
                    </a:p>
                  </a:txBody>
                  <a:tcPr/>
                </a:tc>
                <a:tc>
                  <a:txBody>
                    <a:bodyPr/>
                    <a:lstStyle/>
                    <a:p>
                      <a:pPr marL="0" marR="0" lvl="0" indent="0" algn="l" rtl="0">
                        <a:lnSpc>
                          <a:spcPct val="100000"/>
                        </a:lnSpc>
                        <a:spcBef>
                          <a:spcPts val="0"/>
                        </a:spcBef>
                        <a:spcAft>
                          <a:spcPts val="0"/>
                        </a:spcAft>
                        <a:buNone/>
                      </a:pPr>
                      <a:r>
                        <a:rPr lang="en-US" sz="900" dirty="0"/>
                        <a:t>Improve Drive to Five scores and agility to create reports</a:t>
                      </a:r>
                      <a:endParaRPr sz="900" dirty="0"/>
                    </a:p>
                  </a:txBody>
                  <a:tcPr marL="68575" marR="68575" marT="34300" marB="3430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lnSpc>
                          <a:spcPct val="100000"/>
                        </a:lnSpc>
                        <a:spcBef>
                          <a:spcPts val="0"/>
                        </a:spcBef>
                        <a:spcAft>
                          <a:spcPts val="0"/>
                        </a:spcAft>
                        <a:buNone/>
                      </a:pPr>
                      <a:r>
                        <a:rPr lang="en-US" sz="900" dirty="0"/>
                        <a:t>Automate manual processes, document tribal knowledge and </a:t>
                      </a:r>
                      <a:r>
                        <a:rPr lang="en-US" sz="900" dirty="0" err="1"/>
                        <a:t>analye</a:t>
                      </a:r>
                      <a:r>
                        <a:rPr lang="en-US" sz="900" dirty="0"/>
                        <a:t> drivers</a:t>
                      </a:r>
                      <a:endParaRPr sz="900" dirty="0"/>
                    </a:p>
                  </a:txBody>
                  <a:tcPr marL="68575" marR="68575" marT="34300" marB="343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lnSpc>
                          <a:spcPct val="100000"/>
                        </a:lnSpc>
                        <a:spcBef>
                          <a:spcPts val="0"/>
                        </a:spcBef>
                        <a:spcAft>
                          <a:spcPts val="0"/>
                        </a:spcAft>
                        <a:buNone/>
                      </a:pPr>
                      <a:endParaRPr sz="900" dirty="0"/>
                    </a:p>
                  </a:txBody>
                  <a:tcPr marL="68575" marR="68575" marT="34300" marB="343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None/>
                      </a:pPr>
                      <a:endParaRPr sz="900" dirty="0"/>
                    </a:p>
                  </a:txBody>
                  <a:tcPr marL="68575" marR="68575" marT="34300" marB="343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51909642"/>
                  </a:ext>
                </a:extLst>
              </a:tr>
              <a:tr h="154310">
                <a:tc vMerge="1">
                  <a:txBody>
                    <a:bodyPr/>
                    <a:lstStyle/>
                    <a:p>
                      <a:endParaRPr lang="en-US"/>
                    </a:p>
                  </a:txBody>
                  <a:tcPr/>
                </a:tc>
                <a:tc>
                  <a:txBody>
                    <a:bodyPr/>
                    <a:lstStyle/>
                    <a:p>
                      <a:pPr marL="0" marR="0" lvl="0" indent="0" algn="l" rtl="0">
                        <a:lnSpc>
                          <a:spcPct val="100000"/>
                        </a:lnSpc>
                        <a:spcBef>
                          <a:spcPts val="0"/>
                        </a:spcBef>
                        <a:spcAft>
                          <a:spcPts val="0"/>
                        </a:spcAft>
                        <a:buNone/>
                      </a:pPr>
                      <a:r>
                        <a:rPr lang="en-US" sz="900" dirty="0"/>
                        <a:t>Data </a:t>
                      </a:r>
                      <a:r>
                        <a:rPr lang="en-US" sz="900" dirty="0" err="1"/>
                        <a:t>monetiation</a:t>
                      </a:r>
                      <a:r>
                        <a:rPr lang="en-US" sz="900" dirty="0"/>
                        <a:t> via </a:t>
                      </a:r>
                      <a:r>
                        <a:rPr lang="en-US" sz="900" dirty="0" err="1"/>
                        <a:t>Acuitious</a:t>
                      </a:r>
                      <a:endParaRPr sz="900" dirty="0"/>
                    </a:p>
                  </a:txBody>
                  <a:tcPr marL="68575" marR="68575" marT="34300" marB="3430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lnSpc>
                          <a:spcPct val="100000"/>
                        </a:lnSpc>
                        <a:spcBef>
                          <a:spcPts val="0"/>
                        </a:spcBef>
                        <a:spcAft>
                          <a:spcPts val="0"/>
                        </a:spcAft>
                        <a:buNone/>
                      </a:pPr>
                      <a:endParaRPr sz="900" dirty="0"/>
                    </a:p>
                  </a:txBody>
                  <a:tcPr marL="68575" marR="68575" marT="34300" marB="343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lnSpc>
                          <a:spcPct val="100000"/>
                        </a:lnSpc>
                        <a:spcBef>
                          <a:spcPts val="0"/>
                        </a:spcBef>
                        <a:spcAft>
                          <a:spcPts val="0"/>
                        </a:spcAft>
                        <a:buNone/>
                      </a:pPr>
                      <a:endParaRPr sz="900" dirty="0"/>
                    </a:p>
                  </a:txBody>
                  <a:tcPr marL="68575" marR="68575" marT="34300" marB="343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None/>
                      </a:pPr>
                      <a:endParaRPr sz="900" dirty="0"/>
                    </a:p>
                  </a:txBody>
                  <a:tcPr marL="68575" marR="68575" marT="34300" marB="343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2754414"/>
                  </a:ext>
                </a:extLst>
              </a:tr>
              <a:tr h="154310">
                <a:tc vMerge="1">
                  <a:txBody>
                    <a:bodyPr/>
                    <a:lstStyle/>
                    <a:p>
                      <a:endParaRPr lang="en-US"/>
                    </a:p>
                  </a:txBody>
                  <a:tcPr/>
                </a:tc>
                <a:tc>
                  <a:txBody>
                    <a:bodyPr/>
                    <a:lstStyle/>
                    <a:p>
                      <a:pPr marL="0" marR="0" lvl="0" indent="0" algn="l" rtl="0">
                        <a:lnSpc>
                          <a:spcPct val="100000"/>
                        </a:lnSpc>
                        <a:spcBef>
                          <a:spcPts val="0"/>
                        </a:spcBef>
                        <a:spcAft>
                          <a:spcPts val="0"/>
                        </a:spcAft>
                        <a:buNone/>
                      </a:pPr>
                      <a:r>
                        <a:rPr lang="en-US" sz="900" dirty="0"/>
                        <a:t>One-stop shopping for healthcare services through CDPHP</a:t>
                      </a:r>
                      <a:endParaRPr sz="900" dirty="0"/>
                    </a:p>
                  </a:txBody>
                  <a:tcPr marL="68575" marR="68575" marT="34300" marB="3430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lnSpc>
                          <a:spcPct val="100000"/>
                        </a:lnSpc>
                        <a:spcBef>
                          <a:spcPts val="0"/>
                        </a:spcBef>
                        <a:spcAft>
                          <a:spcPts val="0"/>
                        </a:spcAft>
                        <a:buNone/>
                      </a:pPr>
                      <a:r>
                        <a:rPr lang="en-US" sz="900" dirty="0"/>
                        <a:t>Finding providers, asking questions, etc.</a:t>
                      </a:r>
                      <a:endParaRPr sz="900" dirty="0"/>
                    </a:p>
                  </a:txBody>
                  <a:tcPr marL="68575" marR="68575" marT="34300" marB="343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lnSpc>
                          <a:spcPct val="100000"/>
                        </a:lnSpc>
                        <a:spcBef>
                          <a:spcPts val="0"/>
                        </a:spcBef>
                        <a:spcAft>
                          <a:spcPts val="0"/>
                        </a:spcAft>
                        <a:buNone/>
                      </a:pPr>
                      <a:endParaRPr sz="900" dirty="0"/>
                    </a:p>
                  </a:txBody>
                  <a:tcPr marL="68575" marR="68575" marT="34300" marB="343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None/>
                      </a:pPr>
                      <a:endParaRPr sz="900" dirty="0"/>
                    </a:p>
                  </a:txBody>
                  <a:tcPr marL="68575" marR="68575" marT="34300" marB="343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2890799"/>
                  </a:ext>
                </a:extLst>
              </a:tr>
              <a:tr h="154310">
                <a:tc vMerge="1">
                  <a:txBody>
                    <a:bodyPr/>
                    <a:lstStyle/>
                    <a:p>
                      <a:endParaRPr lang="en-US"/>
                    </a:p>
                  </a:txBody>
                  <a:tcPr/>
                </a:tc>
                <a:tc>
                  <a:txBody>
                    <a:bodyPr/>
                    <a:lstStyle/>
                    <a:p>
                      <a:pPr marL="0" marR="0" lvl="0" indent="0" algn="l" rtl="0">
                        <a:lnSpc>
                          <a:spcPct val="100000"/>
                        </a:lnSpc>
                        <a:spcBef>
                          <a:spcPts val="0"/>
                        </a:spcBef>
                        <a:spcAft>
                          <a:spcPts val="0"/>
                        </a:spcAft>
                        <a:buNone/>
                      </a:pPr>
                      <a:r>
                        <a:rPr lang="en-US" sz="900" dirty="0"/>
                        <a:t>Support No Surprises Act </a:t>
                      </a:r>
                      <a:endParaRPr sz="900" dirty="0"/>
                    </a:p>
                  </a:txBody>
                  <a:tcPr marL="68575" marR="68575" marT="34300" marB="3430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lnSpc>
                          <a:spcPct val="100000"/>
                        </a:lnSpc>
                        <a:spcBef>
                          <a:spcPts val="0"/>
                        </a:spcBef>
                        <a:spcAft>
                          <a:spcPts val="0"/>
                        </a:spcAft>
                        <a:buNone/>
                      </a:pPr>
                      <a:endParaRPr sz="900" dirty="0"/>
                    </a:p>
                  </a:txBody>
                  <a:tcPr marL="68575" marR="68575" marT="34300" marB="343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lnSpc>
                          <a:spcPct val="100000"/>
                        </a:lnSpc>
                        <a:spcBef>
                          <a:spcPts val="0"/>
                        </a:spcBef>
                        <a:spcAft>
                          <a:spcPts val="0"/>
                        </a:spcAft>
                        <a:buNone/>
                      </a:pPr>
                      <a:endParaRPr sz="900" dirty="0"/>
                    </a:p>
                  </a:txBody>
                  <a:tcPr marL="68575" marR="68575" marT="34300" marB="343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None/>
                      </a:pPr>
                      <a:endParaRPr sz="900" dirty="0"/>
                    </a:p>
                  </a:txBody>
                  <a:tcPr marL="68575" marR="68575" marT="34300" marB="343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5913629"/>
                  </a:ext>
                </a:extLst>
              </a:tr>
              <a:tr h="154310">
                <a:tc vMerge="1">
                  <a:txBody>
                    <a:bodyPr/>
                    <a:lstStyle/>
                    <a:p>
                      <a:endParaRPr lang="en-US"/>
                    </a:p>
                  </a:txBody>
                  <a:tcPr/>
                </a:tc>
                <a:tc>
                  <a:txBody>
                    <a:bodyPr/>
                    <a:lstStyle/>
                    <a:p>
                      <a:pPr marL="0" marR="0" lvl="0" indent="0" algn="l" rtl="0">
                        <a:lnSpc>
                          <a:spcPct val="100000"/>
                        </a:lnSpc>
                        <a:spcBef>
                          <a:spcPts val="0"/>
                        </a:spcBef>
                        <a:spcAft>
                          <a:spcPts val="0"/>
                        </a:spcAft>
                        <a:buNone/>
                      </a:pPr>
                      <a:r>
                        <a:rPr lang="en-US" sz="900" dirty="0"/>
                        <a:t>Payor Data Exchange (point to point via FHIR and API) </a:t>
                      </a:r>
                      <a:endParaRPr sz="900" dirty="0"/>
                    </a:p>
                  </a:txBody>
                  <a:tcPr marL="68575" marR="68575" marT="34300" marB="3430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lnSpc>
                          <a:spcPct val="100000"/>
                        </a:lnSpc>
                        <a:spcBef>
                          <a:spcPts val="0"/>
                        </a:spcBef>
                        <a:spcAft>
                          <a:spcPts val="0"/>
                        </a:spcAft>
                        <a:buNone/>
                      </a:pPr>
                      <a:r>
                        <a:rPr lang="en-US" sz="900" dirty="0"/>
                        <a:t>Patient access via APIs</a:t>
                      </a:r>
                      <a:endParaRPr sz="900" dirty="0"/>
                    </a:p>
                  </a:txBody>
                  <a:tcPr marL="68575" marR="68575" marT="34300" marB="343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lnSpc>
                          <a:spcPct val="100000"/>
                        </a:lnSpc>
                        <a:spcBef>
                          <a:spcPts val="0"/>
                        </a:spcBef>
                        <a:spcAft>
                          <a:spcPts val="0"/>
                        </a:spcAft>
                        <a:buNone/>
                      </a:pPr>
                      <a:endParaRPr sz="900" dirty="0"/>
                    </a:p>
                  </a:txBody>
                  <a:tcPr marL="68575" marR="68575" marT="34300" marB="343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None/>
                      </a:pPr>
                      <a:endParaRPr sz="900" dirty="0"/>
                    </a:p>
                  </a:txBody>
                  <a:tcPr marL="68575" marR="68575" marT="34300" marB="343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3414364"/>
                  </a:ext>
                </a:extLst>
              </a:tr>
              <a:tr h="154310">
                <a:tc vMerge="1">
                  <a:txBody>
                    <a:bodyPr/>
                    <a:lstStyle/>
                    <a:p>
                      <a:endParaRPr lang="en-US"/>
                    </a:p>
                  </a:txBody>
                  <a:tcPr/>
                </a:tc>
                <a:tc>
                  <a:txBody>
                    <a:bodyPr/>
                    <a:lstStyle/>
                    <a:p>
                      <a:pPr marL="0" marR="0" lvl="0" indent="0" algn="l" rtl="0">
                        <a:lnSpc>
                          <a:spcPct val="100000"/>
                        </a:lnSpc>
                        <a:spcBef>
                          <a:spcPts val="0"/>
                        </a:spcBef>
                        <a:spcAft>
                          <a:spcPts val="0"/>
                        </a:spcAft>
                        <a:buNone/>
                      </a:pPr>
                      <a:r>
                        <a:rPr lang="en-US" sz="900" dirty="0"/>
                        <a:t>Support integrated healthcare delivery system</a:t>
                      </a:r>
                      <a:endParaRPr sz="900" dirty="0"/>
                    </a:p>
                  </a:txBody>
                  <a:tcPr marL="68575" marR="68575" marT="34300" marB="3430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lnSpc>
                          <a:spcPct val="100000"/>
                        </a:lnSpc>
                        <a:spcBef>
                          <a:spcPts val="0"/>
                        </a:spcBef>
                        <a:spcAft>
                          <a:spcPts val="0"/>
                        </a:spcAft>
                        <a:buNone/>
                      </a:pPr>
                      <a:r>
                        <a:rPr lang="en-US" sz="900" dirty="0"/>
                        <a:t>Related use cases: sharing data with providers knowing when member discharged from hospital, etc.  </a:t>
                      </a:r>
                      <a:endParaRPr sz="900" dirty="0"/>
                    </a:p>
                  </a:txBody>
                  <a:tcPr marL="68575" marR="68575" marT="34300" marB="343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lnSpc>
                          <a:spcPct val="100000"/>
                        </a:lnSpc>
                        <a:spcBef>
                          <a:spcPts val="0"/>
                        </a:spcBef>
                        <a:spcAft>
                          <a:spcPts val="0"/>
                        </a:spcAft>
                        <a:buNone/>
                      </a:pPr>
                      <a:r>
                        <a:rPr lang="en-US" sz="900" dirty="0"/>
                        <a:t>TBD</a:t>
                      </a:r>
                      <a:endParaRPr sz="900" dirty="0"/>
                    </a:p>
                  </a:txBody>
                  <a:tcPr marL="68575" marR="68575" marT="34300" marB="343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None/>
                      </a:pPr>
                      <a:r>
                        <a:rPr lang="en-US" sz="900" dirty="0"/>
                        <a:t>High</a:t>
                      </a:r>
                      <a:endParaRPr sz="900" dirty="0"/>
                    </a:p>
                  </a:txBody>
                  <a:tcPr marL="68575" marR="68575" marT="34300" marB="343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974909"/>
                  </a:ext>
                </a:extLst>
              </a:tr>
              <a:tr h="480075">
                <a:tc rowSpan="2">
                  <a:txBody>
                    <a:bodyPr/>
                    <a:lstStyle/>
                    <a:p>
                      <a:pPr marL="0" marR="0" lvl="0" indent="0" algn="ctr" rtl="0">
                        <a:lnSpc>
                          <a:spcPct val="100000"/>
                        </a:lnSpc>
                        <a:spcBef>
                          <a:spcPts val="0"/>
                        </a:spcBef>
                        <a:spcAft>
                          <a:spcPts val="0"/>
                        </a:spcAft>
                        <a:buNone/>
                      </a:pPr>
                      <a:r>
                        <a:rPr lang="en-US" sz="900" b="0" u="none" strike="noStrike" cap="none" dirty="0"/>
                        <a:t>Sales</a:t>
                      </a:r>
                      <a:endParaRPr b="0" dirty="0"/>
                    </a:p>
                  </a:txBody>
                  <a:tcPr marL="68575" marR="68575" marT="34300" marB="34300" anchor="ctr">
                    <a:solidFill>
                      <a:srgbClr val="B7CCE4"/>
                    </a:solidFill>
                  </a:tcPr>
                </a:tc>
                <a:tc>
                  <a:txBody>
                    <a:bodyPr/>
                    <a:lstStyle/>
                    <a:p>
                      <a:pPr marL="0" marR="0" lvl="0" indent="0" algn="l" rtl="0">
                        <a:lnSpc>
                          <a:spcPct val="100000"/>
                        </a:lnSpc>
                        <a:spcBef>
                          <a:spcPts val="0"/>
                        </a:spcBef>
                        <a:spcAft>
                          <a:spcPts val="0"/>
                        </a:spcAft>
                        <a:buNone/>
                      </a:pPr>
                      <a:r>
                        <a:rPr lang="en-US" sz="900" dirty="0"/>
                        <a:t>360-degree view of members (and partners, employers, brokers)</a:t>
                      </a:r>
                      <a:endParaRPr dirty="0"/>
                    </a:p>
                  </a:txBody>
                  <a:tcPr marL="68575" marR="68575" marT="34300" marB="34300" anchor="ctr">
                    <a:lnT w="12700" cap="flat" cmpd="sng" algn="ctr">
                      <a:solidFill>
                        <a:schemeClr val="bg1"/>
                      </a:solidFill>
                      <a:prstDash val="solid"/>
                      <a:round/>
                      <a:headEnd type="none" w="med" len="med"/>
                      <a:tailEnd type="none" w="med" len="med"/>
                    </a:lnT>
                  </a:tcPr>
                </a:tc>
                <a:tc>
                  <a:txBody>
                    <a:bodyPr/>
                    <a:lstStyle/>
                    <a:p>
                      <a:pPr marL="0" marR="0" lvl="0" indent="0" algn="l" rtl="0">
                        <a:lnSpc>
                          <a:spcPct val="100000"/>
                        </a:lnSpc>
                        <a:spcBef>
                          <a:spcPts val="0"/>
                        </a:spcBef>
                        <a:spcAft>
                          <a:spcPts val="0"/>
                        </a:spcAft>
                        <a:buNone/>
                      </a:pPr>
                      <a:r>
                        <a:rPr lang="en-US" sz="900" dirty="0"/>
                        <a:t>All touchpoints of members and how members are using products and services</a:t>
                      </a:r>
                      <a:endParaRPr dirty="0"/>
                    </a:p>
                  </a:txBody>
                  <a:tcPr marL="68575" marR="68575" marT="34300" marB="34300" anchor="ctr">
                    <a:lnT w="12700" cap="flat" cmpd="sng" algn="ctr">
                      <a:solidFill>
                        <a:schemeClr val="bg1"/>
                      </a:solidFill>
                      <a:prstDash val="solid"/>
                      <a:round/>
                      <a:headEnd type="none" w="med" len="med"/>
                      <a:tailEnd type="none" w="med" len="med"/>
                    </a:lnT>
                  </a:tcPr>
                </a:tc>
                <a:tc>
                  <a:txBody>
                    <a:bodyPr/>
                    <a:lstStyle/>
                    <a:p>
                      <a:pPr marL="0" marR="0" lvl="0" indent="0" algn="l" rtl="0">
                        <a:lnSpc>
                          <a:spcPct val="100000"/>
                        </a:lnSpc>
                        <a:spcBef>
                          <a:spcPts val="0"/>
                        </a:spcBef>
                        <a:spcAft>
                          <a:spcPts val="0"/>
                        </a:spcAft>
                        <a:buNone/>
                      </a:pPr>
                      <a:r>
                        <a:rPr lang="en-US" sz="900" dirty="0"/>
                        <a:t>TBD</a:t>
                      </a:r>
                      <a:endParaRPr sz="900" dirty="0"/>
                    </a:p>
                  </a:txBody>
                  <a:tcPr marL="68575" marR="68575" marT="34300" marB="34300" anchor="ctr">
                    <a:lnT w="12700" cap="flat" cmpd="sng" algn="ctr">
                      <a:solidFill>
                        <a:schemeClr val="bg1"/>
                      </a:solidFill>
                      <a:prstDash val="solid"/>
                      <a:round/>
                      <a:headEnd type="none" w="med" len="med"/>
                      <a:tailEnd type="none" w="med" len="med"/>
                    </a:lnT>
                  </a:tcPr>
                </a:tc>
                <a:tc>
                  <a:txBody>
                    <a:bodyPr/>
                    <a:lstStyle/>
                    <a:p>
                      <a:pPr marL="0" marR="0" lvl="0" indent="0" algn="ctr" rtl="0">
                        <a:lnSpc>
                          <a:spcPct val="100000"/>
                        </a:lnSpc>
                        <a:spcBef>
                          <a:spcPts val="0"/>
                        </a:spcBef>
                        <a:spcAft>
                          <a:spcPts val="0"/>
                        </a:spcAft>
                        <a:buNone/>
                      </a:pPr>
                      <a:r>
                        <a:rPr lang="en-US" sz="900" u="none" strike="noStrike" cap="none" dirty="0"/>
                        <a:t> </a:t>
                      </a:r>
                      <a:endParaRPr dirty="0"/>
                    </a:p>
                  </a:txBody>
                  <a:tcPr marL="68575" marR="68575" marT="34300" marB="34300"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1"/>
                  </a:ext>
                </a:extLst>
              </a:tr>
              <a:tr h="390276">
                <a:tc vMerge="1">
                  <a:txBody>
                    <a:bodyPr/>
                    <a:lstStyle/>
                    <a:p>
                      <a:endParaRPr lang="en-US"/>
                    </a:p>
                  </a:txBody>
                  <a:tcPr/>
                </a:tc>
                <a:tc>
                  <a:txBody>
                    <a:bodyPr/>
                    <a:lstStyle/>
                    <a:p>
                      <a:pPr marL="0" marR="0" lvl="0" indent="0" algn="l" rtl="0">
                        <a:lnSpc>
                          <a:spcPct val="100000"/>
                        </a:lnSpc>
                        <a:spcBef>
                          <a:spcPts val="0"/>
                        </a:spcBef>
                        <a:spcAft>
                          <a:spcPts val="0"/>
                        </a:spcAft>
                        <a:buNone/>
                      </a:pPr>
                      <a:r>
                        <a:rPr lang="en-US" sz="900" dirty="0"/>
                        <a:t>Personalized products</a:t>
                      </a:r>
                      <a:endParaRPr dirty="0"/>
                    </a:p>
                  </a:txBody>
                  <a:tcPr marL="68575" marR="68575" marT="34300" marB="34300" anchor="ctr"/>
                </a:tc>
                <a:tc>
                  <a:txBody>
                    <a:bodyPr/>
                    <a:lstStyle/>
                    <a:p>
                      <a:pPr marL="0" marR="0" lvl="0" indent="0" algn="l" rtl="0">
                        <a:lnSpc>
                          <a:spcPct val="100000"/>
                        </a:lnSpc>
                        <a:spcBef>
                          <a:spcPts val="0"/>
                        </a:spcBef>
                        <a:spcAft>
                          <a:spcPts val="0"/>
                        </a:spcAft>
                        <a:buNone/>
                      </a:pPr>
                      <a:r>
                        <a:rPr lang="en-US" sz="900" dirty="0"/>
                        <a:t>Develop customer focused products with ML/AI to drive personal experiences and marketing</a:t>
                      </a:r>
                      <a:endParaRPr dirty="0"/>
                    </a:p>
                  </a:txBody>
                  <a:tcPr marL="68575" marR="68575" marT="34300" marB="34300" anchor="ctr"/>
                </a:tc>
                <a:tc>
                  <a:txBody>
                    <a:bodyPr/>
                    <a:lstStyle/>
                    <a:p>
                      <a:pPr marL="0" marR="0" lvl="0" indent="0" algn="l" rtl="0">
                        <a:lnSpc>
                          <a:spcPct val="100000"/>
                        </a:lnSpc>
                        <a:spcBef>
                          <a:spcPts val="0"/>
                        </a:spcBef>
                        <a:spcAft>
                          <a:spcPts val="0"/>
                        </a:spcAft>
                        <a:buNone/>
                      </a:pPr>
                      <a:r>
                        <a:rPr lang="en-US" sz="900" dirty="0"/>
                        <a:t>TBD</a:t>
                      </a:r>
                      <a:endParaRPr sz="900" dirty="0"/>
                    </a:p>
                  </a:txBody>
                  <a:tcPr marL="68575" marR="68575" marT="34300" marB="34300" anchor="ctr"/>
                </a:tc>
                <a:tc>
                  <a:txBody>
                    <a:bodyPr/>
                    <a:lstStyle/>
                    <a:p>
                      <a:pPr marL="0" marR="0" lvl="0" indent="0" algn="ctr" rtl="0">
                        <a:lnSpc>
                          <a:spcPct val="100000"/>
                        </a:lnSpc>
                        <a:spcBef>
                          <a:spcPts val="0"/>
                        </a:spcBef>
                        <a:spcAft>
                          <a:spcPts val="0"/>
                        </a:spcAft>
                        <a:buNone/>
                      </a:pPr>
                      <a:endParaRPr dirty="0"/>
                    </a:p>
                  </a:txBody>
                  <a:tcPr marL="68575" marR="68575" marT="34300" marB="34300" anchor="ctr"/>
                </a:tc>
                <a:extLst>
                  <a:ext uri="{0D108BD9-81ED-4DB2-BD59-A6C34878D82A}">
                    <a16:rowId xmlns:a16="http://schemas.microsoft.com/office/drawing/2014/main" val="10002"/>
                  </a:ext>
                </a:extLst>
              </a:tr>
              <a:tr h="219306">
                <a:tc rowSpan="3">
                  <a:txBody>
                    <a:bodyPr/>
                    <a:lstStyle/>
                    <a:p>
                      <a:pPr marL="0" lvl="0" indent="0" algn="ctr" rtl="0">
                        <a:spcBef>
                          <a:spcPts val="0"/>
                        </a:spcBef>
                        <a:spcAft>
                          <a:spcPts val="0"/>
                        </a:spcAft>
                        <a:buClr>
                          <a:schemeClr val="dk1"/>
                        </a:buClr>
                        <a:buFont typeface="Arial"/>
                        <a:buNone/>
                      </a:pPr>
                      <a:r>
                        <a:rPr lang="en-US" sz="900" b="0" dirty="0"/>
                        <a:t>Operations</a:t>
                      </a:r>
                      <a:endParaRPr b="0" dirty="0"/>
                    </a:p>
                  </a:txBody>
                  <a:tcPr marL="68575" marR="68575" marT="34300" marB="34300" anchor="ctr">
                    <a:solidFill>
                      <a:srgbClr val="B7CCE4"/>
                    </a:solidFill>
                  </a:tcPr>
                </a:tc>
                <a:tc>
                  <a:txBody>
                    <a:bodyPr/>
                    <a:lstStyle/>
                    <a:p>
                      <a:pPr marL="0" lvl="0" indent="0" algn="l" rtl="0">
                        <a:spcBef>
                          <a:spcPts val="0"/>
                        </a:spcBef>
                        <a:spcAft>
                          <a:spcPts val="0"/>
                        </a:spcAft>
                        <a:buClr>
                          <a:schemeClr val="dk1"/>
                        </a:buClr>
                        <a:buFont typeface="Arial"/>
                        <a:buNone/>
                      </a:pPr>
                      <a:r>
                        <a:rPr lang="en-US" sz="900" dirty="0"/>
                        <a:t>Predict the likelihood of readmissions after hospital stay</a:t>
                      </a:r>
                      <a:endParaRPr dirty="0"/>
                    </a:p>
                  </a:txBody>
                  <a:tcPr marL="68575" marR="68575" marT="34300" marB="34300" anchor="ctr"/>
                </a:tc>
                <a:tc>
                  <a:txBody>
                    <a:bodyPr/>
                    <a:lstStyle/>
                    <a:p>
                      <a:pPr marL="0" lvl="0" indent="0" algn="l" rtl="0">
                        <a:spcBef>
                          <a:spcPts val="0"/>
                        </a:spcBef>
                        <a:spcAft>
                          <a:spcPts val="0"/>
                        </a:spcAft>
                        <a:buClr>
                          <a:schemeClr val="dk1"/>
                        </a:buClr>
                        <a:buFont typeface="Arial"/>
                        <a:buNone/>
                      </a:pPr>
                      <a:r>
                        <a:rPr lang="en-US" sz="900" dirty="0"/>
                        <a:t>Predict when a patient is likely to be readmitted.  (Model is built but the delivery of the model is not operationalized.)</a:t>
                      </a:r>
                      <a:endParaRPr dirty="0"/>
                    </a:p>
                  </a:txBody>
                  <a:tcPr marL="68575" marR="68575" marT="34300" marB="34300" anchor="ctr"/>
                </a:tc>
                <a:tc>
                  <a:txBody>
                    <a:bodyPr/>
                    <a:lstStyle/>
                    <a:p>
                      <a:pPr marL="0" lvl="0" indent="0" algn="l" rtl="0">
                        <a:spcBef>
                          <a:spcPts val="0"/>
                        </a:spcBef>
                        <a:spcAft>
                          <a:spcPts val="0"/>
                        </a:spcAft>
                        <a:buClr>
                          <a:schemeClr val="dk1"/>
                        </a:buClr>
                        <a:buFont typeface="Arial"/>
                        <a:buNone/>
                      </a:pPr>
                      <a:r>
                        <a:rPr lang="en-US" sz="900" dirty="0"/>
                        <a:t>TBD</a:t>
                      </a:r>
                      <a:endParaRPr sz="900" dirty="0"/>
                    </a:p>
                  </a:txBody>
                  <a:tcPr marL="68575" marR="68575" marT="34300" marB="34300" anchor="ctr"/>
                </a:tc>
                <a:tc>
                  <a:txBody>
                    <a:bodyPr/>
                    <a:lstStyle/>
                    <a:p>
                      <a:pPr marL="0" marR="0" lvl="0" indent="0" algn="ctr" rtl="0">
                        <a:lnSpc>
                          <a:spcPct val="100000"/>
                        </a:lnSpc>
                        <a:spcBef>
                          <a:spcPts val="0"/>
                        </a:spcBef>
                        <a:spcAft>
                          <a:spcPts val="0"/>
                        </a:spcAft>
                        <a:buNone/>
                      </a:pPr>
                      <a:endParaRPr dirty="0"/>
                    </a:p>
                  </a:txBody>
                  <a:tcPr marL="68575" marR="68575" marT="34300" marB="34300" anchor="ctr"/>
                </a:tc>
                <a:extLst>
                  <a:ext uri="{0D108BD9-81ED-4DB2-BD59-A6C34878D82A}">
                    <a16:rowId xmlns:a16="http://schemas.microsoft.com/office/drawing/2014/main" val="10003"/>
                  </a:ext>
                </a:extLst>
              </a:tr>
              <a:tr h="342925">
                <a:tc vMerge="1">
                  <a:txBody>
                    <a:bodyPr/>
                    <a:lstStyle/>
                    <a:p>
                      <a:endParaRPr lang="en-US"/>
                    </a:p>
                  </a:txBody>
                  <a:tcPr/>
                </a:tc>
                <a:tc>
                  <a:txBody>
                    <a:bodyPr/>
                    <a:lstStyle/>
                    <a:p>
                      <a:pPr marL="0" lvl="0" indent="0" algn="l" rtl="0">
                        <a:spcBef>
                          <a:spcPts val="0"/>
                        </a:spcBef>
                        <a:spcAft>
                          <a:spcPts val="0"/>
                        </a:spcAft>
                        <a:buClr>
                          <a:schemeClr val="dk1"/>
                        </a:buClr>
                        <a:buFont typeface="Arial"/>
                        <a:buNone/>
                      </a:pPr>
                      <a:r>
                        <a:rPr lang="en-US" sz="900" dirty="0"/>
                        <a:t>Evaluate Enhanced Primary Care (EPC) program</a:t>
                      </a:r>
                      <a:endParaRPr dirty="0"/>
                    </a:p>
                  </a:txBody>
                  <a:tcPr marL="68575" marR="68575" marT="34300" marB="34300" anchor="ctr"/>
                </a:tc>
                <a:tc>
                  <a:txBody>
                    <a:bodyPr/>
                    <a:lstStyle/>
                    <a:p>
                      <a:pPr marL="0" lvl="0" indent="0" algn="l" rtl="0">
                        <a:spcBef>
                          <a:spcPts val="0"/>
                        </a:spcBef>
                        <a:spcAft>
                          <a:spcPts val="0"/>
                        </a:spcAft>
                        <a:buClr>
                          <a:schemeClr val="dk1"/>
                        </a:buClr>
                        <a:buFont typeface="Arial"/>
                        <a:buNone/>
                      </a:pPr>
                      <a:r>
                        <a:rPr lang="en-US" sz="900" dirty="0"/>
                        <a:t>Assess the cost, quality and satisfaction impact of the EPC program on their membership</a:t>
                      </a:r>
                      <a:endParaRPr dirty="0"/>
                    </a:p>
                  </a:txBody>
                  <a:tcPr marL="68575" marR="68575" marT="34300" marB="34300" anchor="ctr"/>
                </a:tc>
                <a:tc>
                  <a:txBody>
                    <a:bodyPr/>
                    <a:lstStyle/>
                    <a:p>
                      <a:pPr marL="0" lvl="0" indent="0" algn="l" rtl="0">
                        <a:spcBef>
                          <a:spcPts val="0"/>
                        </a:spcBef>
                        <a:spcAft>
                          <a:spcPts val="0"/>
                        </a:spcAft>
                        <a:buClr>
                          <a:schemeClr val="dk1"/>
                        </a:buClr>
                        <a:buFont typeface="Arial"/>
                        <a:buNone/>
                      </a:pPr>
                      <a:r>
                        <a:rPr lang="en-US" sz="900" dirty="0"/>
                        <a:t>TBD</a:t>
                      </a:r>
                      <a:endParaRPr sz="900" dirty="0"/>
                    </a:p>
                  </a:txBody>
                  <a:tcPr marL="68575" marR="68575" marT="34300" marB="34300" anchor="ctr"/>
                </a:tc>
                <a:tc>
                  <a:txBody>
                    <a:bodyPr/>
                    <a:lstStyle/>
                    <a:p>
                      <a:pPr marL="0" marR="0" lvl="0" indent="0" algn="ctr" rtl="0">
                        <a:lnSpc>
                          <a:spcPct val="100000"/>
                        </a:lnSpc>
                        <a:spcBef>
                          <a:spcPts val="0"/>
                        </a:spcBef>
                        <a:spcAft>
                          <a:spcPts val="0"/>
                        </a:spcAft>
                        <a:buNone/>
                      </a:pPr>
                      <a:endParaRPr dirty="0"/>
                    </a:p>
                  </a:txBody>
                  <a:tcPr marL="68575" marR="68575" marT="34300" marB="34300" anchor="ctr"/>
                </a:tc>
                <a:extLst>
                  <a:ext uri="{0D108BD9-81ED-4DB2-BD59-A6C34878D82A}">
                    <a16:rowId xmlns:a16="http://schemas.microsoft.com/office/drawing/2014/main" val="10004"/>
                  </a:ext>
                </a:extLst>
              </a:tr>
              <a:tr h="342900">
                <a:tc vMerge="1">
                  <a:txBody>
                    <a:bodyPr/>
                    <a:lstStyle/>
                    <a:p>
                      <a:endParaRPr lang="en-US"/>
                    </a:p>
                  </a:txBody>
                  <a:tcPr/>
                </a:tc>
                <a:tc>
                  <a:txBody>
                    <a:bodyPr/>
                    <a:lstStyle/>
                    <a:p>
                      <a:pPr marL="0" lvl="0" indent="0" algn="l" rtl="0">
                        <a:spcBef>
                          <a:spcPts val="0"/>
                        </a:spcBef>
                        <a:spcAft>
                          <a:spcPts val="0"/>
                        </a:spcAft>
                        <a:buClr>
                          <a:schemeClr val="dk1"/>
                        </a:buClr>
                        <a:buSzPts val="900"/>
                        <a:buFont typeface="Arial"/>
                        <a:buNone/>
                      </a:pPr>
                      <a:r>
                        <a:rPr lang="en-US" sz="900"/>
                        <a:t>Progression analysis model for major depressive disorders</a:t>
                      </a:r>
                      <a:endParaRPr/>
                    </a:p>
                  </a:txBody>
                  <a:tcPr marL="68575" marR="68575" marT="34300" marB="34300" anchor="ctr"/>
                </a:tc>
                <a:tc>
                  <a:txBody>
                    <a:bodyPr/>
                    <a:lstStyle/>
                    <a:p>
                      <a:pPr marL="0" lvl="0" indent="0" algn="l" rtl="0">
                        <a:spcBef>
                          <a:spcPts val="0"/>
                        </a:spcBef>
                        <a:spcAft>
                          <a:spcPts val="0"/>
                        </a:spcAft>
                        <a:buClr>
                          <a:schemeClr val="dk1"/>
                        </a:buClr>
                        <a:buFont typeface="Arial"/>
                        <a:buNone/>
                      </a:pPr>
                      <a:r>
                        <a:rPr lang="en-US" sz="900" dirty="0"/>
                        <a:t>Driver of the model is better care for the members rather than lowering costs or determining better rates</a:t>
                      </a:r>
                      <a:endParaRPr dirty="0"/>
                    </a:p>
                  </a:txBody>
                  <a:tcPr marL="68575" marR="68575" marT="34300" marB="34300" anchor="ctr"/>
                </a:tc>
                <a:tc>
                  <a:txBody>
                    <a:bodyPr/>
                    <a:lstStyle/>
                    <a:p>
                      <a:pPr marL="0" lvl="0" indent="0" algn="l" rtl="0">
                        <a:spcBef>
                          <a:spcPts val="0"/>
                        </a:spcBef>
                        <a:spcAft>
                          <a:spcPts val="0"/>
                        </a:spcAft>
                        <a:buClr>
                          <a:schemeClr val="dk1"/>
                        </a:buClr>
                        <a:buFont typeface="Arial"/>
                        <a:buNone/>
                      </a:pPr>
                      <a:r>
                        <a:rPr lang="en-US" sz="900" dirty="0"/>
                        <a:t>TBD</a:t>
                      </a:r>
                      <a:endParaRPr sz="900" dirty="0"/>
                    </a:p>
                  </a:txBody>
                  <a:tcPr marL="68575" marR="68575" marT="34300" marB="34300" anchor="ctr"/>
                </a:tc>
                <a:tc>
                  <a:txBody>
                    <a:bodyPr/>
                    <a:lstStyle/>
                    <a:p>
                      <a:pPr marL="0" marR="0" lvl="0" indent="0" algn="ctr" rtl="0">
                        <a:lnSpc>
                          <a:spcPct val="100000"/>
                        </a:lnSpc>
                        <a:spcBef>
                          <a:spcPts val="0"/>
                        </a:spcBef>
                        <a:spcAft>
                          <a:spcPts val="0"/>
                        </a:spcAft>
                        <a:buNone/>
                      </a:pPr>
                      <a:endParaRPr dirty="0"/>
                    </a:p>
                  </a:txBody>
                  <a:tcPr marL="68575" marR="68575" marT="34300" marB="34300" anchor="ctr"/>
                </a:tc>
                <a:extLst>
                  <a:ext uri="{0D108BD9-81ED-4DB2-BD59-A6C34878D82A}">
                    <a16:rowId xmlns:a16="http://schemas.microsoft.com/office/drawing/2014/main" val="10005"/>
                  </a:ext>
                </a:extLst>
              </a:tr>
              <a:tr h="342900">
                <a:tc>
                  <a:txBody>
                    <a:bodyPr/>
                    <a:lstStyle/>
                    <a:p>
                      <a:pPr marL="0" lvl="0" indent="0" algn="ctr" rtl="0">
                        <a:spcBef>
                          <a:spcPts val="0"/>
                        </a:spcBef>
                        <a:spcAft>
                          <a:spcPts val="0"/>
                        </a:spcAft>
                        <a:buNone/>
                      </a:pPr>
                      <a:r>
                        <a:rPr lang="en-US" sz="900" b="0" dirty="0"/>
                        <a:t>Customer</a:t>
                      </a:r>
                      <a:endParaRPr sz="900" b="0" dirty="0"/>
                    </a:p>
                  </a:txBody>
                  <a:tcPr marL="68575" marR="68575" marT="34300" marB="34300" anchor="ctr">
                    <a:solidFill>
                      <a:srgbClr val="B7CCE4"/>
                    </a:solidFill>
                  </a:tcPr>
                </a:tc>
                <a:tc>
                  <a:txBody>
                    <a:bodyPr/>
                    <a:lstStyle/>
                    <a:p>
                      <a:pPr marL="0" lvl="0" indent="0" algn="l" rtl="0">
                        <a:spcBef>
                          <a:spcPts val="0"/>
                        </a:spcBef>
                        <a:spcAft>
                          <a:spcPts val="0"/>
                        </a:spcAft>
                        <a:buNone/>
                      </a:pPr>
                      <a:r>
                        <a:rPr lang="en-US" sz="900" dirty="0"/>
                        <a:t>Improve ”Mom-to-Be” program</a:t>
                      </a:r>
                      <a:endParaRPr sz="900" dirty="0"/>
                    </a:p>
                  </a:txBody>
                  <a:tcPr marL="68575" marR="68575" marT="34300" marB="34300" anchor="ctr"/>
                </a:tc>
                <a:tc>
                  <a:txBody>
                    <a:bodyPr/>
                    <a:lstStyle/>
                    <a:p>
                      <a:pPr marL="0" lvl="0" indent="0" algn="l" rtl="0">
                        <a:spcBef>
                          <a:spcPts val="0"/>
                        </a:spcBef>
                        <a:spcAft>
                          <a:spcPts val="0"/>
                        </a:spcAft>
                        <a:buNone/>
                      </a:pPr>
                      <a:r>
                        <a:rPr lang="en-US" sz="900" dirty="0"/>
                        <a:t>Use NLP to automate tracking vaccines the Mom-to-Be has had and what impact that has on her care</a:t>
                      </a:r>
                      <a:endParaRPr sz="900" dirty="0"/>
                    </a:p>
                  </a:txBody>
                  <a:tcPr marL="68575" marR="68575" marT="34300" marB="34300" anchor="ctr"/>
                </a:tc>
                <a:tc>
                  <a:txBody>
                    <a:bodyPr/>
                    <a:lstStyle/>
                    <a:p>
                      <a:pPr marL="0" lvl="0" indent="0" algn="l" rtl="0">
                        <a:spcBef>
                          <a:spcPts val="0"/>
                        </a:spcBef>
                        <a:spcAft>
                          <a:spcPts val="0"/>
                        </a:spcAft>
                        <a:buNone/>
                      </a:pPr>
                      <a:r>
                        <a:rPr lang="en-US" sz="900" dirty="0"/>
                        <a:t>TBD</a:t>
                      </a:r>
                      <a:endParaRPr sz="900" dirty="0"/>
                    </a:p>
                  </a:txBody>
                  <a:tcPr marL="68575" marR="68575" marT="34300" marB="34300" anchor="ctr"/>
                </a:tc>
                <a:tc>
                  <a:txBody>
                    <a:bodyPr/>
                    <a:lstStyle/>
                    <a:p>
                      <a:pPr marL="0" marR="0" lvl="0" indent="0" algn="ctr" rtl="0">
                        <a:lnSpc>
                          <a:spcPct val="100000"/>
                        </a:lnSpc>
                        <a:spcBef>
                          <a:spcPts val="0"/>
                        </a:spcBef>
                        <a:spcAft>
                          <a:spcPts val="0"/>
                        </a:spcAft>
                        <a:buNone/>
                      </a:pPr>
                      <a:endParaRPr sz="900" u="none" strike="noStrike" cap="none" dirty="0"/>
                    </a:p>
                  </a:txBody>
                  <a:tcPr marL="68575" marR="68575" marT="34300" marB="34300" anchor="ctr"/>
                </a:tc>
                <a:extLst>
                  <a:ext uri="{0D108BD9-81ED-4DB2-BD59-A6C34878D82A}">
                    <a16:rowId xmlns:a16="http://schemas.microsoft.com/office/drawing/2014/main" val="10006"/>
                  </a:ext>
                </a:extLst>
              </a:tr>
              <a:tr h="205750">
                <a:tc rowSpan="3">
                  <a:txBody>
                    <a:bodyPr/>
                    <a:lstStyle/>
                    <a:p>
                      <a:pPr marL="0" marR="0" lvl="0" indent="0" algn="ctr" rtl="0">
                        <a:lnSpc>
                          <a:spcPct val="100000"/>
                        </a:lnSpc>
                        <a:spcBef>
                          <a:spcPts val="0"/>
                        </a:spcBef>
                        <a:spcAft>
                          <a:spcPts val="0"/>
                        </a:spcAft>
                        <a:buNone/>
                      </a:pPr>
                      <a:r>
                        <a:rPr lang="en-US" sz="900" b="0" dirty="0"/>
                        <a:t>Finance</a:t>
                      </a:r>
                      <a:endParaRPr b="0" dirty="0"/>
                    </a:p>
                  </a:txBody>
                  <a:tcPr marL="68575" marR="68575" marT="34300" marB="34300" anchor="ctr">
                    <a:solidFill>
                      <a:srgbClr val="B7CCE4"/>
                    </a:solidFill>
                  </a:tcPr>
                </a:tc>
                <a:tc>
                  <a:txBody>
                    <a:bodyPr/>
                    <a:lstStyle/>
                    <a:p>
                      <a:pPr marL="0" marR="0" lvl="0" indent="0" algn="l" rtl="0">
                        <a:lnSpc>
                          <a:spcPct val="100000"/>
                        </a:lnSpc>
                        <a:spcBef>
                          <a:spcPts val="0"/>
                        </a:spcBef>
                        <a:spcAft>
                          <a:spcPts val="0"/>
                        </a:spcAft>
                        <a:buNone/>
                      </a:pPr>
                      <a:r>
                        <a:rPr lang="en-US" sz="900" dirty="0"/>
                        <a:t>Medical Loss Ratio management</a:t>
                      </a:r>
                      <a:endParaRPr sz="900" dirty="0"/>
                    </a:p>
                  </a:txBody>
                  <a:tcPr marL="68575" marR="68575" marT="34300" marB="34300" anchor="ctr"/>
                </a:tc>
                <a:tc>
                  <a:txBody>
                    <a:bodyPr/>
                    <a:lstStyle/>
                    <a:p>
                      <a:pPr marL="0" marR="0" lvl="0" indent="0" algn="l" rtl="0">
                        <a:lnSpc>
                          <a:spcPct val="100000"/>
                        </a:lnSpc>
                        <a:spcBef>
                          <a:spcPts val="0"/>
                        </a:spcBef>
                        <a:spcAft>
                          <a:spcPts val="0"/>
                        </a:spcAft>
                        <a:buNone/>
                      </a:pPr>
                      <a:r>
                        <a:rPr lang="en-US" sz="900" dirty="0"/>
                        <a:t>Lower rate by utilizing advanced analytics to uncover things people might not be aware of and predict health issues</a:t>
                      </a:r>
                      <a:endParaRPr sz="900" dirty="0"/>
                    </a:p>
                  </a:txBody>
                  <a:tcPr marL="68575" marR="68575" marT="34300" marB="34300" anchor="ctr"/>
                </a:tc>
                <a:tc>
                  <a:txBody>
                    <a:bodyPr/>
                    <a:lstStyle/>
                    <a:p>
                      <a:pPr marL="0" marR="0" lvl="0" indent="0" algn="l" rtl="0">
                        <a:lnSpc>
                          <a:spcPct val="100000"/>
                        </a:lnSpc>
                        <a:spcBef>
                          <a:spcPts val="0"/>
                        </a:spcBef>
                        <a:spcAft>
                          <a:spcPts val="0"/>
                        </a:spcAft>
                        <a:buNone/>
                      </a:pPr>
                      <a:r>
                        <a:rPr lang="en-US" sz="900" dirty="0"/>
                        <a:t>TBD</a:t>
                      </a:r>
                      <a:endParaRPr sz="900" dirty="0"/>
                    </a:p>
                  </a:txBody>
                  <a:tcPr marL="68575" marR="68575" marT="34300" marB="34300" anchor="ctr"/>
                </a:tc>
                <a:tc>
                  <a:txBody>
                    <a:bodyPr/>
                    <a:lstStyle/>
                    <a:p>
                      <a:pPr marL="0" marR="0" lvl="0" indent="0" algn="ctr" rtl="0">
                        <a:lnSpc>
                          <a:spcPct val="100000"/>
                        </a:lnSpc>
                        <a:spcBef>
                          <a:spcPts val="0"/>
                        </a:spcBef>
                        <a:spcAft>
                          <a:spcPts val="0"/>
                        </a:spcAft>
                        <a:buNone/>
                      </a:pPr>
                      <a:r>
                        <a:rPr lang="en-US" sz="900" dirty="0"/>
                        <a:t>High</a:t>
                      </a:r>
                      <a:endParaRPr sz="900" dirty="0"/>
                    </a:p>
                  </a:txBody>
                  <a:tcPr marL="68575" marR="68575" marT="34300" marB="34300" anchor="ctr"/>
                </a:tc>
                <a:extLst>
                  <a:ext uri="{0D108BD9-81ED-4DB2-BD59-A6C34878D82A}">
                    <a16:rowId xmlns:a16="http://schemas.microsoft.com/office/drawing/2014/main" val="10007"/>
                  </a:ext>
                </a:extLst>
              </a:tr>
              <a:tr h="205750">
                <a:tc vMerge="1">
                  <a:txBody>
                    <a:bodyPr/>
                    <a:lstStyle/>
                    <a:p>
                      <a:endParaRPr lang="en-US"/>
                    </a:p>
                  </a:txBody>
                  <a:tcPr/>
                </a:tc>
                <a:tc>
                  <a:txBody>
                    <a:bodyPr/>
                    <a:lstStyle/>
                    <a:p>
                      <a:pPr marL="0" lvl="0" indent="0" algn="l" rtl="0">
                        <a:spcBef>
                          <a:spcPts val="0"/>
                        </a:spcBef>
                        <a:spcAft>
                          <a:spcPts val="0"/>
                        </a:spcAft>
                        <a:buClr>
                          <a:schemeClr val="dk1"/>
                        </a:buClr>
                        <a:buFont typeface="Arial"/>
                        <a:buNone/>
                      </a:pPr>
                      <a:r>
                        <a:rPr lang="en-US" sz="900" dirty="0"/>
                        <a:t>Evaluate Enhanced Primary Care (EPC) program</a:t>
                      </a:r>
                      <a:endParaRPr sz="900" dirty="0"/>
                    </a:p>
                  </a:txBody>
                  <a:tcPr marL="68575" marR="68575" marT="34300" marB="34300" anchor="ctr"/>
                </a:tc>
                <a:tc>
                  <a:txBody>
                    <a:bodyPr/>
                    <a:lstStyle/>
                    <a:p>
                      <a:pPr marL="0" lvl="0" indent="0" algn="l" rtl="0">
                        <a:spcBef>
                          <a:spcPts val="0"/>
                        </a:spcBef>
                        <a:spcAft>
                          <a:spcPts val="0"/>
                        </a:spcAft>
                        <a:buClr>
                          <a:schemeClr val="dk1"/>
                        </a:buClr>
                        <a:buFont typeface="Arial"/>
                        <a:buNone/>
                      </a:pPr>
                      <a:r>
                        <a:rPr lang="en-US" sz="900" dirty="0"/>
                        <a:t>Assess the cost, quality and satisfaction impact of the EPC program on their membership</a:t>
                      </a:r>
                      <a:endParaRPr sz="900" dirty="0"/>
                    </a:p>
                  </a:txBody>
                  <a:tcPr marL="68575" marR="68575" marT="34300" marB="34300" anchor="ctr"/>
                </a:tc>
                <a:tc>
                  <a:txBody>
                    <a:bodyPr/>
                    <a:lstStyle/>
                    <a:p>
                      <a:pPr marL="0" lvl="0" indent="0" algn="l" rtl="0">
                        <a:spcBef>
                          <a:spcPts val="0"/>
                        </a:spcBef>
                        <a:spcAft>
                          <a:spcPts val="0"/>
                        </a:spcAft>
                        <a:buClr>
                          <a:schemeClr val="dk1"/>
                        </a:buClr>
                        <a:buFont typeface="Arial"/>
                        <a:buNone/>
                      </a:pPr>
                      <a:r>
                        <a:rPr lang="en-US" sz="900" dirty="0"/>
                        <a:t>TBD</a:t>
                      </a:r>
                      <a:endParaRPr sz="900" dirty="0"/>
                    </a:p>
                  </a:txBody>
                  <a:tcPr marL="68575" marR="68575" marT="34300" marB="34300" anchor="ctr"/>
                </a:tc>
                <a:tc>
                  <a:txBody>
                    <a:bodyPr/>
                    <a:lstStyle/>
                    <a:p>
                      <a:pPr marL="0" marR="0" lvl="0" indent="0" algn="ctr" rtl="0">
                        <a:lnSpc>
                          <a:spcPct val="100000"/>
                        </a:lnSpc>
                        <a:spcBef>
                          <a:spcPts val="0"/>
                        </a:spcBef>
                        <a:spcAft>
                          <a:spcPts val="0"/>
                        </a:spcAft>
                        <a:buNone/>
                      </a:pPr>
                      <a:endParaRPr sz="900" dirty="0"/>
                    </a:p>
                  </a:txBody>
                  <a:tcPr marL="68575" marR="68575" marT="34300" marB="34300" anchor="ctr"/>
                </a:tc>
                <a:extLst>
                  <a:ext uri="{0D108BD9-81ED-4DB2-BD59-A6C34878D82A}">
                    <a16:rowId xmlns:a16="http://schemas.microsoft.com/office/drawing/2014/main" val="10008"/>
                  </a:ext>
                </a:extLst>
              </a:tr>
              <a:tr h="205750">
                <a:tc vMerge="1">
                  <a:txBody>
                    <a:bodyPr/>
                    <a:lstStyle/>
                    <a:p>
                      <a:endParaRPr lang="en-US"/>
                    </a:p>
                  </a:txBody>
                  <a:tcPr/>
                </a:tc>
                <a:tc>
                  <a:txBody>
                    <a:bodyPr/>
                    <a:lstStyle/>
                    <a:p>
                      <a:pPr marL="0" lvl="0" indent="0" algn="l" rtl="0">
                        <a:spcBef>
                          <a:spcPts val="0"/>
                        </a:spcBef>
                        <a:spcAft>
                          <a:spcPts val="0"/>
                        </a:spcAft>
                        <a:buClr>
                          <a:schemeClr val="dk1"/>
                        </a:buClr>
                        <a:buFont typeface="Arial"/>
                        <a:buNone/>
                      </a:pPr>
                      <a:r>
                        <a:rPr lang="en-US" sz="900" dirty="0"/>
                        <a:t>Early warning system for KPIs and metrics </a:t>
                      </a:r>
                      <a:endParaRPr sz="900" dirty="0"/>
                    </a:p>
                  </a:txBody>
                  <a:tcPr marL="68575" marR="68575" marT="34300" marB="34300" anchor="ctr"/>
                </a:tc>
                <a:tc>
                  <a:txBody>
                    <a:bodyPr/>
                    <a:lstStyle/>
                    <a:p>
                      <a:pPr marL="0" lvl="0" indent="0" algn="l" rtl="0">
                        <a:spcBef>
                          <a:spcPts val="0"/>
                        </a:spcBef>
                        <a:spcAft>
                          <a:spcPts val="0"/>
                        </a:spcAft>
                        <a:buClr>
                          <a:schemeClr val="dk1"/>
                        </a:buClr>
                        <a:buFont typeface="Arial"/>
                        <a:buNone/>
                      </a:pPr>
                      <a:r>
                        <a:rPr lang="en-US" sz="900" dirty="0"/>
                        <a:t>Review trend predictions over time and then issue alerts.  (Need to operationalize the process to automate the alerts.)</a:t>
                      </a:r>
                      <a:endParaRPr sz="900" dirty="0"/>
                    </a:p>
                  </a:txBody>
                  <a:tcPr marL="68575" marR="68575" marT="34300" marB="34300" anchor="ctr"/>
                </a:tc>
                <a:tc>
                  <a:txBody>
                    <a:bodyPr/>
                    <a:lstStyle/>
                    <a:p>
                      <a:pPr marL="0" lvl="0" indent="0" algn="l" rtl="0">
                        <a:spcBef>
                          <a:spcPts val="0"/>
                        </a:spcBef>
                        <a:spcAft>
                          <a:spcPts val="0"/>
                        </a:spcAft>
                        <a:buClr>
                          <a:schemeClr val="dk1"/>
                        </a:buClr>
                        <a:buFont typeface="Arial"/>
                        <a:buNone/>
                      </a:pPr>
                      <a:r>
                        <a:rPr lang="en-US" sz="900" dirty="0"/>
                        <a:t>TBD</a:t>
                      </a:r>
                      <a:endParaRPr sz="900" dirty="0"/>
                    </a:p>
                  </a:txBody>
                  <a:tcPr marL="68575" marR="68575" marT="34300" marB="34300" anchor="ctr"/>
                </a:tc>
                <a:tc>
                  <a:txBody>
                    <a:bodyPr/>
                    <a:lstStyle/>
                    <a:p>
                      <a:pPr marL="0" marR="0" lvl="0" indent="0" algn="ctr" rtl="0">
                        <a:lnSpc>
                          <a:spcPct val="100000"/>
                        </a:lnSpc>
                        <a:spcBef>
                          <a:spcPts val="0"/>
                        </a:spcBef>
                        <a:spcAft>
                          <a:spcPts val="0"/>
                        </a:spcAft>
                        <a:buNone/>
                      </a:pPr>
                      <a:endParaRPr sz="900" dirty="0"/>
                    </a:p>
                  </a:txBody>
                  <a:tcPr marL="68575" marR="68575" marT="34300" marB="34300"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17"/>
          <p:cNvSpPr txBox="1"/>
          <p:nvPr/>
        </p:nvSpPr>
        <p:spPr>
          <a:xfrm>
            <a:off x="2133842" y="2164827"/>
            <a:ext cx="4385580"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Arial"/>
                <a:ea typeface="Arial"/>
                <a:cs typeface="Arial"/>
                <a:sym typeface="Arial"/>
              </a:rPr>
              <a:t>II. Current State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 Maturity Assessment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18"/>
          <p:cNvSpPr txBox="1">
            <a:spLocks noGrp="1"/>
          </p:cNvSpPr>
          <p:nvPr>
            <p:ph type="title"/>
          </p:nvPr>
        </p:nvSpPr>
        <p:spPr>
          <a:xfrm>
            <a:off x="165658" y="9141"/>
            <a:ext cx="6174961" cy="430901"/>
          </a:xfrm>
          <a:prstGeom prst="rect">
            <a:avLst/>
          </a:prstGeom>
          <a:noFill/>
          <a:ln>
            <a:noFill/>
          </a:ln>
        </p:spPr>
        <p:txBody>
          <a:bodyPr spcFirstLastPara="1" wrap="square" lIns="68550" tIns="34275" rIns="68550" bIns="34275"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n-US"/>
              <a:t>II. Vision</a:t>
            </a:r>
            <a:endParaRPr/>
          </a:p>
        </p:txBody>
      </p:sp>
      <p:sp>
        <p:nvSpPr>
          <p:cNvPr id="622" name="Google Shape;622;p18"/>
          <p:cNvSpPr/>
          <p:nvPr/>
        </p:nvSpPr>
        <p:spPr>
          <a:xfrm>
            <a:off x="1" y="451636"/>
            <a:ext cx="903907" cy="4151015"/>
          </a:xfrm>
          <a:prstGeom prst="rect">
            <a:avLst/>
          </a:prstGeom>
          <a:solidFill>
            <a:srgbClr val="F2F2F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23" name="Google Shape;623;p18"/>
          <p:cNvSpPr txBox="1"/>
          <p:nvPr/>
        </p:nvSpPr>
        <p:spPr>
          <a:xfrm>
            <a:off x="1506246" y="506521"/>
            <a:ext cx="1445189" cy="376996"/>
          </a:xfrm>
          <a:prstGeom prst="rect">
            <a:avLst/>
          </a:prstGeom>
          <a:noFill/>
          <a:ln>
            <a:noFill/>
          </a:ln>
        </p:spPr>
        <p:txBody>
          <a:bodyPr spcFirstLastPara="1" wrap="square" lIns="68550" tIns="34275" rIns="68550" bIns="3427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2"/>
                </a:solidFill>
                <a:latin typeface="Arial"/>
                <a:ea typeface="Arial"/>
                <a:cs typeface="Arial"/>
                <a:sym typeface="Arial"/>
              </a:rPr>
              <a:t>IT-Driven</a:t>
            </a:r>
            <a:endParaRPr sz="1050" b="0" i="0" u="none" strike="noStrike" cap="none">
              <a:solidFill>
                <a:srgbClr val="000000"/>
              </a:solidFill>
              <a:latin typeface="Arial"/>
              <a:ea typeface="Arial"/>
              <a:cs typeface="Arial"/>
              <a:sym typeface="Arial"/>
            </a:endParaRPr>
          </a:p>
        </p:txBody>
      </p:sp>
      <p:sp>
        <p:nvSpPr>
          <p:cNvPr id="624" name="Google Shape;624;p18"/>
          <p:cNvSpPr txBox="1"/>
          <p:nvPr/>
        </p:nvSpPr>
        <p:spPr>
          <a:xfrm>
            <a:off x="4095714" y="506521"/>
            <a:ext cx="1593224" cy="376996"/>
          </a:xfrm>
          <a:prstGeom prst="rect">
            <a:avLst/>
          </a:prstGeom>
          <a:noFill/>
          <a:ln>
            <a:noFill/>
          </a:ln>
        </p:spPr>
        <p:txBody>
          <a:bodyPr spcFirstLastPara="1" wrap="square" lIns="68550" tIns="34275" rIns="68550" bIns="3427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2"/>
                </a:solidFill>
                <a:latin typeface="Arial"/>
                <a:ea typeface="Arial"/>
                <a:cs typeface="Arial"/>
                <a:sym typeface="Arial"/>
              </a:rPr>
              <a:t>User-Driven</a:t>
            </a:r>
            <a:endParaRPr sz="1050" b="0" i="0" u="none" strike="noStrike" cap="none">
              <a:solidFill>
                <a:srgbClr val="000000"/>
              </a:solidFill>
              <a:latin typeface="Arial"/>
              <a:ea typeface="Arial"/>
              <a:cs typeface="Arial"/>
              <a:sym typeface="Arial"/>
            </a:endParaRPr>
          </a:p>
        </p:txBody>
      </p:sp>
      <p:sp>
        <p:nvSpPr>
          <p:cNvPr id="625" name="Google Shape;625;p18"/>
          <p:cNvSpPr txBox="1"/>
          <p:nvPr/>
        </p:nvSpPr>
        <p:spPr>
          <a:xfrm>
            <a:off x="6833217" y="506521"/>
            <a:ext cx="1762742" cy="376996"/>
          </a:xfrm>
          <a:prstGeom prst="rect">
            <a:avLst/>
          </a:prstGeom>
          <a:noFill/>
          <a:ln>
            <a:noFill/>
          </a:ln>
        </p:spPr>
        <p:txBody>
          <a:bodyPr spcFirstLastPara="1" wrap="square" lIns="68550" tIns="34275" rIns="68550" bIns="3427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2"/>
                </a:solidFill>
                <a:latin typeface="Arial"/>
                <a:ea typeface="Arial"/>
                <a:cs typeface="Arial"/>
                <a:sym typeface="Arial"/>
              </a:rPr>
              <a:t>Model-Driven</a:t>
            </a:r>
            <a:endParaRPr sz="1050" b="0" i="0" u="none" strike="noStrike" cap="none">
              <a:solidFill>
                <a:srgbClr val="000000"/>
              </a:solidFill>
              <a:latin typeface="Arial"/>
              <a:ea typeface="Arial"/>
              <a:cs typeface="Arial"/>
              <a:sym typeface="Arial"/>
            </a:endParaRPr>
          </a:p>
        </p:txBody>
      </p:sp>
      <p:grpSp>
        <p:nvGrpSpPr>
          <p:cNvPr id="626" name="Google Shape;626;p18"/>
          <p:cNvGrpSpPr/>
          <p:nvPr/>
        </p:nvGrpSpPr>
        <p:grpSpPr>
          <a:xfrm>
            <a:off x="170266" y="3920468"/>
            <a:ext cx="8724678" cy="276595"/>
            <a:chOff x="206273" y="3157331"/>
            <a:chExt cx="8724678" cy="216170"/>
          </a:xfrm>
        </p:grpSpPr>
        <p:sp>
          <p:nvSpPr>
            <p:cNvPr id="627" name="Google Shape;627;p18"/>
            <p:cNvSpPr/>
            <p:nvPr/>
          </p:nvSpPr>
          <p:spPr>
            <a:xfrm rot="5400000">
              <a:off x="4826724" y="-730725"/>
              <a:ext cx="215274" cy="7993179"/>
            </a:xfrm>
            <a:prstGeom prst="rect">
              <a:avLst/>
            </a:prstGeom>
            <a:solidFill>
              <a:srgbClr val="F2F2F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p:txBody>
        </p:sp>
        <p:sp>
          <p:nvSpPr>
            <p:cNvPr id="628" name="Google Shape;628;p18"/>
            <p:cNvSpPr txBox="1"/>
            <p:nvPr/>
          </p:nvSpPr>
          <p:spPr>
            <a:xfrm>
              <a:off x="1876974" y="3167486"/>
              <a:ext cx="421029" cy="186397"/>
            </a:xfrm>
            <a:prstGeom prst="rect">
              <a:avLst/>
            </a:prstGeom>
            <a:noFill/>
            <a:ln>
              <a:noFill/>
            </a:ln>
          </p:spPr>
          <p:txBody>
            <a:bodyPr spcFirstLastPara="1" wrap="square" lIns="68550" tIns="34275" rIns="68550" bIns="3427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Arial"/>
                  <a:ea typeface="Arial"/>
                  <a:cs typeface="Arial"/>
                  <a:sym typeface="Arial"/>
                </a:rPr>
                <a:t>Past</a:t>
              </a:r>
              <a:endParaRPr sz="1050" b="0" i="0" u="none" strike="noStrike" cap="none">
                <a:solidFill>
                  <a:srgbClr val="000000"/>
                </a:solidFill>
                <a:latin typeface="Arial"/>
                <a:ea typeface="Arial"/>
                <a:cs typeface="Arial"/>
                <a:sym typeface="Arial"/>
              </a:endParaRPr>
            </a:p>
          </p:txBody>
        </p:sp>
        <p:sp>
          <p:nvSpPr>
            <p:cNvPr id="629" name="Google Shape;629;p18"/>
            <p:cNvSpPr txBox="1"/>
            <p:nvPr/>
          </p:nvSpPr>
          <p:spPr>
            <a:xfrm>
              <a:off x="4678546" y="3176144"/>
              <a:ext cx="624209" cy="186397"/>
            </a:xfrm>
            <a:prstGeom prst="rect">
              <a:avLst/>
            </a:prstGeom>
            <a:noFill/>
            <a:ln>
              <a:noFill/>
            </a:ln>
          </p:spPr>
          <p:txBody>
            <a:bodyPr spcFirstLastPara="1" wrap="square" lIns="68550" tIns="34275" rIns="68550" bIns="3427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Arial"/>
                  <a:ea typeface="Arial"/>
                  <a:cs typeface="Arial"/>
                  <a:sym typeface="Arial"/>
                </a:rPr>
                <a:t>Present</a:t>
              </a:r>
              <a:endParaRPr sz="1050" b="0" i="0" u="none" strike="noStrike" cap="none">
                <a:solidFill>
                  <a:srgbClr val="000000"/>
                </a:solidFill>
                <a:latin typeface="Arial"/>
                <a:ea typeface="Arial"/>
                <a:cs typeface="Arial"/>
                <a:sym typeface="Arial"/>
              </a:endParaRPr>
            </a:p>
          </p:txBody>
        </p:sp>
        <p:sp>
          <p:nvSpPr>
            <p:cNvPr id="630" name="Google Shape;630;p18"/>
            <p:cNvSpPr txBox="1"/>
            <p:nvPr/>
          </p:nvSpPr>
          <p:spPr>
            <a:xfrm>
              <a:off x="7527883" y="3176149"/>
              <a:ext cx="546063" cy="186397"/>
            </a:xfrm>
            <a:prstGeom prst="rect">
              <a:avLst/>
            </a:prstGeom>
            <a:noFill/>
            <a:ln>
              <a:noFill/>
            </a:ln>
          </p:spPr>
          <p:txBody>
            <a:bodyPr spcFirstLastPara="1" wrap="square" lIns="68550" tIns="34275" rIns="68550" bIns="3427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Arial"/>
                  <a:ea typeface="Arial"/>
                  <a:cs typeface="Arial"/>
                  <a:sym typeface="Arial"/>
                </a:rPr>
                <a:t>Future</a:t>
              </a:r>
              <a:endParaRPr sz="1050" b="0" i="0" u="none" strike="noStrike" cap="none">
                <a:solidFill>
                  <a:srgbClr val="000000"/>
                </a:solidFill>
                <a:latin typeface="Arial"/>
                <a:ea typeface="Arial"/>
                <a:cs typeface="Arial"/>
                <a:sym typeface="Arial"/>
              </a:endParaRPr>
            </a:p>
          </p:txBody>
        </p:sp>
        <p:sp>
          <p:nvSpPr>
            <p:cNvPr id="631" name="Google Shape;631;p18"/>
            <p:cNvSpPr txBox="1"/>
            <p:nvPr/>
          </p:nvSpPr>
          <p:spPr>
            <a:xfrm>
              <a:off x="206273" y="3157331"/>
              <a:ext cx="554479" cy="186397"/>
            </a:xfrm>
            <a:prstGeom prst="rect">
              <a:avLst/>
            </a:prstGeom>
            <a:noFill/>
            <a:ln>
              <a:noFill/>
            </a:ln>
          </p:spPr>
          <p:txBody>
            <a:bodyPr spcFirstLastPara="1" wrap="square" lIns="68550" tIns="34275" rIns="68550" bIns="3427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Focus</a:t>
              </a:r>
              <a:endParaRPr sz="1050" b="0" i="0" u="none" strike="noStrike" cap="none">
                <a:solidFill>
                  <a:srgbClr val="000000"/>
                </a:solidFill>
                <a:latin typeface="Arial"/>
                <a:ea typeface="Arial"/>
                <a:cs typeface="Arial"/>
                <a:sym typeface="Arial"/>
              </a:endParaRPr>
            </a:p>
          </p:txBody>
        </p:sp>
      </p:grpSp>
      <p:grpSp>
        <p:nvGrpSpPr>
          <p:cNvPr id="632" name="Google Shape;632;p18"/>
          <p:cNvGrpSpPr/>
          <p:nvPr/>
        </p:nvGrpSpPr>
        <p:grpSpPr>
          <a:xfrm>
            <a:off x="125146" y="4130401"/>
            <a:ext cx="8773886" cy="252836"/>
            <a:chOff x="123199" y="3748670"/>
            <a:chExt cx="8773886" cy="252836"/>
          </a:xfrm>
        </p:grpSpPr>
        <p:sp>
          <p:nvSpPr>
            <p:cNvPr id="633" name="Google Shape;633;p18"/>
            <p:cNvSpPr/>
            <p:nvPr/>
          </p:nvSpPr>
          <p:spPr>
            <a:xfrm rot="5400000">
              <a:off x="4785237" y="-116583"/>
              <a:ext cx="230518" cy="7993179"/>
            </a:xfrm>
            <a:prstGeom prst="rect">
              <a:avLst/>
            </a:prstGeom>
            <a:solidFill>
              <a:srgbClr val="D8D8D8"/>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p:txBody>
        </p:sp>
        <p:sp>
          <p:nvSpPr>
            <p:cNvPr id="634" name="Google Shape;634;p18"/>
            <p:cNvSpPr txBox="1"/>
            <p:nvPr/>
          </p:nvSpPr>
          <p:spPr>
            <a:xfrm>
              <a:off x="123199" y="3763009"/>
              <a:ext cx="656671" cy="238497"/>
            </a:xfrm>
            <a:prstGeom prst="rect">
              <a:avLst/>
            </a:prstGeom>
            <a:noFill/>
            <a:ln>
              <a:noFill/>
            </a:ln>
          </p:spPr>
          <p:txBody>
            <a:bodyPr spcFirstLastPara="1" wrap="square" lIns="68550" tIns="34275" rIns="68550" bIns="3427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Actions</a:t>
              </a:r>
              <a:endParaRPr sz="1050" b="0" i="0" u="none" strike="noStrike" cap="none">
                <a:solidFill>
                  <a:srgbClr val="000000"/>
                </a:solidFill>
                <a:latin typeface="Arial"/>
                <a:ea typeface="Arial"/>
                <a:cs typeface="Arial"/>
                <a:sym typeface="Arial"/>
              </a:endParaRPr>
            </a:p>
          </p:txBody>
        </p:sp>
        <p:sp>
          <p:nvSpPr>
            <p:cNvPr id="635" name="Google Shape;635;p18"/>
            <p:cNvSpPr txBox="1"/>
            <p:nvPr/>
          </p:nvSpPr>
          <p:spPr>
            <a:xfrm>
              <a:off x="1750385" y="3748670"/>
              <a:ext cx="687929" cy="238497"/>
            </a:xfrm>
            <a:prstGeom prst="rect">
              <a:avLst/>
            </a:prstGeom>
            <a:noFill/>
            <a:ln>
              <a:noFill/>
            </a:ln>
          </p:spPr>
          <p:txBody>
            <a:bodyPr spcFirstLastPara="1" wrap="square" lIns="68550" tIns="34275" rIns="68550" bIns="3427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Arial"/>
                  <a:ea typeface="Arial"/>
                  <a:cs typeface="Arial"/>
                  <a:sym typeface="Arial"/>
                </a:rPr>
                <a:t>Reactive</a:t>
              </a:r>
              <a:endParaRPr sz="1050" b="0" i="0" u="none" strike="noStrike" cap="none">
                <a:solidFill>
                  <a:srgbClr val="000000"/>
                </a:solidFill>
                <a:latin typeface="Arial"/>
                <a:ea typeface="Arial"/>
                <a:cs typeface="Arial"/>
                <a:sym typeface="Arial"/>
              </a:endParaRPr>
            </a:p>
          </p:txBody>
        </p:sp>
        <p:sp>
          <p:nvSpPr>
            <p:cNvPr id="636" name="Google Shape;636;p18"/>
            <p:cNvSpPr txBox="1"/>
            <p:nvPr/>
          </p:nvSpPr>
          <p:spPr>
            <a:xfrm>
              <a:off x="4616029" y="3757337"/>
              <a:ext cx="726401" cy="238497"/>
            </a:xfrm>
            <a:prstGeom prst="rect">
              <a:avLst/>
            </a:prstGeom>
            <a:noFill/>
            <a:ln>
              <a:noFill/>
            </a:ln>
          </p:spPr>
          <p:txBody>
            <a:bodyPr spcFirstLastPara="1" wrap="square" lIns="68550" tIns="34275" rIns="68550" bIns="3427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Arial"/>
                  <a:ea typeface="Arial"/>
                  <a:cs typeface="Arial"/>
                  <a:sym typeface="Arial"/>
                </a:rPr>
                <a:t>Proactive</a:t>
              </a:r>
              <a:endParaRPr sz="1050" b="0" i="0" u="none" strike="noStrike" cap="none">
                <a:solidFill>
                  <a:srgbClr val="000000"/>
                </a:solidFill>
                <a:latin typeface="Arial"/>
                <a:ea typeface="Arial"/>
                <a:cs typeface="Arial"/>
                <a:sym typeface="Arial"/>
              </a:endParaRPr>
            </a:p>
          </p:txBody>
        </p:sp>
        <p:sp>
          <p:nvSpPr>
            <p:cNvPr id="637" name="Google Shape;637;p18"/>
            <p:cNvSpPr txBox="1"/>
            <p:nvPr/>
          </p:nvSpPr>
          <p:spPr>
            <a:xfrm>
              <a:off x="7359568" y="3757337"/>
              <a:ext cx="820177" cy="238497"/>
            </a:xfrm>
            <a:prstGeom prst="rect">
              <a:avLst/>
            </a:prstGeom>
            <a:noFill/>
            <a:ln>
              <a:noFill/>
            </a:ln>
          </p:spPr>
          <p:txBody>
            <a:bodyPr spcFirstLastPara="1" wrap="square" lIns="68550" tIns="34275" rIns="68550" bIns="3427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Arial"/>
                  <a:ea typeface="Arial"/>
                  <a:cs typeface="Arial"/>
                  <a:sym typeface="Arial"/>
                </a:rPr>
                <a:t>Automated</a:t>
              </a:r>
              <a:endParaRPr sz="1050" b="0" i="0" u="none" strike="noStrike" cap="none">
                <a:solidFill>
                  <a:srgbClr val="000000"/>
                </a:solidFill>
                <a:latin typeface="Arial"/>
                <a:ea typeface="Arial"/>
                <a:cs typeface="Arial"/>
                <a:sym typeface="Arial"/>
              </a:endParaRPr>
            </a:p>
          </p:txBody>
        </p:sp>
      </p:grpSp>
      <p:grpSp>
        <p:nvGrpSpPr>
          <p:cNvPr id="638" name="Google Shape;638;p18"/>
          <p:cNvGrpSpPr/>
          <p:nvPr/>
        </p:nvGrpSpPr>
        <p:grpSpPr>
          <a:xfrm>
            <a:off x="157005" y="4364079"/>
            <a:ext cx="8734466" cy="255050"/>
            <a:chOff x="157005" y="4753812"/>
            <a:chExt cx="8734472" cy="255050"/>
          </a:xfrm>
        </p:grpSpPr>
        <p:sp>
          <p:nvSpPr>
            <p:cNvPr id="639" name="Google Shape;639;p18"/>
            <p:cNvSpPr/>
            <p:nvPr/>
          </p:nvSpPr>
          <p:spPr>
            <a:xfrm rot="5400000">
              <a:off x="4790809" y="874221"/>
              <a:ext cx="208156" cy="7993179"/>
            </a:xfrm>
            <a:prstGeom prst="rect">
              <a:avLst/>
            </a:prstGeom>
            <a:solidFill>
              <a:srgbClr val="F2F2F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p:txBody>
        </p:sp>
        <p:sp>
          <p:nvSpPr>
            <p:cNvPr id="640" name="Google Shape;640;p18"/>
            <p:cNvSpPr txBox="1"/>
            <p:nvPr/>
          </p:nvSpPr>
          <p:spPr>
            <a:xfrm>
              <a:off x="157005" y="4770365"/>
              <a:ext cx="592951" cy="238497"/>
            </a:xfrm>
            <a:prstGeom prst="rect">
              <a:avLst/>
            </a:prstGeom>
            <a:noFill/>
            <a:ln>
              <a:noFill/>
            </a:ln>
          </p:spPr>
          <p:txBody>
            <a:bodyPr spcFirstLastPara="1" wrap="square" lIns="68550" tIns="34275" rIns="68550"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Impact</a:t>
              </a:r>
              <a:endParaRPr sz="1050" b="0" i="0" u="none" strike="noStrike" cap="none">
                <a:solidFill>
                  <a:srgbClr val="000000"/>
                </a:solidFill>
                <a:latin typeface="Arial"/>
                <a:ea typeface="Arial"/>
                <a:cs typeface="Arial"/>
                <a:sym typeface="Arial"/>
              </a:endParaRPr>
            </a:p>
          </p:txBody>
        </p:sp>
        <p:sp>
          <p:nvSpPr>
            <p:cNvPr id="641" name="Google Shape;641;p18"/>
            <p:cNvSpPr txBox="1"/>
            <p:nvPr/>
          </p:nvSpPr>
          <p:spPr>
            <a:xfrm>
              <a:off x="4029503" y="4754694"/>
              <a:ext cx="1882588" cy="238946"/>
            </a:xfrm>
            <a:prstGeom prst="rect">
              <a:avLst/>
            </a:prstGeom>
            <a:noFill/>
            <a:ln>
              <a:noFill/>
            </a:ln>
          </p:spPr>
          <p:txBody>
            <a:bodyPr spcFirstLastPara="1" wrap="square" lIns="68550" tIns="34275" rIns="68550" bIns="34275" anchor="t" anchorCtr="0">
              <a:spAutoFit/>
            </a:bodyPr>
            <a:lstStyle/>
            <a:p>
              <a:pPr marL="0" marR="0" lvl="0" indent="0" algn="ctr" rtl="0">
                <a:lnSpc>
                  <a:spcPct val="100000"/>
                </a:lnSpc>
                <a:spcBef>
                  <a:spcPts val="0"/>
                </a:spcBef>
                <a:spcAft>
                  <a:spcPts val="0"/>
                </a:spcAft>
                <a:buClr>
                  <a:srgbClr val="000000"/>
                </a:buClr>
                <a:buSzPts val="1103"/>
                <a:buFont typeface="Arial"/>
                <a:buNone/>
              </a:pPr>
              <a:r>
                <a:rPr lang="en-US" sz="1103" b="0" i="0" u="none" strike="noStrike" cap="none">
                  <a:solidFill>
                    <a:schemeClr val="dk1"/>
                  </a:solidFill>
                  <a:latin typeface="Arial"/>
                  <a:ea typeface="Arial"/>
                  <a:cs typeface="Arial"/>
                  <a:sym typeface="Arial"/>
                </a:rPr>
                <a:t>Positive</a:t>
              </a:r>
              <a:endParaRPr sz="1050" b="0" i="0" u="none" strike="noStrike" cap="none">
                <a:solidFill>
                  <a:srgbClr val="000000"/>
                </a:solidFill>
                <a:latin typeface="Arial"/>
                <a:ea typeface="Arial"/>
                <a:cs typeface="Arial"/>
                <a:sym typeface="Arial"/>
              </a:endParaRPr>
            </a:p>
          </p:txBody>
        </p:sp>
        <p:sp>
          <p:nvSpPr>
            <p:cNvPr id="642" name="Google Shape;642;p18"/>
            <p:cNvSpPr txBox="1"/>
            <p:nvPr/>
          </p:nvSpPr>
          <p:spPr>
            <a:xfrm>
              <a:off x="6928990" y="4769063"/>
              <a:ext cx="1882588" cy="238946"/>
            </a:xfrm>
            <a:prstGeom prst="rect">
              <a:avLst/>
            </a:prstGeom>
            <a:noFill/>
            <a:ln>
              <a:noFill/>
            </a:ln>
          </p:spPr>
          <p:txBody>
            <a:bodyPr spcFirstLastPara="1" wrap="square" lIns="68550" tIns="34275" rIns="68550" bIns="34275" anchor="t" anchorCtr="0">
              <a:spAutoFit/>
            </a:bodyPr>
            <a:lstStyle/>
            <a:p>
              <a:pPr marL="0" marR="0" lvl="0" indent="0" algn="ctr" rtl="0">
                <a:lnSpc>
                  <a:spcPct val="100000"/>
                </a:lnSpc>
                <a:spcBef>
                  <a:spcPts val="0"/>
                </a:spcBef>
                <a:spcAft>
                  <a:spcPts val="0"/>
                </a:spcAft>
                <a:buClr>
                  <a:srgbClr val="000000"/>
                </a:buClr>
                <a:buSzPts val="1103"/>
                <a:buFont typeface="Arial"/>
                <a:buNone/>
              </a:pPr>
              <a:r>
                <a:rPr lang="en-US" sz="1103" b="0" i="0" u="none" strike="noStrike" cap="none">
                  <a:solidFill>
                    <a:schemeClr val="dk1"/>
                  </a:solidFill>
                  <a:latin typeface="Arial"/>
                  <a:ea typeface="Arial"/>
                  <a:cs typeface="Arial"/>
                  <a:sym typeface="Arial"/>
                </a:rPr>
                <a:t>Game Changing</a:t>
              </a:r>
              <a:endParaRPr sz="1050" b="0" i="0" u="none" strike="noStrike" cap="none">
                <a:solidFill>
                  <a:srgbClr val="000000"/>
                </a:solidFill>
                <a:latin typeface="Arial"/>
                <a:ea typeface="Arial"/>
                <a:cs typeface="Arial"/>
                <a:sym typeface="Arial"/>
              </a:endParaRPr>
            </a:p>
          </p:txBody>
        </p:sp>
        <p:sp>
          <p:nvSpPr>
            <p:cNvPr id="643" name="Google Shape;643;p18"/>
            <p:cNvSpPr txBox="1"/>
            <p:nvPr/>
          </p:nvSpPr>
          <p:spPr>
            <a:xfrm>
              <a:off x="1042547" y="4753812"/>
              <a:ext cx="2070847" cy="238946"/>
            </a:xfrm>
            <a:prstGeom prst="rect">
              <a:avLst/>
            </a:prstGeom>
            <a:noFill/>
            <a:ln>
              <a:noFill/>
            </a:ln>
          </p:spPr>
          <p:txBody>
            <a:bodyPr spcFirstLastPara="1" wrap="square" lIns="68550" tIns="34275" rIns="68550" bIns="34275" anchor="t" anchorCtr="0">
              <a:spAutoFit/>
            </a:bodyPr>
            <a:lstStyle/>
            <a:p>
              <a:pPr marL="0" marR="0" lvl="0" indent="0" algn="ctr" rtl="0">
                <a:lnSpc>
                  <a:spcPct val="100000"/>
                </a:lnSpc>
                <a:spcBef>
                  <a:spcPts val="0"/>
                </a:spcBef>
                <a:spcAft>
                  <a:spcPts val="0"/>
                </a:spcAft>
                <a:buClr>
                  <a:srgbClr val="000000"/>
                </a:buClr>
                <a:buSzPts val="1103"/>
                <a:buFont typeface="Arial"/>
                <a:buNone/>
              </a:pPr>
              <a:r>
                <a:rPr lang="en-US" sz="1103" b="0" i="0" u="none" strike="noStrike" cap="none">
                  <a:solidFill>
                    <a:schemeClr val="dk1"/>
                  </a:solidFill>
                  <a:latin typeface="Arial"/>
                  <a:ea typeface="Arial"/>
                  <a:cs typeface="Arial"/>
                  <a:sym typeface="Arial"/>
                </a:rPr>
                <a:t>Neutral</a:t>
              </a:r>
              <a:endParaRPr sz="1050" b="0" i="0" u="none" strike="noStrike" cap="none">
                <a:solidFill>
                  <a:srgbClr val="000000"/>
                </a:solidFill>
                <a:latin typeface="Arial"/>
                <a:ea typeface="Arial"/>
                <a:cs typeface="Arial"/>
                <a:sym typeface="Arial"/>
              </a:endParaRPr>
            </a:p>
          </p:txBody>
        </p:sp>
      </p:grpSp>
      <p:sp>
        <p:nvSpPr>
          <p:cNvPr id="644" name="Google Shape;644;p18"/>
          <p:cNvSpPr txBox="1"/>
          <p:nvPr/>
        </p:nvSpPr>
        <p:spPr>
          <a:xfrm>
            <a:off x="-1378" y="595028"/>
            <a:ext cx="916747" cy="238497"/>
          </a:xfrm>
          <a:prstGeom prst="rect">
            <a:avLst/>
          </a:prstGeom>
          <a:noFill/>
          <a:ln>
            <a:noFill/>
          </a:ln>
        </p:spPr>
        <p:txBody>
          <a:bodyPr spcFirstLastPara="1" wrap="square" lIns="68550" tIns="34275" rIns="68550" bIns="3427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Decisions</a:t>
            </a:r>
            <a:endParaRPr sz="1200" b="1" i="0" u="none" strike="noStrike" cap="none">
              <a:solidFill>
                <a:schemeClr val="dk2"/>
              </a:solidFill>
              <a:latin typeface="Arial"/>
              <a:ea typeface="Arial"/>
              <a:cs typeface="Arial"/>
              <a:sym typeface="Arial"/>
            </a:endParaRPr>
          </a:p>
        </p:txBody>
      </p:sp>
      <p:sp>
        <p:nvSpPr>
          <p:cNvPr id="645" name="Google Shape;645;p18"/>
          <p:cNvSpPr txBox="1">
            <a:spLocks noGrp="1"/>
          </p:cNvSpPr>
          <p:nvPr>
            <p:ph type="sldNum" idx="12"/>
          </p:nvPr>
        </p:nvSpPr>
        <p:spPr>
          <a:xfrm>
            <a:off x="8507893" y="4919351"/>
            <a:ext cx="602978" cy="273844"/>
          </a:xfrm>
          <a:prstGeom prst="rect">
            <a:avLst/>
          </a:prstGeom>
          <a:noFill/>
          <a:ln>
            <a:noFill/>
          </a:ln>
        </p:spPr>
        <p:txBody>
          <a:bodyPr spcFirstLastPara="1" wrap="square" lIns="91425" tIns="45675" rIns="91425" bIns="45675" anchor="ctr" anchorCtr="0">
            <a:noAutofit/>
          </a:bodyPr>
          <a:lstStyle/>
          <a:p>
            <a:pPr marL="0" lvl="0" indent="0" algn="ctr" rtl="0">
              <a:lnSpc>
                <a:spcPct val="100000"/>
              </a:lnSpc>
              <a:spcBef>
                <a:spcPts val="0"/>
              </a:spcBef>
              <a:spcAft>
                <a:spcPts val="0"/>
              </a:spcAft>
              <a:buClr>
                <a:schemeClr val="lt1"/>
              </a:buClr>
              <a:buSzPts val="1400"/>
              <a:buNone/>
            </a:pPr>
            <a:fld id="{00000000-1234-1234-1234-123412341234}" type="slidenum">
              <a:rPr lang="en-US">
                <a:solidFill>
                  <a:schemeClr val="lt1"/>
                </a:solidFill>
                <a:latin typeface="Arial"/>
                <a:ea typeface="Arial"/>
                <a:cs typeface="Arial"/>
                <a:sym typeface="Arial"/>
              </a:rPr>
              <a:t>18</a:t>
            </a:fld>
            <a:endParaRPr>
              <a:solidFill>
                <a:schemeClr val="lt1"/>
              </a:solidFill>
              <a:latin typeface="Arial"/>
              <a:ea typeface="Arial"/>
              <a:cs typeface="Arial"/>
              <a:sym typeface="Arial"/>
            </a:endParaRPr>
          </a:p>
        </p:txBody>
      </p:sp>
      <p:sp>
        <p:nvSpPr>
          <p:cNvPr id="646" name="Google Shape;646;p18"/>
          <p:cNvSpPr/>
          <p:nvPr/>
        </p:nvSpPr>
        <p:spPr>
          <a:xfrm rot="10800000">
            <a:off x="4707573" y="1387273"/>
            <a:ext cx="4182864" cy="1765982"/>
          </a:xfrm>
          <a:prstGeom prst="diagStripe">
            <a:avLst>
              <a:gd name="adj" fmla="val 0"/>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7" name="Google Shape;647;p18"/>
          <p:cNvSpPr/>
          <p:nvPr/>
        </p:nvSpPr>
        <p:spPr>
          <a:xfrm rot="10800000">
            <a:off x="2557230" y="2104706"/>
            <a:ext cx="6334245" cy="1556880"/>
          </a:xfrm>
          <a:prstGeom prst="diagStripe">
            <a:avLst>
              <a:gd name="adj" fmla="val 0"/>
            </a:avLst>
          </a:prstGeom>
          <a:solidFill>
            <a:schemeClr val="accent6"/>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8" name="Google Shape;648;p18"/>
          <p:cNvSpPr/>
          <p:nvPr/>
        </p:nvSpPr>
        <p:spPr>
          <a:xfrm>
            <a:off x="909217" y="3331273"/>
            <a:ext cx="7977608" cy="589460"/>
          </a:xfrm>
          <a:custGeom>
            <a:avLst/>
            <a:gdLst/>
            <a:ahLst/>
            <a:cxnLst/>
            <a:rect l="l" t="t" r="r" b="b"/>
            <a:pathLst>
              <a:path w="10000" h="10000" extrusionOk="0">
                <a:moveTo>
                  <a:pt x="9966" y="0"/>
                </a:moveTo>
                <a:cubicBezTo>
                  <a:pt x="9977" y="3333"/>
                  <a:pt x="9989" y="6666"/>
                  <a:pt x="10000" y="10000"/>
                </a:cubicBezTo>
                <a:lnTo>
                  <a:pt x="0" y="10000"/>
                </a:lnTo>
                <a:lnTo>
                  <a:pt x="0" y="5976"/>
                </a:lnTo>
                <a:lnTo>
                  <a:pt x="797" y="5828"/>
                </a:lnTo>
                <a:lnTo>
                  <a:pt x="1574" y="5592"/>
                </a:lnTo>
                <a:lnTo>
                  <a:pt x="2341" y="5274"/>
                </a:lnTo>
                <a:lnTo>
                  <a:pt x="3098" y="4889"/>
                </a:lnTo>
                <a:lnTo>
                  <a:pt x="5727" y="3513"/>
                </a:lnTo>
                <a:cubicBezTo>
                  <a:pt x="6282" y="3173"/>
                  <a:pt x="7062" y="2401"/>
                  <a:pt x="7934" y="1905"/>
                </a:cubicBezTo>
              </a:path>
            </a:pathLst>
          </a:custGeom>
          <a:solidFill>
            <a:schemeClr val="accent2"/>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Arial"/>
              <a:ea typeface="Arial"/>
              <a:cs typeface="Arial"/>
              <a:sym typeface="Arial"/>
            </a:endParaRPr>
          </a:p>
        </p:txBody>
      </p:sp>
      <p:sp>
        <p:nvSpPr>
          <p:cNvPr id="649" name="Google Shape;649;p18"/>
          <p:cNvSpPr txBox="1"/>
          <p:nvPr/>
        </p:nvSpPr>
        <p:spPr>
          <a:xfrm>
            <a:off x="1143165" y="3655253"/>
            <a:ext cx="1908215" cy="276969"/>
          </a:xfrm>
          <a:prstGeom prst="rect">
            <a:avLst/>
          </a:prstGeom>
          <a:noFill/>
          <a:ln>
            <a:noFill/>
          </a:ln>
        </p:spPr>
        <p:txBody>
          <a:bodyPr spcFirstLastPara="1" wrap="square" lIns="68550" tIns="34275" rIns="68550" bIns="3427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chemeClr val="lt1"/>
                </a:solidFill>
                <a:latin typeface="Arial"/>
                <a:ea typeface="Arial"/>
                <a:cs typeface="Arial"/>
                <a:sym typeface="Arial"/>
              </a:rPr>
              <a:t>Business Intelligence</a:t>
            </a:r>
            <a:endParaRPr sz="1050" b="0" i="0" u="none" strike="noStrike" cap="none">
              <a:solidFill>
                <a:srgbClr val="000000"/>
              </a:solidFill>
              <a:latin typeface="Arial"/>
              <a:ea typeface="Arial"/>
              <a:cs typeface="Arial"/>
              <a:sym typeface="Arial"/>
            </a:endParaRPr>
          </a:p>
        </p:txBody>
      </p:sp>
      <p:sp>
        <p:nvSpPr>
          <p:cNvPr id="650" name="Google Shape;650;p18"/>
          <p:cNvSpPr txBox="1"/>
          <p:nvPr/>
        </p:nvSpPr>
        <p:spPr>
          <a:xfrm>
            <a:off x="4127744" y="3199341"/>
            <a:ext cx="2129429" cy="276969"/>
          </a:xfrm>
          <a:prstGeom prst="rect">
            <a:avLst/>
          </a:prstGeom>
          <a:noFill/>
          <a:ln>
            <a:noFill/>
          </a:ln>
        </p:spPr>
        <p:txBody>
          <a:bodyPr spcFirstLastPara="1" wrap="square" lIns="68550" tIns="34275" rIns="68550" bIns="3427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chemeClr val="lt1"/>
                </a:solidFill>
                <a:latin typeface="Arial"/>
                <a:ea typeface="Arial"/>
                <a:cs typeface="Arial"/>
                <a:sym typeface="Arial"/>
              </a:rPr>
              <a:t>Self-Service Intelligence</a:t>
            </a:r>
            <a:endParaRPr sz="1050" b="0" i="0" u="none" strike="noStrike" cap="none">
              <a:solidFill>
                <a:srgbClr val="000000"/>
              </a:solidFill>
              <a:latin typeface="Arial"/>
              <a:ea typeface="Arial"/>
              <a:cs typeface="Arial"/>
              <a:sym typeface="Arial"/>
            </a:endParaRPr>
          </a:p>
        </p:txBody>
      </p:sp>
      <p:sp>
        <p:nvSpPr>
          <p:cNvPr id="651" name="Google Shape;651;p18"/>
          <p:cNvSpPr/>
          <p:nvPr/>
        </p:nvSpPr>
        <p:spPr>
          <a:xfrm rot="10267170">
            <a:off x="4823299" y="2131330"/>
            <a:ext cx="4019834" cy="662801"/>
          </a:xfrm>
          <a:prstGeom prst="diagStripe">
            <a:avLst>
              <a:gd name="adj" fmla="val 0"/>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2" name="Google Shape;652;p18"/>
          <p:cNvSpPr/>
          <p:nvPr/>
        </p:nvSpPr>
        <p:spPr>
          <a:xfrm rot="10800000">
            <a:off x="8260597" y="1822597"/>
            <a:ext cx="626228" cy="662801"/>
          </a:xfrm>
          <a:prstGeom prst="diagStripe">
            <a:avLst>
              <a:gd name="adj" fmla="val 0"/>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653" name="Google Shape;653;p18"/>
          <p:cNvCxnSpPr/>
          <p:nvPr/>
        </p:nvCxnSpPr>
        <p:spPr>
          <a:xfrm>
            <a:off x="8853573" y="3331273"/>
            <a:ext cx="0" cy="589460"/>
          </a:xfrm>
          <a:prstGeom prst="straightConnector1">
            <a:avLst/>
          </a:prstGeom>
          <a:noFill/>
          <a:ln w="76200" cap="flat" cmpd="sng">
            <a:solidFill>
              <a:schemeClr val="accent2"/>
            </a:solidFill>
            <a:prstDash val="solid"/>
            <a:round/>
            <a:headEnd type="none" w="sm" len="sm"/>
            <a:tailEnd type="none" w="sm" len="sm"/>
          </a:ln>
        </p:spPr>
      </p:cxnSp>
      <p:cxnSp>
        <p:nvCxnSpPr>
          <p:cNvPr id="654" name="Google Shape;654;p18"/>
          <p:cNvCxnSpPr/>
          <p:nvPr/>
        </p:nvCxnSpPr>
        <p:spPr>
          <a:xfrm flipH="1">
            <a:off x="8853574" y="1415224"/>
            <a:ext cx="4157" cy="1039193"/>
          </a:xfrm>
          <a:prstGeom prst="straightConnector1">
            <a:avLst/>
          </a:prstGeom>
          <a:noFill/>
          <a:ln w="76200" cap="flat" cmpd="sng">
            <a:solidFill>
              <a:schemeClr val="accent4"/>
            </a:solidFill>
            <a:prstDash val="solid"/>
            <a:round/>
            <a:headEnd type="none" w="sm" len="sm"/>
            <a:tailEnd type="none" w="sm" len="sm"/>
          </a:ln>
        </p:spPr>
      </p:cxnSp>
      <p:sp>
        <p:nvSpPr>
          <p:cNvPr id="655" name="Google Shape;655;p18"/>
          <p:cNvSpPr txBox="1"/>
          <p:nvPr/>
        </p:nvSpPr>
        <p:spPr>
          <a:xfrm>
            <a:off x="6878850" y="2159090"/>
            <a:ext cx="1831271" cy="276969"/>
          </a:xfrm>
          <a:prstGeom prst="rect">
            <a:avLst/>
          </a:prstGeom>
          <a:noFill/>
          <a:ln>
            <a:noFill/>
          </a:ln>
        </p:spPr>
        <p:txBody>
          <a:bodyPr spcFirstLastPara="1" wrap="square" lIns="68550" tIns="34275" rIns="68550" bIns="34275" anchor="t" anchorCtr="0">
            <a:spAutoFit/>
          </a:bodyPr>
          <a:lstStyle/>
          <a:p>
            <a:pPr marL="0" marR="0" lvl="0" indent="0" algn="ctr" rtl="0">
              <a:lnSpc>
                <a:spcPct val="100000"/>
              </a:lnSpc>
              <a:spcBef>
                <a:spcPts val="0"/>
              </a:spcBef>
              <a:spcAft>
                <a:spcPts val="0"/>
              </a:spcAft>
              <a:buClr>
                <a:srgbClr val="000000"/>
              </a:buClr>
              <a:buSzPts val="1350"/>
              <a:buFont typeface="Arial"/>
              <a:buNone/>
            </a:pPr>
            <a:r>
              <a:rPr lang="en-US" sz="1350" b="1" i="0" u="none" strike="noStrike" cap="none">
                <a:solidFill>
                  <a:schemeClr val="lt1"/>
                </a:solidFill>
                <a:latin typeface="Arial"/>
                <a:ea typeface="Arial"/>
                <a:cs typeface="Arial"/>
                <a:sym typeface="Arial"/>
              </a:rPr>
              <a:t>Artificial Intelligence</a:t>
            </a:r>
            <a:endParaRPr sz="1050" b="0" i="0" u="none" strike="noStrike" cap="none">
              <a:solidFill>
                <a:srgbClr val="000000"/>
              </a:solidFill>
              <a:latin typeface="Arial"/>
              <a:ea typeface="Arial"/>
              <a:cs typeface="Arial"/>
              <a:sym typeface="Arial"/>
            </a:endParaRPr>
          </a:p>
        </p:txBody>
      </p:sp>
      <p:sp>
        <p:nvSpPr>
          <p:cNvPr id="656" name="Google Shape;656;p18"/>
          <p:cNvSpPr/>
          <p:nvPr/>
        </p:nvSpPr>
        <p:spPr>
          <a:xfrm>
            <a:off x="6736018" y="939521"/>
            <a:ext cx="1562582" cy="47027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62849" y="122521"/>
                </a:moveTo>
                <a:lnTo>
                  <a:pt x="62759" y="227240"/>
                </a:lnTo>
              </a:path>
            </a:pathLst>
          </a:cu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2"/>
                </a:solidFill>
                <a:latin typeface="Arial"/>
                <a:ea typeface="Arial"/>
                <a:cs typeface="Arial"/>
                <a:sym typeface="Arial"/>
              </a:rPr>
              <a:t>   </a:t>
            </a:r>
            <a:r>
              <a:rPr lang="en-US" sz="1000" b="1" i="0" u="sng" strike="noStrike" cap="none" dirty="0">
                <a:solidFill>
                  <a:schemeClr val="dk2"/>
                </a:solidFill>
                <a:latin typeface="Arial"/>
                <a:ea typeface="Arial"/>
                <a:cs typeface="Arial"/>
                <a:sym typeface="Arial"/>
              </a:rPr>
              <a:t>Keys</a:t>
            </a:r>
            <a:endParaRPr sz="1050" b="0" i="0" u="none" strike="noStrike" cap="none" dirty="0">
              <a:solidFill>
                <a:srgbClr val="000000"/>
              </a:solidFill>
              <a:latin typeface="Arial"/>
              <a:ea typeface="Arial"/>
              <a:cs typeface="Arial"/>
              <a:sym typeface="Arial"/>
            </a:endParaRPr>
          </a:p>
          <a:p>
            <a:pPr marL="115885" marR="0" lvl="0" indent="-84645" algn="l" rtl="0">
              <a:lnSpc>
                <a:spcPct val="100000"/>
              </a:lnSpc>
              <a:spcBef>
                <a:spcPts val="0"/>
              </a:spcBef>
              <a:spcAft>
                <a:spcPts val="0"/>
              </a:spcAft>
              <a:buClr>
                <a:srgbClr val="93B3D7"/>
              </a:buClr>
              <a:buSzPts val="1333"/>
              <a:buFont typeface="Arial"/>
              <a:buChar char="•"/>
            </a:pPr>
            <a:r>
              <a:rPr lang="en-US" sz="1000" b="0" i="0" u="none" strike="noStrike" cap="none" dirty="0">
                <a:solidFill>
                  <a:schemeClr val="dk2"/>
                </a:solidFill>
                <a:latin typeface="Arial"/>
                <a:ea typeface="Arial"/>
                <a:cs typeface="Arial"/>
                <a:sym typeface="Arial"/>
              </a:rPr>
              <a:t>Data Science</a:t>
            </a:r>
            <a:endParaRPr sz="1050" b="0" i="0" u="none" strike="noStrike" cap="none" dirty="0">
              <a:solidFill>
                <a:srgbClr val="000000"/>
              </a:solidFill>
              <a:latin typeface="Arial"/>
              <a:ea typeface="Arial"/>
              <a:cs typeface="Arial"/>
              <a:sym typeface="Arial"/>
            </a:endParaRPr>
          </a:p>
          <a:p>
            <a:pPr marL="115885" marR="0" lvl="0" indent="-84645" algn="l" rtl="0">
              <a:lnSpc>
                <a:spcPct val="100000"/>
              </a:lnSpc>
              <a:spcBef>
                <a:spcPts val="0"/>
              </a:spcBef>
              <a:spcAft>
                <a:spcPts val="0"/>
              </a:spcAft>
              <a:buClr>
                <a:srgbClr val="93B3D7"/>
              </a:buClr>
              <a:buSzPts val="1333"/>
              <a:buFont typeface="Arial"/>
              <a:buChar char="•"/>
            </a:pPr>
            <a:r>
              <a:rPr lang="en-US" sz="1000" b="0" i="0" u="none" strike="noStrike" cap="none" dirty="0">
                <a:solidFill>
                  <a:schemeClr val="dk2"/>
                </a:solidFill>
                <a:latin typeface="Arial"/>
                <a:ea typeface="Arial"/>
                <a:cs typeface="Arial"/>
                <a:sym typeface="Arial"/>
              </a:rPr>
              <a:t>ML/AI Governance</a:t>
            </a:r>
            <a:endParaRPr sz="1050" b="0" i="0" u="none" strike="noStrike" cap="none" dirty="0">
              <a:solidFill>
                <a:srgbClr val="000000"/>
              </a:solidFill>
              <a:latin typeface="Arial"/>
              <a:ea typeface="Arial"/>
              <a:cs typeface="Arial"/>
              <a:sym typeface="Arial"/>
            </a:endParaRPr>
          </a:p>
          <a:p>
            <a:pPr marL="115885" marR="0" lvl="0" indent="-84645" algn="l" rtl="0">
              <a:lnSpc>
                <a:spcPct val="100000"/>
              </a:lnSpc>
              <a:spcBef>
                <a:spcPts val="0"/>
              </a:spcBef>
              <a:spcAft>
                <a:spcPts val="0"/>
              </a:spcAft>
              <a:buClr>
                <a:srgbClr val="93B3D7"/>
              </a:buClr>
              <a:buSzPts val="1333"/>
              <a:buFont typeface="Arial"/>
              <a:buChar char="•"/>
            </a:pPr>
            <a:r>
              <a:rPr lang="en-US" sz="1000" b="0" i="0" u="none" strike="noStrike" cap="none" dirty="0">
                <a:solidFill>
                  <a:schemeClr val="dk2"/>
                </a:solidFill>
                <a:latin typeface="Arial"/>
                <a:ea typeface="Arial"/>
                <a:cs typeface="Arial"/>
                <a:sym typeface="Arial"/>
              </a:rPr>
              <a:t>DataOps/</a:t>
            </a:r>
            <a:r>
              <a:rPr lang="en-US" sz="1000" b="0" i="0" u="none" strike="noStrike" cap="none" dirty="0" err="1">
                <a:solidFill>
                  <a:schemeClr val="dk2"/>
                </a:solidFill>
                <a:latin typeface="Arial"/>
                <a:ea typeface="Arial"/>
                <a:cs typeface="Arial"/>
                <a:sym typeface="Arial"/>
              </a:rPr>
              <a:t>MLOps</a:t>
            </a:r>
            <a:endParaRPr sz="1000" b="0" i="0" u="none" strike="noStrike" cap="none" dirty="0">
              <a:solidFill>
                <a:schemeClr val="dk2"/>
              </a:solidFill>
              <a:latin typeface="Arial"/>
              <a:ea typeface="Arial"/>
              <a:cs typeface="Arial"/>
              <a:sym typeface="Arial"/>
            </a:endParaRPr>
          </a:p>
          <a:p>
            <a:pPr marL="115885" marR="0" lvl="0" indent="-84645" algn="l" rtl="0">
              <a:lnSpc>
                <a:spcPct val="100000"/>
              </a:lnSpc>
              <a:spcBef>
                <a:spcPts val="0"/>
              </a:spcBef>
              <a:spcAft>
                <a:spcPts val="0"/>
              </a:spcAft>
              <a:buClr>
                <a:srgbClr val="93B3D7"/>
              </a:buClr>
              <a:buSzPts val="1333"/>
              <a:buFont typeface="Arial"/>
              <a:buChar char="•"/>
            </a:pPr>
            <a:r>
              <a:rPr lang="en-US" sz="1050" b="0" i="0" u="none" strike="noStrike" cap="none" dirty="0">
                <a:solidFill>
                  <a:schemeClr val="dk2"/>
                </a:solidFill>
                <a:latin typeface="Arial"/>
                <a:ea typeface="Arial"/>
                <a:cs typeface="Arial"/>
                <a:sym typeface="Arial"/>
              </a:rPr>
              <a:t>Process Integration</a:t>
            </a:r>
          </a:p>
          <a:p>
            <a:pPr marL="31240" marR="0" lvl="0" algn="l" rtl="0">
              <a:lnSpc>
                <a:spcPct val="100000"/>
              </a:lnSpc>
              <a:spcBef>
                <a:spcPts val="0"/>
              </a:spcBef>
              <a:spcAft>
                <a:spcPts val="0"/>
              </a:spcAft>
              <a:buClr>
                <a:srgbClr val="93B3D7"/>
              </a:buClr>
              <a:buSzPts val="1333"/>
            </a:pPr>
            <a:endParaRPr sz="1100" b="0" i="0" u="none" strike="noStrike" cap="none" dirty="0">
              <a:solidFill>
                <a:srgbClr val="000000"/>
              </a:solidFill>
              <a:latin typeface="Arial"/>
              <a:ea typeface="Arial"/>
              <a:cs typeface="Arial"/>
              <a:sym typeface="Arial"/>
            </a:endParaRPr>
          </a:p>
        </p:txBody>
      </p:sp>
      <p:sp>
        <p:nvSpPr>
          <p:cNvPr id="657" name="Google Shape;657;p18"/>
          <p:cNvSpPr/>
          <p:nvPr/>
        </p:nvSpPr>
        <p:spPr>
          <a:xfrm>
            <a:off x="1504491" y="927115"/>
            <a:ext cx="2291247" cy="925702"/>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62849" y="122521"/>
                </a:moveTo>
                <a:lnTo>
                  <a:pt x="62759" y="227240"/>
                </a:lnTo>
              </a:path>
            </a:pathLst>
          </a:cu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050"/>
              <a:buFont typeface="Arial"/>
              <a:buNone/>
            </a:pPr>
            <a:r>
              <a:rPr lang="en-US" sz="1050" b="1" i="0" u="sng" strike="noStrike" cap="none" dirty="0">
                <a:solidFill>
                  <a:schemeClr val="dk2"/>
                </a:solidFill>
                <a:latin typeface="Arial"/>
                <a:ea typeface="Arial"/>
                <a:cs typeface="Arial"/>
                <a:sym typeface="Arial"/>
              </a:rPr>
              <a:t>Keys</a:t>
            </a:r>
            <a:endParaRPr sz="1050" b="0" i="0" u="none" strike="noStrike" cap="none" dirty="0">
              <a:solidFill>
                <a:srgbClr val="000000"/>
              </a:solidFill>
              <a:latin typeface="Arial"/>
              <a:ea typeface="Arial"/>
              <a:cs typeface="Arial"/>
              <a:sym typeface="Arial"/>
            </a:endParaRPr>
          </a:p>
          <a:p>
            <a:pPr marL="115886" marR="0" lvl="0" indent="-88900" algn="l" rtl="0">
              <a:lnSpc>
                <a:spcPct val="100000"/>
              </a:lnSpc>
              <a:spcBef>
                <a:spcPts val="0"/>
              </a:spcBef>
              <a:spcAft>
                <a:spcPts val="0"/>
              </a:spcAft>
              <a:buClr>
                <a:srgbClr val="93B3D7"/>
              </a:buClr>
              <a:buSzPts val="1400"/>
              <a:buFont typeface="Arial"/>
              <a:buChar char="•"/>
            </a:pPr>
            <a:r>
              <a:rPr lang="en-US" sz="1050" b="0" i="0" u="none" strike="noStrike" cap="none" dirty="0">
                <a:solidFill>
                  <a:schemeClr val="dk2"/>
                </a:solidFill>
                <a:latin typeface="Arial"/>
                <a:ea typeface="Arial"/>
                <a:cs typeface="Arial"/>
                <a:sym typeface="Arial"/>
              </a:rPr>
              <a:t> Data Warehousing </a:t>
            </a:r>
            <a:endParaRPr sz="1050" b="0" i="0" u="none" strike="noStrike" cap="none" dirty="0">
              <a:solidFill>
                <a:srgbClr val="000000"/>
              </a:solidFill>
              <a:latin typeface="Arial"/>
              <a:ea typeface="Arial"/>
              <a:cs typeface="Arial"/>
              <a:sym typeface="Arial"/>
            </a:endParaRPr>
          </a:p>
          <a:p>
            <a:pPr marL="115886" marR="0" lvl="0" indent="-88900" algn="l" rtl="0">
              <a:lnSpc>
                <a:spcPct val="100000"/>
              </a:lnSpc>
              <a:spcBef>
                <a:spcPts val="0"/>
              </a:spcBef>
              <a:spcAft>
                <a:spcPts val="0"/>
              </a:spcAft>
              <a:buClr>
                <a:srgbClr val="93B3D7"/>
              </a:buClr>
              <a:buSzPts val="1400"/>
              <a:buFont typeface="Arial"/>
              <a:buChar char="•"/>
            </a:pPr>
            <a:r>
              <a:rPr lang="en-US" sz="1050" b="0" i="0" u="none" strike="noStrike" cap="none" dirty="0">
                <a:solidFill>
                  <a:schemeClr val="dk2"/>
                </a:solidFill>
                <a:latin typeface="Arial"/>
                <a:ea typeface="Arial"/>
                <a:cs typeface="Arial"/>
                <a:sym typeface="Arial"/>
              </a:rPr>
              <a:t> Data Integration </a:t>
            </a:r>
          </a:p>
          <a:p>
            <a:pPr marL="115886" indent="-88900">
              <a:buClr>
                <a:srgbClr val="93B3D7"/>
              </a:buClr>
              <a:buSzPts val="1400"/>
              <a:buFont typeface="Arial"/>
              <a:buChar char="•"/>
            </a:pPr>
            <a:r>
              <a:rPr lang="en-US" sz="1050" dirty="0">
                <a:solidFill>
                  <a:schemeClr val="dk2"/>
                </a:solidFill>
              </a:rPr>
              <a:t>Data Hub/Data Refinery</a:t>
            </a:r>
            <a:endParaRPr sz="1050" b="0" i="0" u="none" strike="noStrike" cap="none" dirty="0">
              <a:solidFill>
                <a:srgbClr val="000000"/>
              </a:solidFill>
              <a:latin typeface="Arial"/>
              <a:ea typeface="Arial"/>
              <a:cs typeface="Arial"/>
              <a:sym typeface="Arial"/>
            </a:endParaRPr>
          </a:p>
          <a:p>
            <a:pPr marL="115886" marR="0" lvl="0" indent="-88900" algn="l" rtl="0">
              <a:lnSpc>
                <a:spcPct val="100000"/>
              </a:lnSpc>
              <a:spcBef>
                <a:spcPts val="0"/>
              </a:spcBef>
              <a:spcAft>
                <a:spcPts val="0"/>
              </a:spcAft>
              <a:buClr>
                <a:srgbClr val="93B3D7"/>
              </a:buClr>
              <a:buSzPts val="1400"/>
              <a:buFont typeface="Arial"/>
              <a:buChar char="•"/>
            </a:pPr>
            <a:r>
              <a:rPr lang="en-US" sz="1050" b="0" i="0" u="none" strike="noStrike" cap="none" dirty="0">
                <a:solidFill>
                  <a:schemeClr val="dk2"/>
                </a:solidFill>
                <a:latin typeface="Arial"/>
                <a:ea typeface="Arial"/>
                <a:cs typeface="Arial"/>
                <a:sym typeface="Arial"/>
              </a:rPr>
              <a:t> Data Quality/MDM</a:t>
            </a:r>
            <a:endParaRPr sz="1050" b="0" i="0" u="none" strike="noStrike" cap="none" dirty="0">
              <a:solidFill>
                <a:srgbClr val="000000"/>
              </a:solidFill>
              <a:latin typeface="Arial"/>
              <a:ea typeface="Arial"/>
              <a:cs typeface="Arial"/>
              <a:sym typeface="Arial"/>
            </a:endParaRPr>
          </a:p>
          <a:p>
            <a:pPr marL="115886" marR="0" lvl="0" indent="-88900" algn="l" rtl="0">
              <a:lnSpc>
                <a:spcPct val="100000"/>
              </a:lnSpc>
              <a:spcBef>
                <a:spcPts val="0"/>
              </a:spcBef>
              <a:spcAft>
                <a:spcPts val="0"/>
              </a:spcAft>
              <a:buClr>
                <a:srgbClr val="93B3D7"/>
              </a:buClr>
              <a:buSzPts val="1400"/>
              <a:buFont typeface="Arial"/>
              <a:buChar char="•"/>
            </a:pPr>
            <a:r>
              <a:rPr lang="en-US" sz="1050" b="0" i="0" u="none" strike="noStrike" cap="none" dirty="0">
                <a:solidFill>
                  <a:schemeClr val="dk2"/>
                </a:solidFill>
                <a:latin typeface="Arial"/>
                <a:ea typeface="Arial"/>
                <a:cs typeface="Arial"/>
                <a:sym typeface="Arial"/>
              </a:rPr>
              <a:t> Standard KPIs</a:t>
            </a:r>
          </a:p>
          <a:p>
            <a:pPr marL="115886" marR="0" lvl="0" indent="-88900" algn="l" rtl="0">
              <a:lnSpc>
                <a:spcPct val="100000"/>
              </a:lnSpc>
              <a:spcBef>
                <a:spcPts val="0"/>
              </a:spcBef>
              <a:spcAft>
                <a:spcPts val="0"/>
              </a:spcAft>
              <a:buClr>
                <a:srgbClr val="93B3D7"/>
              </a:buClr>
              <a:buSzPts val="1400"/>
              <a:buFont typeface="Arial"/>
              <a:buChar char="•"/>
            </a:pPr>
            <a:r>
              <a:rPr lang="en-US" sz="1050" dirty="0">
                <a:solidFill>
                  <a:schemeClr val="dk2"/>
                </a:solidFill>
              </a:rPr>
              <a:t>BI Adoption</a:t>
            </a:r>
            <a:endParaRPr sz="1050" b="0" i="0" u="none" strike="noStrike" cap="none" dirty="0">
              <a:solidFill>
                <a:srgbClr val="000000"/>
              </a:solidFill>
              <a:latin typeface="Arial"/>
              <a:ea typeface="Arial"/>
              <a:cs typeface="Arial"/>
              <a:sym typeface="Arial"/>
            </a:endParaRPr>
          </a:p>
        </p:txBody>
      </p:sp>
      <p:sp>
        <p:nvSpPr>
          <p:cNvPr id="658" name="Google Shape;658;p18"/>
          <p:cNvSpPr/>
          <p:nvPr/>
        </p:nvSpPr>
        <p:spPr>
          <a:xfrm>
            <a:off x="4183808" y="934841"/>
            <a:ext cx="2291247" cy="883446"/>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62849" y="122521"/>
                </a:moveTo>
                <a:lnTo>
                  <a:pt x="62759" y="227240"/>
                </a:lnTo>
              </a:path>
            </a:pathLst>
          </a:cu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050"/>
              <a:buFont typeface="Arial"/>
              <a:buNone/>
            </a:pPr>
            <a:r>
              <a:rPr lang="en-US" sz="1050" b="1" i="0" u="sng" strike="noStrike" cap="none" dirty="0">
                <a:solidFill>
                  <a:schemeClr val="dk2"/>
                </a:solidFill>
                <a:latin typeface="Arial"/>
                <a:ea typeface="Arial"/>
                <a:cs typeface="Arial"/>
                <a:sym typeface="Arial"/>
              </a:rPr>
              <a:t>Keys</a:t>
            </a:r>
            <a:endParaRPr sz="1050" b="0" i="0" u="none" strike="noStrike" cap="none" dirty="0">
              <a:solidFill>
                <a:srgbClr val="000000"/>
              </a:solidFill>
              <a:latin typeface="Arial"/>
              <a:ea typeface="Arial"/>
              <a:cs typeface="Arial"/>
              <a:sym typeface="Arial"/>
            </a:endParaRPr>
          </a:p>
          <a:p>
            <a:pPr marL="123823" marR="0" lvl="0" indent="-115885" algn="l" rtl="0">
              <a:lnSpc>
                <a:spcPct val="100000"/>
              </a:lnSpc>
              <a:spcBef>
                <a:spcPts val="0"/>
              </a:spcBef>
              <a:spcAft>
                <a:spcPts val="0"/>
              </a:spcAft>
              <a:buClr>
                <a:srgbClr val="93B3D7"/>
              </a:buClr>
              <a:buSzPts val="1400"/>
              <a:buFont typeface="Arial"/>
              <a:buChar char="•"/>
            </a:pPr>
            <a:r>
              <a:rPr lang="en-US" sz="1050" b="0" i="0" u="none" strike="noStrike" cap="none" dirty="0">
                <a:solidFill>
                  <a:schemeClr val="dk2"/>
                </a:solidFill>
                <a:latin typeface="Arial"/>
                <a:ea typeface="Arial"/>
                <a:cs typeface="Arial"/>
                <a:sym typeface="Arial"/>
              </a:rPr>
              <a:t>Federated Center of Excellence</a:t>
            </a:r>
            <a:endParaRPr sz="1050" b="0" i="0" u="none" strike="noStrike" cap="none" dirty="0">
              <a:solidFill>
                <a:srgbClr val="000000"/>
              </a:solidFill>
              <a:latin typeface="Arial"/>
              <a:ea typeface="Arial"/>
              <a:cs typeface="Arial"/>
              <a:sym typeface="Arial"/>
            </a:endParaRPr>
          </a:p>
          <a:p>
            <a:pPr marL="123823" marR="0" lvl="0" indent="-115885" algn="l" rtl="0">
              <a:lnSpc>
                <a:spcPct val="100000"/>
              </a:lnSpc>
              <a:spcBef>
                <a:spcPts val="0"/>
              </a:spcBef>
              <a:spcAft>
                <a:spcPts val="0"/>
              </a:spcAft>
              <a:buClr>
                <a:srgbClr val="93B3D7"/>
              </a:buClr>
              <a:buSzPts val="1400"/>
              <a:buFont typeface="Arial"/>
              <a:buChar char="•"/>
            </a:pPr>
            <a:r>
              <a:rPr lang="en-US" sz="1050" b="0" i="0" u="none" strike="noStrike" cap="none" dirty="0">
                <a:solidFill>
                  <a:schemeClr val="dk2"/>
                </a:solidFill>
                <a:latin typeface="Arial"/>
                <a:ea typeface="Arial"/>
                <a:cs typeface="Arial"/>
                <a:sym typeface="Arial"/>
              </a:rPr>
              <a:t>Data Governance</a:t>
            </a:r>
          </a:p>
          <a:p>
            <a:pPr marL="123823" marR="0" lvl="0" indent="-115885" algn="l" rtl="0">
              <a:lnSpc>
                <a:spcPct val="100000"/>
              </a:lnSpc>
              <a:spcBef>
                <a:spcPts val="0"/>
              </a:spcBef>
              <a:spcAft>
                <a:spcPts val="0"/>
              </a:spcAft>
              <a:buClr>
                <a:srgbClr val="93B3D7"/>
              </a:buClr>
              <a:buSzPts val="1400"/>
              <a:buFont typeface="Arial"/>
              <a:buChar char="•"/>
            </a:pPr>
            <a:r>
              <a:rPr lang="en-US" sz="1050" dirty="0">
                <a:solidFill>
                  <a:schemeClr val="dk2"/>
                </a:solidFill>
              </a:rPr>
              <a:t>Data Catalog</a:t>
            </a:r>
            <a:endParaRPr lang="en-US" sz="1050" b="0" i="0" u="none" strike="noStrike" cap="none" dirty="0">
              <a:solidFill>
                <a:schemeClr val="dk2"/>
              </a:solidFill>
              <a:latin typeface="Arial"/>
              <a:ea typeface="Arial"/>
              <a:cs typeface="Arial"/>
              <a:sym typeface="Arial"/>
            </a:endParaRPr>
          </a:p>
          <a:p>
            <a:pPr marL="123823" lvl="0" indent="-115885">
              <a:buClr>
                <a:srgbClr val="93B3D7"/>
              </a:buClr>
              <a:buSzPts val="1400"/>
              <a:buFont typeface="Arial"/>
              <a:buChar char="•"/>
            </a:pPr>
            <a:r>
              <a:rPr lang="en-US" sz="1050" dirty="0">
                <a:solidFill>
                  <a:schemeClr val="dk2"/>
                </a:solidFill>
              </a:rPr>
              <a:t>Report Governance</a:t>
            </a:r>
            <a:endParaRPr sz="1050" b="0" i="0" u="none" strike="noStrike" cap="none" dirty="0">
              <a:solidFill>
                <a:srgbClr val="000000"/>
              </a:solidFill>
              <a:latin typeface="Arial"/>
              <a:ea typeface="Arial"/>
              <a:cs typeface="Arial"/>
              <a:sym typeface="Arial"/>
            </a:endParaRPr>
          </a:p>
          <a:p>
            <a:pPr marL="123823" marR="0" lvl="0" indent="-115885" algn="l" rtl="0">
              <a:lnSpc>
                <a:spcPct val="100000"/>
              </a:lnSpc>
              <a:spcBef>
                <a:spcPts val="0"/>
              </a:spcBef>
              <a:spcAft>
                <a:spcPts val="0"/>
              </a:spcAft>
              <a:buClr>
                <a:srgbClr val="93B3D7"/>
              </a:buClr>
              <a:buSzPts val="1400"/>
              <a:buFont typeface="Arial"/>
              <a:buChar char="•"/>
            </a:pPr>
            <a:r>
              <a:rPr lang="en-US" sz="1050" b="0" i="0" u="none" strike="noStrike" cap="none" dirty="0">
                <a:solidFill>
                  <a:schemeClr val="dk2"/>
                </a:solidFill>
                <a:latin typeface="Arial"/>
                <a:ea typeface="Arial"/>
                <a:cs typeface="Arial"/>
                <a:sym typeface="Arial"/>
              </a:rPr>
              <a:t>Self-Service Alignment</a:t>
            </a:r>
          </a:p>
          <a:p>
            <a:pPr marL="123823" indent="-115885">
              <a:buClr>
                <a:srgbClr val="93B3D7"/>
              </a:buClr>
              <a:buSzPts val="1400"/>
              <a:buFont typeface="Arial"/>
              <a:buChar char="•"/>
            </a:pPr>
            <a:r>
              <a:rPr lang="en-US" sz="1100" dirty="0">
                <a:solidFill>
                  <a:schemeClr val="dk2"/>
                </a:solidFill>
              </a:rPr>
              <a:t>Data Literacy</a:t>
            </a:r>
            <a:endParaRPr lang="en-US" sz="1800" dirty="0"/>
          </a:p>
          <a:p>
            <a:pPr marL="7938" marR="0" lvl="0" algn="l" rtl="0">
              <a:lnSpc>
                <a:spcPct val="100000"/>
              </a:lnSpc>
              <a:spcBef>
                <a:spcPts val="0"/>
              </a:spcBef>
              <a:spcAft>
                <a:spcPts val="0"/>
              </a:spcAft>
              <a:buClr>
                <a:srgbClr val="93B3D7"/>
              </a:buClr>
              <a:buSzPts val="1400"/>
            </a:pPr>
            <a:endParaRPr dirty="0"/>
          </a:p>
          <a:p>
            <a:pPr marL="7938" marR="0" lvl="0" indent="0" algn="l" rtl="0">
              <a:lnSpc>
                <a:spcPct val="100000"/>
              </a:lnSpc>
              <a:spcBef>
                <a:spcPts val="0"/>
              </a:spcBef>
              <a:spcAft>
                <a:spcPts val="0"/>
              </a:spcAft>
              <a:buNone/>
            </a:pPr>
            <a:endParaRPr sz="1050" b="0" i="0" u="none" strike="noStrike" cap="none" dirty="0">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7"/>
                                        </p:tgtEl>
                                        <p:attrNameLst>
                                          <p:attrName>style.visibility</p:attrName>
                                        </p:attrNameLst>
                                      </p:cBhvr>
                                      <p:to>
                                        <p:strVal val="visible"/>
                                      </p:to>
                                    </p:set>
                                    <p:animEffect transition="in" filter="fade">
                                      <p:cBhvr>
                                        <p:cTn id="7" dur="500"/>
                                        <p:tgtEl>
                                          <p:spTgt spid="657"/>
                                        </p:tgtEl>
                                      </p:cBhvr>
                                    </p:animEffect>
                                  </p:childTnLst>
                                </p:cTn>
                              </p:par>
                              <p:par>
                                <p:cTn id="8" presetID="10" presetClass="entr" presetSubtype="0" fill="hold" nodeType="withEffect">
                                  <p:stCondLst>
                                    <p:cond delay="0"/>
                                  </p:stCondLst>
                                  <p:childTnLst>
                                    <p:set>
                                      <p:cBhvr>
                                        <p:cTn id="9" dur="1" fill="hold">
                                          <p:stCondLst>
                                            <p:cond delay="0"/>
                                          </p:stCondLst>
                                        </p:cTn>
                                        <p:tgtEl>
                                          <p:spTgt spid="658"/>
                                        </p:tgtEl>
                                        <p:attrNameLst>
                                          <p:attrName>style.visibility</p:attrName>
                                        </p:attrNameLst>
                                      </p:cBhvr>
                                      <p:to>
                                        <p:strVal val="visible"/>
                                      </p:to>
                                    </p:set>
                                    <p:animEffect transition="in" filter="fade">
                                      <p:cBhvr>
                                        <p:cTn id="10" dur="500"/>
                                        <p:tgtEl>
                                          <p:spTgt spid="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19"/>
          <p:cNvSpPr txBox="1">
            <a:spLocks noGrp="1"/>
          </p:cNvSpPr>
          <p:nvPr>
            <p:ph type="title"/>
          </p:nvPr>
        </p:nvSpPr>
        <p:spPr>
          <a:xfrm>
            <a:off x="84984" y="1"/>
            <a:ext cx="6308429" cy="45163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n-US"/>
              <a:t>Keys to Mastering Business Intelligence</a:t>
            </a:r>
            <a:endParaRPr/>
          </a:p>
        </p:txBody>
      </p:sp>
      <p:sp>
        <p:nvSpPr>
          <p:cNvPr id="664" name="Google Shape;664;p19"/>
          <p:cNvSpPr/>
          <p:nvPr/>
        </p:nvSpPr>
        <p:spPr>
          <a:xfrm>
            <a:off x="204049" y="582225"/>
            <a:ext cx="2482746" cy="493024"/>
          </a:xfrm>
          <a:custGeom>
            <a:avLst/>
            <a:gdLst/>
            <a:ahLst/>
            <a:cxnLst/>
            <a:rect l="l" t="t" r="r" b="b"/>
            <a:pathLst>
              <a:path w="10000" h="10000" extrusionOk="0">
                <a:moveTo>
                  <a:pt x="9966" y="0"/>
                </a:moveTo>
                <a:cubicBezTo>
                  <a:pt x="9977" y="3333"/>
                  <a:pt x="9989" y="6666"/>
                  <a:pt x="10000" y="10000"/>
                </a:cubicBezTo>
                <a:lnTo>
                  <a:pt x="0" y="10000"/>
                </a:lnTo>
                <a:lnTo>
                  <a:pt x="0" y="5976"/>
                </a:lnTo>
                <a:lnTo>
                  <a:pt x="797" y="5828"/>
                </a:lnTo>
                <a:lnTo>
                  <a:pt x="1574" y="5592"/>
                </a:lnTo>
                <a:lnTo>
                  <a:pt x="2341" y="5274"/>
                </a:lnTo>
                <a:lnTo>
                  <a:pt x="3098" y="4889"/>
                </a:lnTo>
                <a:lnTo>
                  <a:pt x="5727" y="3513"/>
                </a:lnTo>
                <a:cubicBezTo>
                  <a:pt x="6282" y="3173"/>
                  <a:pt x="7062" y="2401"/>
                  <a:pt x="7934" y="1905"/>
                </a:cubicBezTo>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665" name="Google Shape;665;p19"/>
          <p:cNvSpPr txBox="1"/>
          <p:nvPr/>
        </p:nvSpPr>
        <p:spPr>
          <a:xfrm>
            <a:off x="501284" y="819551"/>
            <a:ext cx="2021707"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chemeClr val="lt1"/>
                </a:solidFill>
                <a:latin typeface="Arial"/>
                <a:ea typeface="Arial"/>
                <a:cs typeface="Arial"/>
                <a:sym typeface="Arial"/>
              </a:rPr>
              <a:t>Business Intelligence</a:t>
            </a:r>
            <a:endParaRPr sz="1400" b="0" i="0" u="none" strike="noStrike" cap="none">
              <a:solidFill>
                <a:srgbClr val="000000"/>
              </a:solidFill>
              <a:latin typeface="Arial"/>
              <a:ea typeface="Arial"/>
              <a:cs typeface="Arial"/>
              <a:sym typeface="Arial"/>
            </a:endParaRPr>
          </a:p>
        </p:txBody>
      </p:sp>
      <p:graphicFrame>
        <p:nvGraphicFramePr>
          <p:cNvPr id="666" name="Google Shape;666;p19"/>
          <p:cNvGraphicFramePr/>
          <p:nvPr>
            <p:extLst>
              <p:ext uri="{D42A27DB-BD31-4B8C-83A1-F6EECF244321}">
                <p14:modId xmlns:p14="http://schemas.microsoft.com/office/powerpoint/2010/main" val="972305468"/>
              </p:ext>
            </p:extLst>
          </p:nvPr>
        </p:nvGraphicFramePr>
        <p:xfrm>
          <a:off x="188846" y="1205839"/>
          <a:ext cx="8625950" cy="3017590"/>
        </p:xfrm>
        <a:graphic>
          <a:graphicData uri="http://schemas.openxmlformats.org/drawingml/2006/table">
            <a:tbl>
              <a:tblPr firstRow="1" bandRow="1">
                <a:noFill/>
                <a:tableStyleId>{2514EC0D-7674-4181-877F-ECE4D5ABA999}</a:tableStyleId>
              </a:tblPr>
              <a:tblGrid>
                <a:gridCol w="1356925">
                  <a:extLst>
                    <a:ext uri="{9D8B030D-6E8A-4147-A177-3AD203B41FA5}">
                      <a16:colId xmlns:a16="http://schemas.microsoft.com/office/drawing/2014/main" val="20000"/>
                    </a:ext>
                  </a:extLst>
                </a:gridCol>
                <a:gridCol w="670650">
                  <a:extLst>
                    <a:ext uri="{9D8B030D-6E8A-4147-A177-3AD203B41FA5}">
                      <a16:colId xmlns:a16="http://schemas.microsoft.com/office/drawing/2014/main" val="20001"/>
                    </a:ext>
                  </a:extLst>
                </a:gridCol>
                <a:gridCol w="3084922">
                  <a:extLst>
                    <a:ext uri="{9D8B030D-6E8A-4147-A177-3AD203B41FA5}">
                      <a16:colId xmlns:a16="http://schemas.microsoft.com/office/drawing/2014/main" val="20002"/>
                    </a:ext>
                  </a:extLst>
                </a:gridCol>
                <a:gridCol w="3513453">
                  <a:extLst>
                    <a:ext uri="{9D8B030D-6E8A-4147-A177-3AD203B41FA5}">
                      <a16:colId xmlns:a16="http://schemas.microsoft.com/office/drawing/2014/main" val="20003"/>
                    </a:ext>
                  </a:extLst>
                </a:gridCol>
              </a:tblGrid>
              <a:tr h="233975">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Keys</a:t>
                      </a:r>
                      <a:endParaRPr sz="1200" b="1"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t>Rating</a:t>
                      </a:r>
                      <a:endParaRPr sz="1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Current State</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t>Key Issues &amp; Solutions</a:t>
                      </a:r>
                      <a:endParaRPr sz="1400" u="none" strike="noStrike" cap="none" dirty="0"/>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dirty="0"/>
                        <a:t>Data Warehousing</a:t>
                      </a:r>
                      <a:endParaRPr sz="1400" b="0" u="none" strike="noStrike" cap="none" dirty="0"/>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t>DW is compilation of schemas and tables built over time with no long-term strategy. </a:t>
                      </a:r>
                      <a:endParaRPr sz="1000" u="none" strike="noStrike" cap="none" dirty="0"/>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t>Modernize the data warehouse with appropriate processing zones. Possibly convert Oracle DW into a data hub (i.e., ODS) to support downstream applications.</a:t>
                      </a:r>
                      <a:endParaRPr sz="1000" u="none" strike="noStrike" cap="none" dirty="0"/>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dirty="0"/>
                        <a:t>Data Integration </a:t>
                      </a:r>
                      <a:endParaRPr sz="1400" b="0" u="none" strike="noStrike" cap="none" dirty="0"/>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dirty="0"/>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t>Different data pipelines for DW &amp; data lake. Takes long time to ingest and populate new data in DW. </a:t>
                      </a:r>
                      <a:endParaRPr sz="1000" u="none" strike="noStrike" cap="none" dirty="0"/>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t>Single ingestion point with all data flowing into data lake feeding them to various endpoints. </a:t>
                      </a:r>
                      <a:endParaRPr sz="1000" u="none" strike="noStrike" cap="none" dirty="0"/>
                    </a:p>
                  </a:txBody>
                  <a:tcPr marL="91450" marR="91450" marT="45725" marB="45725" anchor="ct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dirty="0"/>
                        <a:t>Data Quality</a:t>
                      </a:r>
                      <a:endParaRPr sz="1400" b="0" u="none" strike="noStrike" cap="none" dirty="0"/>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000"/>
                        <a:buFont typeface="Arial"/>
                        <a:buNone/>
                      </a:pPr>
                      <a:r>
                        <a:rPr lang="en-US" sz="1000" u="none" strike="noStrike" cap="none" dirty="0"/>
                        <a:t>Lack of single source of truth; lot of noise in DW; multiple versions of the same data.</a:t>
                      </a:r>
                      <a:endParaRPr sz="1000" u="none" strike="noStrike" cap="none" dirty="0"/>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t>Ramp up data governance and curation efforts; purchase and deploy data quality, validation and lineage software</a:t>
                      </a:r>
                      <a:endParaRPr sz="1000" u="none" strike="noStrike" cap="none"/>
                    </a:p>
                  </a:txBody>
                  <a:tcPr marL="91450" marR="91450" marT="45725" marB="45725" anchor="ct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dirty="0"/>
                        <a:t>MDM</a:t>
                      </a:r>
                      <a:endParaRPr sz="1400" b="0" u="none" strike="noStrike" cap="none" dirty="0"/>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t>Lack of active steward curation for employer, member, provider, and product data; Limited MDM via </a:t>
                      </a:r>
                      <a:r>
                        <a:rPr lang="en-US" sz="1000" u="none" strike="noStrike" cap="none" dirty="0" err="1"/>
                        <a:t>NextGate</a:t>
                      </a:r>
                      <a:r>
                        <a:rPr lang="en-US" sz="1000" u="none" strike="noStrike" cap="none" dirty="0"/>
                        <a:t> for member and provider data</a:t>
                      </a:r>
                      <a:endParaRPr sz="1000" u="none" strike="noStrike" cap="none" dirty="0"/>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t>Build MDM into the overall data journey and to support potential M&amp;A; Apply MDM to all master data and improve workflows.</a:t>
                      </a:r>
                      <a:endParaRPr sz="1000" u="none" strike="noStrike" cap="none" dirty="0"/>
                    </a:p>
                  </a:txBody>
                  <a:tcPr marL="91450" marR="91450" marT="45725" marB="45725" anchor="ct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dirty="0"/>
                        <a:t>Standard Metrics &amp; Reports</a:t>
                      </a:r>
                      <a:endParaRPr sz="1400" b="0" u="none" strike="noStrike" cap="none" dirty="0"/>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t>Two metrics: membership growth (via Cognos report) &amp; medical loss ratio; plus other reports.</a:t>
                      </a:r>
                      <a:endParaRPr sz="1000" u="none" strike="noStrike" cap="none" dirty="0"/>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t>Need an enterprise scorecard and generalized KPIs. Need formal governance to define &amp; manage enterprise metrics. </a:t>
                      </a:r>
                      <a:endParaRPr sz="1000" u="none" strike="noStrike" cap="none" dirty="0"/>
                    </a:p>
                  </a:txBody>
                  <a:tcPr marL="91450" marR="91450" marT="45725" marB="45725" anchor="ctr"/>
                </a:tc>
                <a:extLst>
                  <a:ext uri="{0D108BD9-81ED-4DB2-BD59-A6C34878D82A}">
                    <a16:rowId xmlns:a16="http://schemas.microsoft.com/office/drawing/2014/main" val="10005"/>
                  </a:ext>
                </a:extLst>
              </a:tr>
              <a:tr h="37085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dirty="0"/>
                        <a:t>BI Adoption </a:t>
                      </a:r>
                      <a:endParaRPr sz="1400" b="0" u="none" strike="noStrike" cap="none" dirty="0"/>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t>BI is used extensively throughout the organization with SAS, Cognos and Tableau</a:t>
                      </a:r>
                      <a:endParaRPr sz="1000" u="none" strike="noStrike" cap="none" dirty="0"/>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t>Create an internal data marketplace for people to check out models, pipelines, reports, and visualizations</a:t>
                      </a:r>
                      <a:endParaRPr sz="1000" u="none" strike="noStrike" cap="none" dirty="0"/>
                    </a:p>
                  </a:txBody>
                  <a:tcPr marL="91450" marR="91450" marT="45725" marB="45725" anchor="ctr"/>
                </a:tc>
                <a:extLst>
                  <a:ext uri="{0D108BD9-81ED-4DB2-BD59-A6C34878D82A}">
                    <a16:rowId xmlns:a16="http://schemas.microsoft.com/office/drawing/2014/main" val="10006"/>
                  </a:ext>
                </a:extLst>
              </a:tr>
            </a:tbl>
          </a:graphicData>
        </a:graphic>
      </p:graphicFrame>
      <p:sp>
        <p:nvSpPr>
          <p:cNvPr id="667" name="Google Shape;667;p19"/>
          <p:cNvSpPr/>
          <p:nvPr/>
        </p:nvSpPr>
        <p:spPr>
          <a:xfrm>
            <a:off x="1696890" y="1616165"/>
            <a:ext cx="304800" cy="3048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lt1"/>
              </a:solidFill>
              <a:latin typeface="Arial"/>
              <a:ea typeface="Arial"/>
              <a:cs typeface="Arial"/>
              <a:sym typeface="Arial"/>
            </a:endParaRPr>
          </a:p>
        </p:txBody>
      </p:sp>
      <p:sp>
        <p:nvSpPr>
          <p:cNvPr id="668" name="Google Shape;668;p19"/>
          <p:cNvSpPr/>
          <p:nvPr/>
        </p:nvSpPr>
        <p:spPr>
          <a:xfrm>
            <a:off x="1688922" y="3868259"/>
            <a:ext cx="304800" cy="304800"/>
          </a:xfrm>
          <a:prstGeom prst="ellipse">
            <a:avLst/>
          </a:prstGeom>
          <a:solidFill>
            <a:srgbClr val="7692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lt1"/>
              </a:solidFill>
              <a:latin typeface="Arial"/>
              <a:ea typeface="Arial"/>
              <a:cs typeface="Arial"/>
              <a:sym typeface="Arial"/>
            </a:endParaRPr>
          </a:p>
        </p:txBody>
      </p:sp>
      <p:sp>
        <p:nvSpPr>
          <p:cNvPr id="669" name="Google Shape;669;p19"/>
          <p:cNvSpPr/>
          <p:nvPr/>
        </p:nvSpPr>
        <p:spPr>
          <a:xfrm>
            <a:off x="1687263" y="2935770"/>
            <a:ext cx="304800" cy="3048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lt1"/>
              </a:solidFill>
              <a:latin typeface="Arial"/>
              <a:ea typeface="Arial"/>
              <a:cs typeface="Arial"/>
              <a:sym typeface="Arial"/>
            </a:endParaRPr>
          </a:p>
        </p:txBody>
      </p:sp>
      <p:sp>
        <p:nvSpPr>
          <p:cNvPr id="670" name="Google Shape;670;p19"/>
          <p:cNvSpPr/>
          <p:nvPr/>
        </p:nvSpPr>
        <p:spPr>
          <a:xfrm>
            <a:off x="1687263" y="3429390"/>
            <a:ext cx="304800" cy="3048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lt1"/>
              </a:solidFill>
              <a:latin typeface="Arial"/>
              <a:ea typeface="Arial"/>
              <a:cs typeface="Arial"/>
              <a:sym typeface="Arial"/>
            </a:endParaRPr>
          </a:p>
        </p:txBody>
      </p:sp>
      <p:sp>
        <p:nvSpPr>
          <p:cNvPr id="671" name="Google Shape;671;p19"/>
          <p:cNvSpPr txBox="1"/>
          <p:nvPr/>
        </p:nvSpPr>
        <p:spPr>
          <a:xfrm>
            <a:off x="2820226" y="661603"/>
            <a:ext cx="7656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accent2"/>
                </a:solidFill>
                <a:latin typeface="Arial"/>
                <a:ea typeface="Arial"/>
                <a:cs typeface="Arial"/>
                <a:sym typeface="Arial"/>
              </a:rPr>
              <a:t>Top Recommendation: Create DW built on modern data architecture</a:t>
            </a:r>
            <a:endParaRPr sz="1400" b="0" i="0" u="none" strike="noStrike" cap="none" dirty="0">
              <a:solidFill>
                <a:schemeClr val="accent2"/>
              </a:solidFill>
              <a:latin typeface="Arial"/>
              <a:ea typeface="Arial"/>
              <a:cs typeface="Arial"/>
              <a:sym typeface="Arial"/>
            </a:endParaRPr>
          </a:p>
        </p:txBody>
      </p:sp>
      <p:sp>
        <p:nvSpPr>
          <p:cNvPr id="672" name="Google Shape;672;p19"/>
          <p:cNvSpPr txBox="1">
            <a:spLocks noGrp="1"/>
          </p:cNvSpPr>
          <p:nvPr>
            <p:ph type="sldNum" idx="12"/>
          </p:nvPr>
        </p:nvSpPr>
        <p:spPr>
          <a:xfrm>
            <a:off x="8507893" y="4919350"/>
            <a:ext cx="602978" cy="27384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19</a:t>
            </a:fld>
            <a:endParaRPr/>
          </a:p>
        </p:txBody>
      </p:sp>
      <p:sp>
        <p:nvSpPr>
          <p:cNvPr id="673" name="Google Shape;673;p19"/>
          <p:cNvSpPr/>
          <p:nvPr/>
        </p:nvSpPr>
        <p:spPr>
          <a:xfrm>
            <a:off x="1687263" y="2069400"/>
            <a:ext cx="304800" cy="3048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lt1"/>
              </a:solidFill>
              <a:latin typeface="Arial"/>
              <a:ea typeface="Arial"/>
              <a:cs typeface="Arial"/>
              <a:sym typeface="Arial"/>
            </a:endParaRPr>
          </a:p>
        </p:txBody>
      </p:sp>
      <p:sp>
        <p:nvSpPr>
          <p:cNvPr id="674" name="Google Shape;674;p19"/>
          <p:cNvSpPr/>
          <p:nvPr/>
        </p:nvSpPr>
        <p:spPr>
          <a:xfrm>
            <a:off x="1687263" y="2472767"/>
            <a:ext cx="304800" cy="3048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lt1"/>
              </a:solidFill>
              <a:latin typeface="Arial"/>
              <a:ea typeface="Arial"/>
              <a:cs typeface="Arial"/>
              <a:sym typeface="Arial"/>
            </a:endParaRPr>
          </a:p>
        </p:txBody>
      </p:sp>
      <p:sp>
        <p:nvSpPr>
          <p:cNvPr id="14" name="Google Shape;668;p19">
            <a:extLst>
              <a:ext uri="{FF2B5EF4-FFF2-40B4-BE49-F238E27FC236}">
                <a16:creationId xmlns:a16="http://schemas.microsoft.com/office/drawing/2014/main" id="{F767F93F-38FA-DD4E-9C6A-B4C1E3083DD1}"/>
              </a:ext>
            </a:extLst>
          </p:cNvPr>
          <p:cNvSpPr/>
          <p:nvPr/>
        </p:nvSpPr>
        <p:spPr>
          <a:xfrm>
            <a:off x="933780" y="4607542"/>
            <a:ext cx="304800" cy="304800"/>
          </a:xfrm>
          <a:prstGeom prst="ellipse">
            <a:avLst/>
          </a:prstGeom>
          <a:solidFill>
            <a:srgbClr val="7692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lt1"/>
              </a:solidFill>
              <a:latin typeface="Arial"/>
              <a:ea typeface="Arial"/>
              <a:cs typeface="Arial"/>
              <a:sym typeface="Arial"/>
            </a:endParaRPr>
          </a:p>
        </p:txBody>
      </p:sp>
      <p:sp>
        <p:nvSpPr>
          <p:cNvPr id="15" name="Google Shape;669;p19">
            <a:extLst>
              <a:ext uri="{FF2B5EF4-FFF2-40B4-BE49-F238E27FC236}">
                <a16:creationId xmlns:a16="http://schemas.microsoft.com/office/drawing/2014/main" id="{93C74867-0A4F-DA4A-A5E0-EA8D0BE38E41}"/>
              </a:ext>
            </a:extLst>
          </p:cNvPr>
          <p:cNvSpPr/>
          <p:nvPr/>
        </p:nvSpPr>
        <p:spPr>
          <a:xfrm>
            <a:off x="1981068" y="4619197"/>
            <a:ext cx="304800" cy="3048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lt1"/>
              </a:solidFill>
              <a:latin typeface="Arial"/>
              <a:ea typeface="Arial"/>
              <a:cs typeface="Arial"/>
              <a:sym typeface="Arial"/>
            </a:endParaRPr>
          </a:p>
        </p:txBody>
      </p:sp>
      <p:sp>
        <p:nvSpPr>
          <p:cNvPr id="16" name="Google Shape;670;p19">
            <a:extLst>
              <a:ext uri="{FF2B5EF4-FFF2-40B4-BE49-F238E27FC236}">
                <a16:creationId xmlns:a16="http://schemas.microsoft.com/office/drawing/2014/main" id="{180DE328-C5DE-464B-B843-6EC9A7E21AE2}"/>
              </a:ext>
            </a:extLst>
          </p:cNvPr>
          <p:cNvSpPr/>
          <p:nvPr/>
        </p:nvSpPr>
        <p:spPr>
          <a:xfrm>
            <a:off x="3010160" y="4600537"/>
            <a:ext cx="304800" cy="3048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lt1"/>
              </a:solidFill>
              <a:latin typeface="Arial"/>
              <a:ea typeface="Arial"/>
              <a:cs typeface="Arial"/>
              <a:sym typeface="Arial"/>
            </a:endParaRPr>
          </a:p>
        </p:txBody>
      </p:sp>
      <p:sp>
        <p:nvSpPr>
          <p:cNvPr id="2" name="TextBox 1">
            <a:extLst>
              <a:ext uri="{FF2B5EF4-FFF2-40B4-BE49-F238E27FC236}">
                <a16:creationId xmlns:a16="http://schemas.microsoft.com/office/drawing/2014/main" id="{4AD60E04-5950-B64A-8B5E-8094E30D1C6E}"/>
              </a:ext>
            </a:extLst>
          </p:cNvPr>
          <p:cNvSpPr txBox="1"/>
          <p:nvPr/>
        </p:nvSpPr>
        <p:spPr>
          <a:xfrm>
            <a:off x="1226400" y="4614550"/>
            <a:ext cx="776551" cy="276999"/>
          </a:xfrm>
          <a:prstGeom prst="rect">
            <a:avLst/>
          </a:prstGeom>
          <a:noFill/>
        </p:spPr>
        <p:txBody>
          <a:bodyPr wrap="square" rtlCol="0">
            <a:spAutoFit/>
          </a:bodyPr>
          <a:lstStyle/>
          <a:p>
            <a:r>
              <a:rPr lang="en-US" sz="1200" dirty="0"/>
              <a:t>Good</a:t>
            </a:r>
            <a:endParaRPr lang="en-US" dirty="0"/>
          </a:p>
        </p:txBody>
      </p:sp>
      <p:sp>
        <p:nvSpPr>
          <p:cNvPr id="18" name="TextBox 17">
            <a:extLst>
              <a:ext uri="{FF2B5EF4-FFF2-40B4-BE49-F238E27FC236}">
                <a16:creationId xmlns:a16="http://schemas.microsoft.com/office/drawing/2014/main" id="{19A14B96-C134-8D49-9E72-DAD24FE6EA2D}"/>
              </a:ext>
            </a:extLst>
          </p:cNvPr>
          <p:cNvSpPr txBox="1"/>
          <p:nvPr/>
        </p:nvSpPr>
        <p:spPr>
          <a:xfrm>
            <a:off x="2264452" y="4614550"/>
            <a:ext cx="776551" cy="276999"/>
          </a:xfrm>
          <a:prstGeom prst="rect">
            <a:avLst/>
          </a:prstGeom>
          <a:noFill/>
        </p:spPr>
        <p:txBody>
          <a:bodyPr wrap="square" rtlCol="0">
            <a:spAutoFit/>
          </a:bodyPr>
          <a:lstStyle/>
          <a:p>
            <a:r>
              <a:rPr lang="en-US" sz="1200" dirty="0"/>
              <a:t>Fair</a:t>
            </a:r>
            <a:endParaRPr lang="en-US" dirty="0"/>
          </a:p>
        </p:txBody>
      </p:sp>
      <p:sp>
        <p:nvSpPr>
          <p:cNvPr id="19" name="TextBox 18">
            <a:extLst>
              <a:ext uri="{FF2B5EF4-FFF2-40B4-BE49-F238E27FC236}">
                <a16:creationId xmlns:a16="http://schemas.microsoft.com/office/drawing/2014/main" id="{5AD4644C-F606-DA4A-BB47-B06144EE90DA}"/>
              </a:ext>
            </a:extLst>
          </p:cNvPr>
          <p:cNvSpPr txBox="1"/>
          <p:nvPr/>
        </p:nvSpPr>
        <p:spPr>
          <a:xfrm>
            <a:off x="3337607" y="4614550"/>
            <a:ext cx="776551" cy="276999"/>
          </a:xfrm>
          <a:prstGeom prst="rect">
            <a:avLst/>
          </a:prstGeom>
          <a:noFill/>
        </p:spPr>
        <p:txBody>
          <a:bodyPr wrap="square" rtlCol="0">
            <a:spAutoFit/>
          </a:bodyPr>
          <a:lstStyle/>
          <a:p>
            <a:r>
              <a:rPr lang="en-US" sz="1200" dirty="0"/>
              <a:t>Poor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p2"/>
          <p:cNvPicPr preferRelativeResize="0"/>
          <p:nvPr/>
        </p:nvPicPr>
        <p:blipFill rotWithShape="1">
          <a:blip r:embed="rId3">
            <a:alphaModFix/>
          </a:blip>
          <a:srcRect/>
          <a:stretch/>
        </p:blipFill>
        <p:spPr>
          <a:xfrm>
            <a:off x="3823063" y="1128687"/>
            <a:ext cx="4982709" cy="2886126"/>
          </a:xfrm>
          <a:prstGeom prst="rect">
            <a:avLst/>
          </a:prstGeom>
          <a:noFill/>
          <a:ln>
            <a:noFill/>
          </a:ln>
        </p:spPr>
      </p:pic>
      <p:sp>
        <p:nvSpPr>
          <p:cNvPr id="236" name="Google Shape;236;p2"/>
          <p:cNvSpPr txBox="1">
            <a:spLocks noGrp="1"/>
          </p:cNvSpPr>
          <p:nvPr>
            <p:ph type="body" idx="1"/>
          </p:nvPr>
        </p:nvSpPr>
        <p:spPr>
          <a:xfrm>
            <a:off x="165642" y="652789"/>
            <a:ext cx="3635400" cy="3837900"/>
          </a:xfrm>
          <a:prstGeom prst="rect">
            <a:avLst/>
          </a:prstGeom>
          <a:noFill/>
          <a:ln>
            <a:noFill/>
          </a:ln>
        </p:spPr>
        <p:txBody>
          <a:bodyPr spcFirstLastPara="1" wrap="square" lIns="91425" tIns="45700" rIns="91425" bIns="45700" anchor="t" anchorCtr="0">
            <a:normAutofit fontScale="85000" lnSpcReduction="20000"/>
          </a:bodyPr>
          <a:lstStyle/>
          <a:p>
            <a:pPr marL="609600" lvl="0" indent="-530678" algn="l" rtl="0">
              <a:lnSpc>
                <a:spcPct val="100000"/>
              </a:lnSpc>
              <a:spcBef>
                <a:spcPts val="600"/>
              </a:spcBef>
              <a:spcAft>
                <a:spcPts val="0"/>
              </a:spcAft>
              <a:buSzPct val="100000"/>
              <a:buFont typeface="Arial"/>
              <a:buAutoNum type="romanUcPeriod"/>
            </a:pPr>
            <a:r>
              <a:rPr lang="en-US" dirty="0"/>
              <a:t>Project</a:t>
            </a:r>
            <a:endParaRPr dirty="0"/>
          </a:p>
          <a:p>
            <a:pPr marL="609600" lvl="0" indent="-530678" algn="l" rtl="0">
              <a:lnSpc>
                <a:spcPct val="100000"/>
              </a:lnSpc>
              <a:spcBef>
                <a:spcPts val="600"/>
              </a:spcBef>
              <a:spcAft>
                <a:spcPts val="0"/>
              </a:spcAft>
              <a:buSzPct val="100000"/>
              <a:buFont typeface="Arial"/>
              <a:buAutoNum type="romanUcPeriod"/>
            </a:pPr>
            <a:r>
              <a:rPr lang="en-US" dirty="0"/>
              <a:t>Current State</a:t>
            </a:r>
            <a:endParaRPr dirty="0"/>
          </a:p>
          <a:p>
            <a:pPr marL="1066800" lvl="1" indent="-534761" algn="l" rtl="0">
              <a:lnSpc>
                <a:spcPct val="100000"/>
              </a:lnSpc>
              <a:spcBef>
                <a:spcPts val="540"/>
              </a:spcBef>
              <a:spcAft>
                <a:spcPts val="0"/>
              </a:spcAft>
              <a:buSzPct val="100000"/>
              <a:buChar char="–"/>
            </a:pPr>
            <a:r>
              <a:rPr lang="en-US" dirty="0"/>
              <a:t>Overview</a:t>
            </a:r>
            <a:endParaRPr dirty="0"/>
          </a:p>
          <a:p>
            <a:pPr marL="1066800" lvl="1" indent="-534761" algn="l" rtl="0">
              <a:lnSpc>
                <a:spcPct val="100000"/>
              </a:lnSpc>
              <a:spcBef>
                <a:spcPts val="540"/>
              </a:spcBef>
              <a:spcAft>
                <a:spcPts val="0"/>
              </a:spcAft>
              <a:buSzPct val="100000"/>
              <a:buChar char="–"/>
            </a:pPr>
            <a:r>
              <a:rPr lang="en-US" dirty="0"/>
              <a:t>Interviews</a:t>
            </a:r>
            <a:endParaRPr dirty="0"/>
          </a:p>
          <a:p>
            <a:pPr marL="1066800" lvl="1" indent="-534761" algn="l" rtl="0">
              <a:lnSpc>
                <a:spcPct val="100000"/>
              </a:lnSpc>
              <a:spcBef>
                <a:spcPts val="540"/>
              </a:spcBef>
              <a:spcAft>
                <a:spcPts val="0"/>
              </a:spcAft>
              <a:buSzPct val="100000"/>
              <a:buChar char="–"/>
            </a:pPr>
            <a:r>
              <a:rPr lang="en-US" dirty="0"/>
              <a:t>Maturity</a:t>
            </a:r>
            <a:endParaRPr dirty="0"/>
          </a:p>
          <a:p>
            <a:pPr marL="1066800" lvl="1" indent="-534761" algn="l" rtl="0">
              <a:lnSpc>
                <a:spcPct val="100000"/>
              </a:lnSpc>
              <a:spcBef>
                <a:spcPts val="540"/>
              </a:spcBef>
              <a:spcAft>
                <a:spcPts val="0"/>
              </a:spcAft>
              <a:buSzPct val="100000"/>
              <a:buChar char="–"/>
            </a:pPr>
            <a:r>
              <a:rPr lang="en-US" dirty="0"/>
              <a:t>Diagrams</a:t>
            </a:r>
            <a:endParaRPr dirty="0"/>
          </a:p>
          <a:p>
            <a:pPr marL="609600" lvl="0" indent="-530678" algn="l" rtl="0">
              <a:lnSpc>
                <a:spcPct val="100000"/>
              </a:lnSpc>
              <a:spcBef>
                <a:spcPts val="600"/>
              </a:spcBef>
              <a:spcAft>
                <a:spcPts val="0"/>
              </a:spcAft>
              <a:buSzPct val="100000"/>
              <a:buFont typeface="Arial"/>
              <a:buAutoNum type="romanUcPeriod"/>
            </a:pPr>
            <a:r>
              <a:rPr lang="en-US" dirty="0"/>
              <a:t>Recommendations and Priorities </a:t>
            </a:r>
            <a:endParaRPr dirty="0"/>
          </a:p>
          <a:p>
            <a:pPr marL="609600" lvl="0" indent="-530678" algn="l" rtl="0">
              <a:lnSpc>
                <a:spcPct val="100000"/>
              </a:lnSpc>
              <a:spcBef>
                <a:spcPts val="600"/>
              </a:spcBef>
              <a:spcAft>
                <a:spcPts val="0"/>
              </a:spcAft>
              <a:buSzPct val="100000"/>
              <a:buFont typeface="Arial"/>
              <a:buAutoNum type="romanUcPeriod"/>
            </a:pPr>
            <a:r>
              <a:rPr lang="en-US" dirty="0"/>
              <a:t>Appendix </a:t>
            </a:r>
            <a:endParaRPr dirty="0"/>
          </a:p>
          <a:p>
            <a:pPr marL="857250" lvl="1" indent="-245835" algn="l" rtl="0">
              <a:lnSpc>
                <a:spcPct val="100000"/>
              </a:lnSpc>
              <a:spcBef>
                <a:spcPts val="540"/>
              </a:spcBef>
              <a:spcAft>
                <a:spcPts val="0"/>
              </a:spcAft>
              <a:buSzPct val="100000"/>
              <a:buChar char="–"/>
            </a:pPr>
            <a:r>
              <a:rPr lang="en-US" sz="2000" i="0" dirty="0"/>
              <a:t>Data Governance Review</a:t>
            </a:r>
            <a:endParaRPr i="0" dirty="0"/>
          </a:p>
        </p:txBody>
      </p:sp>
      <p:sp>
        <p:nvSpPr>
          <p:cNvPr id="237" name="Google Shape;237;p2"/>
          <p:cNvSpPr txBox="1">
            <a:spLocks noGrp="1"/>
          </p:cNvSpPr>
          <p:nvPr>
            <p:ph type="title"/>
          </p:nvPr>
        </p:nvSpPr>
        <p:spPr>
          <a:xfrm>
            <a:off x="165656" y="9139"/>
            <a:ext cx="6174961" cy="43090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n-US"/>
              <a:t>Agenda</a:t>
            </a:r>
            <a:endParaRPr/>
          </a:p>
        </p:txBody>
      </p:sp>
      <p:sp>
        <p:nvSpPr>
          <p:cNvPr id="238" name="Google Shape;238;p2"/>
          <p:cNvSpPr/>
          <p:nvPr/>
        </p:nvSpPr>
        <p:spPr>
          <a:xfrm>
            <a:off x="3823062" y="1128687"/>
            <a:ext cx="4982709" cy="3233908"/>
          </a:xfrm>
          <a:prstGeom prst="rect">
            <a:avLst/>
          </a:prstGeom>
          <a:gradFill>
            <a:gsLst>
              <a:gs pos="0">
                <a:srgbClr val="C3D9FF">
                  <a:alpha val="42352"/>
                </a:srgbClr>
              </a:gs>
              <a:gs pos="100000">
                <a:schemeClr val="lt1"/>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20"/>
          <p:cNvSpPr txBox="1">
            <a:spLocks noGrp="1"/>
          </p:cNvSpPr>
          <p:nvPr>
            <p:ph type="title"/>
          </p:nvPr>
        </p:nvSpPr>
        <p:spPr>
          <a:xfrm>
            <a:off x="84984" y="1"/>
            <a:ext cx="6308429" cy="45163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n-US"/>
              <a:t>Keys to Mastering Self-Service</a:t>
            </a:r>
            <a:endParaRPr/>
          </a:p>
        </p:txBody>
      </p:sp>
      <p:sp>
        <p:nvSpPr>
          <p:cNvPr id="680" name="Google Shape;680;p20"/>
          <p:cNvSpPr txBox="1"/>
          <p:nvPr/>
        </p:nvSpPr>
        <p:spPr>
          <a:xfrm>
            <a:off x="2586053" y="596163"/>
            <a:ext cx="603416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accent2"/>
                </a:solidFill>
                <a:latin typeface="Arial"/>
                <a:ea typeface="Arial"/>
                <a:cs typeface="Arial"/>
                <a:sym typeface="Arial"/>
              </a:rPr>
              <a:t>Top Recommendation: </a:t>
            </a:r>
            <a:r>
              <a:rPr lang="en-US" b="1" dirty="0">
                <a:solidFill>
                  <a:schemeClr val="accent2"/>
                </a:solidFill>
              </a:rPr>
              <a:t>Create a rigorous governance program and processes to fully support self-service  </a:t>
            </a:r>
            <a:endParaRPr sz="1400" b="0" i="0" u="none" strike="noStrike" cap="none" dirty="0">
              <a:solidFill>
                <a:schemeClr val="accent2"/>
              </a:solidFill>
              <a:latin typeface="Arial"/>
              <a:ea typeface="Arial"/>
              <a:cs typeface="Arial"/>
              <a:sym typeface="Arial"/>
            </a:endParaRPr>
          </a:p>
        </p:txBody>
      </p:sp>
      <p:sp>
        <p:nvSpPr>
          <p:cNvPr id="681" name="Google Shape;681;p20"/>
          <p:cNvSpPr/>
          <p:nvPr/>
        </p:nvSpPr>
        <p:spPr>
          <a:xfrm>
            <a:off x="438222" y="455150"/>
            <a:ext cx="2147831" cy="731886"/>
          </a:xfrm>
          <a:custGeom>
            <a:avLst/>
            <a:gdLst/>
            <a:ahLst/>
            <a:cxnLst/>
            <a:rect l="l" t="t" r="r" b="b"/>
            <a:pathLst>
              <a:path w="10000" h="10000" extrusionOk="0">
                <a:moveTo>
                  <a:pt x="9968" y="0"/>
                </a:moveTo>
                <a:cubicBezTo>
                  <a:pt x="9979" y="3333"/>
                  <a:pt x="9989" y="6666"/>
                  <a:pt x="10000" y="10000"/>
                </a:cubicBezTo>
                <a:lnTo>
                  <a:pt x="0" y="10000"/>
                </a:lnTo>
                <a:lnTo>
                  <a:pt x="0" y="4907"/>
                </a:lnTo>
                <a:cubicBezTo>
                  <a:pt x="700" y="4540"/>
                  <a:pt x="1723" y="4234"/>
                  <a:pt x="2572" y="3866"/>
                </a:cubicBezTo>
                <a:cubicBezTo>
                  <a:pt x="3421" y="3498"/>
                  <a:pt x="4254" y="3105"/>
                  <a:pt x="5096" y="2696"/>
                </a:cubicBezTo>
                <a:cubicBezTo>
                  <a:pt x="5938" y="2287"/>
                  <a:pt x="6810" y="1858"/>
                  <a:pt x="7622" y="1409"/>
                </a:cubicBezTo>
                <a:lnTo>
                  <a:pt x="9968" y="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682" name="Google Shape;682;p20"/>
          <p:cNvSpPr txBox="1"/>
          <p:nvPr/>
        </p:nvSpPr>
        <p:spPr>
          <a:xfrm>
            <a:off x="410457" y="875523"/>
            <a:ext cx="2175596"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1" i="0" u="none" strike="noStrike" cap="none" dirty="0">
                <a:solidFill>
                  <a:schemeClr val="lt1"/>
                </a:solidFill>
                <a:latin typeface="Arial"/>
                <a:ea typeface="Arial"/>
                <a:cs typeface="Arial"/>
                <a:sym typeface="Arial"/>
              </a:rPr>
              <a:t>Self-Service Intelligence</a:t>
            </a:r>
            <a:endParaRPr sz="1400" b="0" i="0" u="none" strike="noStrike" cap="none" dirty="0">
              <a:solidFill>
                <a:srgbClr val="000000"/>
              </a:solidFill>
              <a:latin typeface="Arial"/>
              <a:ea typeface="Arial"/>
              <a:cs typeface="Arial"/>
              <a:sym typeface="Arial"/>
            </a:endParaRPr>
          </a:p>
        </p:txBody>
      </p:sp>
      <p:graphicFrame>
        <p:nvGraphicFramePr>
          <p:cNvPr id="683" name="Google Shape;683;p20"/>
          <p:cNvGraphicFramePr/>
          <p:nvPr>
            <p:extLst>
              <p:ext uri="{D42A27DB-BD31-4B8C-83A1-F6EECF244321}">
                <p14:modId xmlns:p14="http://schemas.microsoft.com/office/powerpoint/2010/main" val="2590176645"/>
              </p:ext>
            </p:extLst>
          </p:nvPr>
        </p:nvGraphicFramePr>
        <p:xfrm>
          <a:off x="157818" y="1263871"/>
          <a:ext cx="8699463" cy="3662750"/>
        </p:xfrm>
        <a:graphic>
          <a:graphicData uri="http://schemas.openxmlformats.org/drawingml/2006/table">
            <a:tbl>
              <a:tblPr firstRow="1" bandRow="1">
                <a:noFill/>
                <a:tableStyleId>{2514EC0D-7674-4181-877F-ECE4D5ABA999}</a:tableStyleId>
              </a:tblPr>
              <a:tblGrid>
                <a:gridCol w="1230875">
                  <a:extLst>
                    <a:ext uri="{9D8B030D-6E8A-4147-A177-3AD203B41FA5}">
                      <a16:colId xmlns:a16="http://schemas.microsoft.com/office/drawing/2014/main" val="20000"/>
                    </a:ext>
                  </a:extLst>
                </a:gridCol>
                <a:gridCol w="760450">
                  <a:extLst>
                    <a:ext uri="{9D8B030D-6E8A-4147-A177-3AD203B41FA5}">
                      <a16:colId xmlns:a16="http://schemas.microsoft.com/office/drawing/2014/main" val="20001"/>
                    </a:ext>
                  </a:extLst>
                </a:gridCol>
                <a:gridCol w="2716771">
                  <a:extLst>
                    <a:ext uri="{9D8B030D-6E8A-4147-A177-3AD203B41FA5}">
                      <a16:colId xmlns:a16="http://schemas.microsoft.com/office/drawing/2014/main" val="20002"/>
                    </a:ext>
                  </a:extLst>
                </a:gridCol>
                <a:gridCol w="3991367">
                  <a:extLst>
                    <a:ext uri="{9D8B030D-6E8A-4147-A177-3AD203B41FA5}">
                      <a16:colId xmlns:a16="http://schemas.microsoft.com/office/drawing/2014/main" val="20003"/>
                    </a:ext>
                  </a:extLst>
                </a:gridCol>
              </a:tblGrid>
              <a:tr h="370850">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Keys</a:t>
                      </a:r>
                      <a:endParaRPr sz="1200" b="1"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Rating</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Current State</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Key Issues</a:t>
                      </a:r>
                      <a:endParaRPr sz="1400" u="none" strike="noStrike" cap="none"/>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Federated Organization</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t>Centralized analytics team with informal assignments to business; disconnect with data team.</a:t>
                      </a:r>
                      <a:endParaRPr sz="1000" u="none" strike="noStrike" cap="none" dirty="0"/>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t>Better align BI and data management resources; formally align data analysts and data scientists; create tiger teams </a:t>
                      </a:r>
                      <a:endParaRPr sz="1000" u="none" strike="noStrike" cap="none" dirty="0"/>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Data Governance</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t>Data governance program exists but lacks an effective program, policies, and processes.</a:t>
                      </a:r>
                      <a:endParaRPr sz="1000" u="none" strike="noStrike" cap="none" dirty="0"/>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t>Need to define program, people, processes, policies, and tools to support effective governance and integrate into system development lifecycle </a:t>
                      </a:r>
                      <a:endParaRPr sz="1000" u="none" strike="noStrike" cap="none" dirty="0"/>
                    </a:p>
                  </a:txBody>
                  <a:tcPr marL="91450" marR="91450" marT="45725" marB="45725" anchor="ct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Report Governance</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t>Cognos reports are institutionalized but other reports lack standardized testing, validation and curation. </a:t>
                      </a:r>
                      <a:endParaRPr sz="1000" u="none" strike="noStrike" cap="none" dirty="0"/>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t>Create standardized testing, validation, and curation plan for enterprise or shared reports and self-service data sources</a:t>
                      </a:r>
                      <a:endParaRPr sz="1000" u="none" strike="noStrike" cap="none" dirty="0"/>
                    </a:p>
                  </a:txBody>
                  <a:tcPr marL="91450" marR="91450" marT="45725" marB="45725" anchor="ct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Data Refinery</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t>DW and data lake work somewhat independently today </a:t>
                      </a:r>
                      <a:endParaRPr sz="1000" u="none" strike="noStrike" cap="none" dirty="0"/>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t>Design data architecture to support multiple zones of data processing spanning data lake, data warehouse, and other assets, including analyst sandboxes.</a:t>
                      </a:r>
                    </a:p>
                  </a:txBody>
                  <a:tcPr marL="91450" marR="91450" marT="45725" marB="45725" anchor="ct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t>Data Catalog</a:t>
                      </a:r>
                      <a:endParaRPr sz="1400" u="none" strike="noStrike" cap="none" dirty="0"/>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t>Metadata not standardized in Collibra; lots of dictionaries. CDMA provides lineage but is being replaced.</a:t>
                      </a:r>
                      <a:endParaRPr sz="1000" u="none" strike="noStrike" cap="none" dirty="0"/>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t>Need to implement an enterprise data catalog and metadata management strategy with data lineage and impact analysis tool. And create CDMA replacement tool(s).</a:t>
                      </a:r>
                      <a:endParaRPr sz="1000" u="none" strike="noStrike" cap="none" dirty="0"/>
                    </a:p>
                  </a:txBody>
                  <a:tcPr marL="91450" marR="91450" marT="45725" marB="45725" anchor="ctr"/>
                </a:tc>
                <a:extLst>
                  <a:ext uri="{0D108BD9-81ED-4DB2-BD59-A6C34878D82A}">
                    <a16:rowId xmlns:a16="http://schemas.microsoft.com/office/drawing/2014/main" val="10005"/>
                  </a:ext>
                </a:extLst>
              </a:tr>
              <a:tr h="3708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t>Self-Service Alignment</a:t>
                      </a:r>
                      <a:endParaRPr sz="1400" b="1" u="none" strike="noStrike" cap="none" dirty="0"/>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t>Some business users have ”edit mode” functionality when they should have highly parameterized, tailored dashboards. </a:t>
                      </a:r>
                      <a:endParaRPr sz="1000" u="none" strike="noStrike" cap="none" dirty="0"/>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t>Create matrix of business users and self-service functionality with mapping to tools. Provide sufficient training for users to use the tools efficiently and effectively. </a:t>
                      </a:r>
                      <a:endParaRPr sz="1000" u="none" strike="noStrike" cap="none" dirty="0"/>
                    </a:p>
                  </a:txBody>
                  <a:tcPr marL="91450" marR="91450" marT="45725" marB="45725" anchor="ctr"/>
                </a:tc>
                <a:extLst>
                  <a:ext uri="{0D108BD9-81ED-4DB2-BD59-A6C34878D82A}">
                    <a16:rowId xmlns:a16="http://schemas.microsoft.com/office/drawing/2014/main" val="3629661994"/>
                  </a:ext>
                </a:extLst>
              </a:tr>
            </a:tbl>
          </a:graphicData>
        </a:graphic>
      </p:graphicFrame>
      <p:sp>
        <p:nvSpPr>
          <p:cNvPr id="684" name="Google Shape;684;p20"/>
          <p:cNvSpPr/>
          <p:nvPr/>
        </p:nvSpPr>
        <p:spPr>
          <a:xfrm>
            <a:off x="1512138" y="1744138"/>
            <a:ext cx="304800" cy="3048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lt1"/>
              </a:solidFill>
              <a:latin typeface="Arial"/>
              <a:ea typeface="Arial"/>
              <a:cs typeface="Arial"/>
              <a:sym typeface="Arial"/>
            </a:endParaRPr>
          </a:p>
        </p:txBody>
      </p:sp>
      <p:sp>
        <p:nvSpPr>
          <p:cNvPr id="685" name="Google Shape;685;p20"/>
          <p:cNvSpPr/>
          <p:nvPr/>
        </p:nvSpPr>
        <p:spPr>
          <a:xfrm>
            <a:off x="1512138" y="2856441"/>
            <a:ext cx="304800" cy="3048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lt1"/>
              </a:solidFill>
              <a:latin typeface="Arial"/>
              <a:ea typeface="Arial"/>
              <a:cs typeface="Arial"/>
              <a:sym typeface="Arial"/>
            </a:endParaRPr>
          </a:p>
        </p:txBody>
      </p:sp>
      <p:sp>
        <p:nvSpPr>
          <p:cNvPr id="686" name="Google Shape;686;p20"/>
          <p:cNvSpPr/>
          <p:nvPr/>
        </p:nvSpPr>
        <p:spPr>
          <a:xfrm>
            <a:off x="1512138" y="3382455"/>
            <a:ext cx="304800" cy="3048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lt1"/>
              </a:solidFill>
              <a:latin typeface="Arial"/>
              <a:ea typeface="Arial"/>
              <a:cs typeface="Arial"/>
              <a:sym typeface="Arial"/>
            </a:endParaRPr>
          </a:p>
        </p:txBody>
      </p:sp>
      <p:sp>
        <p:nvSpPr>
          <p:cNvPr id="687" name="Google Shape;687;p20"/>
          <p:cNvSpPr txBox="1">
            <a:spLocks noGrp="1"/>
          </p:cNvSpPr>
          <p:nvPr>
            <p:ph type="sldNum" idx="12"/>
          </p:nvPr>
        </p:nvSpPr>
        <p:spPr>
          <a:xfrm>
            <a:off x="8507893" y="4919350"/>
            <a:ext cx="602978" cy="27384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20</a:t>
            </a:fld>
            <a:endParaRPr/>
          </a:p>
        </p:txBody>
      </p:sp>
      <p:sp>
        <p:nvSpPr>
          <p:cNvPr id="689" name="Google Shape;689;p20"/>
          <p:cNvSpPr/>
          <p:nvPr/>
        </p:nvSpPr>
        <p:spPr>
          <a:xfrm>
            <a:off x="1512138" y="2292912"/>
            <a:ext cx="304800" cy="3048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lt1"/>
              </a:solidFill>
              <a:latin typeface="Arial"/>
              <a:ea typeface="Arial"/>
              <a:cs typeface="Arial"/>
              <a:sym typeface="Arial"/>
            </a:endParaRPr>
          </a:p>
        </p:txBody>
      </p:sp>
      <p:sp>
        <p:nvSpPr>
          <p:cNvPr id="690" name="Google Shape;690;p20"/>
          <p:cNvSpPr/>
          <p:nvPr/>
        </p:nvSpPr>
        <p:spPr>
          <a:xfrm>
            <a:off x="1512138" y="3929716"/>
            <a:ext cx="304800" cy="3048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lt1"/>
              </a:solidFill>
              <a:latin typeface="Arial"/>
              <a:ea typeface="Arial"/>
              <a:cs typeface="Arial"/>
              <a:sym typeface="Arial"/>
            </a:endParaRPr>
          </a:p>
        </p:txBody>
      </p:sp>
      <p:sp>
        <p:nvSpPr>
          <p:cNvPr id="13" name="Google Shape;686;p20">
            <a:extLst>
              <a:ext uri="{FF2B5EF4-FFF2-40B4-BE49-F238E27FC236}">
                <a16:creationId xmlns:a16="http://schemas.microsoft.com/office/drawing/2014/main" id="{9C8E510E-3212-C642-A83D-7CB930C568CB}"/>
              </a:ext>
            </a:extLst>
          </p:cNvPr>
          <p:cNvSpPr/>
          <p:nvPr/>
        </p:nvSpPr>
        <p:spPr>
          <a:xfrm>
            <a:off x="1498255" y="4449721"/>
            <a:ext cx="304800" cy="3048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21"/>
          <p:cNvSpPr txBox="1">
            <a:spLocks noGrp="1"/>
          </p:cNvSpPr>
          <p:nvPr>
            <p:ph type="title"/>
          </p:nvPr>
        </p:nvSpPr>
        <p:spPr>
          <a:xfrm>
            <a:off x="84984" y="1"/>
            <a:ext cx="6308429" cy="45163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n-US"/>
              <a:t>Keys to Mastering Artificial Intelligence</a:t>
            </a:r>
            <a:endParaRPr/>
          </a:p>
        </p:txBody>
      </p:sp>
      <p:sp>
        <p:nvSpPr>
          <p:cNvPr id="696" name="Google Shape;696;p21"/>
          <p:cNvSpPr txBox="1"/>
          <p:nvPr/>
        </p:nvSpPr>
        <p:spPr>
          <a:xfrm>
            <a:off x="2176579" y="620377"/>
            <a:ext cx="6433335"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accent2"/>
                </a:solidFill>
                <a:latin typeface="Arial"/>
                <a:ea typeface="Arial"/>
                <a:cs typeface="Arial"/>
                <a:sym typeface="Arial"/>
              </a:rPr>
              <a:t>Top Recommendation: Devise strategy to erase roadblocks to the deployment of data science models </a:t>
            </a:r>
            <a:endParaRPr sz="1400" b="0" i="0" u="none" strike="noStrike" cap="none" dirty="0">
              <a:solidFill>
                <a:srgbClr val="000000"/>
              </a:solidFill>
              <a:latin typeface="Arial"/>
              <a:ea typeface="Arial"/>
              <a:cs typeface="Arial"/>
              <a:sym typeface="Arial"/>
            </a:endParaRPr>
          </a:p>
        </p:txBody>
      </p:sp>
      <p:sp>
        <p:nvSpPr>
          <p:cNvPr id="697" name="Google Shape;697;p21"/>
          <p:cNvSpPr txBox="1"/>
          <p:nvPr/>
        </p:nvSpPr>
        <p:spPr>
          <a:xfrm>
            <a:off x="6553435" y="858274"/>
            <a:ext cx="1992853"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chemeClr val="lt1"/>
                </a:solidFill>
                <a:latin typeface="Arial"/>
                <a:ea typeface="Arial"/>
                <a:cs typeface="Arial"/>
                <a:sym typeface="Arial"/>
              </a:rPr>
              <a:t>Self-Service Analytics</a:t>
            </a:r>
            <a:endParaRPr sz="1400" b="0" i="0" u="none" strike="noStrike" cap="none">
              <a:solidFill>
                <a:srgbClr val="000000"/>
              </a:solidFill>
              <a:latin typeface="Arial"/>
              <a:ea typeface="Arial"/>
              <a:cs typeface="Arial"/>
              <a:sym typeface="Arial"/>
            </a:endParaRPr>
          </a:p>
        </p:txBody>
      </p:sp>
      <p:graphicFrame>
        <p:nvGraphicFramePr>
          <p:cNvPr id="698" name="Google Shape;698;p21"/>
          <p:cNvGraphicFramePr/>
          <p:nvPr>
            <p:extLst>
              <p:ext uri="{D42A27DB-BD31-4B8C-83A1-F6EECF244321}">
                <p14:modId xmlns:p14="http://schemas.microsoft.com/office/powerpoint/2010/main" val="3214046507"/>
              </p:ext>
            </p:extLst>
          </p:nvPr>
        </p:nvGraphicFramePr>
        <p:xfrm>
          <a:off x="165656" y="1293530"/>
          <a:ext cx="8643725" cy="3022660"/>
        </p:xfrm>
        <a:graphic>
          <a:graphicData uri="http://schemas.openxmlformats.org/drawingml/2006/table">
            <a:tbl>
              <a:tblPr firstRow="1" bandRow="1">
                <a:noFill/>
                <a:tableStyleId>{2514EC0D-7674-4181-877F-ECE4D5ABA999}</a:tableStyleId>
              </a:tblPr>
              <a:tblGrid>
                <a:gridCol w="1242275">
                  <a:extLst>
                    <a:ext uri="{9D8B030D-6E8A-4147-A177-3AD203B41FA5}">
                      <a16:colId xmlns:a16="http://schemas.microsoft.com/office/drawing/2014/main" val="20000"/>
                    </a:ext>
                  </a:extLst>
                </a:gridCol>
                <a:gridCol w="767500">
                  <a:extLst>
                    <a:ext uri="{9D8B030D-6E8A-4147-A177-3AD203B41FA5}">
                      <a16:colId xmlns:a16="http://schemas.microsoft.com/office/drawing/2014/main" val="20001"/>
                    </a:ext>
                  </a:extLst>
                </a:gridCol>
                <a:gridCol w="2711475">
                  <a:extLst>
                    <a:ext uri="{9D8B030D-6E8A-4147-A177-3AD203B41FA5}">
                      <a16:colId xmlns:a16="http://schemas.microsoft.com/office/drawing/2014/main" val="20002"/>
                    </a:ext>
                  </a:extLst>
                </a:gridCol>
                <a:gridCol w="3922475">
                  <a:extLst>
                    <a:ext uri="{9D8B030D-6E8A-4147-A177-3AD203B41FA5}">
                      <a16:colId xmlns:a16="http://schemas.microsoft.com/office/drawing/2014/main" val="20003"/>
                    </a:ext>
                  </a:extLst>
                </a:gridCol>
              </a:tblGrid>
              <a:tr h="370850">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Keys</a:t>
                      </a:r>
                      <a:endParaRPr sz="1200" b="1"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Rating</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Current State</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Key Issues</a:t>
                      </a:r>
                      <a:endParaRPr sz="1400" u="none" strike="noStrike" cap="none"/>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Data Science</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t>Data science team struggles to standardize and automated their processes and operationalize their models.</a:t>
                      </a:r>
                      <a:endParaRPr sz="1000" u="none" strike="noStrike" cap="none" dirty="0"/>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t>Create plan and workflows to automate the production of model output and embed ML/AI into applications</a:t>
                      </a:r>
                      <a:endParaRPr sz="1000" u="none" strike="noStrike" cap="none" dirty="0"/>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ML/AI Governance</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000"/>
                        <a:buFont typeface="Arial"/>
                        <a:buNone/>
                      </a:pPr>
                      <a:r>
                        <a:rPr lang="en-US" sz="1000" u="none" strike="noStrike" cap="none" dirty="0"/>
                        <a:t>Few </a:t>
                      </a:r>
                      <a:r>
                        <a:rPr lang="en-US" sz="1000" dirty="0"/>
                        <a:t>models in production; need to establish governance processes.</a:t>
                      </a:r>
                      <a:endParaRPr sz="1000" u="none" strike="noStrike" cap="none" dirty="0"/>
                    </a:p>
                    <a:p>
                      <a:pPr marL="0" marR="0" lvl="0" indent="0" algn="l" rtl="0">
                        <a:lnSpc>
                          <a:spcPct val="100000"/>
                        </a:lnSpc>
                        <a:spcBef>
                          <a:spcPts val="0"/>
                        </a:spcBef>
                        <a:spcAft>
                          <a:spcPts val="0"/>
                        </a:spcAft>
                        <a:buClr>
                          <a:srgbClr val="000000"/>
                        </a:buClr>
                        <a:buSzPts val="1000"/>
                        <a:buFont typeface="Arial"/>
                        <a:buNone/>
                      </a:pPr>
                      <a:endParaRPr sz="1000" u="none" strike="noStrike" cap="none" dirty="0"/>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t>Devise data governance plan for ML/AI now before operationalizing models.</a:t>
                      </a:r>
                      <a:endParaRPr sz="1000" u="none" strike="noStrike" cap="none" dirty="0"/>
                    </a:p>
                  </a:txBody>
                  <a:tcPr marL="91450" marR="91450" marT="45725" marB="45725" anchor="ct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DataOps/ MLOps</a:t>
                      </a:r>
                      <a:endParaRPr sz="1200" b="1"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000"/>
                        <a:buFont typeface="Arial"/>
                        <a:buNone/>
                      </a:pPr>
                      <a:r>
                        <a:rPr lang="en-US" sz="1000" dirty="0"/>
                        <a:t>Plenty of bottlenecks to streamlined delivery of BI or data science output</a:t>
                      </a:r>
                      <a:endParaRPr sz="1000" u="none" strike="noStrike" cap="none" dirty="0"/>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t>Implement DataOps, Agile, </a:t>
                      </a:r>
                      <a:r>
                        <a:rPr lang="en-US" sz="1000" u="none" strike="noStrike" cap="none" dirty="0" err="1"/>
                        <a:t>MLOps</a:t>
                      </a:r>
                      <a:r>
                        <a:rPr lang="en-US" sz="1000" u="none" strike="noStrike" cap="none" dirty="0"/>
                        <a:t>, and Tiger Teams practices to improve development, delivery, validation, and adaptability. </a:t>
                      </a:r>
                      <a:endParaRPr sz="1000" u="none" strike="noStrike" cap="none" dirty="0"/>
                    </a:p>
                  </a:txBody>
                  <a:tcPr marL="91450" marR="91450" marT="45725" marB="45725" anchor="ct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Data </a:t>
                      </a:r>
                      <a:endParaRPr sz="1400" u="none" strike="noStrike" cap="none"/>
                    </a:p>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Literacy </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t>CDPHP extensively uses data but users do not always know what they are using and what it means. </a:t>
                      </a:r>
                      <a:endParaRPr sz="1000" u="none" strike="noStrike" cap="none" dirty="0"/>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t>Implement better education, training and enterprise data dictionaries</a:t>
                      </a:r>
                      <a:endParaRPr sz="1000" u="none" strike="noStrike" cap="none"/>
                    </a:p>
                  </a:txBody>
                  <a:tcPr marL="91450" marR="91450" marT="45725" marB="45725" anchor="ct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t>Process Integration </a:t>
                      </a:r>
                      <a:endParaRPr sz="1400" u="none" strike="noStrike" cap="none" dirty="0"/>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000"/>
                        <a:buFont typeface="Arial"/>
                        <a:buNone/>
                      </a:pPr>
                      <a:r>
                        <a:rPr lang="en-US" sz="1000" u="none" strike="noStrike" cap="none" dirty="0"/>
                        <a:t>Data science models haven’t been integrated into core business processes. </a:t>
                      </a:r>
                      <a:endParaRPr sz="1000" u="none" strike="noStrike" cap="none" dirty="0"/>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t>Create cross-functional team to address data science lifecycle from beginning to end, including security, SFDC integration, and other operational issues. </a:t>
                      </a:r>
                      <a:endParaRPr sz="1000" u="none" strike="noStrike" cap="none" dirty="0"/>
                    </a:p>
                  </a:txBody>
                  <a:tcPr marL="91450" marR="91450" marT="45725" marB="45725" anchor="ctr"/>
                </a:tc>
                <a:extLst>
                  <a:ext uri="{0D108BD9-81ED-4DB2-BD59-A6C34878D82A}">
                    <a16:rowId xmlns:a16="http://schemas.microsoft.com/office/drawing/2014/main" val="10005"/>
                  </a:ext>
                </a:extLst>
              </a:tr>
            </a:tbl>
          </a:graphicData>
        </a:graphic>
      </p:graphicFrame>
      <p:sp>
        <p:nvSpPr>
          <p:cNvPr id="699" name="Google Shape;699;p21"/>
          <p:cNvSpPr/>
          <p:nvPr/>
        </p:nvSpPr>
        <p:spPr>
          <a:xfrm>
            <a:off x="1512138" y="3884794"/>
            <a:ext cx="304800" cy="3048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lt1"/>
              </a:solidFill>
              <a:latin typeface="Arial"/>
              <a:ea typeface="Arial"/>
              <a:cs typeface="Arial"/>
              <a:sym typeface="Arial"/>
            </a:endParaRPr>
          </a:p>
        </p:txBody>
      </p:sp>
      <p:sp>
        <p:nvSpPr>
          <p:cNvPr id="700" name="Google Shape;700;p21"/>
          <p:cNvSpPr/>
          <p:nvPr/>
        </p:nvSpPr>
        <p:spPr>
          <a:xfrm>
            <a:off x="1512138" y="2267241"/>
            <a:ext cx="304800" cy="3048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lt1"/>
              </a:solidFill>
              <a:latin typeface="Arial"/>
              <a:ea typeface="Arial"/>
              <a:cs typeface="Arial"/>
              <a:sym typeface="Arial"/>
            </a:endParaRPr>
          </a:p>
        </p:txBody>
      </p:sp>
      <p:sp>
        <p:nvSpPr>
          <p:cNvPr id="701" name="Google Shape;701;p21"/>
          <p:cNvSpPr/>
          <p:nvPr/>
        </p:nvSpPr>
        <p:spPr>
          <a:xfrm>
            <a:off x="1512138" y="2865988"/>
            <a:ext cx="304800" cy="3048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lt1"/>
              </a:solidFill>
              <a:latin typeface="Arial"/>
              <a:ea typeface="Arial"/>
              <a:cs typeface="Arial"/>
              <a:sym typeface="Arial"/>
            </a:endParaRPr>
          </a:p>
        </p:txBody>
      </p:sp>
      <p:sp>
        <p:nvSpPr>
          <p:cNvPr id="702" name="Google Shape;702;p21"/>
          <p:cNvSpPr/>
          <p:nvPr/>
        </p:nvSpPr>
        <p:spPr>
          <a:xfrm>
            <a:off x="165656" y="416730"/>
            <a:ext cx="1930251" cy="785903"/>
          </a:xfrm>
          <a:custGeom>
            <a:avLst/>
            <a:gdLst/>
            <a:ahLst/>
            <a:cxnLst/>
            <a:rect l="l" t="t" r="r" b="b"/>
            <a:pathLst>
              <a:path w="10015" h="15970" extrusionOk="0">
                <a:moveTo>
                  <a:pt x="2106" y="6922"/>
                </a:moveTo>
                <a:cubicBezTo>
                  <a:pt x="2959" y="6424"/>
                  <a:pt x="4219" y="5639"/>
                  <a:pt x="5117" y="4971"/>
                </a:cubicBezTo>
                <a:cubicBezTo>
                  <a:pt x="6015" y="4303"/>
                  <a:pt x="6858" y="3507"/>
                  <a:pt x="7494" y="2915"/>
                </a:cubicBezTo>
                <a:cubicBezTo>
                  <a:pt x="8130" y="2323"/>
                  <a:pt x="8524" y="1905"/>
                  <a:pt x="8934" y="1419"/>
                </a:cubicBezTo>
                <a:cubicBezTo>
                  <a:pt x="9344" y="933"/>
                  <a:pt x="9413" y="714"/>
                  <a:pt x="9952" y="0"/>
                </a:cubicBezTo>
                <a:cubicBezTo>
                  <a:pt x="9999" y="15978"/>
                  <a:pt x="9868" y="10647"/>
                  <a:pt x="10015" y="15970"/>
                </a:cubicBezTo>
                <a:lnTo>
                  <a:pt x="15" y="15970"/>
                </a:lnTo>
                <a:cubicBezTo>
                  <a:pt x="-1" y="12938"/>
                  <a:pt x="16" y="10989"/>
                  <a:pt x="0" y="7957"/>
                </a:cubicBezTo>
                <a:cubicBezTo>
                  <a:pt x="646" y="7661"/>
                  <a:pt x="1253" y="7420"/>
                  <a:pt x="2106" y="692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703" name="Google Shape;703;p21"/>
          <p:cNvSpPr txBox="1"/>
          <p:nvPr/>
        </p:nvSpPr>
        <p:spPr>
          <a:xfrm>
            <a:off x="182702" y="843475"/>
            <a:ext cx="1877437" cy="30008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350"/>
              <a:buFont typeface="Arial"/>
              <a:buNone/>
            </a:pPr>
            <a:r>
              <a:rPr lang="en-US" sz="1350" b="1" i="0" u="none" strike="noStrike" cap="none" dirty="0">
                <a:solidFill>
                  <a:schemeClr val="lt1"/>
                </a:solidFill>
                <a:latin typeface="Arial"/>
                <a:ea typeface="Arial"/>
                <a:cs typeface="Arial"/>
                <a:sym typeface="Arial"/>
              </a:rPr>
              <a:t>Artificial Intelligence</a:t>
            </a:r>
            <a:endParaRPr sz="1400" b="0" i="0" u="none" strike="noStrike" cap="none" dirty="0">
              <a:solidFill>
                <a:srgbClr val="000000"/>
              </a:solidFill>
              <a:latin typeface="Arial"/>
              <a:ea typeface="Arial"/>
              <a:cs typeface="Arial"/>
              <a:sym typeface="Arial"/>
            </a:endParaRPr>
          </a:p>
        </p:txBody>
      </p:sp>
      <p:sp>
        <p:nvSpPr>
          <p:cNvPr id="704" name="Google Shape;704;p21"/>
          <p:cNvSpPr txBox="1">
            <a:spLocks noGrp="1"/>
          </p:cNvSpPr>
          <p:nvPr>
            <p:ph type="sldNum" idx="12"/>
          </p:nvPr>
        </p:nvSpPr>
        <p:spPr>
          <a:xfrm>
            <a:off x="8507893" y="4919350"/>
            <a:ext cx="602978" cy="27384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21</a:t>
            </a:fld>
            <a:endParaRPr/>
          </a:p>
        </p:txBody>
      </p:sp>
      <p:sp>
        <p:nvSpPr>
          <p:cNvPr id="705" name="Google Shape;705;p21"/>
          <p:cNvSpPr/>
          <p:nvPr/>
        </p:nvSpPr>
        <p:spPr>
          <a:xfrm>
            <a:off x="1512138" y="1712791"/>
            <a:ext cx="304800" cy="3048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lt1"/>
              </a:solidFill>
              <a:latin typeface="Arial"/>
              <a:ea typeface="Arial"/>
              <a:cs typeface="Arial"/>
              <a:sym typeface="Arial"/>
            </a:endParaRPr>
          </a:p>
        </p:txBody>
      </p:sp>
      <p:sp>
        <p:nvSpPr>
          <p:cNvPr id="706" name="Google Shape;706;p21"/>
          <p:cNvSpPr/>
          <p:nvPr/>
        </p:nvSpPr>
        <p:spPr>
          <a:xfrm>
            <a:off x="1512138" y="3398200"/>
            <a:ext cx="304800" cy="3048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22"/>
          <p:cNvSpPr txBox="1"/>
          <p:nvPr/>
        </p:nvSpPr>
        <p:spPr>
          <a:xfrm>
            <a:off x="2133842" y="2164827"/>
            <a:ext cx="4385580"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Arial"/>
                <a:ea typeface="Arial"/>
                <a:cs typeface="Arial"/>
                <a:sym typeface="Arial"/>
              </a:rPr>
              <a:t>II. Current State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 Diagrams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23"/>
          <p:cNvSpPr txBox="1">
            <a:spLocks noGrp="1"/>
          </p:cNvSpPr>
          <p:nvPr>
            <p:ph type="title"/>
          </p:nvPr>
        </p:nvSpPr>
        <p:spPr>
          <a:xfrm>
            <a:off x="64202" y="1"/>
            <a:ext cx="6308429" cy="45163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n-US" sz="2000" dirty="0"/>
              <a:t>Enterprise Technology, Data and Analytics Team</a:t>
            </a:r>
            <a:endParaRPr dirty="0"/>
          </a:p>
        </p:txBody>
      </p:sp>
      <p:graphicFrame>
        <p:nvGraphicFramePr>
          <p:cNvPr id="31" name="Diagram 30">
            <a:extLst>
              <a:ext uri="{FF2B5EF4-FFF2-40B4-BE49-F238E27FC236}">
                <a16:creationId xmlns:a16="http://schemas.microsoft.com/office/drawing/2014/main" id="{9AEA4F1D-3120-4AC8-B1A0-AA7B8D8ADD4F}"/>
              </a:ext>
            </a:extLst>
          </p:cNvPr>
          <p:cNvGraphicFramePr/>
          <p:nvPr>
            <p:extLst>
              <p:ext uri="{D42A27DB-BD31-4B8C-83A1-F6EECF244321}">
                <p14:modId xmlns:p14="http://schemas.microsoft.com/office/powerpoint/2010/main" val="581744736"/>
              </p:ext>
            </p:extLst>
          </p:nvPr>
        </p:nvGraphicFramePr>
        <p:xfrm>
          <a:off x="41679" y="689675"/>
          <a:ext cx="8942522" cy="39985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A836F100-577D-354B-83EA-924F77980527}"/>
              </a:ext>
            </a:extLst>
          </p:cNvPr>
          <p:cNvSpPr txBox="1"/>
          <p:nvPr/>
        </p:nvSpPr>
        <p:spPr>
          <a:xfrm>
            <a:off x="5844987" y="582706"/>
            <a:ext cx="2366683" cy="307777"/>
          </a:xfrm>
          <a:prstGeom prst="rect">
            <a:avLst/>
          </a:prstGeom>
          <a:noFill/>
        </p:spPr>
        <p:txBody>
          <a:bodyPr wrap="square" rtlCol="0">
            <a:spAutoFit/>
          </a:bodyPr>
          <a:lstStyle/>
          <a:p>
            <a:r>
              <a:rPr lang="en-US" dirty="0"/>
              <a:t>? FTEs – a large team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24"/>
          <p:cNvSpPr txBox="1">
            <a:spLocks noGrp="1"/>
          </p:cNvSpPr>
          <p:nvPr>
            <p:ph type="title"/>
          </p:nvPr>
        </p:nvSpPr>
        <p:spPr>
          <a:xfrm>
            <a:off x="155109" y="9919"/>
            <a:ext cx="6529155" cy="43090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n-US" sz="2200" dirty="0"/>
              <a:t>Business User Ecosystem</a:t>
            </a:r>
            <a:endParaRPr dirty="0"/>
          </a:p>
        </p:txBody>
      </p:sp>
      <p:sp>
        <p:nvSpPr>
          <p:cNvPr id="750" name="Google Shape;750;p24"/>
          <p:cNvSpPr txBox="1">
            <a:spLocks noGrp="1"/>
          </p:cNvSpPr>
          <p:nvPr>
            <p:ph type="sldNum" idx="12"/>
          </p:nvPr>
        </p:nvSpPr>
        <p:spPr>
          <a:xfrm>
            <a:off x="8710301" y="5365645"/>
            <a:ext cx="602978" cy="27384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fld id="{00000000-1234-1234-1234-123412341234}" type="slidenum">
              <a:rPr lang="en-US" sz="1050" b="1" i="0" u="none" strike="noStrike" cap="none">
                <a:solidFill>
                  <a:srgbClr val="285796"/>
                </a:solidFill>
                <a:latin typeface="Calibri"/>
                <a:ea typeface="Calibri"/>
                <a:cs typeface="Calibri"/>
                <a:sym typeface="Calibri"/>
              </a:rPr>
              <a:t>24</a:t>
            </a:fld>
            <a:endParaRPr sz="1050" b="1" i="0" u="none" strike="noStrike" cap="none">
              <a:solidFill>
                <a:srgbClr val="285796"/>
              </a:solidFill>
              <a:latin typeface="Calibri"/>
              <a:ea typeface="Calibri"/>
              <a:cs typeface="Calibri"/>
              <a:sym typeface="Calibri"/>
            </a:endParaRPr>
          </a:p>
        </p:txBody>
      </p:sp>
      <p:sp>
        <p:nvSpPr>
          <p:cNvPr id="751" name="Google Shape;751;p24"/>
          <p:cNvSpPr/>
          <p:nvPr/>
        </p:nvSpPr>
        <p:spPr>
          <a:xfrm>
            <a:off x="4031084" y="947692"/>
            <a:ext cx="908489" cy="7059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Arial"/>
                <a:ea typeface="Arial"/>
                <a:cs typeface="Arial"/>
                <a:sym typeface="Arial"/>
              </a:rPr>
              <a:t>Alternate Funding / ASO</a:t>
            </a:r>
            <a:endParaRPr sz="1400" b="0" i="0" u="none" strike="noStrike" cap="none">
              <a:solidFill>
                <a:srgbClr val="000000"/>
              </a:solidFill>
              <a:latin typeface="Arial"/>
              <a:ea typeface="Arial"/>
              <a:cs typeface="Arial"/>
              <a:sym typeface="Arial"/>
            </a:endParaRPr>
          </a:p>
        </p:txBody>
      </p:sp>
      <p:sp>
        <p:nvSpPr>
          <p:cNvPr id="752" name="Google Shape;752;p24"/>
          <p:cNvSpPr txBox="1"/>
          <p:nvPr/>
        </p:nvSpPr>
        <p:spPr>
          <a:xfrm>
            <a:off x="878901" y="1807842"/>
            <a:ext cx="926980" cy="313932"/>
          </a:xfrm>
          <a:prstGeom prst="rect">
            <a:avLst/>
          </a:prstGeom>
          <a:noFill/>
          <a:ln>
            <a:noFill/>
          </a:ln>
        </p:spPr>
        <p:txBody>
          <a:bodyPr spcFirstLastPara="1" wrap="square" lIns="91425" tIns="45700" rIns="91425" bIns="45700" anchor="t" anchorCtr="0">
            <a:spAutoFit/>
          </a:bodyPr>
          <a:lstStyle/>
          <a:p>
            <a:pPr marL="9525" marR="0" lvl="0" indent="0" algn="ctr" rtl="0">
              <a:lnSpc>
                <a:spcPct val="80000"/>
              </a:lnSpc>
              <a:spcBef>
                <a:spcPts val="0"/>
              </a:spcBef>
              <a:spcAft>
                <a:spcPts val="0"/>
              </a:spcAft>
              <a:buClr>
                <a:srgbClr val="000000"/>
              </a:buClr>
              <a:buSzPts val="900"/>
              <a:buFont typeface="Arial"/>
              <a:buNone/>
            </a:pPr>
            <a:r>
              <a:rPr lang="en-US" sz="900" b="0" i="0" u="none" strike="noStrike" cap="none">
                <a:solidFill>
                  <a:srgbClr val="1F497D"/>
                </a:solidFill>
                <a:latin typeface="Arial"/>
                <a:ea typeface="Arial"/>
                <a:cs typeface="Arial"/>
                <a:sym typeface="Arial"/>
              </a:rPr>
              <a:t>Dave </a:t>
            </a:r>
            <a:endParaRPr sz="1400" b="0" i="0" u="none" strike="noStrike" cap="none">
              <a:solidFill>
                <a:srgbClr val="000000"/>
              </a:solidFill>
              <a:latin typeface="Arial"/>
              <a:ea typeface="Arial"/>
              <a:cs typeface="Arial"/>
              <a:sym typeface="Arial"/>
            </a:endParaRPr>
          </a:p>
          <a:p>
            <a:pPr marL="9525" marR="0" lvl="0" indent="0" algn="ctr" rtl="0">
              <a:lnSpc>
                <a:spcPct val="80000"/>
              </a:lnSpc>
              <a:spcBef>
                <a:spcPts val="0"/>
              </a:spcBef>
              <a:spcAft>
                <a:spcPts val="0"/>
              </a:spcAft>
              <a:buClr>
                <a:srgbClr val="000000"/>
              </a:buClr>
              <a:buSzPts val="900"/>
              <a:buFont typeface="Arial"/>
              <a:buNone/>
            </a:pPr>
            <a:r>
              <a:rPr lang="en-US" sz="900" b="0" i="0" u="none" strike="noStrike" cap="none">
                <a:solidFill>
                  <a:srgbClr val="1F497D"/>
                </a:solidFill>
                <a:latin typeface="Arial"/>
                <a:ea typeface="Arial"/>
                <a:cs typeface="Arial"/>
                <a:sym typeface="Arial"/>
              </a:rPr>
              <a:t>Benyo</a:t>
            </a:r>
            <a:endParaRPr sz="900" b="0" i="0" u="none" strike="noStrike" cap="none">
              <a:solidFill>
                <a:srgbClr val="1F497D"/>
              </a:solidFill>
              <a:latin typeface="Arial"/>
              <a:ea typeface="Arial"/>
              <a:cs typeface="Arial"/>
              <a:sym typeface="Arial"/>
            </a:endParaRPr>
          </a:p>
        </p:txBody>
      </p:sp>
      <p:sp>
        <p:nvSpPr>
          <p:cNvPr id="753" name="Google Shape;753;p24"/>
          <p:cNvSpPr/>
          <p:nvPr/>
        </p:nvSpPr>
        <p:spPr>
          <a:xfrm>
            <a:off x="897393" y="959532"/>
            <a:ext cx="908488" cy="7059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Arial"/>
                <a:ea typeface="Arial"/>
                <a:cs typeface="Arial"/>
                <a:sym typeface="Arial"/>
              </a:rPr>
              <a:t>Marketing Analytics</a:t>
            </a:r>
            <a:endParaRPr sz="1400" b="0" i="0" u="none" strike="noStrike" cap="none">
              <a:solidFill>
                <a:srgbClr val="000000"/>
              </a:solidFill>
              <a:latin typeface="Arial"/>
              <a:ea typeface="Arial"/>
              <a:cs typeface="Arial"/>
              <a:sym typeface="Arial"/>
            </a:endParaRPr>
          </a:p>
        </p:txBody>
      </p:sp>
      <p:sp>
        <p:nvSpPr>
          <p:cNvPr id="755" name="Google Shape;755;p24"/>
          <p:cNvSpPr/>
          <p:nvPr/>
        </p:nvSpPr>
        <p:spPr>
          <a:xfrm>
            <a:off x="1955145" y="965242"/>
            <a:ext cx="908488" cy="7059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rgbClr val="FFFFFF"/>
                </a:solidFill>
                <a:latin typeface="Arial"/>
                <a:ea typeface="Arial"/>
                <a:cs typeface="Arial"/>
                <a:sym typeface="Arial"/>
              </a:rPr>
              <a:t>Financial &amp; Actuarial Analytics</a:t>
            </a:r>
            <a:endParaRPr sz="1400" b="0" i="0" u="none" strike="noStrike" cap="none" dirty="0">
              <a:solidFill>
                <a:srgbClr val="000000"/>
              </a:solidFill>
              <a:latin typeface="Arial"/>
              <a:ea typeface="Arial"/>
              <a:cs typeface="Arial"/>
              <a:sym typeface="Arial"/>
            </a:endParaRPr>
          </a:p>
        </p:txBody>
      </p:sp>
      <p:sp>
        <p:nvSpPr>
          <p:cNvPr id="756" name="Google Shape;756;p24"/>
          <p:cNvSpPr/>
          <p:nvPr/>
        </p:nvSpPr>
        <p:spPr>
          <a:xfrm>
            <a:off x="2980970" y="965242"/>
            <a:ext cx="908489" cy="7059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FFFFFF"/>
                </a:solidFill>
                <a:latin typeface="Arial"/>
                <a:ea typeface="Arial"/>
                <a:cs typeface="Arial"/>
                <a:sym typeface="Arial"/>
              </a:rPr>
              <a:t>Underwriting</a:t>
            </a:r>
            <a:endParaRPr sz="1400" b="0" i="0" u="none" strike="noStrike" cap="none">
              <a:solidFill>
                <a:srgbClr val="000000"/>
              </a:solidFill>
              <a:latin typeface="Arial"/>
              <a:ea typeface="Arial"/>
              <a:cs typeface="Arial"/>
              <a:sym typeface="Arial"/>
            </a:endParaRPr>
          </a:p>
        </p:txBody>
      </p:sp>
      <p:sp>
        <p:nvSpPr>
          <p:cNvPr id="757" name="Google Shape;757;p24"/>
          <p:cNvSpPr/>
          <p:nvPr/>
        </p:nvSpPr>
        <p:spPr>
          <a:xfrm>
            <a:off x="5091093" y="946420"/>
            <a:ext cx="908489" cy="7059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Arial"/>
                <a:ea typeface="Arial"/>
                <a:cs typeface="Arial"/>
                <a:sym typeface="Arial"/>
              </a:rPr>
              <a:t>Healthcare Economics Analytics</a:t>
            </a:r>
            <a:endParaRPr sz="1400" b="0" i="0" u="none" strike="noStrike" cap="none">
              <a:solidFill>
                <a:srgbClr val="000000"/>
              </a:solidFill>
              <a:latin typeface="Arial"/>
              <a:ea typeface="Arial"/>
              <a:cs typeface="Arial"/>
              <a:sym typeface="Arial"/>
            </a:endParaRPr>
          </a:p>
        </p:txBody>
      </p:sp>
      <p:sp>
        <p:nvSpPr>
          <p:cNvPr id="758" name="Google Shape;758;p24"/>
          <p:cNvSpPr/>
          <p:nvPr/>
        </p:nvSpPr>
        <p:spPr>
          <a:xfrm>
            <a:off x="6118054" y="949742"/>
            <a:ext cx="908489" cy="7059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Arial"/>
                <a:ea typeface="Arial"/>
                <a:cs typeface="Arial"/>
                <a:sym typeface="Arial"/>
              </a:rPr>
              <a:t>Data Science</a:t>
            </a:r>
            <a:endParaRPr sz="1400" b="0" i="0" u="none" strike="noStrike" cap="none">
              <a:solidFill>
                <a:srgbClr val="000000"/>
              </a:solidFill>
              <a:latin typeface="Arial"/>
              <a:ea typeface="Arial"/>
              <a:cs typeface="Arial"/>
              <a:sym typeface="Arial"/>
            </a:endParaRPr>
          </a:p>
        </p:txBody>
      </p:sp>
      <p:sp>
        <p:nvSpPr>
          <p:cNvPr id="759" name="Google Shape;759;p24"/>
          <p:cNvSpPr/>
          <p:nvPr/>
        </p:nvSpPr>
        <p:spPr>
          <a:xfrm>
            <a:off x="7178063" y="946420"/>
            <a:ext cx="946422" cy="7059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FFFFFF"/>
                </a:solidFill>
                <a:latin typeface="Arial"/>
                <a:ea typeface="Arial"/>
                <a:cs typeface="Arial"/>
                <a:sym typeface="Arial"/>
              </a:rPr>
              <a:t>Product Development</a:t>
            </a:r>
            <a:endParaRPr sz="1400" b="0" i="0" u="none" strike="noStrike" cap="none">
              <a:solidFill>
                <a:srgbClr val="000000"/>
              </a:solidFill>
              <a:latin typeface="Arial"/>
              <a:ea typeface="Arial"/>
              <a:cs typeface="Arial"/>
              <a:sym typeface="Arial"/>
            </a:endParaRPr>
          </a:p>
        </p:txBody>
      </p:sp>
      <p:sp>
        <p:nvSpPr>
          <p:cNvPr id="761" name="Google Shape;761;p24"/>
          <p:cNvSpPr txBox="1"/>
          <p:nvPr/>
        </p:nvSpPr>
        <p:spPr>
          <a:xfrm>
            <a:off x="1955145" y="1720330"/>
            <a:ext cx="926980" cy="535491"/>
          </a:xfrm>
          <a:prstGeom prst="rect">
            <a:avLst/>
          </a:prstGeom>
          <a:noFill/>
          <a:ln>
            <a:noFill/>
          </a:ln>
        </p:spPr>
        <p:txBody>
          <a:bodyPr spcFirstLastPara="1" wrap="square" lIns="91425" tIns="45700" rIns="91425" bIns="45700" anchor="t" anchorCtr="0">
            <a:spAutoFit/>
          </a:bodyPr>
          <a:lstStyle/>
          <a:p>
            <a:pPr marL="9525" marR="0" lvl="0" indent="0" algn="ctr" rtl="0">
              <a:lnSpc>
                <a:spcPct val="80000"/>
              </a:lnSpc>
              <a:spcBef>
                <a:spcPts val="0"/>
              </a:spcBef>
              <a:spcAft>
                <a:spcPts val="0"/>
              </a:spcAft>
              <a:buClr>
                <a:srgbClr val="000000"/>
              </a:buClr>
              <a:buSzPts val="900"/>
              <a:buFont typeface="Arial"/>
              <a:buNone/>
            </a:pPr>
            <a:r>
              <a:rPr lang="en-US" sz="900" b="0" i="0" u="none" strike="noStrike" cap="none" dirty="0">
                <a:solidFill>
                  <a:srgbClr val="1F497D"/>
                </a:solidFill>
                <a:latin typeface="Arial"/>
                <a:ea typeface="Arial"/>
                <a:cs typeface="Arial"/>
                <a:sym typeface="Arial"/>
              </a:rPr>
              <a:t>Patty </a:t>
            </a:r>
            <a:r>
              <a:rPr lang="en-US" sz="900" b="0" i="0" u="none" strike="noStrike" cap="none" dirty="0" err="1">
                <a:solidFill>
                  <a:srgbClr val="1F497D"/>
                </a:solidFill>
                <a:latin typeface="Arial"/>
                <a:ea typeface="Arial"/>
                <a:cs typeface="Arial"/>
                <a:sym typeface="Arial"/>
              </a:rPr>
              <a:t>Zuchowski</a:t>
            </a:r>
            <a:r>
              <a:rPr lang="en-US" sz="900" b="0" i="0" u="none" strike="noStrike" cap="none" dirty="0">
                <a:solidFill>
                  <a:srgbClr val="1F497D"/>
                </a:solidFill>
                <a:latin typeface="Arial"/>
                <a:ea typeface="Arial"/>
                <a:cs typeface="Arial"/>
                <a:sym typeface="Arial"/>
              </a:rPr>
              <a:t> &amp; Puneet </a:t>
            </a:r>
            <a:r>
              <a:rPr lang="en-US" sz="900" b="0" i="0" u="none" strike="noStrike" cap="none" dirty="0" err="1">
                <a:solidFill>
                  <a:srgbClr val="1F497D"/>
                </a:solidFill>
                <a:latin typeface="Arial"/>
                <a:ea typeface="Arial"/>
                <a:cs typeface="Arial"/>
                <a:sym typeface="Arial"/>
              </a:rPr>
              <a:t>Budhiraja</a:t>
            </a:r>
            <a:endParaRPr sz="900" b="0" i="0" u="none" strike="noStrike" cap="none" dirty="0">
              <a:solidFill>
                <a:srgbClr val="1F497D"/>
              </a:solidFill>
              <a:latin typeface="Arial"/>
              <a:ea typeface="Arial"/>
              <a:cs typeface="Arial"/>
              <a:sym typeface="Arial"/>
            </a:endParaRPr>
          </a:p>
        </p:txBody>
      </p:sp>
      <p:sp>
        <p:nvSpPr>
          <p:cNvPr id="762" name="Google Shape;762;p24"/>
          <p:cNvSpPr txBox="1"/>
          <p:nvPr/>
        </p:nvSpPr>
        <p:spPr>
          <a:xfrm>
            <a:off x="2962479" y="1807842"/>
            <a:ext cx="926980" cy="313932"/>
          </a:xfrm>
          <a:prstGeom prst="rect">
            <a:avLst/>
          </a:prstGeom>
          <a:noFill/>
          <a:ln>
            <a:noFill/>
          </a:ln>
        </p:spPr>
        <p:txBody>
          <a:bodyPr spcFirstLastPara="1" wrap="square" lIns="91425" tIns="45700" rIns="91425" bIns="45700" anchor="t" anchorCtr="0">
            <a:spAutoFit/>
          </a:bodyPr>
          <a:lstStyle/>
          <a:p>
            <a:pPr marL="9525" marR="0" lvl="0" indent="0" algn="ctr" rtl="0">
              <a:lnSpc>
                <a:spcPct val="80000"/>
              </a:lnSpc>
              <a:spcBef>
                <a:spcPts val="0"/>
              </a:spcBef>
              <a:spcAft>
                <a:spcPts val="0"/>
              </a:spcAft>
              <a:buClr>
                <a:srgbClr val="000000"/>
              </a:buClr>
              <a:buSzPts val="900"/>
              <a:buFont typeface="Arial"/>
              <a:buNone/>
            </a:pPr>
            <a:r>
              <a:rPr lang="en-US" sz="900" b="0" i="0" u="none" strike="noStrike" cap="none">
                <a:solidFill>
                  <a:srgbClr val="1F497D"/>
                </a:solidFill>
                <a:latin typeface="Arial"/>
                <a:ea typeface="Arial"/>
                <a:cs typeface="Arial"/>
                <a:sym typeface="Arial"/>
              </a:rPr>
              <a:t>Corinn </a:t>
            </a:r>
            <a:endParaRPr sz="1400" b="0" i="0" u="none" strike="noStrike" cap="none">
              <a:solidFill>
                <a:srgbClr val="000000"/>
              </a:solidFill>
              <a:latin typeface="Arial"/>
              <a:ea typeface="Arial"/>
              <a:cs typeface="Arial"/>
              <a:sym typeface="Arial"/>
            </a:endParaRPr>
          </a:p>
          <a:p>
            <a:pPr marL="9525" marR="0" lvl="0" indent="0" algn="ctr" rtl="0">
              <a:lnSpc>
                <a:spcPct val="80000"/>
              </a:lnSpc>
              <a:spcBef>
                <a:spcPts val="0"/>
              </a:spcBef>
              <a:spcAft>
                <a:spcPts val="0"/>
              </a:spcAft>
              <a:buClr>
                <a:srgbClr val="000000"/>
              </a:buClr>
              <a:buSzPts val="900"/>
              <a:buFont typeface="Arial"/>
              <a:buNone/>
            </a:pPr>
            <a:r>
              <a:rPr lang="en-US" sz="900" b="0" i="0" u="none" strike="noStrike" cap="none">
                <a:solidFill>
                  <a:srgbClr val="1F497D"/>
                </a:solidFill>
                <a:latin typeface="Arial"/>
                <a:ea typeface="Arial"/>
                <a:cs typeface="Arial"/>
                <a:sym typeface="Arial"/>
              </a:rPr>
              <a:t>Moran</a:t>
            </a:r>
            <a:endParaRPr sz="1400" b="0" i="0" u="none" strike="noStrike" cap="none">
              <a:solidFill>
                <a:srgbClr val="000000"/>
              </a:solidFill>
              <a:latin typeface="Arial"/>
              <a:ea typeface="Arial"/>
              <a:cs typeface="Arial"/>
              <a:sym typeface="Arial"/>
            </a:endParaRPr>
          </a:p>
        </p:txBody>
      </p:sp>
      <p:sp>
        <p:nvSpPr>
          <p:cNvPr id="763" name="Google Shape;763;p24"/>
          <p:cNvSpPr txBox="1"/>
          <p:nvPr/>
        </p:nvSpPr>
        <p:spPr>
          <a:xfrm>
            <a:off x="4031084" y="1807623"/>
            <a:ext cx="926980" cy="313932"/>
          </a:xfrm>
          <a:prstGeom prst="rect">
            <a:avLst/>
          </a:prstGeom>
          <a:noFill/>
          <a:ln>
            <a:noFill/>
          </a:ln>
        </p:spPr>
        <p:txBody>
          <a:bodyPr spcFirstLastPara="1" wrap="square" lIns="91425" tIns="45700" rIns="91425" bIns="45700" anchor="t" anchorCtr="0">
            <a:spAutoFit/>
          </a:bodyPr>
          <a:lstStyle/>
          <a:p>
            <a:pPr marL="9525" marR="0" lvl="0" indent="0" algn="ctr" rtl="0">
              <a:lnSpc>
                <a:spcPct val="80000"/>
              </a:lnSpc>
              <a:spcBef>
                <a:spcPts val="0"/>
              </a:spcBef>
              <a:spcAft>
                <a:spcPts val="0"/>
              </a:spcAft>
              <a:buClr>
                <a:srgbClr val="000000"/>
              </a:buClr>
              <a:buSzPts val="900"/>
              <a:buFont typeface="Arial"/>
              <a:buNone/>
            </a:pPr>
            <a:r>
              <a:rPr lang="en-US" sz="900" b="0" i="0" u="none" strike="noStrike" cap="none">
                <a:solidFill>
                  <a:srgbClr val="1F497D"/>
                </a:solidFill>
                <a:latin typeface="Arial"/>
                <a:ea typeface="Arial"/>
                <a:cs typeface="Arial"/>
                <a:sym typeface="Arial"/>
              </a:rPr>
              <a:t>Tamara Marziani</a:t>
            </a:r>
            <a:endParaRPr sz="900" b="0" i="0" u="none" strike="noStrike" cap="none">
              <a:solidFill>
                <a:srgbClr val="1F497D"/>
              </a:solidFill>
              <a:latin typeface="Arial"/>
              <a:ea typeface="Arial"/>
              <a:cs typeface="Arial"/>
              <a:sym typeface="Arial"/>
            </a:endParaRPr>
          </a:p>
        </p:txBody>
      </p:sp>
      <p:sp>
        <p:nvSpPr>
          <p:cNvPr id="764" name="Google Shape;764;p24"/>
          <p:cNvSpPr txBox="1"/>
          <p:nvPr/>
        </p:nvSpPr>
        <p:spPr>
          <a:xfrm>
            <a:off x="5069477" y="1798816"/>
            <a:ext cx="926980" cy="313932"/>
          </a:xfrm>
          <a:prstGeom prst="rect">
            <a:avLst/>
          </a:prstGeom>
          <a:noFill/>
          <a:ln>
            <a:noFill/>
          </a:ln>
        </p:spPr>
        <p:txBody>
          <a:bodyPr spcFirstLastPara="1" wrap="square" lIns="91425" tIns="45700" rIns="91425" bIns="45700" anchor="t" anchorCtr="0">
            <a:spAutoFit/>
          </a:bodyPr>
          <a:lstStyle/>
          <a:p>
            <a:pPr marL="9525" marR="0" lvl="0" indent="0" algn="ctr" rtl="0">
              <a:lnSpc>
                <a:spcPct val="80000"/>
              </a:lnSpc>
              <a:spcBef>
                <a:spcPts val="0"/>
              </a:spcBef>
              <a:spcAft>
                <a:spcPts val="0"/>
              </a:spcAft>
              <a:buClr>
                <a:srgbClr val="000000"/>
              </a:buClr>
              <a:buSzPts val="900"/>
              <a:buFont typeface="Arial"/>
              <a:buNone/>
            </a:pPr>
            <a:r>
              <a:rPr lang="en-US" sz="900" b="0" i="0" u="none" strike="noStrike" cap="none">
                <a:solidFill>
                  <a:srgbClr val="1F497D"/>
                </a:solidFill>
                <a:latin typeface="Arial"/>
                <a:ea typeface="Arial"/>
                <a:cs typeface="Arial"/>
                <a:sym typeface="Arial"/>
              </a:rPr>
              <a:t>Sara </a:t>
            </a:r>
            <a:endParaRPr sz="1400" b="0" i="0" u="none" strike="noStrike" cap="none">
              <a:solidFill>
                <a:srgbClr val="000000"/>
              </a:solidFill>
              <a:latin typeface="Arial"/>
              <a:ea typeface="Arial"/>
              <a:cs typeface="Arial"/>
              <a:sym typeface="Arial"/>
            </a:endParaRPr>
          </a:p>
          <a:p>
            <a:pPr marL="9525" marR="0" lvl="0" indent="0" algn="ctr" rtl="0">
              <a:lnSpc>
                <a:spcPct val="80000"/>
              </a:lnSpc>
              <a:spcBef>
                <a:spcPts val="0"/>
              </a:spcBef>
              <a:spcAft>
                <a:spcPts val="0"/>
              </a:spcAft>
              <a:buClr>
                <a:srgbClr val="000000"/>
              </a:buClr>
              <a:buSzPts val="900"/>
              <a:buFont typeface="Arial"/>
              <a:buNone/>
            </a:pPr>
            <a:r>
              <a:rPr lang="en-US" sz="900" b="0" i="0" u="none" strike="noStrike" cap="none">
                <a:solidFill>
                  <a:srgbClr val="1F497D"/>
                </a:solidFill>
                <a:latin typeface="Arial"/>
                <a:ea typeface="Arial"/>
                <a:cs typeface="Arial"/>
                <a:sym typeface="Arial"/>
              </a:rPr>
              <a:t>Stevens</a:t>
            </a:r>
            <a:endParaRPr sz="1400" b="0" i="0" u="none" strike="noStrike" cap="none">
              <a:solidFill>
                <a:srgbClr val="000000"/>
              </a:solidFill>
              <a:latin typeface="Arial"/>
              <a:ea typeface="Arial"/>
              <a:cs typeface="Arial"/>
              <a:sym typeface="Arial"/>
            </a:endParaRPr>
          </a:p>
        </p:txBody>
      </p:sp>
      <p:sp>
        <p:nvSpPr>
          <p:cNvPr id="765" name="Google Shape;765;p24"/>
          <p:cNvSpPr txBox="1"/>
          <p:nvPr/>
        </p:nvSpPr>
        <p:spPr>
          <a:xfrm>
            <a:off x="6114147" y="1806459"/>
            <a:ext cx="926980" cy="313932"/>
          </a:xfrm>
          <a:prstGeom prst="rect">
            <a:avLst/>
          </a:prstGeom>
          <a:noFill/>
          <a:ln>
            <a:noFill/>
          </a:ln>
        </p:spPr>
        <p:txBody>
          <a:bodyPr spcFirstLastPara="1" wrap="square" lIns="91425" tIns="45700" rIns="91425" bIns="45700" anchor="t" anchorCtr="0">
            <a:spAutoFit/>
          </a:bodyPr>
          <a:lstStyle/>
          <a:p>
            <a:pPr marL="9525" marR="0" lvl="0" indent="0" algn="ctr" rtl="0">
              <a:lnSpc>
                <a:spcPct val="80000"/>
              </a:lnSpc>
              <a:spcBef>
                <a:spcPts val="0"/>
              </a:spcBef>
              <a:spcAft>
                <a:spcPts val="0"/>
              </a:spcAft>
              <a:buClr>
                <a:srgbClr val="000000"/>
              </a:buClr>
              <a:buSzPts val="900"/>
              <a:buFont typeface="Arial"/>
              <a:buNone/>
            </a:pPr>
            <a:r>
              <a:rPr lang="en-US" sz="900" b="0" i="0" u="none" strike="noStrike" cap="none">
                <a:solidFill>
                  <a:srgbClr val="1F497D"/>
                </a:solidFill>
                <a:latin typeface="Arial"/>
                <a:ea typeface="Arial"/>
                <a:cs typeface="Arial"/>
                <a:sym typeface="Arial"/>
              </a:rPr>
              <a:t>Matt Pietrzykowski</a:t>
            </a:r>
            <a:endParaRPr sz="900" b="0" i="0" u="none" strike="noStrike" cap="none">
              <a:solidFill>
                <a:srgbClr val="1F497D"/>
              </a:solidFill>
              <a:latin typeface="Arial"/>
              <a:ea typeface="Arial"/>
              <a:cs typeface="Arial"/>
              <a:sym typeface="Arial"/>
            </a:endParaRPr>
          </a:p>
        </p:txBody>
      </p:sp>
      <p:sp>
        <p:nvSpPr>
          <p:cNvPr id="766" name="Google Shape;766;p24"/>
          <p:cNvSpPr txBox="1"/>
          <p:nvPr/>
        </p:nvSpPr>
        <p:spPr>
          <a:xfrm>
            <a:off x="7176475" y="1819715"/>
            <a:ext cx="926980" cy="313932"/>
          </a:xfrm>
          <a:prstGeom prst="rect">
            <a:avLst/>
          </a:prstGeom>
          <a:noFill/>
          <a:ln>
            <a:noFill/>
          </a:ln>
        </p:spPr>
        <p:txBody>
          <a:bodyPr spcFirstLastPara="1" wrap="square" lIns="91425" tIns="45700" rIns="91425" bIns="45700" anchor="t" anchorCtr="0">
            <a:spAutoFit/>
          </a:bodyPr>
          <a:lstStyle/>
          <a:p>
            <a:pPr marL="9525" marR="0" lvl="0" indent="0" algn="ctr" rtl="0">
              <a:lnSpc>
                <a:spcPct val="80000"/>
              </a:lnSpc>
              <a:spcBef>
                <a:spcPts val="0"/>
              </a:spcBef>
              <a:spcAft>
                <a:spcPts val="0"/>
              </a:spcAft>
              <a:buClr>
                <a:srgbClr val="000000"/>
              </a:buClr>
              <a:buSzPts val="900"/>
              <a:buFont typeface="Arial"/>
              <a:buNone/>
            </a:pPr>
            <a:r>
              <a:rPr lang="en-US" sz="900" b="0" i="0" u="none" strike="noStrike" cap="none">
                <a:solidFill>
                  <a:srgbClr val="1F497D"/>
                </a:solidFill>
                <a:latin typeface="Arial"/>
                <a:ea typeface="Arial"/>
                <a:cs typeface="Arial"/>
                <a:sym typeface="Arial"/>
              </a:rPr>
              <a:t>Sam</a:t>
            </a:r>
            <a:endParaRPr sz="1400" b="0" i="0" u="none" strike="noStrike" cap="none">
              <a:solidFill>
                <a:srgbClr val="000000"/>
              </a:solidFill>
              <a:latin typeface="Arial"/>
              <a:ea typeface="Arial"/>
              <a:cs typeface="Arial"/>
              <a:sym typeface="Arial"/>
            </a:endParaRPr>
          </a:p>
          <a:p>
            <a:pPr marL="9525" marR="0" lvl="0" indent="0" algn="ctr" rtl="0">
              <a:lnSpc>
                <a:spcPct val="80000"/>
              </a:lnSpc>
              <a:spcBef>
                <a:spcPts val="0"/>
              </a:spcBef>
              <a:spcAft>
                <a:spcPts val="0"/>
              </a:spcAft>
              <a:buClr>
                <a:srgbClr val="000000"/>
              </a:buClr>
              <a:buSzPts val="900"/>
              <a:buFont typeface="Arial"/>
              <a:buNone/>
            </a:pPr>
            <a:r>
              <a:rPr lang="en-US" sz="900" b="0" i="0" u="none" strike="noStrike" cap="none">
                <a:solidFill>
                  <a:srgbClr val="1F497D"/>
                </a:solidFill>
                <a:latin typeface="Arial"/>
                <a:ea typeface="Arial"/>
                <a:cs typeface="Arial"/>
                <a:sym typeface="Arial"/>
              </a:rPr>
              <a:t>Miller</a:t>
            </a:r>
            <a:endParaRPr sz="1400" b="0" i="0" u="none" strike="noStrike" cap="none">
              <a:solidFill>
                <a:srgbClr val="000000"/>
              </a:solidFill>
              <a:latin typeface="Arial"/>
              <a:ea typeface="Arial"/>
              <a:cs typeface="Arial"/>
              <a:sym typeface="Arial"/>
            </a:endParaRPr>
          </a:p>
        </p:txBody>
      </p:sp>
      <p:sp>
        <p:nvSpPr>
          <p:cNvPr id="25" name="Google Shape;767;p24">
            <a:extLst>
              <a:ext uri="{FF2B5EF4-FFF2-40B4-BE49-F238E27FC236}">
                <a16:creationId xmlns:a16="http://schemas.microsoft.com/office/drawing/2014/main" id="{60583F5F-259A-4C00-9494-6D6ADA68A449}"/>
              </a:ext>
            </a:extLst>
          </p:cNvPr>
          <p:cNvSpPr/>
          <p:nvPr/>
        </p:nvSpPr>
        <p:spPr>
          <a:xfrm>
            <a:off x="2129793" y="4497036"/>
            <a:ext cx="908488" cy="35526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lt1"/>
                </a:solidFill>
                <a:latin typeface="Arial"/>
                <a:ea typeface="Arial"/>
                <a:cs typeface="Arial"/>
                <a:sym typeface="Arial"/>
              </a:rPr>
              <a:t>Consumer</a:t>
            </a:r>
            <a:endParaRPr sz="1400" b="0" i="0" u="none" strike="noStrike" cap="none" dirty="0">
              <a:solidFill>
                <a:srgbClr val="000000"/>
              </a:solidFill>
              <a:latin typeface="Arial"/>
              <a:ea typeface="Arial"/>
              <a:cs typeface="Arial"/>
              <a:sym typeface="Arial"/>
            </a:endParaRPr>
          </a:p>
        </p:txBody>
      </p:sp>
      <p:sp>
        <p:nvSpPr>
          <p:cNvPr id="26" name="Google Shape;768;p24">
            <a:extLst>
              <a:ext uri="{FF2B5EF4-FFF2-40B4-BE49-F238E27FC236}">
                <a16:creationId xmlns:a16="http://schemas.microsoft.com/office/drawing/2014/main" id="{BB969268-3D12-4822-82A0-7A301411AF55}"/>
              </a:ext>
            </a:extLst>
          </p:cNvPr>
          <p:cNvSpPr/>
          <p:nvPr/>
        </p:nvSpPr>
        <p:spPr>
          <a:xfrm>
            <a:off x="3241701" y="4497036"/>
            <a:ext cx="908488" cy="355266"/>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lt1"/>
                </a:solidFill>
                <a:latin typeface="Arial"/>
                <a:ea typeface="Arial"/>
                <a:cs typeface="Arial"/>
                <a:sym typeface="Arial"/>
              </a:rPr>
              <a:t>Explorer</a:t>
            </a:r>
            <a:endParaRPr sz="1400" b="0" i="0" u="none" strike="noStrike" cap="none" dirty="0">
              <a:solidFill>
                <a:srgbClr val="000000"/>
              </a:solidFill>
              <a:latin typeface="Arial"/>
              <a:ea typeface="Arial"/>
              <a:cs typeface="Arial"/>
              <a:sym typeface="Arial"/>
            </a:endParaRPr>
          </a:p>
        </p:txBody>
      </p:sp>
      <p:sp>
        <p:nvSpPr>
          <p:cNvPr id="27" name="Google Shape;769;p24">
            <a:extLst>
              <a:ext uri="{FF2B5EF4-FFF2-40B4-BE49-F238E27FC236}">
                <a16:creationId xmlns:a16="http://schemas.microsoft.com/office/drawing/2014/main" id="{F69EB942-8AF5-4EB3-AF07-E42E1EA328B5}"/>
              </a:ext>
            </a:extLst>
          </p:cNvPr>
          <p:cNvSpPr/>
          <p:nvPr/>
        </p:nvSpPr>
        <p:spPr>
          <a:xfrm>
            <a:off x="4353609" y="4497036"/>
            <a:ext cx="908488" cy="35526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lt1"/>
                </a:solidFill>
                <a:latin typeface="Arial"/>
                <a:ea typeface="Arial"/>
                <a:cs typeface="Arial"/>
                <a:sym typeface="Arial"/>
              </a:rPr>
              <a:t>Analyst</a:t>
            </a:r>
            <a:endParaRPr sz="1400" b="0" i="0" u="none" strike="noStrike" cap="none" dirty="0">
              <a:solidFill>
                <a:srgbClr val="000000"/>
              </a:solidFill>
              <a:latin typeface="Arial"/>
              <a:ea typeface="Arial"/>
              <a:cs typeface="Arial"/>
              <a:sym typeface="Arial"/>
            </a:endParaRPr>
          </a:p>
        </p:txBody>
      </p:sp>
      <p:sp>
        <p:nvSpPr>
          <p:cNvPr id="28" name="Google Shape;770;p24">
            <a:extLst>
              <a:ext uri="{FF2B5EF4-FFF2-40B4-BE49-F238E27FC236}">
                <a16:creationId xmlns:a16="http://schemas.microsoft.com/office/drawing/2014/main" id="{56A778C2-D4B1-4DF7-A623-0958702BBC30}"/>
              </a:ext>
            </a:extLst>
          </p:cNvPr>
          <p:cNvSpPr/>
          <p:nvPr/>
        </p:nvSpPr>
        <p:spPr>
          <a:xfrm>
            <a:off x="5465517" y="4497036"/>
            <a:ext cx="908488" cy="355266"/>
          </a:xfrm>
          <a:prstGeom prst="rect">
            <a:avLst/>
          </a:prstGeom>
          <a:solidFill>
            <a:schemeClr val="accent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lt1"/>
                </a:solidFill>
                <a:latin typeface="Arial"/>
                <a:ea typeface="Arial"/>
                <a:cs typeface="Arial"/>
                <a:sym typeface="Arial"/>
              </a:rPr>
              <a:t>Data Scientist</a:t>
            </a:r>
            <a:endParaRPr sz="1400" b="0" i="0" u="none" strike="noStrike" cap="none" dirty="0">
              <a:solidFill>
                <a:srgbClr val="000000"/>
              </a:solidFill>
              <a:latin typeface="Arial"/>
              <a:ea typeface="Arial"/>
              <a:cs typeface="Arial"/>
              <a:sym typeface="Arial"/>
            </a:endParaRPr>
          </a:p>
        </p:txBody>
      </p:sp>
      <p:sp>
        <p:nvSpPr>
          <p:cNvPr id="29" name="Google Shape;767;p24">
            <a:extLst>
              <a:ext uri="{FF2B5EF4-FFF2-40B4-BE49-F238E27FC236}">
                <a16:creationId xmlns:a16="http://schemas.microsoft.com/office/drawing/2014/main" id="{B1D3EDDB-5286-4BB2-B26E-4FB2C866CB91}"/>
              </a:ext>
            </a:extLst>
          </p:cNvPr>
          <p:cNvSpPr/>
          <p:nvPr/>
        </p:nvSpPr>
        <p:spPr>
          <a:xfrm>
            <a:off x="2096697" y="2353955"/>
            <a:ext cx="615076" cy="355266"/>
          </a:xfrm>
          <a:prstGeom prst="rect">
            <a:avLst/>
          </a:prstGeom>
          <a:solidFill>
            <a:schemeClr val="accent4"/>
          </a:solidFill>
          <a:ln>
            <a:noFill/>
          </a:ln>
        </p:spPr>
        <p:txBody>
          <a:bodyPr spcFirstLastPara="1" wrap="square" lIns="91425" tIns="45700" rIns="91425" bIns="45700" anchor="ctr" anchorCtr="0">
            <a:noAutofit/>
          </a:bodyPr>
          <a:lstStyle/>
          <a:p>
            <a:pPr algn="ctr">
              <a:buSzPts val="1000"/>
            </a:pPr>
            <a:r>
              <a:rPr lang="en-US" dirty="0">
                <a:solidFill>
                  <a:schemeClr val="bg1"/>
                </a:solidFill>
              </a:rPr>
              <a:t>0</a:t>
            </a:r>
            <a:endParaRPr dirty="0">
              <a:solidFill>
                <a:schemeClr val="bg1"/>
              </a:solidFill>
            </a:endParaRPr>
          </a:p>
        </p:txBody>
      </p:sp>
      <p:sp>
        <p:nvSpPr>
          <p:cNvPr id="30" name="Google Shape;768;p24">
            <a:extLst>
              <a:ext uri="{FF2B5EF4-FFF2-40B4-BE49-F238E27FC236}">
                <a16:creationId xmlns:a16="http://schemas.microsoft.com/office/drawing/2014/main" id="{891A1EDF-78E9-4D30-85C2-D5D89A3FAD45}"/>
              </a:ext>
            </a:extLst>
          </p:cNvPr>
          <p:cNvSpPr/>
          <p:nvPr/>
        </p:nvSpPr>
        <p:spPr>
          <a:xfrm>
            <a:off x="2092605" y="2810282"/>
            <a:ext cx="615076" cy="355266"/>
          </a:xfrm>
          <a:prstGeom prst="rect">
            <a:avLst/>
          </a:prstGeom>
          <a:solidFill>
            <a:schemeClr val="accent3"/>
          </a:solidFill>
          <a:ln>
            <a:noFill/>
          </a:ln>
        </p:spPr>
        <p:txBody>
          <a:bodyPr spcFirstLastPara="1" wrap="square" lIns="91425" tIns="45700" rIns="91425" bIns="45700" anchor="ctr" anchorCtr="0">
            <a:noAutofit/>
          </a:bodyPr>
          <a:lstStyle/>
          <a:p>
            <a:pPr algn="ctr">
              <a:buSzPts val="1000"/>
            </a:pPr>
            <a:r>
              <a:rPr lang="en-US" dirty="0">
                <a:solidFill>
                  <a:schemeClr val="bg1"/>
                </a:solidFill>
              </a:rPr>
              <a:t>4</a:t>
            </a:r>
            <a:endParaRPr dirty="0">
              <a:solidFill>
                <a:schemeClr val="bg1"/>
              </a:solidFill>
            </a:endParaRPr>
          </a:p>
        </p:txBody>
      </p:sp>
      <p:sp>
        <p:nvSpPr>
          <p:cNvPr id="31" name="Google Shape;769;p24">
            <a:extLst>
              <a:ext uri="{FF2B5EF4-FFF2-40B4-BE49-F238E27FC236}">
                <a16:creationId xmlns:a16="http://schemas.microsoft.com/office/drawing/2014/main" id="{46EFDC2C-2000-4882-A6C4-8EB7890BEBFD}"/>
              </a:ext>
            </a:extLst>
          </p:cNvPr>
          <p:cNvSpPr/>
          <p:nvPr/>
        </p:nvSpPr>
        <p:spPr>
          <a:xfrm>
            <a:off x="2111097" y="3278412"/>
            <a:ext cx="615076" cy="355266"/>
          </a:xfrm>
          <a:prstGeom prst="rect">
            <a:avLst/>
          </a:prstGeom>
          <a:solidFill>
            <a:schemeClr val="accent2"/>
          </a:solidFill>
          <a:ln>
            <a:noFill/>
          </a:ln>
        </p:spPr>
        <p:txBody>
          <a:bodyPr spcFirstLastPara="1" wrap="square" lIns="91425" tIns="45700" rIns="91425" bIns="45700" anchor="ctr" anchorCtr="0">
            <a:noAutofit/>
          </a:bodyPr>
          <a:lstStyle/>
          <a:p>
            <a:pPr algn="ctr">
              <a:buSzPts val="1000"/>
            </a:pPr>
            <a:r>
              <a:rPr lang="en-US" dirty="0">
                <a:solidFill>
                  <a:schemeClr val="bg1"/>
                </a:solidFill>
              </a:rPr>
              <a:t>8</a:t>
            </a:r>
            <a:endParaRPr dirty="0">
              <a:solidFill>
                <a:schemeClr val="bg1"/>
              </a:solidFill>
            </a:endParaRPr>
          </a:p>
        </p:txBody>
      </p:sp>
      <p:sp>
        <p:nvSpPr>
          <p:cNvPr id="32" name="Google Shape;770;p24">
            <a:extLst>
              <a:ext uri="{FF2B5EF4-FFF2-40B4-BE49-F238E27FC236}">
                <a16:creationId xmlns:a16="http://schemas.microsoft.com/office/drawing/2014/main" id="{FAE5E5F1-08F5-4AE2-9644-14FA9403C5B1}"/>
              </a:ext>
            </a:extLst>
          </p:cNvPr>
          <p:cNvSpPr/>
          <p:nvPr/>
        </p:nvSpPr>
        <p:spPr>
          <a:xfrm>
            <a:off x="2111097" y="3734739"/>
            <a:ext cx="615076" cy="355266"/>
          </a:xfrm>
          <a:prstGeom prst="rect">
            <a:avLst/>
          </a:prstGeom>
          <a:solidFill>
            <a:schemeClr val="accent5"/>
          </a:solidFill>
          <a:ln>
            <a:noFill/>
          </a:ln>
        </p:spPr>
        <p:txBody>
          <a:bodyPr spcFirstLastPara="1" wrap="square" lIns="91425" tIns="45700" rIns="91425" bIns="45700" anchor="t" anchorCtr="0">
            <a:noAutofit/>
          </a:bodyPr>
          <a:lstStyle/>
          <a:p>
            <a:pPr algn="ctr">
              <a:buSzPts val="1000"/>
            </a:pPr>
            <a:r>
              <a:rPr lang="en-US" dirty="0">
                <a:solidFill>
                  <a:schemeClr val="bg1"/>
                </a:solidFill>
              </a:rPr>
              <a:t>2</a:t>
            </a:r>
            <a:endParaRPr dirty="0">
              <a:solidFill>
                <a:schemeClr val="bg1"/>
              </a:solidFill>
            </a:endParaRPr>
          </a:p>
        </p:txBody>
      </p:sp>
      <p:sp>
        <p:nvSpPr>
          <p:cNvPr id="33" name="Google Shape;767;p24">
            <a:extLst>
              <a:ext uri="{FF2B5EF4-FFF2-40B4-BE49-F238E27FC236}">
                <a16:creationId xmlns:a16="http://schemas.microsoft.com/office/drawing/2014/main" id="{91856FBF-3457-48F3-A6B6-B9B46A1F0429}"/>
              </a:ext>
            </a:extLst>
          </p:cNvPr>
          <p:cNvSpPr/>
          <p:nvPr/>
        </p:nvSpPr>
        <p:spPr>
          <a:xfrm>
            <a:off x="1025097" y="2353955"/>
            <a:ext cx="615076" cy="35526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400" b="0" i="0" u="none" strike="noStrike" cap="none" dirty="0">
                <a:solidFill>
                  <a:schemeClr val="bg1"/>
                </a:solidFill>
                <a:latin typeface="Arial"/>
                <a:ea typeface="Arial"/>
                <a:cs typeface="Arial"/>
                <a:sym typeface="Arial"/>
              </a:rPr>
              <a:t>0</a:t>
            </a:r>
            <a:endParaRPr sz="1400" b="0" i="0" u="none" strike="noStrike" cap="none" dirty="0">
              <a:solidFill>
                <a:schemeClr val="bg1"/>
              </a:solidFill>
              <a:latin typeface="Arial"/>
              <a:ea typeface="Arial"/>
              <a:cs typeface="Arial"/>
              <a:sym typeface="Arial"/>
            </a:endParaRPr>
          </a:p>
        </p:txBody>
      </p:sp>
      <p:sp>
        <p:nvSpPr>
          <p:cNvPr id="34" name="Google Shape;768;p24">
            <a:extLst>
              <a:ext uri="{FF2B5EF4-FFF2-40B4-BE49-F238E27FC236}">
                <a16:creationId xmlns:a16="http://schemas.microsoft.com/office/drawing/2014/main" id="{980B53D8-6C1F-497C-896D-01E2D0C942F4}"/>
              </a:ext>
            </a:extLst>
          </p:cNvPr>
          <p:cNvSpPr/>
          <p:nvPr/>
        </p:nvSpPr>
        <p:spPr>
          <a:xfrm>
            <a:off x="1021005" y="2810282"/>
            <a:ext cx="615076" cy="355266"/>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400" b="0" i="0" u="none" strike="noStrike" cap="none" dirty="0">
                <a:solidFill>
                  <a:schemeClr val="bg1"/>
                </a:solidFill>
                <a:latin typeface="Arial"/>
                <a:ea typeface="Arial"/>
                <a:cs typeface="Arial"/>
                <a:sym typeface="Arial"/>
              </a:rPr>
              <a:t>0</a:t>
            </a:r>
            <a:endParaRPr sz="1400" b="0" i="0" u="none" strike="noStrike" cap="none" dirty="0">
              <a:solidFill>
                <a:schemeClr val="bg1"/>
              </a:solidFill>
              <a:latin typeface="Arial"/>
              <a:ea typeface="Arial"/>
              <a:cs typeface="Arial"/>
              <a:sym typeface="Arial"/>
            </a:endParaRPr>
          </a:p>
        </p:txBody>
      </p:sp>
      <p:sp>
        <p:nvSpPr>
          <p:cNvPr id="35" name="Google Shape;769;p24">
            <a:extLst>
              <a:ext uri="{FF2B5EF4-FFF2-40B4-BE49-F238E27FC236}">
                <a16:creationId xmlns:a16="http://schemas.microsoft.com/office/drawing/2014/main" id="{3BCF4DF0-72BD-4402-8E67-1F326B4BB6B9}"/>
              </a:ext>
            </a:extLst>
          </p:cNvPr>
          <p:cNvSpPr/>
          <p:nvPr/>
        </p:nvSpPr>
        <p:spPr>
          <a:xfrm>
            <a:off x="1039497" y="3278412"/>
            <a:ext cx="615076" cy="35526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400" b="0" i="0" u="none" strike="noStrike" cap="none" dirty="0">
                <a:solidFill>
                  <a:schemeClr val="bg1"/>
                </a:solidFill>
                <a:latin typeface="Arial"/>
                <a:ea typeface="Arial"/>
                <a:cs typeface="Arial"/>
                <a:sym typeface="Arial"/>
              </a:rPr>
              <a:t>4</a:t>
            </a:r>
            <a:endParaRPr sz="1400" b="0" i="0" u="none" strike="noStrike" cap="none" dirty="0">
              <a:solidFill>
                <a:schemeClr val="bg1"/>
              </a:solidFill>
              <a:latin typeface="Arial"/>
              <a:ea typeface="Arial"/>
              <a:cs typeface="Arial"/>
              <a:sym typeface="Arial"/>
            </a:endParaRPr>
          </a:p>
        </p:txBody>
      </p:sp>
      <p:sp>
        <p:nvSpPr>
          <p:cNvPr id="36" name="Google Shape;770;p24">
            <a:extLst>
              <a:ext uri="{FF2B5EF4-FFF2-40B4-BE49-F238E27FC236}">
                <a16:creationId xmlns:a16="http://schemas.microsoft.com/office/drawing/2014/main" id="{A09FA4D7-0E6F-4B4C-8FD9-A0160CBD8153}"/>
              </a:ext>
            </a:extLst>
          </p:cNvPr>
          <p:cNvSpPr/>
          <p:nvPr/>
        </p:nvSpPr>
        <p:spPr>
          <a:xfrm>
            <a:off x="1039497" y="3734739"/>
            <a:ext cx="615076" cy="355266"/>
          </a:xfrm>
          <a:prstGeom prst="rect">
            <a:avLst/>
          </a:prstGeom>
          <a:solidFill>
            <a:schemeClr val="accent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400" b="0" i="0" u="none" strike="noStrike" cap="none" dirty="0">
                <a:solidFill>
                  <a:schemeClr val="bg1"/>
                </a:solidFill>
                <a:latin typeface="Arial"/>
                <a:ea typeface="Arial"/>
                <a:cs typeface="Arial"/>
                <a:sym typeface="Arial"/>
              </a:rPr>
              <a:t>0</a:t>
            </a:r>
            <a:endParaRPr sz="1400" b="0" i="0" u="none" strike="noStrike" cap="none" dirty="0">
              <a:solidFill>
                <a:schemeClr val="bg1"/>
              </a:solidFill>
              <a:latin typeface="Arial"/>
              <a:ea typeface="Arial"/>
              <a:cs typeface="Arial"/>
              <a:sym typeface="Arial"/>
            </a:endParaRPr>
          </a:p>
        </p:txBody>
      </p:sp>
      <p:sp>
        <p:nvSpPr>
          <p:cNvPr id="37" name="Google Shape;767;p24">
            <a:extLst>
              <a:ext uri="{FF2B5EF4-FFF2-40B4-BE49-F238E27FC236}">
                <a16:creationId xmlns:a16="http://schemas.microsoft.com/office/drawing/2014/main" id="{69D788A3-1974-4B68-B579-7A2BE25C436C}"/>
              </a:ext>
            </a:extLst>
          </p:cNvPr>
          <p:cNvSpPr/>
          <p:nvPr/>
        </p:nvSpPr>
        <p:spPr>
          <a:xfrm>
            <a:off x="3168297" y="2353955"/>
            <a:ext cx="615076" cy="355266"/>
          </a:xfrm>
          <a:prstGeom prst="rect">
            <a:avLst/>
          </a:prstGeom>
          <a:solidFill>
            <a:schemeClr val="accent4"/>
          </a:solidFill>
          <a:ln>
            <a:noFill/>
          </a:ln>
        </p:spPr>
        <p:txBody>
          <a:bodyPr spcFirstLastPara="1" wrap="square" lIns="91425" tIns="45700" rIns="91425" bIns="45700" anchor="ctr" anchorCtr="0">
            <a:noAutofit/>
          </a:bodyPr>
          <a:lstStyle/>
          <a:p>
            <a:pPr algn="ctr">
              <a:buSzPts val="1000"/>
            </a:pPr>
            <a:r>
              <a:rPr lang="en-US" dirty="0">
                <a:solidFill>
                  <a:schemeClr val="bg1"/>
                </a:solidFill>
              </a:rPr>
              <a:t>6</a:t>
            </a:r>
            <a:endParaRPr dirty="0">
              <a:solidFill>
                <a:schemeClr val="bg1"/>
              </a:solidFill>
            </a:endParaRPr>
          </a:p>
        </p:txBody>
      </p:sp>
      <p:sp>
        <p:nvSpPr>
          <p:cNvPr id="38" name="Google Shape;768;p24">
            <a:extLst>
              <a:ext uri="{FF2B5EF4-FFF2-40B4-BE49-F238E27FC236}">
                <a16:creationId xmlns:a16="http://schemas.microsoft.com/office/drawing/2014/main" id="{DBB82C60-3D7F-41E9-A35B-738F35942AAF}"/>
              </a:ext>
            </a:extLst>
          </p:cNvPr>
          <p:cNvSpPr/>
          <p:nvPr/>
        </p:nvSpPr>
        <p:spPr>
          <a:xfrm>
            <a:off x="3164205" y="2810282"/>
            <a:ext cx="615076" cy="355266"/>
          </a:xfrm>
          <a:prstGeom prst="rect">
            <a:avLst/>
          </a:prstGeom>
          <a:solidFill>
            <a:schemeClr val="accent3"/>
          </a:solidFill>
          <a:ln>
            <a:noFill/>
          </a:ln>
        </p:spPr>
        <p:txBody>
          <a:bodyPr spcFirstLastPara="1" wrap="square" lIns="91425" tIns="45700" rIns="91425" bIns="45700" anchor="ctr" anchorCtr="0">
            <a:noAutofit/>
          </a:bodyPr>
          <a:lstStyle/>
          <a:p>
            <a:pPr algn="ctr">
              <a:buSzPts val="1000"/>
            </a:pPr>
            <a:r>
              <a:rPr lang="en-US" dirty="0">
                <a:solidFill>
                  <a:schemeClr val="bg1"/>
                </a:solidFill>
              </a:rPr>
              <a:t>3</a:t>
            </a:r>
            <a:endParaRPr dirty="0">
              <a:solidFill>
                <a:schemeClr val="bg1"/>
              </a:solidFill>
            </a:endParaRPr>
          </a:p>
        </p:txBody>
      </p:sp>
      <p:sp>
        <p:nvSpPr>
          <p:cNvPr id="39" name="Google Shape;769;p24">
            <a:extLst>
              <a:ext uri="{FF2B5EF4-FFF2-40B4-BE49-F238E27FC236}">
                <a16:creationId xmlns:a16="http://schemas.microsoft.com/office/drawing/2014/main" id="{640F8C15-8746-4C32-BAF9-D8274A4AA67D}"/>
              </a:ext>
            </a:extLst>
          </p:cNvPr>
          <p:cNvSpPr/>
          <p:nvPr/>
        </p:nvSpPr>
        <p:spPr>
          <a:xfrm>
            <a:off x="3182697" y="3278412"/>
            <a:ext cx="615076" cy="355266"/>
          </a:xfrm>
          <a:prstGeom prst="rect">
            <a:avLst/>
          </a:prstGeom>
          <a:solidFill>
            <a:schemeClr val="accent2"/>
          </a:solidFill>
          <a:ln>
            <a:noFill/>
          </a:ln>
        </p:spPr>
        <p:txBody>
          <a:bodyPr spcFirstLastPara="1" wrap="square" lIns="91425" tIns="45700" rIns="91425" bIns="45700" anchor="ctr" anchorCtr="0">
            <a:noAutofit/>
          </a:bodyPr>
          <a:lstStyle/>
          <a:p>
            <a:pPr algn="ctr">
              <a:buSzPts val="1000"/>
            </a:pPr>
            <a:r>
              <a:rPr lang="en-US" dirty="0">
                <a:solidFill>
                  <a:schemeClr val="bg1"/>
                </a:solidFill>
              </a:rPr>
              <a:t>3</a:t>
            </a:r>
            <a:endParaRPr dirty="0">
              <a:solidFill>
                <a:schemeClr val="bg1"/>
              </a:solidFill>
            </a:endParaRPr>
          </a:p>
        </p:txBody>
      </p:sp>
      <p:sp>
        <p:nvSpPr>
          <p:cNvPr id="40" name="Google Shape;770;p24">
            <a:extLst>
              <a:ext uri="{FF2B5EF4-FFF2-40B4-BE49-F238E27FC236}">
                <a16:creationId xmlns:a16="http://schemas.microsoft.com/office/drawing/2014/main" id="{6AE87D26-1EDC-460E-A633-4C7D8D06BB2C}"/>
              </a:ext>
            </a:extLst>
          </p:cNvPr>
          <p:cNvSpPr/>
          <p:nvPr/>
        </p:nvSpPr>
        <p:spPr>
          <a:xfrm>
            <a:off x="3182697" y="3734739"/>
            <a:ext cx="615076" cy="355266"/>
          </a:xfrm>
          <a:prstGeom prst="rect">
            <a:avLst/>
          </a:prstGeom>
          <a:solidFill>
            <a:schemeClr val="accent5"/>
          </a:solidFill>
          <a:ln>
            <a:noFill/>
          </a:ln>
        </p:spPr>
        <p:txBody>
          <a:bodyPr spcFirstLastPara="1" wrap="square" lIns="91425" tIns="45700" rIns="91425" bIns="45700" anchor="t" anchorCtr="0">
            <a:noAutofit/>
          </a:bodyPr>
          <a:lstStyle/>
          <a:p>
            <a:pPr algn="ctr">
              <a:buSzPts val="1000"/>
            </a:pPr>
            <a:r>
              <a:rPr lang="en-US" dirty="0">
                <a:solidFill>
                  <a:schemeClr val="bg1"/>
                </a:solidFill>
              </a:rPr>
              <a:t>0</a:t>
            </a:r>
            <a:endParaRPr dirty="0">
              <a:solidFill>
                <a:schemeClr val="bg1"/>
              </a:solidFill>
            </a:endParaRPr>
          </a:p>
        </p:txBody>
      </p:sp>
      <p:sp>
        <p:nvSpPr>
          <p:cNvPr id="41" name="Google Shape;767;p24">
            <a:extLst>
              <a:ext uri="{FF2B5EF4-FFF2-40B4-BE49-F238E27FC236}">
                <a16:creationId xmlns:a16="http://schemas.microsoft.com/office/drawing/2014/main" id="{8973DF43-5AE0-4F71-9E36-93389F79303F}"/>
              </a:ext>
            </a:extLst>
          </p:cNvPr>
          <p:cNvSpPr/>
          <p:nvPr/>
        </p:nvSpPr>
        <p:spPr>
          <a:xfrm>
            <a:off x="4231978" y="2353955"/>
            <a:ext cx="615076" cy="355266"/>
          </a:xfrm>
          <a:prstGeom prst="rect">
            <a:avLst/>
          </a:prstGeom>
          <a:solidFill>
            <a:schemeClr val="accent4"/>
          </a:solidFill>
          <a:ln>
            <a:noFill/>
          </a:ln>
        </p:spPr>
        <p:txBody>
          <a:bodyPr spcFirstLastPara="1" wrap="square" lIns="91425" tIns="45700" rIns="91425" bIns="45700" anchor="ctr" anchorCtr="0">
            <a:noAutofit/>
          </a:bodyPr>
          <a:lstStyle/>
          <a:p>
            <a:pPr algn="ctr">
              <a:buSzPts val="1000"/>
            </a:pPr>
            <a:endParaRPr dirty="0">
              <a:solidFill>
                <a:schemeClr val="bg1"/>
              </a:solidFill>
            </a:endParaRPr>
          </a:p>
        </p:txBody>
      </p:sp>
      <p:sp>
        <p:nvSpPr>
          <p:cNvPr id="42" name="Google Shape;768;p24">
            <a:extLst>
              <a:ext uri="{FF2B5EF4-FFF2-40B4-BE49-F238E27FC236}">
                <a16:creationId xmlns:a16="http://schemas.microsoft.com/office/drawing/2014/main" id="{DEA1C4CF-7040-40D2-A17E-A2DB0681C67C}"/>
              </a:ext>
            </a:extLst>
          </p:cNvPr>
          <p:cNvSpPr/>
          <p:nvPr/>
        </p:nvSpPr>
        <p:spPr>
          <a:xfrm>
            <a:off x="4227886" y="2810282"/>
            <a:ext cx="615076" cy="355266"/>
          </a:xfrm>
          <a:prstGeom prst="rect">
            <a:avLst/>
          </a:prstGeom>
          <a:solidFill>
            <a:schemeClr val="accent3"/>
          </a:solidFill>
          <a:ln>
            <a:noFill/>
          </a:ln>
        </p:spPr>
        <p:txBody>
          <a:bodyPr spcFirstLastPara="1" wrap="square" lIns="91425" tIns="45700" rIns="91425" bIns="45700" anchor="ctr" anchorCtr="0">
            <a:noAutofit/>
          </a:bodyPr>
          <a:lstStyle/>
          <a:p>
            <a:pPr algn="ctr">
              <a:buSzPts val="1000"/>
            </a:pPr>
            <a:endParaRPr dirty="0">
              <a:solidFill>
                <a:schemeClr val="bg1"/>
              </a:solidFill>
            </a:endParaRPr>
          </a:p>
        </p:txBody>
      </p:sp>
      <p:sp>
        <p:nvSpPr>
          <p:cNvPr id="43" name="Google Shape;769;p24">
            <a:extLst>
              <a:ext uri="{FF2B5EF4-FFF2-40B4-BE49-F238E27FC236}">
                <a16:creationId xmlns:a16="http://schemas.microsoft.com/office/drawing/2014/main" id="{03FE7477-12D0-4211-AA38-D5590FE678B0}"/>
              </a:ext>
            </a:extLst>
          </p:cNvPr>
          <p:cNvSpPr/>
          <p:nvPr/>
        </p:nvSpPr>
        <p:spPr>
          <a:xfrm>
            <a:off x="4246378" y="3278412"/>
            <a:ext cx="615076" cy="355266"/>
          </a:xfrm>
          <a:prstGeom prst="rect">
            <a:avLst/>
          </a:prstGeom>
          <a:solidFill>
            <a:schemeClr val="accent2"/>
          </a:solidFill>
          <a:ln>
            <a:noFill/>
          </a:ln>
        </p:spPr>
        <p:txBody>
          <a:bodyPr spcFirstLastPara="1" wrap="square" lIns="91425" tIns="45700" rIns="91425" bIns="45700" anchor="ctr" anchorCtr="0">
            <a:noAutofit/>
          </a:bodyPr>
          <a:lstStyle/>
          <a:p>
            <a:pPr algn="ctr">
              <a:buSzPts val="1000"/>
            </a:pPr>
            <a:endParaRPr dirty="0">
              <a:solidFill>
                <a:schemeClr val="bg1"/>
              </a:solidFill>
            </a:endParaRPr>
          </a:p>
        </p:txBody>
      </p:sp>
      <p:sp>
        <p:nvSpPr>
          <p:cNvPr id="44" name="Google Shape;770;p24">
            <a:extLst>
              <a:ext uri="{FF2B5EF4-FFF2-40B4-BE49-F238E27FC236}">
                <a16:creationId xmlns:a16="http://schemas.microsoft.com/office/drawing/2014/main" id="{1D8F37E0-536E-488F-B7AC-DCDC02391490}"/>
              </a:ext>
            </a:extLst>
          </p:cNvPr>
          <p:cNvSpPr/>
          <p:nvPr/>
        </p:nvSpPr>
        <p:spPr>
          <a:xfrm>
            <a:off x="4246378" y="3734739"/>
            <a:ext cx="615076" cy="355266"/>
          </a:xfrm>
          <a:prstGeom prst="rect">
            <a:avLst/>
          </a:prstGeom>
          <a:solidFill>
            <a:schemeClr val="accent5"/>
          </a:solidFill>
          <a:ln>
            <a:noFill/>
          </a:ln>
        </p:spPr>
        <p:txBody>
          <a:bodyPr spcFirstLastPara="1" wrap="square" lIns="91425" tIns="45700" rIns="91425" bIns="45700" anchor="t" anchorCtr="0">
            <a:noAutofit/>
          </a:bodyPr>
          <a:lstStyle/>
          <a:p>
            <a:pPr algn="ctr">
              <a:buSzPts val="1000"/>
            </a:pPr>
            <a:endParaRPr dirty="0">
              <a:solidFill>
                <a:schemeClr val="bg1"/>
              </a:solidFill>
            </a:endParaRPr>
          </a:p>
        </p:txBody>
      </p:sp>
      <p:sp>
        <p:nvSpPr>
          <p:cNvPr id="45" name="Google Shape;767;p24">
            <a:extLst>
              <a:ext uri="{FF2B5EF4-FFF2-40B4-BE49-F238E27FC236}">
                <a16:creationId xmlns:a16="http://schemas.microsoft.com/office/drawing/2014/main" id="{004EF760-89EE-462C-8AB5-1B7007B4BE19}"/>
              </a:ext>
            </a:extLst>
          </p:cNvPr>
          <p:cNvSpPr/>
          <p:nvPr/>
        </p:nvSpPr>
        <p:spPr>
          <a:xfrm>
            <a:off x="5247697" y="2353955"/>
            <a:ext cx="615076" cy="355266"/>
          </a:xfrm>
          <a:prstGeom prst="rect">
            <a:avLst/>
          </a:prstGeom>
          <a:solidFill>
            <a:schemeClr val="accent4"/>
          </a:solidFill>
          <a:ln>
            <a:noFill/>
          </a:ln>
        </p:spPr>
        <p:txBody>
          <a:bodyPr spcFirstLastPara="1" wrap="square" lIns="91425" tIns="45700" rIns="91425" bIns="45700" anchor="ctr" anchorCtr="0">
            <a:noAutofit/>
          </a:bodyPr>
          <a:lstStyle/>
          <a:p>
            <a:pPr algn="ctr">
              <a:buSzPts val="1000"/>
            </a:pPr>
            <a:endParaRPr dirty="0">
              <a:solidFill>
                <a:schemeClr val="bg1"/>
              </a:solidFill>
            </a:endParaRPr>
          </a:p>
        </p:txBody>
      </p:sp>
      <p:sp>
        <p:nvSpPr>
          <p:cNvPr id="46" name="Google Shape;768;p24">
            <a:extLst>
              <a:ext uri="{FF2B5EF4-FFF2-40B4-BE49-F238E27FC236}">
                <a16:creationId xmlns:a16="http://schemas.microsoft.com/office/drawing/2014/main" id="{FB7F1260-03C2-4FC4-9BC2-8DD7F0F4A39A}"/>
              </a:ext>
            </a:extLst>
          </p:cNvPr>
          <p:cNvSpPr/>
          <p:nvPr/>
        </p:nvSpPr>
        <p:spPr>
          <a:xfrm>
            <a:off x="5243605" y="2810282"/>
            <a:ext cx="615076" cy="355266"/>
          </a:xfrm>
          <a:prstGeom prst="rect">
            <a:avLst/>
          </a:prstGeom>
          <a:solidFill>
            <a:schemeClr val="accent3"/>
          </a:solidFill>
          <a:ln>
            <a:noFill/>
          </a:ln>
        </p:spPr>
        <p:txBody>
          <a:bodyPr spcFirstLastPara="1" wrap="square" lIns="91425" tIns="45700" rIns="91425" bIns="45700" anchor="ctr" anchorCtr="0">
            <a:noAutofit/>
          </a:bodyPr>
          <a:lstStyle/>
          <a:p>
            <a:pPr algn="ctr">
              <a:buSzPts val="1000"/>
            </a:pPr>
            <a:endParaRPr dirty="0">
              <a:solidFill>
                <a:schemeClr val="bg1"/>
              </a:solidFill>
            </a:endParaRPr>
          </a:p>
        </p:txBody>
      </p:sp>
      <p:sp>
        <p:nvSpPr>
          <p:cNvPr id="47" name="Google Shape;769;p24">
            <a:extLst>
              <a:ext uri="{FF2B5EF4-FFF2-40B4-BE49-F238E27FC236}">
                <a16:creationId xmlns:a16="http://schemas.microsoft.com/office/drawing/2014/main" id="{A5EA940E-4347-4B99-9A8C-87FA80EF39D4}"/>
              </a:ext>
            </a:extLst>
          </p:cNvPr>
          <p:cNvSpPr/>
          <p:nvPr/>
        </p:nvSpPr>
        <p:spPr>
          <a:xfrm>
            <a:off x="5262097" y="3278412"/>
            <a:ext cx="615076" cy="355266"/>
          </a:xfrm>
          <a:prstGeom prst="rect">
            <a:avLst/>
          </a:prstGeom>
          <a:solidFill>
            <a:schemeClr val="accent2"/>
          </a:solidFill>
          <a:ln>
            <a:noFill/>
          </a:ln>
        </p:spPr>
        <p:txBody>
          <a:bodyPr spcFirstLastPara="1" wrap="square" lIns="91425" tIns="45700" rIns="91425" bIns="45700" anchor="ctr" anchorCtr="0">
            <a:noAutofit/>
          </a:bodyPr>
          <a:lstStyle/>
          <a:p>
            <a:pPr algn="ctr">
              <a:buSzPts val="1000"/>
            </a:pPr>
            <a:endParaRPr dirty="0">
              <a:solidFill>
                <a:schemeClr val="bg1"/>
              </a:solidFill>
            </a:endParaRPr>
          </a:p>
        </p:txBody>
      </p:sp>
      <p:sp>
        <p:nvSpPr>
          <p:cNvPr id="48" name="Google Shape;770;p24">
            <a:extLst>
              <a:ext uri="{FF2B5EF4-FFF2-40B4-BE49-F238E27FC236}">
                <a16:creationId xmlns:a16="http://schemas.microsoft.com/office/drawing/2014/main" id="{82A9DC07-10DD-4C96-8D08-17B3D0BE2EB2}"/>
              </a:ext>
            </a:extLst>
          </p:cNvPr>
          <p:cNvSpPr/>
          <p:nvPr/>
        </p:nvSpPr>
        <p:spPr>
          <a:xfrm>
            <a:off x="5262097" y="3734739"/>
            <a:ext cx="615076" cy="355266"/>
          </a:xfrm>
          <a:prstGeom prst="rect">
            <a:avLst/>
          </a:prstGeom>
          <a:solidFill>
            <a:schemeClr val="accent5"/>
          </a:solidFill>
          <a:ln>
            <a:noFill/>
          </a:ln>
        </p:spPr>
        <p:txBody>
          <a:bodyPr spcFirstLastPara="1" wrap="square" lIns="91425" tIns="45700" rIns="91425" bIns="45700" anchor="t" anchorCtr="0">
            <a:noAutofit/>
          </a:bodyPr>
          <a:lstStyle/>
          <a:p>
            <a:pPr algn="ctr">
              <a:buSzPts val="1000"/>
            </a:pPr>
            <a:endParaRPr dirty="0">
              <a:solidFill>
                <a:schemeClr val="bg1"/>
              </a:solidFill>
            </a:endParaRPr>
          </a:p>
        </p:txBody>
      </p:sp>
      <p:sp>
        <p:nvSpPr>
          <p:cNvPr id="49" name="Google Shape;767;p24">
            <a:extLst>
              <a:ext uri="{FF2B5EF4-FFF2-40B4-BE49-F238E27FC236}">
                <a16:creationId xmlns:a16="http://schemas.microsoft.com/office/drawing/2014/main" id="{7F58F41B-59A1-4D9E-9F11-F5DCA6E4D568}"/>
              </a:ext>
            </a:extLst>
          </p:cNvPr>
          <p:cNvSpPr/>
          <p:nvPr/>
        </p:nvSpPr>
        <p:spPr>
          <a:xfrm>
            <a:off x="6276681" y="2353955"/>
            <a:ext cx="615076" cy="355266"/>
          </a:xfrm>
          <a:prstGeom prst="rect">
            <a:avLst/>
          </a:prstGeom>
          <a:solidFill>
            <a:schemeClr val="accent4"/>
          </a:solidFill>
          <a:ln>
            <a:noFill/>
          </a:ln>
        </p:spPr>
        <p:txBody>
          <a:bodyPr spcFirstLastPara="1" wrap="square" lIns="91425" tIns="45700" rIns="91425" bIns="45700" anchor="ctr" anchorCtr="0">
            <a:noAutofit/>
          </a:bodyPr>
          <a:lstStyle/>
          <a:p>
            <a:pPr algn="ctr">
              <a:buSzPts val="1000"/>
            </a:pPr>
            <a:r>
              <a:rPr lang="en-US" dirty="0">
                <a:solidFill>
                  <a:schemeClr val="bg1"/>
                </a:solidFill>
              </a:rPr>
              <a:t>0</a:t>
            </a:r>
            <a:endParaRPr dirty="0">
              <a:solidFill>
                <a:schemeClr val="bg1"/>
              </a:solidFill>
            </a:endParaRPr>
          </a:p>
        </p:txBody>
      </p:sp>
      <p:sp>
        <p:nvSpPr>
          <p:cNvPr id="50" name="Google Shape;768;p24">
            <a:extLst>
              <a:ext uri="{FF2B5EF4-FFF2-40B4-BE49-F238E27FC236}">
                <a16:creationId xmlns:a16="http://schemas.microsoft.com/office/drawing/2014/main" id="{41BACF10-7324-41C8-A46D-2C9EA1BB5E0D}"/>
              </a:ext>
            </a:extLst>
          </p:cNvPr>
          <p:cNvSpPr/>
          <p:nvPr/>
        </p:nvSpPr>
        <p:spPr>
          <a:xfrm>
            <a:off x="6272589" y="2810282"/>
            <a:ext cx="615076" cy="355266"/>
          </a:xfrm>
          <a:prstGeom prst="rect">
            <a:avLst/>
          </a:prstGeom>
          <a:solidFill>
            <a:schemeClr val="accent3"/>
          </a:solidFill>
          <a:ln>
            <a:noFill/>
          </a:ln>
        </p:spPr>
        <p:txBody>
          <a:bodyPr spcFirstLastPara="1" wrap="square" lIns="91425" tIns="45700" rIns="91425" bIns="45700" anchor="ctr" anchorCtr="0">
            <a:noAutofit/>
          </a:bodyPr>
          <a:lstStyle/>
          <a:p>
            <a:pPr algn="ctr">
              <a:buSzPts val="1000"/>
            </a:pPr>
            <a:r>
              <a:rPr lang="en-US" dirty="0">
                <a:solidFill>
                  <a:schemeClr val="bg1"/>
                </a:solidFill>
              </a:rPr>
              <a:t>0</a:t>
            </a:r>
            <a:endParaRPr dirty="0">
              <a:solidFill>
                <a:schemeClr val="bg1"/>
              </a:solidFill>
            </a:endParaRPr>
          </a:p>
        </p:txBody>
      </p:sp>
      <p:sp>
        <p:nvSpPr>
          <p:cNvPr id="51" name="Google Shape;769;p24">
            <a:extLst>
              <a:ext uri="{FF2B5EF4-FFF2-40B4-BE49-F238E27FC236}">
                <a16:creationId xmlns:a16="http://schemas.microsoft.com/office/drawing/2014/main" id="{1B7C47A8-8381-4483-B939-4F3D24512C54}"/>
              </a:ext>
            </a:extLst>
          </p:cNvPr>
          <p:cNvSpPr/>
          <p:nvPr/>
        </p:nvSpPr>
        <p:spPr>
          <a:xfrm>
            <a:off x="6291081" y="3278412"/>
            <a:ext cx="615076" cy="355266"/>
          </a:xfrm>
          <a:prstGeom prst="rect">
            <a:avLst/>
          </a:prstGeom>
          <a:solidFill>
            <a:schemeClr val="accent2"/>
          </a:solidFill>
          <a:ln>
            <a:noFill/>
          </a:ln>
        </p:spPr>
        <p:txBody>
          <a:bodyPr spcFirstLastPara="1" wrap="square" lIns="91425" tIns="45700" rIns="91425" bIns="45700" anchor="ctr" anchorCtr="0">
            <a:noAutofit/>
          </a:bodyPr>
          <a:lstStyle/>
          <a:p>
            <a:pPr algn="ctr">
              <a:buSzPts val="1000"/>
            </a:pPr>
            <a:r>
              <a:rPr lang="en-US" dirty="0">
                <a:solidFill>
                  <a:schemeClr val="bg1"/>
                </a:solidFill>
              </a:rPr>
              <a:t>2</a:t>
            </a:r>
            <a:endParaRPr dirty="0">
              <a:solidFill>
                <a:schemeClr val="bg1"/>
              </a:solidFill>
            </a:endParaRPr>
          </a:p>
        </p:txBody>
      </p:sp>
      <p:sp>
        <p:nvSpPr>
          <p:cNvPr id="52" name="Google Shape;770;p24">
            <a:extLst>
              <a:ext uri="{FF2B5EF4-FFF2-40B4-BE49-F238E27FC236}">
                <a16:creationId xmlns:a16="http://schemas.microsoft.com/office/drawing/2014/main" id="{8DFDE89B-948C-4369-A0DC-C3D6F32B424D}"/>
              </a:ext>
            </a:extLst>
          </p:cNvPr>
          <p:cNvSpPr/>
          <p:nvPr/>
        </p:nvSpPr>
        <p:spPr>
          <a:xfrm>
            <a:off x="6291081" y="3734739"/>
            <a:ext cx="615076" cy="355266"/>
          </a:xfrm>
          <a:prstGeom prst="rect">
            <a:avLst/>
          </a:prstGeom>
          <a:solidFill>
            <a:schemeClr val="accent5"/>
          </a:solidFill>
          <a:ln>
            <a:noFill/>
          </a:ln>
        </p:spPr>
        <p:txBody>
          <a:bodyPr spcFirstLastPara="1" wrap="square" lIns="91425" tIns="45700" rIns="91425" bIns="45700" anchor="t" anchorCtr="0">
            <a:noAutofit/>
          </a:bodyPr>
          <a:lstStyle/>
          <a:p>
            <a:pPr algn="ctr">
              <a:buSzPts val="1000"/>
            </a:pPr>
            <a:r>
              <a:rPr lang="en-US" dirty="0">
                <a:solidFill>
                  <a:schemeClr val="bg1"/>
                </a:solidFill>
              </a:rPr>
              <a:t>6.5</a:t>
            </a:r>
            <a:endParaRPr dirty="0">
              <a:solidFill>
                <a:schemeClr val="bg1"/>
              </a:solidFill>
            </a:endParaRPr>
          </a:p>
        </p:txBody>
      </p:sp>
      <p:sp>
        <p:nvSpPr>
          <p:cNvPr id="53" name="Google Shape;767;p24">
            <a:extLst>
              <a:ext uri="{FF2B5EF4-FFF2-40B4-BE49-F238E27FC236}">
                <a16:creationId xmlns:a16="http://schemas.microsoft.com/office/drawing/2014/main" id="{4E733CF5-371F-45B9-9786-BB96E14E39B4}"/>
              </a:ext>
            </a:extLst>
          </p:cNvPr>
          <p:cNvSpPr/>
          <p:nvPr/>
        </p:nvSpPr>
        <p:spPr>
          <a:xfrm>
            <a:off x="7335822" y="2353955"/>
            <a:ext cx="615076" cy="355266"/>
          </a:xfrm>
          <a:prstGeom prst="rect">
            <a:avLst/>
          </a:prstGeom>
          <a:solidFill>
            <a:schemeClr val="accent4"/>
          </a:solidFill>
          <a:ln>
            <a:noFill/>
          </a:ln>
        </p:spPr>
        <p:txBody>
          <a:bodyPr spcFirstLastPara="1" wrap="square" lIns="91425" tIns="45700" rIns="91425" bIns="45700" anchor="ctr" anchorCtr="0">
            <a:noAutofit/>
          </a:bodyPr>
          <a:lstStyle/>
          <a:p>
            <a:pPr algn="ctr">
              <a:buSzPts val="1000"/>
            </a:pPr>
            <a:r>
              <a:rPr lang="en-US" dirty="0">
                <a:solidFill>
                  <a:schemeClr val="bg1"/>
                </a:solidFill>
              </a:rPr>
              <a:t>15</a:t>
            </a:r>
            <a:endParaRPr dirty="0">
              <a:solidFill>
                <a:schemeClr val="bg1"/>
              </a:solidFill>
            </a:endParaRPr>
          </a:p>
        </p:txBody>
      </p:sp>
      <p:sp>
        <p:nvSpPr>
          <p:cNvPr id="54" name="Google Shape;768;p24">
            <a:extLst>
              <a:ext uri="{FF2B5EF4-FFF2-40B4-BE49-F238E27FC236}">
                <a16:creationId xmlns:a16="http://schemas.microsoft.com/office/drawing/2014/main" id="{37E6E8EA-A603-404C-9290-92C75EE49ED9}"/>
              </a:ext>
            </a:extLst>
          </p:cNvPr>
          <p:cNvSpPr/>
          <p:nvPr/>
        </p:nvSpPr>
        <p:spPr>
          <a:xfrm>
            <a:off x="7331730" y="2810282"/>
            <a:ext cx="615076" cy="355266"/>
          </a:xfrm>
          <a:prstGeom prst="rect">
            <a:avLst/>
          </a:prstGeom>
          <a:solidFill>
            <a:schemeClr val="accent3"/>
          </a:solidFill>
          <a:ln>
            <a:noFill/>
          </a:ln>
        </p:spPr>
        <p:txBody>
          <a:bodyPr spcFirstLastPara="1" wrap="square" lIns="91425" tIns="45700" rIns="91425" bIns="45700" anchor="ctr" anchorCtr="0">
            <a:noAutofit/>
          </a:bodyPr>
          <a:lstStyle/>
          <a:p>
            <a:pPr algn="ctr">
              <a:buSzPts val="1000"/>
            </a:pPr>
            <a:r>
              <a:rPr lang="en-US" dirty="0">
                <a:solidFill>
                  <a:schemeClr val="bg1"/>
                </a:solidFill>
              </a:rPr>
              <a:t>5</a:t>
            </a:r>
            <a:endParaRPr dirty="0">
              <a:solidFill>
                <a:schemeClr val="bg1"/>
              </a:solidFill>
            </a:endParaRPr>
          </a:p>
        </p:txBody>
      </p:sp>
      <p:sp>
        <p:nvSpPr>
          <p:cNvPr id="55" name="Google Shape;769;p24">
            <a:extLst>
              <a:ext uri="{FF2B5EF4-FFF2-40B4-BE49-F238E27FC236}">
                <a16:creationId xmlns:a16="http://schemas.microsoft.com/office/drawing/2014/main" id="{750B581A-6B39-466B-BB45-2169E633378A}"/>
              </a:ext>
            </a:extLst>
          </p:cNvPr>
          <p:cNvSpPr/>
          <p:nvPr/>
        </p:nvSpPr>
        <p:spPr>
          <a:xfrm>
            <a:off x="7350222" y="3278412"/>
            <a:ext cx="615076" cy="355266"/>
          </a:xfrm>
          <a:prstGeom prst="rect">
            <a:avLst/>
          </a:prstGeom>
          <a:solidFill>
            <a:schemeClr val="accent2"/>
          </a:solidFill>
          <a:ln>
            <a:noFill/>
          </a:ln>
        </p:spPr>
        <p:txBody>
          <a:bodyPr spcFirstLastPara="1" wrap="square" lIns="91425" tIns="45700" rIns="91425" bIns="45700" anchor="ctr" anchorCtr="0">
            <a:noAutofit/>
          </a:bodyPr>
          <a:lstStyle/>
          <a:p>
            <a:pPr algn="ctr">
              <a:buSzPts val="1000"/>
            </a:pPr>
            <a:r>
              <a:rPr lang="en-US" dirty="0">
                <a:solidFill>
                  <a:schemeClr val="bg1"/>
                </a:solidFill>
              </a:rPr>
              <a:t>2</a:t>
            </a:r>
            <a:endParaRPr dirty="0">
              <a:solidFill>
                <a:schemeClr val="bg1"/>
              </a:solidFill>
            </a:endParaRPr>
          </a:p>
        </p:txBody>
      </p:sp>
      <p:sp>
        <p:nvSpPr>
          <p:cNvPr id="56" name="Google Shape;770;p24">
            <a:extLst>
              <a:ext uri="{FF2B5EF4-FFF2-40B4-BE49-F238E27FC236}">
                <a16:creationId xmlns:a16="http://schemas.microsoft.com/office/drawing/2014/main" id="{42C70E5A-E688-4EF2-A715-AE5824FD7899}"/>
              </a:ext>
            </a:extLst>
          </p:cNvPr>
          <p:cNvSpPr/>
          <p:nvPr/>
        </p:nvSpPr>
        <p:spPr>
          <a:xfrm>
            <a:off x="7350222" y="3734739"/>
            <a:ext cx="615076" cy="355266"/>
          </a:xfrm>
          <a:prstGeom prst="rect">
            <a:avLst/>
          </a:prstGeom>
          <a:solidFill>
            <a:schemeClr val="accent5"/>
          </a:solidFill>
          <a:ln>
            <a:noFill/>
          </a:ln>
        </p:spPr>
        <p:txBody>
          <a:bodyPr spcFirstLastPara="1" wrap="square" lIns="91425" tIns="45700" rIns="91425" bIns="45700" anchor="t" anchorCtr="0">
            <a:noAutofit/>
          </a:bodyPr>
          <a:lstStyle/>
          <a:p>
            <a:pPr algn="ctr">
              <a:buSzPts val="1000"/>
            </a:pPr>
            <a:r>
              <a:rPr lang="en-US" dirty="0">
                <a:solidFill>
                  <a:schemeClr val="bg1"/>
                </a:solidFill>
              </a:rPr>
              <a:t>0</a:t>
            </a:r>
            <a:endParaRPr dirty="0">
              <a:solidFill>
                <a:schemeClr val="bg1"/>
              </a:solidFill>
            </a:endParaRPr>
          </a:p>
        </p:txBody>
      </p:sp>
      <p:sp>
        <p:nvSpPr>
          <p:cNvPr id="2" name="TextBox 1">
            <a:extLst>
              <a:ext uri="{FF2B5EF4-FFF2-40B4-BE49-F238E27FC236}">
                <a16:creationId xmlns:a16="http://schemas.microsoft.com/office/drawing/2014/main" id="{E07BDC54-D5BE-3748-9430-64F15A930488}"/>
              </a:ext>
            </a:extLst>
          </p:cNvPr>
          <p:cNvSpPr txBox="1"/>
          <p:nvPr/>
        </p:nvSpPr>
        <p:spPr>
          <a:xfrm>
            <a:off x="8103455" y="2353955"/>
            <a:ext cx="606846" cy="307777"/>
          </a:xfrm>
          <a:prstGeom prst="rect">
            <a:avLst/>
          </a:prstGeom>
          <a:noFill/>
        </p:spPr>
        <p:txBody>
          <a:bodyPr wrap="square" rtlCol="0">
            <a:spAutoFit/>
          </a:bodyPr>
          <a:lstStyle/>
          <a:p>
            <a:r>
              <a:rPr lang="en-US" dirty="0"/>
              <a:t>21</a:t>
            </a:r>
          </a:p>
        </p:txBody>
      </p:sp>
      <p:sp>
        <p:nvSpPr>
          <p:cNvPr id="57" name="TextBox 56">
            <a:extLst>
              <a:ext uri="{FF2B5EF4-FFF2-40B4-BE49-F238E27FC236}">
                <a16:creationId xmlns:a16="http://schemas.microsoft.com/office/drawing/2014/main" id="{ED32F60E-7DF2-A94D-B1EF-DCB4B2337023}"/>
              </a:ext>
            </a:extLst>
          </p:cNvPr>
          <p:cNvSpPr txBox="1"/>
          <p:nvPr/>
        </p:nvSpPr>
        <p:spPr>
          <a:xfrm>
            <a:off x="8103455" y="2834026"/>
            <a:ext cx="606846" cy="307777"/>
          </a:xfrm>
          <a:prstGeom prst="rect">
            <a:avLst/>
          </a:prstGeom>
          <a:noFill/>
        </p:spPr>
        <p:txBody>
          <a:bodyPr wrap="square" rtlCol="0">
            <a:spAutoFit/>
          </a:bodyPr>
          <a:lstStyle/>
          <a:p>
            <a:r>
              <a:rPr lang="en-US" dirty="0"/>
              <a:t>12</a:t>
            </a:r>
          </a:p>
        </p:txBody>
      </p:sp>
      <p:sp>
        <p:nvSpPr>
          <p:cNvPr id="58" name="TextBox 57">
            <a:extLst>
              <a:ext uri="{FF2B5EF4-FFF2-40B4-BE49-F238E27FC236}">
                <a16:creationId xmlns:a16="http://schemas.microsoft.com/office/drawing/2014/main" id="{A0781184-DAB4-0C4C-A22F-E1AEDB6B3DA5}"/>
              </a:ext>
            </a:extLst>
          </p:cNvPr>
          <p:cNvSpPr txBox="1"/>
          <p:nvPr/>
        </p:nvSpPr>
        <p:spPr>
          <a:xfrm>
            <a:off x="8124485" y="3278412"/>
            <a:ext cx="606846" cy="307777"/>
          </a:xfrm>
          <a:prstGeom prst="rect">
            <a:avLst/>
          </a:prstGeom>
          <a:noFill/>
        </p:spPr>
        <p:txBody>
          <a:bodyPr wrap="square" rtlCol="0">
            <a:spAutoFit/>
          </a:bodyPr>
          <a:lstStyle/>
          <a:p>
            <a:r>
              <a:rPr lang="en-US" dirty="0"/>
              <a:t>19</a:t>
            </a:r>
          </a:p>
        </p:txBody>
      </p:sp>
      <p:sp>
        <p:nvSpPr>
          <p:cNvPr id="59" name="TextBox 58">
            <a:extLst>
              <a:ext uri="{FF2B5EF4-FFF2-40B4-BE49-F238E27FC236}">
                <a16:creationId xmlns:a16="http://schemas.microsoft.com/office/drawing/2014/main" id="{02A9A791-7089-6440-8104-0FB8C699C609}"/>
              </a:ext>
            </a:extLst>
          </p:cNvPr>
          <p:cNvSpPr txBox="1"/>
          <p:nvPr/>
        </p:nvSpPr>
        <p:spPr>
          <a:xfrm>
            <a:off x="8145515" y="3722798"/>
            <a:ext cx="606846" cy="307777"/>
          </a:xfrm>
          <a:prstGeom prst="rect">
            <a:avLst/>
          </a:prstGeom>
          <a:noFill/>
        </p:spPr>
        <p:txBody>
          <a:bodyPr wrap="square" rtlCol="0">
            <a:spAutoFit/>
          </a:bodyPr>
          <a:lstStyle/>
          <a:p>
            <a:r>
              <a:rPr lang="en-US" dirty="0"/>
              <a:t>8.5</a:t>
            </a:r>
          </a:p>
        </p:txBody>
      </p:sp>
      <p:sp>
        <p:nvSpPr>
          <p:cNvPr id="60" name="TextBox 59">
            <a:extLst>
              <a:ext uri="{FF2B5EF4-FFF2-40B4-BE49-F238E27FC236}">
                <a16:creationId xmlns:a16="http://schemas.microsoft.com/office/drawing/2014/main" id="{CCB93DD2-6142-0F40-8448-32AED2179AE1}"/>
              </a:ext>
            </a:extLst>
          </p:cNvPr>
          <p:cNvSpPr txBox="1"/>
          <p:nvPr/>
        </p:nvSpPr>
        <p:spPr>
          <a:xfrm>
            <a:off x="8155227" y="4190510"/>
            <a:ext cx="606846" cy="307777"/>
          </a:xfrm>
          <a:prstGeom prst="rect">
            <a:avLst/>
          </a:prstGeom>
          <a:noFill/>
        </p:spPr>
        <p:txBody>
          <a:bodyPr wrap="square" rtlCol="0">
            <a:spAutoFit/>
          </a:bodyPr>
          <a:lstStyle/>
          <a:p>
            <a:r>
              <a:rPr lang="en-US" b="1" dirty="0"/>
              <a:t>60.5</a:t>
            </a:r>
          </a:p>
        </p:txBody>
      </p:sp>
      <p:sp>
        <p:nvSpPr>
          <p:cNvPr id="61" name="TextBox 60">
            <a:extLst>
              <a:ext uri="{FF2B5EF4-FFF2-40B4-BE49-F238E27FC236}">
                <a16:creationId xmlns:a16="http://schemas.microsoft.com/office/drawing/2014/main" id="{610DA277-EC71-8146-99A5-FD4E58844223}"/>
              </a:ext>
            </a:extLst>
          </p:cNvPr>
          <p:cNvSpPr txBox="1"/>
          <p:nvPr/>
        </p:nvSpPr>
        <p:spPr>
          <a:xfrm>
            <a:off x="7519817" y="4156424"/>
            <a:ext cx="606846" cy="307777"/>
          </a:xfrm>
          <a:prstGeom prst="rect">
            <a:avLst/>
          </a:prstGeom>
          <a:noFill/>
        </p:spPr>
        <p:txBody>
          <a:bodyPr wrap="square" rtlCol="0">
            <a:spAutoFit/>
          </a:bodyPr>
          <a:lstStyle/>
          <a:p>
            <a:r>
              <a:rPr lang="en-US" dirty="0"/>
              <a:t>22</a:t>
            </a:r>
          </a:p>
        </p:txBody>
      </p:sp>
      <p:sp>
        <p:nvSpPr>
          <p:cNvPr id="62" name="TextBox 61">
            <a:extLst>
              <a:ext uri="{FF2B5EF4-FFF2-40B4-BE49-F238E27FC236}">
                <a16:creationId xmlns:a16="http://schemas.microsoft.com/office/drawing/2014/main" id="{D3180903-9C1F-5944-B8FD-EAB72737FA42}"/>
              </a:ext>
            </a:extLst>
          </p:cNvPr>
          <p:cNvSpPr txBox="1"/>
          <p:nvPr/>
        </p:nvSpPr>
        <p:spPr>
          <a:xfrm>
            <a:off x="6431333" y="4135559"/>
            <a:ext cx="606846" cy="307777"/>
          </a:xfrm>
          <a:prstGeom prst="rect">
            <a:avLst/>
          </a:prstGeom>
          <a:noFill/>
        </p:spPr>
        <p:txBody>
          <a:bodyPr wrap="square" rtlCol="0">
            <a:spAutoFit/>
          </a:bodyPr>
          <a:lstStyle/>
          <a:p>
            <a:r>
              <a:rPr lang="en-US" dirty="0"/>
              <a:t>8.5</a:t>
            </a:r>
          </a:p>
        </p:txBody>
      </p:sp>
      <p:sp>
        <p:nvSpPr>
          <p:cNvPr id="63" name="TextBox 62">
            <a:extLst>
              <a:ext uri="{FF2B5EF4-FFF2-40B4-BE49-F238E27FC236}">
                <a16:creationId xmlns:a16="http://schemas.microsoft.com/office/drawing/2014/main" id="{D060510C-2F4F-BC45-B356-FEB74B28BB46}"/>
              </a:ext>
            </a:extLst>
          </p:cNvPr>
          <p:cNvSpPr txBox="1"/>
          <p:nvPr/>
        </p:nvSpPr>
        <p:spPr>
          <a:xfrm>
            <a:off x="5342849" y="4114694"/>
            <a:ext cx="606846" cy="307777"/>
          </a:xfrm>
          <a:prstGeom prst="rect">
            <a:avLst/>
          </a:prstGeom>
          <a:noFill/>
        </p:spPr>
        <p:txBody>
          <a:bodyPr wrap="square" rtlCol="0">
            <a:spAutoFit/>
          </a:bodyPr>
          <a:lstStyle/>
          <a:p>
            <a:r>
              <a:rPr lang="en-US" dirty="0"/>
              <a:t>?</a:t>
            </a:r>
          </a:p>
        </p:txBody>
      </p:sp>
      <p:sp>
        <p:nvSpPr>
          <p:cNvPr id="64" name="TextBox 63">
            <a:extLst>
              <a:ext uri="{FF2B5EF4-FFF2-40B4-BE49-F238E27FC236}">
                <a16:creationId xmlns:a16="http://schemas.microsoft.com/office/drawing/2014/main" id="{3D3B3AF9-621B-DF4B-97CF-BD3169D3E9FD}"/>
              </a:ext>
            </a:extLst>
          </p:cNvPr>
          <p:cNvSpPr txBox="1"/>
          <p:nvPr/>
        </p:nvSpPr>
        <p:spPr>
          <a:xfrm>
            <a:off x="4254365" y="4093829"/>
            <a:ext cx="606846" cy="307777"/>
          </a:xfrm>
          <a:prstGeom prst="rect">
            <a:avLst/>
          </a:prstGeom>
          <a:noFill/>
        </p:spPr>
        <p:txBody>
          <a:bodyPr wrap="square" rtlCol="0">
            <a:spAutoFit/>
          </a:bodyPr>
          <a:lstStyle/>
          <a:p>
            <a:r>
              <a:rPr lang="en-US" dirty="0"/>
              <a:t>?</a:t>
            </a:r>
          </a:p>
        </p:txBody>
      </p:sp>
      <p:sp>
        <p:nvSpPr>
          <p:cNvPr id="65" name="TextBox 64">
            <a:extLst>
              <a:ext uri="{FF2B5EF4-FFF2-40B4-BE49-F238E27FC236}">
                <a16:creationId xmlns:a16="http://schemas.microsoft.com/office/drawing/2014/main" id="{0DB68626-F849-E745-9A1E-83FADB29B5B9}"/>
              </a:ext>
            </a:extLst>
          </p:cNvPr>
          <p:cNvSpPr txBox="1"/>
          <p:nvPr/>
        </p:nvSpPr>
        <p:spPr>
          <a:xfrm>
            <a:off x="3165881" y="4072964"/>
            <a:ext cx="606846" cy="307777"/>
          </a:xfrm>
          <a:prstGeom prst="rect">
            <a:avLst/>
          </a:prstGeom>
          <a:noFill/>
        </p:spPr>
        <p:txBody>
          <a:bodyPr wrap="square" rtlCol="0">
            <a:spAutoFit/>
          </a:bodyPr>
          <a:lstStyle/>
          <a:p>
            <a:pPr algn="ctr"/>
            <a:r>
              <a:rPr lang="en-US" dirty="0"/>
              <a:t>12</a:t>
            </a:r>
          </a:p>
        </p:txBody>
      </p:sp>
      <p:sp>
        <p:nvSpPr>
          <p:cNvPr id="66" name="TextBox 65">
            <a:extLst>
              <a:ext uri="{FF2B5EF4-FFF2-40B4-BE49-F238E27FC236}">
                <a16:creationId xmlns:a16="http://schemas.microsoft.com/office/drawing/2014/main" id="{544FF4F3-1677-2F43-BB9E-B41FE8AA49E4}"/>
              </a:ext>
            </a:extLst>
          </p:cNvPr>
          <p:cNvSpPr txBox="1"/>
          <p:nvPr/>
        </p:nvSpPr>
        <p:spPr>
          <a:xfrm>
            <a:off x="2100832" y="4090005"/>
            <a:ext cx="606846" cy="307777"/>
          </a:xfrm>
          <a:prstGeom prst="rect">
            <a:avLst/>
          </a:prstGeom>
          <a:noFill/>
        </p:spPr>
        <p:txBody>
          <a:bodyPr wrap="square" rtlCol="0">
            <a:spAutoFit/>
          </a:bodyPr>
          <a:lstStyle/>
          <a:p>
            <a:pPr algn="ctr"/>
            <a:r>
              <a:rPr lang="en-US" dirty="0"/>
              <a:t>14</a:t>
            </a:r>
          </a:p>
        </p:txBody>
      </p:sp>
      <p:sp>
        <p:nvSpPr>
          <p:cNvPr id="67" name="TextBox 66">
            <a:extLst>
              <a:ext uri="{FF2B5EF4-FFF2-40B4-BE49-F238E27FC236}">
                <a16:creationId xmlns:a16="http://schemas.microsoft.com/office/drawing/2014/main" id="{455D0374-8BA6-624A-B80D-12B58ADD3FF6}"/>
              </a:ext>
            </a:extLst>
          </p:cNvPr>
          <p:cNvSpPr txBox="1"/>
          <p:nvPr/>
        </p:nvSpPr>
        <p:spPr>
          <a:xfrm>
            <a:off x="1033385" y="4135558"/>
            <a:ext cx="606846" cy="307777"/>
          </a:xfrm>
          <a:prstGeom prst="rect">
            <a:avLst/>
          </a:prstGeom>
          <a:noFill/>
        </p:spPr>
        <p:txBody>
          <a:bodyPr wrap="square" rtlCol="0">
            <a:spAutoFit/>
          </a:bodyPr>
          <a:lstStyle/>
          <a:p>
            <a:pPr algn="ctr"/>
            <a:r>
              <a:rPr lang="en-US" dirty="0"/>
              <a:t>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25"/>
          <p:cNvSpPr txBox="1">
            <a:spLocks noGrp="1"/>
          </p:cNvSpPr>
          <p:nvPr>
            <p:ph type="title"/>
          </p:nvPr>
        </p:nvSpPr>
        <p:spPr>
          <a:xfrm>
            <a:off x="165656" y="9139"/>
            <a:ext cx="6174961" cy="43090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n-US" dirty="0"/>
              <a:t>CDPHP moves data in many directions</a:t>
            </a:r>
            <a:endParaRPr dirty="0"/>
          </a:p>
        </p:txBody>
      </p:sp>
      <p:sp>
        <p:nvSpPr>
          <p:cNvPr id="713" name="Google Shape;713;p25"/>
          <p:cNvSpPr/>
          <p:nvPr/>
        </p:nvSpPr>
        <p:spPr>
          <a:xfrm>
            <a:off x="223081" y="923857"/>
            <a:ext cx="7121747" cy="578687"/>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sz="10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714" name="Google Shape;714;p25"/>
          <p:cNvSpPr/>
          <p:nvPr/>
        </p:nvSpPr>
        <p:spPr>
          <a:xfrm>
            <a:off x="322333" y="1035425"/>
            <a:ext cx="906170" cy="35526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US" sz="1000" b="0" i="0" u="none" strike="noStrike" kern="0" cap="none" spc="0" normalizeH="0" baseline="0" noProof="0" dirty="0">
                <a:ln>
                  <a:noFill/>
                </a:ln>
                <a:solidFill>
                  <a:srgbClr val="FFFFFF"/>
                </a:solidFill>
                <a:effectLst/>
                <a:uLnTx/>
                <a:uFillTx/>
                <a:latin typeface="Arial"/>
                <a:cs typeface="Arial"/>
                <a:sym typeface="Arial"/>
              </a:rPr>
              <a:t>Tableau Dashboards</a:t>
            </a:r>
            <a:endParaRPr kumimoji="0" sz="10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15" name="Google Shape;715;p25"/>
          <p:cNvSpPr/>
          <p:nvPr/>
        </p:nvSpPr>
        <p:spPr>
          <a:xfrm>
            <a:off x="1308126" y="1026573"/>
            <a:ext cx="826157" cy="35526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US" sz="1000" b="0" i="0" u="none" strike="noStrike" kern="0" cap="none" spc="0" normalizeH="0" baseline="0" noProof="0" dirty="0">
                <a:ln>
                  <a:noFill/>
                </a:ln>
                <a:solidFill>
                  <a:srgbClr val="FFFFFF"/>
                </a:solidFill>
                <a:effectLst/>
                <a:uLnTx/>
                <a:uFillTx/>
                <a:latin typeface="Arial"/>
                <a:cs typeface="Arial"/>
                <a:sym typeface="Arial"/>
              </a:rPr>
              <a:t>Cognos Framework</a:t>
            </a:r>
            <a:endParaRPr kumimoji="0" sz="10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16" name="Google Shape;716;p25"/>
          <p:cNvSpPr/>
          <p:nvPr/>
        </p:nvSpPr>
        <p:spPr>
          <a:xfrm>
            <a:off x="2218391" y="1029622"/>
            <a:ext cx="1015187" cy="35526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US" sz="1000" b="0" i="0" u="none" strike="noStrike" kern="0" cap="none" spc="0" normalizeH="0" baseline="0" noProof="0" dirty="0" err="1">
                <a:ln>
                  <a:noFill/>
                </a:ln>
                <a:solidFill>
                  <a:srgbClr val="FFFFFF"/>
                </a:solidFill>
                <a:effectLst/>
                <a:uLnTx/>
                <a:uFillTx/>
                <a:latin typeface="Arial"/>
                <a:ea typeface="Arial"/>
                <a:cs typeface="Arial"/>
                <a:sym typeface="Arial"/>
              </a:rPr>
              <a:t>SageMaker</a:t>
            </a:r>
            <a:endParaRPr kumimoji="0" sz="10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17" name="Google Shape;717;p25"/>
          <p:cNvSpPr/>
          <p:nvPr/>
        </p:nvSpPr>
        <p:spPr>
          <a:xfrm>
            <a:off x="3344367" y="1023094"/>
            <a:ext cx="878673" cy="35526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US" sz="1000" b="0" i="0" u="none" strike="noStrike" kern="0" cap="none" spc="0" normalizeH="0" baseline="0" noProof="0" dirty="0">
                <a:ln>
                  <a:noFill/>
                </a:ln>
                <a:solidFill>
                  <a:srgbClr val="FFFFFF"/>
                </a:solidFill>
                <a:effectLst/>
                <a:uLnTx/>
                <a:uFillTx/>
                <a:latin typeface="Arial"/>
                <a:ea typeface="Arial"/>
                <a:cs typeface="Arial"/>
                <a:sym typeface="Arial"/>
              </a:rPr>
              <a:t>SAS</a:t>
            </a:r>
            <a:endParaRPr kumimoji="0" sz="10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718" name="Google Shape;718;p25"/>
          <p:cNvSpPr/>
          <p:nvPr/>
        </p:nvSpPr>
        <p:spPr>
          <a:xfrm>
            <a:off x="4347473" y="1023757"/>
            <a:ext cx="878673" cy="35526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US" sz="1000" b="0" i="0" u="none" strike="noStrike" kern="0" cap="none" spc="0" normalizeH="0" baseline="0" noProof="0" dirty="0">
                <a:ln>
                  <a:noFill/>
                </a:ln>
                <a:solidFill>
                  <a:srgbClr val="FFFFFF"/>
                </a:solidFill>
                <a:effectLst/>
                <a:uLnTx/>
                <a:uFillTx/>
                <a:latin typeface="Arial"/>
                <a:cs typeface="Arial"/>
                <a:sym typeface="Arial"/>
              </a:rPr>
              <a:t>Tableau CHI</a:t>
            </a:r>
            <a:endParaRPr kumimoji="0" sz="10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19" name="Google Shape;719;p25"/>
          <p:cNvSpPr/>
          <p:nvPr/>
        </p:nvSpPr>
        <p:spPr>
          <a:xfrm>
            <a:off x="5362140" y="1023088"/>
            <a:ext cx="878673" cy="35526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US" sz="1000" b="0" i="0" u="none" strike="noStrike" kern="0" cap="none" spc="0" normalizeH="0" baseline="0" noProof="0" dirty="0">
                <a:ln>
                  <a:noFill/>
                </a:ln>
                <a:solidFill>
                  <a:srgbClr val="FFFFFF"/>
                </a:solidFill>
                <a:effectLst/>
                <a:uLnTx/>
                <a:uFillTx/>
                <a:latin typeface="Arial"/>
                <a:cs typeface="Arial"/>
                <a:sym typeface="Arial"/>
              </a:rPr>
              <a:t>EMR</a:t>
            </a:r>
            <a:endParaRPr kumimoji="0" sz="10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20" name="Google Shape;720;p25"/>
          <p:cNvSpPr/>
          <p:nvPr/>
        </p:nvSpPr>
        <p:spPr>
          <a:xfrm>
            <a:off x="6366128" y="1023652"/>
            <a:ext cx="878673" cy="35526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US" sz="1000" b="0" i="0" u="none" strike="noStrike" kern="0" cap="none" spc="0" normalizeH="0" baseline="0" noProof="0" dirty="0">
                <a:ln>
                  <a:noFill/>
                </a:ln>
                <a:solidFill>
                  <a:srgbClr val="FFFFFF"/>
                </a:solidFill>
                <a:effectLst/>
                <a:uLnTx/>
                <a:uFillTx/>
                <a:latin typeface="Arial"/>
                <a:cs typeface="Arial"/>
                <a:sym typeface="Arial"/>
              </a:rPr>
              <a:t>Python</a:t>
            </a:r>
            <a:endParaRPr kumimoji="0" sz="10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22" name="Google Shape;722;p25"/>
          <p:cNvSpPr/>
          <p:nvPr/>
        </p:nvSpPr>
        <p:spPr>
          <a:xfrm>
            <a:off x="244663" y="1708299"/>
            <a:ext cx="7121747" cy="895076"/>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sz="10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723" name="Google Shape;723;p25"/>
          <p:cNvSpPr txBox="1"/>
          <p:nvPr/>
        </p:nvSpPr>
        <p:spPr>
          <a:xfrm rot="-5400000">
            <a:off x="-657996" y="2032746"/>
            <a:ext cx="1661822" cy="246181"/>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US" sz="1000" b="0" i="0" u="none" strike="noStrike" kern="0" cap="none" spc="0" normalizeH="0" baseline="0" noProof="0">
                <a:ln>
                  <a:noFill/>
                </a:ln>
                <a:solidFill>
                  <a:srgbClr val="000000"/>
                </a:solidFill>
                <a:effectLst/>
                <a:uLnTx/>
                <a:uFillTx/>
                <a:latin typeface="Arial"/>
                <a:ea typeface="Arial"/>
                <a:cs typeface="Arial"/>
                <a:sym typeface="Arial"/>
              </a:rPr>
              <a:t>DATABASES</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24" name="Google Shape;724;p25"/>
          <p:cNvSpPr/>
          <p:nvPr/>
        </p:nvSpPr>
        <p:spPr>
          <a:xfrm>
            <a:off x="2759266" y="1856453"/>
            <a:ext cx="1024564" cy="664222"/>
          </a:xfrm>
          <a:prstGeom prst="can">
            <a:avLst>
              <a:gd name="adj" fmla="val 25000"/>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US" sz="1000" b="0" i="0" u="none" strike="noStrike" kern="0" cap="none" spc="0" normalizeH="0" baseline="0" noProof="0" dirty="0">
                <a:ln>
                  <a:noFill/>
                </a:ln>
                <a:solidFill>
                  <a:srgbClr val="FFFFFF"/>
                </a:solidFill>
                <a:effectLst/>
                <a:uLnTx/>
                <a:uFillTx/>
                <a:latin typeface="Arial"/>
                <a:ea typeface="Arial"/>
                <a:cs typeface="Arial"/>
                <a:sym typeface="Arial"/>
              </a:rPr>
              <a:t>DSS (Data Science and Statistics)</a:t>
            </a:r>
            <a:endParaRPr kumimoji="0" lang="en-US" sz="10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25" name="Google Shape;725;p25"/>
          <p:cNvSpPr txBox="1"/>
          <p:nvPr/>
        </p:nvSpPr>
        <p:spPr>
          <a:xfrm rot="-5400000">
            <a:off x="-218821" y="1142700"/>
            <a:ext cx="683864" cy="246181"/>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US" sz="1000" b="0" i="0" u="none" strike="noStrike" kern="0" cap="none" spc="0" normalizeH="0" baseline="0" noProof="0">
                <a:ln>
                  <a:noFill/>
                </a:ln>
                <a:solidFill>
                  <a:srgbClr val="000000"/>
                </a:solidFill>
                <a:effectLst/>
                <a:uLnTx/>
                <a:uFillTx/>
                <a:latin typeface="Arial"/>
                <a:ea typeface="Arial"/>
                <a:cs typeface="Arial"/>
                <a:sym typeface="Arial"/>
              </a:rPr>
              <a:t>TOOLS</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26" name="Google Shape;726;p25"/>
          <p:cNvSpPr/>
          <p:nvPr/>
        </p:nvSpPr>
        <p:spPr>
          <a:xfrm>
            <a:off x="1561583" y="1852820"/>
            <a:ext cx="1024564" cy="664222"/>
          </a:xfrm>
          <a:prstGeom prst="can">
            <a:avLst>
              <a:gd name="adj" fmla="val 25000"/>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US" sz="1000" b="0" i="0" u="none" strike="noStrike" kern="0" cap="none" spc="0" normalizeH="0" baseline="0" noProof="0" dirty="0">
                <a:ln>
                  <a:noFill/>
                </a:ln>
                <a:solidFill>
                  <a:srgbClr val="FFFFFF"/>
                </a:solidFill>
                <a:effectLst/>
                <a:uLnTx/>
                <a:uFillTx/>
                <a:latin typeface="Arial"/>
                <a:cs typeface="Arial"/>
                <a:sym typeface="Arial"/>
              </a:rPr>
              <a:t>Analytics Data Warehouse</a:t>
            </a:r>
            <a:endParaRPr kumimoji="0" sz="10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27" name="Google Shape;727;p25"/>
          <p:cNvSpPr/>
          <p:nvPr/>
        </p:nvSpPr>
        <p:spPr>
          <a:xfrm>
            <a:off x="398156" y="1845524"/>
            <a:ext cx="1024564" cy="664222"/>
          </a:xfrm>
          <a:prstGeom prst="can">
            <a:avLst>
              <a:gd name="adj" fmla="val 25000"/>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US" sz="1000" b="0" i="0" u="none" strike="noStrike" kern="0" cap="none" spc="0" normalizeH="0" baseline="0" noProof="0" dirty="0">
                <a:ln>
                  <a:noFill/>
                </a:ln>
                <a:solidFill>
                  <a:srgbClr val="FFFFFF"/>
                </a:solidFill>
                <a:effectLst/>
                <a:uLnTx/>
                <a:uFillTx/>
                <a:latin typeface="Arial"/>
                <a:ea typeface="Arial"/>
                <a:cs typeface="Arial"/>
                <a:sym typeface="Arial"/>
              </a:rPr>
              <a:t>Enterprise Data Warehouse</a:t>
            </a:r>
            <a:endParaRPr kumimoji="0" sz="10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28" name="Google Shape;728;p25"/>
          <p:cNvSpPr/>
          <p:nvPr/>
        </p:nvSpPr>
        <p:spPr>
          <a:xfrm>
            <a:off x="3972102" y="1843826"/>
            <a:ext cx="1024564" cy="664222"/>
          </a:xfrm>
          <a:prstGeom prst="can">
            <a:avLst>
              <a:gd name="adj" fmla="val 25000"/>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US" sz="1000" b="0" i="0" u="none" strike="noStrike" kern="0" cap="none" spc="0" normalizeH="0" baseline="0" noProof="0" dirty="0">
                <a:ln>
                  <a:noFill/>
                </a:ln>
                <a:solidFill>
                  <a:srgbClr val="FFFFFF"/>
                </a:solidFill>
                <a:effectLst/>
                <a:uLnTx/>
                <a:uFillTx/>
                <a:latin typeface="Arial"/>
                <a:ea typeface="Arial"/>
                <a:cs typeface="Arial"/>
                <a:sym typeface="Arial"/>
              </a:rPr>
              <a:t>EXR (External Reporting)</a:t>
            </a:r>
            <a:endParaRPr kumimoji="0" lang="en-US" sz="10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30" name="Google Shape;730;p25"/>
          <p:cNvSpPr/>
          <p:nvPr/>
        </p:nvSpPr>
        <p:spPr>
          <a:xfrm>
            <a:off x="6294968" y="1841745"/>
            <a:ext cx="993250" cy="657132"/>
          </a:xfrm>
          <a:prstGeom prst="can">
            <a:avLst>
              <a:gd name="adj" fmla="val 25000"/>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US" sz="1000" b="0" i="0" u="none" strike="noStrike" kern="0" cap="none" spc="0" normalizeH="0" baseline="0" noProof="0" dirty="0">
                <a:ln>
                  <a:noFill/>
                </a:ln>
                <a:solidFill>
                  <a:srgbClr val="FFFFFF"/>
                </a:solidFill>
                <a:effectLst/>
                <a:uLnTx/>
                <a:uFillTx/>
                <a:latin typeface="Arial"/>
                <a:ea typeface="Arial"/>
                <a:cs typeface="Arial"/>
                <a:sym typeface="Arial"/>
              </a:rPr>
              <a:t>Redshift</a:t>
            </a:r>
            <a:endParaRPr kumimoji="0" sz="10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31" name="Google Shape;731;p25"/>
          <p:cNvSpPr/>
          <p:nvPr/>
        </p:nvSpPr>
        <p:spPr>
          <a:xfrm>
            <a:off x="244663" y="2797287"/>
            <a:ext cx="7146081" cy="895076"/>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sz="10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732" name="Google Shape;732;p25"/>
          <p:cNvSpPr txBox="1"/>
          <p:nvPr/>
        </p:nvSpPr>
        <p:spPr>
          <a:xfrm rot="-5400000">
            <a:off x="-647991" y="3082798"/>
            <a:ext cx="1661822" cy="246181"/>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US" sz="1000" b="0" i="0" u="none" strike="noStrike" kern="0" cap="none" spc="0" normalizeH="0" baseline="0" noProof="0">
                <a:ln>
                  <a:noFill/>
                </a:ln>
                <a:solidFill>
                  <a:srgbClr val="000000"/>
                </a:solidFill>
                <a:effectLst/>
                <a:uLnTx/>
                <a:uFillTx/>
                <a:latin typeface="Arial"/>
                <a:ea typeface="Arial"/>
                <a:cs typeface="Arial"/>
                <a:sym typeface="Arial"/>
              </a:rPr>
              <a:t>ETL </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33" name="Google Shape;733;p25"/>
          <p:cNvSpPr/>
          <p:nvPr/>
        </p:nvSpPr>
        <p:spPr>
          <a:xfrm>
            <a:off x="3221949" y="2943374"/>
            <a:ext cx="1047683" cy="52503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000" b="0" i="0" u="none" strike="noStrike" kern="0" cap="none" spc="0" normalizeH="0" baseline="0" noProof="0" dirty="0">
                <a:ln>
                  <a:noFill/>
                </a:ln>
                <a:solidFill>
                  <a:srgbClr val="FFFFFF"/>
                </a:solidFill>
                <a:effectLst/>
                <a:uLnTx/>
                <a:uFillTx/>
                <a:latin typeface="Arial"/>
                <a:ea typeface="Arial"/>
                <a:cs typeface="Arial"/>
                <a:sym typeface="Arial"/>
              </a:rPr>
              <a:t>Informatica PowerCenter</a:t>
            </a:r>
            <a:endParaRPr kumimoji="0" sz="10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34" name="Google Shape;734;p25"/>
          <p:cNvSpPr/>
          <p:nvPr/>
        </p:nvSpPr>
        <p:spPr>
          <a:xfrm>
            <a:off x="4472020" y="2943342"/>
            <a:ext cx="1047683" cy="52503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000" b="0" i="0" u="none" strike="noStrike" kern="0" cap="none" spc="0" normalizeH="0" baseline="0" noProof="0" dirty="0" err="1">
                <a:ln>
                  <a:noFill/>
                </a:ln>
                <a:solidFill>
                  <a:srgbClr val="FFFFFF"/>
                </a:solidFill>
                <a:effectLst/>
                <a:uLnTx/>
                <a:uFillTx/>
                <a:latin typeface="Arial"/>
                <a:cs typeface="Arial"/>
                <a:sym typeface="Arial"/>
              </a:rPr>
              <a:t>StreamSets</a:t>
            </a:r>
            <a:endParaRPr kumimoji="0" sz="10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35" name="Google Shape;735;p25"/>
          <p:cNvSpPr/>
          <p:nvPr/>
        </p:nvSpPr>
        <p:spPr>
          <a:xfrm>
            <a:off x="1973313" y="2943374"/>
            <a:ext cx="1047683" cy="52503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000" b="0" i="0" u="none" strike="noStrike" kern="0" cap="none" spc="0" normalizeH="0" baseline="0" noProof="0" dirty="0">
                <a:ln>
                  <a:noFill/>
                </a:ln>
                <a:solidFill>
                  <a:srgbClr val="FFFFFF"/>
                </a:solidFill>
                <a:effectLst/>
                <a:uLnTx/>
                <a:uFillTx/>
                <a:latin typeface="Arial"/>
                <a:ea typeface="Arial"/>
                <a:cs typeface="Arial"/>
                <a:sym typeface="Arial"/>
              </a:rPr>
              <a:t>Informatica </a:t>
            </a:r>
            <a:endParaRPr kumimoji="0" sz="10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000" b="0" i="0" u="none" strike="noStrike" kern="0" cap="none" spc="0" normalizeH="0" baseline="0" noProof="0" dirty="0">
                <a:ln>
                  <a:noFill/>
                </a:ln>
                <a:solidFill>
                  <a:srgbClr val="FFFFFF"/>
                </a:solidFill>
                <a:effectLst/>
                <a:uLnTx/>
                <a:uFillTx/>
                <a:latin typeface="Arial"/>
                <a:ea typeface="Arial"/>
                <a:cs typeface="Arial"/>
                <a:sym typeface="Arial"/>
              </a:rPr>
              <a:t>Cloud</a:t>
            </a:r>
            <a:endParaRPr kumimoji="0" sz="10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36" name="Google Shape;736;p25"/>
          <p:cNvSpPr txBox="1"/>
          <p:nvPr/>
        </p:nvSpPr>
        <p:spPr>
          <a:xfrm>
            <a:off x="7416183" y="1502544"/>
            <a:ext cx="1719816" cy="193895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050"/>
              <a:buFont typeface="Arial"/>
              <a:buNone/>
              <a:tabLst/>
              <a:defRPr/>
            </a:pPr>
            <a:r>
              <a:rPr kumimoji="0" lang="en-US" sz="1050" b="1" i="0" u="none" strike="noStrike" kern="0" cap="none" spc="0" normalizeH="0" baseline="0" noProof="0" dirty="0">
                <a:ln>
                  <a:noFill/>
                </a:ln>
                <a:solidFill>
                  <a:srgbClr val="1F497D"/>
                </a:solidFill>
                <a:effectLst/>
                <a:uLnTx/>
                <a:uFillTx/>
                <a:latin typeface="Arial"/>
                <a:ea typeface="Arial"/>
                <a:cs typeface="Arial"/>
                <a:sym typeface="Arial"/>
              </a:rPr>
              <a:t>Architecture Challenges:</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7F7F7F"/>
              </a:buClr>
              <a:buSzPts val="900"/>
              <a:buFont typeface="Arial"/>
              <a:buChar char="•"/>
              <a:tabLst/>
              <a:defRPr/>
            </a:pPr>
            <a:r>
              <a:rPr kumimoji="0" lang="en-US" sz="900" b="0" i="0" u="none" strike="noStrike" kern="0" cap="none" spc="0" normalizeH="0" baseline="0" noProof="0" dirty="0">
                <a:ln>
                  <a:noFill/>
                </a:ln>
                <a:solidFill>
                  <a:srgbClr val="1F497D"/>
                </a:solidFill>
                <a:effectLst/>
                <a:uLnTx/>
                <a:uFillTx/>
                <a:latin typeface="Arial"/>
                <a:ea typeface="Arial"/>
                <a:cs typeface="Arial"/>
                <a:sym typeface="Arial"/>
              </a:rPr>
              <a:t>Multi-directional data movement</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7F7F7F"/>
              </a:buClr>
              <a:buSzPts val="900"/>
              <a:buFont typeface="Arial"/>
              <a:buChar char="•"/>
              <a:tabLst/>
              <a:defRPr/>
            </a:pPr>
            <a:r>
              <a:rPr kumimoji="0" lang="en-US" sz="900" b="0" i="0" u="none" strike="noStrike" kern="0" cap="none" spc="0" normalizeH="0" baseline="0" noProof="0" dirty="0">
                <a:ln>
                  <a:noFill/>
                </a:ln>
                <a:solidFill>
                  <a:srgbClr val="1F497D"/>
                </a:solidFill>
                <a:effectLst/>
                <a:uLnTx/>
                <a:uFillTx/>
                <a:latin typeface="Arial"/>
                <a:cs typeface="Arial"/>
                <a:sym typeface="Arial"/>
              </a:rPr>
              <a:t>Transformation points not well-defined</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7F7F7F"/>
              </a:buClr>
              <a:buSzPts val="900"/>
              <a:buFont typeface="Arial"/>
              <a:buChar char="•"/>
              <a:tabLst/>
              <a:defRPr/>
            </a:pPr>
            <a:r>
              <a:rPr kumimoji="0" lang="en-US" sz="900" b="0" i="0" u="none" strike="noStrike" kern="0" cap="none" spc="0" normalizeH="0" baseline="0" noProof="0" dirty="0">
                <a:ln>
                  <a:noFill/>
                </a:ln>
                <a:solidFill>
                  <a:srgbClr val="1F497D"/>
                </a:solidFill>
                <a:effectLst/>
                <a:uLnTx/>
                <a:uFillTx/>
                <a:latin typeface="Arial"/>
                <a:ea typeface="Arial"/>
                <a:cs typeface="Arial"/>
                <a:sym typeface="Arial"/>
              </a:rPr>
              <a:t>Neglected Data Warehouse Model</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7F7F7F"/>
              </a:buClr>
              <a:buSzPts val="900"/>
              <a:buFont typeface="Arial"/>
              <a:buChar char="•"/>
              <a:tabLst/>
              <a:defRPr/>
            </a:pPr>
            <a:r>
              <a:rPr kumimoji="0" lang="en-US" sz="900" b="0" i="0" u="none" strike="noStrike" kern="0" cap="none" spc="0" normalizeH="0" baseline="0" noProof="0" dirty="0">
                <a:ln>
                  <a:noFill/>
                </a:ln>
                <a:solidFill>
                  <a:srgbClr val="1F497D"/>
                </a:solidFill>
                <a:effectLst/>
                <a:uLnTx/>
                <a:uFillTx/>
                <a:latin typeface="Arial"/>
                <a:cs typeface="Arial"/>
                <a:sym typeface="Arial"/>
              </a:rPr>
              <a:t>Governance is in its infancy</a:t>
            </a:r>
          </a:p>
          <a:p>
            <a:pPr marL="171450" marR="0" lvl="0" indent="-171450" algn="l" defTabSz="914400" rtl="0" eaLnBrk="1" fontAlgn="auto" latinLnBrk="0" hangingPunct="1">
              <a:lnSpc>
                <a:spcPct val="100000"/>
              </a:lnSpc>
              <a:spcBef>
                <a:spcPts val="0"/>
              </a:spcBef>
              <a:spcAft>
                <a:spcPts val="0"/>
              </a:spcAft>
              <a:buClr>
                <a:srgbClr val="7F7F7F"/>
              </a:buClr>
              <a:buSzPts val="900"/>
              <a:buFont typeface="Arial"/>
              <a:buChar char="•"/>
              <a:tabLst/>
              <a:defRPr/>
            </a:pPr>
            <a:r>
              <a:rPr kumimoji="0" lang="en-US" sz="900" b="0" i="0" u="none" strike="noStrike" kern="0" cap="none" spc="0" normalizeH="0" baseline="0" noProof="0" dirty="0">
                <a:ln>
                  <a:noFill/>
                </a:ln>
                <a:solidFill>
                  <a:srgbClr val="1F497D"/>
                </a:solidFill>
                <a:effectLst/>
                <a:uLnTx/>
                <a:uFillTx/>
                <a:latin typeface="Arial"/>
                <a:cs typeface="Arial"/>
                <a:sym typeface="Arial"/>
              </a:rPr>
              <a:t>Resource-intensive</a:t>
            </a:r>
          </a:p>
          <a:p>
            <a:pPr marL="171450" marR="0" lvl="0" indent="-171450" algn="l" defTabSz="914400" rtl="0" eaLnBrk="1" fontAlgn="auto" latinLnBrk="0" hangingPunct="1">
              <a:lnSpc>
                <a:spcPct val="100000"/>
              </a:lnSpc>
              <a:spcBef>
                <a:spcPts val="0"/>
              </a:spcBef>
              <a:spcAft>
                <a:spcPts val="0"/>
              </a:spcAft>
              <a:buClr>
                <a:srgbClr val="7F7F7F"/>
              </a:buClr>
              <a:buSzPts val="900"/>
              <a:buFont typeface="Arial"/>
              <a:buChar char="•"/>
              <a:tabLst/>
              <a:defRPr/>
            </a:pPr>
            <a:r>
              <a:rPr kumimoji="0" lang="en-US" sz="900" b="0" i="0" u="none" strike="noStrike" kern="0" cap="none" spc="0" normalizeH="0" baseline="0" noProof="0" dirty="0">
                <a:ln>
                  <a:noFill/>
                </a:ln>
                <a:solidFill>
                  <a:srgbClr val="1F497D"/>
                </a:solidFill>
                <a:effectLst/>
                <a:uLnTx/>
                <a:uFillTx/>
                <a:latin typeface="Arial"/>
                <a:cs typeface="Arial"/>
                <a:sym typeface="Arial"/>
              </a:rPr>
              <a:t>No</a:t>
            </a:r>
            <a:r>
              <a:rPr kumimoji="0" lang="en-US" sz="900" b="0" i="0" u="none" strike="noStrike" kern="0" cap="none" spc="0" normalizeH="0" baseline="0" noProof="0" dirty="0">
                <a:ln>
                  <a:noFill/>
                </a:ln>
                <a:solidFill>
                  <a:srgbClr val="1F497D"/>
                </a:solidFill>
                <a:effectLst/>
                <a:uLnTx/>
                <a:uFillTx/>
                <a:latin typeface="Arial"/>
                <a:ea typeface="Arial"/>
                <a:cs typeface="Arial"/>
                <a:sym typeface="Arial"/>
              </a:rPr>
              <a:t>t designed to support BI</a:t>
            </a:r>
            <a:r>
              <a:rPr kumimoji="0" lang="en-US" sz="900" b="0" i="0" u="none" strike="noStrike" kern="0" cap="none" spc="0" normalizeH="0" baseline="0" noProof="0" dirty="0">
                <a:ln>
                  <a:noFill/>
                </a:ln>
                <a:solidFill>
                  <a:srgbClr val="1F497D"/>
                </a:solidFill>
                <a:effectLst/>
                <a:uLnTx/>
                <a:uFillTx/>
                <a:latin typeface="Arial"/>
                <a:cs typeface="Arial"/>
                <a:sym typeface="Arial"/>
              </a:rPr>
              <a:t> or Advanced Analytics</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37" name="Google Shape;737;p25"/>
          <p:cNvSpPr txBox="1"/>
          <p:nvPr/>
        </p:nvSpPr>
        <p:spPr>
          <a:xfrm>
            <a:off x="2161371" y="579824"/>
            <a:ext cx="3311265" cy="30777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0" i="0" u="none" strike="noStrike" kern="0" cap="none" spc="0" normalizeH="0" baseline="0" noProof="0">
                <a:ln>
                  <a:noFill/>
                </a:ln>
                <a:solidFill>
                  <a:srgbClr val="000000"/>
                </a:solidFill>
                <a:effectLst/>
                <a:uLnTx/>
                <a:uFillTx/>
                <a:latin typeface="Arial"/>
                <a:ea typeface="Arial"/>
                <a:cs typeface="Arial"/>
                <a:sym typeface="Arial"/>
              </a:rPr>
              <a:t>CURRENT STATE ARCHITECTURE</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38" name="Google Shape;738;p25"/>
          <p:cNvSpPr/>
          <p:nvPr/>
        </p:nvSpPr>
        <p:spPr>
          <a:xfrm>
            <a:off x="268997" y="3810100"/>
            <a:ext cx="7121747" cy="895076"/>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sz="10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739" name="Google Shape;739;p25"/>
          <p:cNvSpPr txBox="1"/>
          <p:nvPr/>
        </p:nvSpPr>
        <p:spPr>
          <a:xfrm rot="-5400000">
            <a:off x="-253840" y="4123638"/>
            <a:ext cx="853512" cy="246181"/>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US" sz="1000" b="0" i="0" u="none" strike="noStrike" kern="0" cap="none" spc="0" normalizeH="0" baseline="0" noProof="0">
                <a:ln>
                  <a:noFill/>
                </a:ln>
                <a:solidFill>
                  <a:srgbClr val="000000"/>
                </a:solidFill>
                <a:effectLst/>
                <a:uLnTx/>
                <a:uFillTx/>
                <a:latin typeface="Arial"/>
                <a:ea typeface="Arial"/>
                <a:cs typeface="Arial"/>
                <a:sym typeface="Arial"/>
              </a:rPr>
              <a:t>SOURCES</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40" name="Google Shape;740;p25"/>
          <p:cNvSpPr/>
          <p:nvPr/>
        </p:nvSpPr>
        <p:spPr>
          <a:xfrm>
            <a:off x="2769410" y="3964660"/>
            <a:ext cx="1024564" cy="664222"/>
          </a:xfrm>
          <a:prstGeom prst="can">
            <a:avLst>
              <a:gd name="adj" fmla="val 25000"/>
            </a:avLst>
          </a:prstGeom>
          <a:solidFill>
            <a:schemeClr val="accent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US" sz="1000" b="0" i="0" u="none" strike="noStrike" kern="0" cap="none" spc="0" normalizeH="0" baseline="0" noProof="0" dirty="0" err="1">
                <a:ln>
                  <a:noFill/>
                </a:ln>
                <a:solidFill>
                  <a:srgbClr val="FFFFFF"/>
                </a:solidFill>
                <a:effectLst/>
                <a:uLnTx/>
                <a:uFillTx/>
                <a:latin typeface="Arial"/>
                <a:ea typeface="Arial"/>
                <a:cs typeface="Arial"/>
                <a:sym typeface="Arial"/>
              </a:rPr>
              <a:t>Macess</a:t>
            </a:r>
            <a:endParaRPr kumimoji="0" sz="10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741" name="Google Shape;741;p25"/>
          <p:cNvSpPr/>
          <p:nvPr/>
        </p:nvSpPr>
        <p:spPr>
          <a:xfrm>
            <a:off x="1621261" y="3964660"/>
            <a:ext cx="1024564" cy="664222"/>
          </a:xfrm>
          <a:prstGeom prst="can">
            <a:avLst>
              <a:gd name="adj" fmla="val 25000"/>
            </a:avLst>
          </a:prstGeom>
          <a:solidFill>
            <a:schemeClr val="accent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US" sz="1000" b="0" i="0" u="none" strike="noStrike" kern="0" cap="none" spc="0" normalizeH="0" baseline="0" noProof="0" dirty="0">
                <a:ln>
                  <a:noFill/>
                </a:ln>
                <a:solidFill>
                  <a:srgbClr val="FFFFFF"/>
                </a:solidFill>
                <a:effectLst/>
                <a:uLnTx/>
                <a:uFillTx/>
                <a:latin typeface="Arial"/>
                <a:ea typeface="Arial"/>
                <a:cs typeface="Arial"/>
                <a:sym typeface="Arial"/>
              </a:rPr>
              <a:t>Salesforce</a:t>
            </a:r>
            <a:endParaRPr kumimoji="0" sz="10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42" name="Google Shape;742;p25"/>
          <p:cNvSpPr/>
          <p:nvPr/>
        </p:nvSpPr>
        <p:spPr>
          <a:xfrm>
            <a:off x="468988" y="3963650"/>
            <a:ext cx="1024564" cy="664222"/>
          </a:xfrm>
          <a:prstGeom prst="can">
            <a:avLst>
              <a:gd name="adj" fmla="val 25000"/>
            </a:avLst>
          </a:prstGeom>
          <a:solidFill>
            <a:schemeClr val="accent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US" sz="1000" b="0" i="0" u="none" strike="noStrike" kern="0" cap="none" spc="0" normalizeH="0" baseline="0" noProof="0" dirty="0">
                <a:ln>
                  <a:noFill/>
                </a:ln>
                <a:solidFill>
                  <a:srgbClr val="FFFFFF"/>
                </a:solidFill>
                <a:effectLst/>
                <a:uLnTx/>
                <a:uFillTx/>
                <a:latin typeface="Arial"/>
                <a:ea typeface="Arial"/>
                <a:cs typeface="Arial"/>
                <a:sym typeface="Arial"/>
              </a:rPr>
              <a:t>Facets</a:t>
            </a:r>
            <a:endParaRPr kumimoji="0" sz="10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43" name="Google Shape;743;p25"/>
          <p:cNvSpPr/>
          <p:nvPr/>
        </p:nvSpPr>
        <p:spPr>
          <a:xfrm>
            <a:off x="6227857" y="3941750"/>
            <a:ext cx="1024564" cy="664222"/>
          </a:xfrm>
          <a:prstGeom prst="can">
            <a:avLst>
              <a:gd name="adj" fmla="val 25000"/>
            </a:avLst>
          </a:prstGeom>
          <a:solidFill>
            <a:schemeClr val="accent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US" sz="1000" b="0" i="0" u="none" strike="noStrike" kern="0" cap="none" spc="0" normalizeH="0" baseline="0" noProof="0" dirty="0">
                <a:ln>
                  <a:noFill/>
                </a:ln>
                <a:solidFill>
                  <a:srgbClr val="FFFFFF"/>
                </a:solidFill>
                <a:effectLst/>
                <a:uLnTx/>
                <a:uFillTx/>
                <a:latin typeface="Arial"/>
                <a:ea typeface="Arial"/>
                <a:cs typeface="Arial"/>
                <a:sym typeface="Arial"/>
              </a:rPr>
              <a:t>Other</a:t>
            </a:r>
            <a:endParaRPr kumimoji="0" sz="10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800"/>
              <a:buFont typeface="Arial"/>
              <a:buNone/>
              <a:tabLst/>
              <a:defRPr/>
            </a:pPr>
            <a:r>
              <a:rPr kumimoji="0" lang="en-US" sz="1000" b="0" i="0" u="none" strike="noStrike" kern="0" cap="none" spc="0" normalizeH="0" baseline="0" noProof="0" dirty="0">
                <a:ln>
                  <a:noFill/>
                </a:ln>
                <a:solidFill>
                  <a:srgbClr val="FFFFFF"/>
                </a:solidFill>
                <a:effectLst/>
                <a:uLnTx/>
                <a:uFillTx/>
                <a:latin typeface="Arial"/>
                <a:cs typeface="Arial"/>
                <a:sym typeface="Arial"/>
              </a:rPr>
              <a:t>(xxx</a:t>
            </a:r>
            <a:r>
              <a:rPr kumimoji="0" lang="en-US" sz="1000" b="0" i="0" u="none" strike="noStrike" kern="0" cap="none" spc="0" normalizeH="0" baseline="0" noProof="0" dirty="0">
                <a:ln>
                  <a:noFill/>
                </a:ln>
                <a:solidFill>
                  <a:srgbClr val="FFFFFF"/>
                </a:solidFill>
                <a:effectLst/>
                <a:uLnTx/>
                <a:uFillTx/>
                <a:latin typeface="Arial"/>
                <a:ea typeface="Arial"/>
                <a:cs typeface="Arial"/>
                <a:sym typeface="Arial"/>
              </a:rPr>
              <a:t> total)</a:t>
            </a:r>
            <a:endParaRPr kumimoji="0" sz="10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44" name="Google Shape;744;p25"/>
          <p:cNvSpPr txBox="1">
            <a:spLocks noGrp="1"/>
          </p:cNvSpPr>
          <p:nvPr>
            <p:ph type="sldNum" idx="12"/>
          </p:nvPr>
        </p:nvSpPr>
        <p:spPr>
          <a:xfrm>
            <a:off x="8507893" y="4919350"/>
            <a:ext cx="602978" cy="273844"/>
          </a:xfrm>
          <a:prstGeom prst="rect">
            <a:avLst/>
          </a:prstGeom>
          <a:no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US" sz="1050" b="1" i="0" u="none" strike="noStrike" kern="0" cap="none" spc="0" normalizeH="0" baseline="0" noProof="0">
                <a:ln>
                  <a:noFill/>
                </a:ln>
                <a:solidFill>
                  <a:srgbClr val="285796"/>
                </a:solidFill>
                <a:effectLst/>
                <a:uLnTx/>
                <a:uFillTx/>
                <a:latin typeface="Calibri"/>
                <a:cs typeface="Calibri"/>
                <a:sym typeface="Calibri"/>
              </a:rPr>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t>25</a:t>
            </a:fld>
            <a:endParaRPr kumimoji="0" sz="1050" b="1" i="0" u="none" strike="noStrike" kern="0" cap="none" spc="0" normalizeH="0" baseline="0" noProof="0">
              <a:ln>
                <a:noFill/>
              </a:ln>
              <a:solidFill>
                <a:srgbClr val="285796"/>
              </a:solidFill>
              <a:effectLst/>
              <a:uLnTx/>
              <a:uFillTx/>
              <a:latin typeface="Calibri"/>
              <a:cs typeface="Calibri"/>
              <a:sym typeface="Calibri"/>
            </a:endParaRPr>
          </a:p>
        </p:txBody>
      </p:sp>
      <p:sp>
        <p:nvSpPr>
          <p:cNvPr id="745" name="Google Shape;745;p25"/>
          <p:cNvSpPr/>
          <p:nvPr/>
        </p:nvSpPr>
        <p:spPr>
          <a:xfrm>
            <a:off x="5131381" y="1834655"/>
            <a:ext cx="1024564" cy="664222"/>
          </a:xfrm>
          <a:prstGeom prst="can">
            <a:avLst>
              <a:gd name="adj" fmla="val 25000"/>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US" sz="1000" b="0" i="0" u="none" strike="noStrike" kern="0" cap="none" spc="0" normalizeH="0" baseline="0" noProof="0" dirty="0">
                <a:ln>
                  <a:noFill/>
                </a:ln>
                <a:solidFill>
                  <a:srgbClr val="FFFFFF"/>
                </a:solidFill>
                <a:effectLst/>
                <a:uLnTx/>
                <a:uFillTx/>
                <a:latin typeface="Arial"/>
                <a:cs typeface="Arial"/>
                <a:sym typeface="Arial"/>
              </a:rPr>
              <a:t>Data Lake</a:t>
            </a:r>
            <a:endParaRPr kumimoji="0" lang="en-US" sz="1000" b="0" i="0" u="none" strike="noStrike" kern="0" cap="none" spc="0" normalizeH="0" baseline="0" noProof="0" dirty="0">
              <a:ln>
                <a:noFill/>
              </a:ln>
              <a:solidFill>
                <a:srgbClr val="000000"/>
              </a:solidFill>
              <a:effectLst/>
              <a:uLnTx/>
              <a:uFillTx/>
              <a:latin typeface="Arial"/>
              <a:ea typeface="Arial"/>
              <a:cs typeface="Arial"/>
              <a:sym typeface="Arial"/>
            </a:endParaRPr>
          </a:p>
        </p:txBody>
      </p:sp>
      <p:cxnSp>
        <p:nvCxnSpPr>
          <p:cNvPr id="746" name="Google Shape;746;p25"/>
          <p:cNvCxnSpPr>
            <a:cxnSpLocks/>
            <a:endCxn id="728" idx="1"/>
          </p:cNvCxnSpPr>
          <p:nvPr/>
        </p:nvCxnSpPr>
        <p:spPr>
          <a:xfrm>
            <a:off x="763465" y="1390820"/>
            <a:ext cx="3720919" cy="453006"/>
          </a:xfrm>
          <a:prstGeom prst="straightConnector1">
            <a:avLst/>
          </a:prstGeom>
          <a:noFill/>
          <a:ln w="9525" cap="flat" cmpd="sng">
            <a:solidFill>
              <a:srgbClr val="4A7DBA"/>
            </a:solidFill>
            <a:prstDash val="solid"/>
            <a:round/>
            <a:headEnd type="none" w="sm" len="sm"/>
            <a:tailEnd type="none" w="sm" len="sm"/>
          </a:ln>
        </p:spPr>
      </p:cxnSp>
      <p:cxnSp>
        <p:nvCxnSpPr>
          <p:cNvPr id="748" name="Google Shape;748;p25"/>
          <p:cNvCxnSpPr>
            <a:cxnSpLocks/>
            <a:endCxn id="727" idx="1"/>
          </p:cNvCxnSpPr>
          <p:nvPr/>
        </p:nvCxnSpPr>
        <p:spPr>
          <a:xfrm flipH="1">
            <a:off x="910438" y="1377909"/>
            <a:ext cx="829950" cy="467615"/>
          </a:xfrm>
          <a:prstGeom prst="straightConnector1">
            <a:avLst/>
          </a:prstGeom>
          <a:noFill/>
          <a:ln w="9525" cap="flat" cmpd="sng">
            <a:solidFill>
              <a:srgbClr val="4A7DBA"/>
            </a:solidFill>
            <a:prstDash val="solid"/>
            <a:round/>
            <a:headEnd type="none" w="sm" len="sm"/>
            <a:tailEnd type="none" w="sm" len="sm"/>
          </a:ln>
        </p:spPr>
      </p:cxnSp>
      <p:cxnSp>
        <p:nvCxnSpPr>
          <p:cNvPr id="749" name="Google Shape;749;p25"/>
          <p:cNvCxnSpPr>
            <a:cxnSpLocks/>
            <a:endCxn id="724" idx="1"/>
          </p:cNvCxnSpPr>
          <p:nvPr/>
        </p:nvCxnSpPr>
        <p:spPr>
          <a:xfrm>
            <a:off x="2745394" y="1384888"/>
            <a:ext cx="526154" cy="471565"/>
          </a:xfrm>
          <a:prstGeom prst="straightConnector1">
            <a:avLst/>
          </a:prstGeom>
          <a:noFill/>
          <a:ln w="9525" cap="flat" cmpd="sng">
            <a:solidFill>
              <a:srgbClr val="4A7DBA"/>
            </a:solidFill>
            <a:prstDash val="solid"/>
            <a:round/>
            <a:headEnd type="none" w="sm" len="sm"/>
            <a:tailEnd type="none" w="sm" len="sm"/>
          </a:ln>
        </p:spPr>
      </p:cxnSp>
      <p:cxnSp>
        <p:nvCxnSpPr>
          <p:cNvPr id="759" name="Google Shape;759;p25"/>
          <p:cNvCxnSpPr>
            <a:cxnSpLocks/>
            <a:stCxn id="727" idx="3"/>
            <a:endCxn id="733" idx="0"/>
          </p:cNvCxnSpPr>
          <p:nvPr/>
        </p:nvCxnSpPr>
        <p:spPr>
          <a:xfrm>
            <a:off x="910438" y="2509746"/>
            <a:ext cx="2835353" cy="433628"/>
          </a:xfrm>
          <a:prstGeom prst="straightConnector1">
            <a:avLst/>
          </a:prstGeom>
          <a:noFill/>
          <a:ln w="9525" cap="flat" cmpd="sng">
            <a:solidFill>
              <a:srgbClr val="4A7DBA"/>
            </a:solidFill>
            <a:prstDash val="solid"/>
            <a:round/>
            <a:headEnd type="none" w="sm" len="sm"/>
            <a:tailEnd type="none" w="sm" len="sm"/>
          </a:ln>
        </p:spPr>
      </p:cxnSp>
      <p:cxnSp>
        <p:nvCxnSpPr>
          <p:cNvPr id="761" name="Google Shape;761;p25"/>
          <p:cNvCxnSpPr>
            <a:cxnSpLocks/>
            <a:stCxn id="726" idx="3"/>
            <a:endCxn id="733" idx="0"/>
          </p:cNvCxnSpPr>
          <p:nvPr/>
        </p:nvCxnSpPr>
        <p:spPr>
          <a:xfrm>
            <a:off x="2073865" y="2517042"/>
            <a:ext cx="1671926" cy="426332"/>
          </a:xfrm>
          <a:prstGeom prst="straightConnector1">
            <a:avLst/>
          </a:prstGeom>
          <a:noFill/>
          <a:ln w="9525" cap="flat" cmpd="sng">
            <a:solidFill>
              <a:srgbClr val="4A7DBA"/>
            </a:solidFill>
            <a:prstDash val="solid"/>
            <a:round/>
            <a:headEnd type="none" w="sm" len="sm"/>
            <a:tailEnd type="none" w="sm" len="sm"/>
          </a:ln>
        </p:spPr>
      </p:cxnSp>
      <p:cxnSp>
        <p:nvCxnSpPr>
          <p:cNvPr id="765" name="Google Shape;765;p25"/>
          <p:cNvCxnSpPr>
            <a:cxnSpLocks/>
            <a:stCxn id="733" idx="2"/>
            <a:endCxn id="740" idx="1"/>
          </p:cNvCxnSpPr>
          <p:nvPr/>
        </p:nvCxnSpPr>
        <p:spPr>
          <a:xfrm flipH="1">
            <a:off x="3281692" y="3468404"/>
            <a:ext cx="464099" cy="496256"/>
          </a:xfrm>
          <a:prstGeom prst="straightConnector1">
            <a:avLst/>
          </a:prstGeom>
          <a:noFill/>
          <a:ln w="9525" cap="flat" cmpd="sng">
            <a:solidFill>
              <a:srgbClr val="4A7DBA"/>
            </a:solidFill>
            <a:prstDash val="solid"/>
            <a:round/>
            <a:headEnd type="none" w="sm" len="sm"/>
            <a:tailEnd type="none" w="sm" len="sm"/>
          </a:ln>
        </p:spPr>
      </p:cxnSp>
      <p:cxnSp>
        <p:nvCxnSpPr>
          <p:cNvPr id="766" name="Google Shape;766;p25"/>
          <p:cNvCxnSpPr>
            <a:cxnSpLocks/>
            <a:stCxn id="733" idx="2"/>
          </p:cNvCxnSpPr>
          <p:nvPr/>
        </p:nvCxnSpPr>
        <p:spPr>
          <a:xfrm>
            <a:off x="3745791" y="3468404"/>
            <a:ext cx="658319" cy="489181"/>
          </a:xfrm>
          <a:prstGeom prst="straightConnector1">
            <a:avLst/>
          </a:prstGeom>
          <a:noFill/>
          <a:ln w="9525" cap="flat" cmpd="sng">
            <a:solidFill>
              <a:srgbClr val="4A7DBA"/>
            </a:solidFill>
            <a:prstDash val="solid"/>
            <a:round/>
            <a:headEnd type="none" w="sm" len="sm"/>
            <a:tailEnd type="none" w="sm" len="sm"/>
          </a:ln>
        </p:spPr>
      </p:cxnSp>
      <p:cxnSp>
        <p:nvCxnSpPr>
          <p:cNvPr id="768" name="Google Shape;768;p25"/>
          <p:cNvCxnSpPr>
            <a:cxnSpLocks/>
          </p:cNvCxnSpPr>
          <p:nvPr/>
        </p:nvCxnSpPr>
        <p:spPr>
          <a:xfrm flipH="1">
            <a:off x="943003" y="1373056"/>
            <a:ext cx="2840701" cy="465148"/>
          </a:xfrm>
          <a:prstGeom prst="straightConnector1">
            <a:avLst/>
          </a:prstGeom>
          <a:noFill/>
          <a:ln w="9525" cap="flat" cmpd="sng">
            <a:solidFill>
              <a:srgbClr val="4A7DBA"/>
            </a:solidFill>
            <a:prstDash val="solid"/>
            <a:round/>
            <a:headEnd type="none" w="sm" len="sm"/>
            <a:tailEnd type="none" w="sm" len="sm"/>
          </a:ln>
        </p:spPr>
      </p:cxnSp>
      <p:cxnSp>
        <p:nvCxnSpPr>
          <p:cNvPr id="769" name="Google Shape;769;p25"/>
          <p:cNvCxnSpPr>
            <a:cxnSpLocks/>
            <a:stCxn id="733" idx="2"/>
          </p:cNvCxnSpPr>
          <p:nvPr/>
        </p:nvCxnSpPr>
        <p:spPr>
          <a:xfrm>
            <a:off x="3745791" y="3468404"/>
            <a:ext cx="1823747" cy="473346"/>
          </a:xfrm>
          <a:prstGeom prst="straightConnector1">
            <a:avLst/>
          </a:prstGeom>
          <a:noFill/>
          <a:ln w="9525" cap="flat" cmpd="sng">
            <a:solidFill>
              <a:srgbClr val="4A7DBA"/>
            </a:solidFill>
            <a:prstDash val="solid"/>
            <a:round/>
            <a:headEnd type="none" w="sm" len="sm"/>
            <a:tailEnd type="none" w="sm" len="sm"/>
          </a:ln>
        </p:spPr>
      </p:cxnSp>
      <p:cxnSp>
        <p:nvCxnSpPr>
          <p:cNvPr id="770" name="Google Shape;770;p25"/>
          <p:cNvCxnSpPr>
            <a:cxnSpLocks/>
            <a:stCxn id="728" idx="3"/>
            <a:endCxn id="733" idx="0"/>
          </p:cNvCxnSpPr>
          <p:nvPr/>
        </p:nvCxnSpPr>
        <p:spPr>
          <a:xfrm flipH="1">
            <a:off x="3745791" y="2508048"/>
            <a:ext cx="738593" cy="435326"/>
          </a:xfrm>
          <a:prstGeom prst="straightConnector1">
            <a:avLst/>
          </a:prstGeom>
          <a:noFill/>
          <a:ln w="9525" cap="flat" cmpd="sng">
            <a:solidFill>
              <a:srgbClr val="4A7DBA"/>
            </a:solidFill>
            <a:prstDash val="solid"/>
            <a:round/>
            <a:headEnd type="none" w="sm" len="sm"/>
            <a:tailEnd type="none" w="sm" len="sm"/>
          </a:ln>
        </p:spPr>
      </p:cxnSp>
      <p:sp>
        <p:nvSpPr>
          <p:cNvPr id="76" name="Google Shape;742;p25">
            <a:extLst>
              <a:ext uri="{FF2B5EF4-FFF2-40B4-BE49-F238E27FC236}">
                <a16:creationId xmlns:a16="http://schemas.microsoft.com/office/drawing/2014/main" id="{47255380-C466-4B01-B05E-1991FBC75770}"/>
              </a:ext>
            </a:extLst>
          </p:cNvPr>
          <p:cNvSpPr/>
          <p:nvPr/>
        </p:nvSpPr>
        <p:spPr>
          <a:xfrm>
            <a:off x="3917559" y="3964660"/>
            <a:ext cx="1024564" cy="664222"/>
          </a:xfrm>
          <a:prstGeom prst="can">
            <a:avLst>
              <a:gd name="adj" fmla="val 25000"/>
            </a:avLst>
          </a:prstGeom>
          <a:solidFill>
            <a:schemeClr val="accent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US" sz="1000" b="0" i="0" u="none" strike="noStrike" kern="0" cap="none" spc="0" normalizeH="0" baseline="0" noProof="0" dirty="0" err="1">
                <a:ln>
                  <a:noFill/>
                </a:ln>
                <a:solidFill>
                  <a:srgbClr val="FFFFFF"/>
                </a:solidFill>
                <a:effectLst/>
                <a:uLnTx/>
                <a:uFillTx/>
                <a:latin typeface="Arial"/>
                <a:ea typeface="Arial"/>
                <a:cs typeface="Arial"/>
                <a:sym typeface="Arial"/>
              </a:rPr>
              <a:t>NextGate</a:t>
            </a:r>
            <a:endParaRPr kumimoji="0" sz="10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9" name="Google Shape;742;p25">
            <a:extLst>
              <a:ext uri="{FF2B5EF4-FFF2-40B4-BE49-F238E27FC236}">
                <a16:creationId xmlns:a16="http://schemas.microsoft.com/office/drawing/2014/main" id="{7A04041B-893D-49B4-975D-775C32A6291D}"/>
              </a:ext>
            </a:extLst>
          </p:cNvPr>
          <p:cNvSpPr/>
          <p:nvPr/>
        </p:nvSpPr>
        <p:spPr>
          <a:xfrm>
            <a:off x="5065708" y="3957585"/>
            <a:ext cx="1024564" cy="664222"/>
          </a:xfrm>
          <a:prstGeom prst="can">
            <a:avLst>
              <a:gd name="adj" fmla="val 25000"/>
            </a:avLst>
          </a:prstGeom>
          <a:solidFill>
            <a:schemeClr val="accent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US" sz="1000" b="0" i="0" u="none" strike="noStrike" kern="0" cap="none" spc="0" normalizeH="0" baseline="0" noProof="0" dirty="0" err="1">
                <a:ln>
                  <a:noFill/>
                </a:ln>
                <a:solidFill>
                  <a:srgbClr val="FFFFFF"/>
                </a:solidFill>
                <a:effectLst/>
                <a:uLnTx/>
                <a:uFillTx/>
                <a:latin typeface="Arial"/>
                <a:cs typeface="Arial"/>
                <a:sym typeface="Arial"/>
              </a:rPr>
              <a:t>MultiView</a:t>
            </a:r>
            <a:endParaRPr kumimoji="0" sz="1000" b="0" i="0" u="none" strike="noStrike" kern="0" cap="none" spc="0" normalizeH="0" baseline="0" noProof="0" dirty="0">
              <a:ln>
                <a:noFill/>
              </a:ln>
              <a:solidFill>
                <a:srgbClr val="000000"/>
              </a:solidFill>
              <a:effectLst/>
              <a:uLnTx/>
              <a:uFillTx/>
              <a:latin typeface="Arial"/>
              <a:ea typeface="Arial"/>
              <a:cs typeface="Arial"/>
              <a:sym typeface="Arial"/>
            </a:endParaRPr>
          </a:p>
        </p:txBody>
      </p:sp>
      <p:cxnSp>
        <p:nvCxnSpPr>
          <p:cNvPr id="88" name="Google Shape;749;p25">
            <a:extLst>
              <a:ext uri="{FF2B5EF4-FFF2-40B4-BE49-F238E27FC236}">
                <a16:creationId xmlns:a16="http://schemas.microsoft.com/office/drawing/2014/main" id="{9712D3C6-AEFB-4A73-9023-B724F744FB9C}"/>
              </a:ext>
            </a:extLst>
          </p:cNvPr>
          <p:cNvCxnSpPr>
            <a:cxnSpLocks/>
            <a:endCxn id="726" idx="1"/>
          </p:cNvCxnSpPr>
          <p:nvPr/>
        </p:nvCxnSpPr>
        <p:spPr>
          <a:xfrm flipH="1">
            <a:off x="2073865" y="1377173"/>
            <a:ext cx="646064" cy="475647"/>
          </a:xfrm>
          <a:prstGeom prst="straightConnector1">
            <a:avLst/>
          </a:prstGeom>
          <a:noFill/>
          <a:ln w="9525" cap="flat" cmpd="sng">
            <a:solidFill>
              <a:srgbClr val="4A7DBA"/>
            </a:solidFill>
            <a:prstDash val="solid"/>
            <a:round/>
            <a:headEnd type="none" w="sm" len="sm"/>
            <a:tailEnd type="none" w="sm" len="sm"/>
          </a:ln>
        </p:spPr>
      </p:cxnSp>
      <p:cxnSp>
        <p:nvCxnSpPr>
          <p:cNvPr id="96" name="Google Shape;768;p25">
            <a:extLst>
              <a:ext uri="{FF2B5EF4-FFF2-40B4-BE49-F238E27FC236}">
                <a16:creationId xmlns:a16="http://schemas.microsoft.com/office/drawing/2014/main" id="{FB0E2D0D-751F-4873-A7CC-D06AAA6DD233}"/>
              </a:ext>
            </a:extLst>
          </p:cNvPr>
          <p:cNvCxnSpPr>
            <a:cxnSpLocks/>
            <a:stCxn id="717" idx="2"/>
            <a:endCxn id="726" idx="1"/>
          </p:cNvCxnSpPr>
          <p:nvPr/>
        </p:nvCxnSpPr>
        <p:spPr>
          <a:xfrm flipH="1">
            <a:off x="2073865" y="1378360"/>
            <a:ext cx="1709839" cy="474460"/>
          </a:xfrm>
          <a:prstGeom prst="straightConnector1">
            <a:avLst/>
          </a:prstGeom>
          <a:noFill/>
          <a:ln w="9525" cap="flat" cmpd="sng">
            <a:solidFill>
              <a:srgbClr val="4A7DBA"/>
            </a:solidFill>
            <a:prstDash val="solid"/>
            <a:round/>
            <a:headEnd type="none" w="sm" len="sm"/>
            <a:tailEnd type="none" w="sm" len="sm"/>
          </a:ln>
        </p:spPr>
      </p:cxnSp>
      <p:cxnSp>
        <p:nvCxnSpPr>
          <p:cNvPr id="99" name="Google Shape;768;p25">
            <a:extLst>
              <a:ext uri="{FF2B5EF4-FFF2-40B4-BE49-F238E27FC236}">
                <a16:creationId xmlns:a16="http://schemas.microsoft.com/office/drawing/2014/main" id="{D05F0287-7841-43F0-AC2E-B4C43F9C9017}"/>
              </a:ext>
            </a:extLst>
          </p:cNvPr>
          <p:cNvCxnSpPr>
            <a:cxnSpLocks/>
            <a:stCxn id="717" idx="2"/>
          </p:cNvCxnSpPr>
          <p:nvPr/>
        </p:nvCxnSpPr>
        <p:spPr>
          <a:xfrm flipH="1">
            <a:off x="3306973" y="1378360"/>
            <a:ext cx="476731" cy="459844"/>
          </a:xfrm>
          <a:prstGeom prst="straightConnector1">
            <a:avLst/>
          </a:prstGeom>
          <a:noFill/>
          <a:ln w="9525" cap="flat" cmpd="sng">
            <a:solidFill>
              <a:srgbClr val="4A7DBA"/>
            </a:solidFill>
            <a:prstDash val="solid"/>
            <a:round/>
            <a:headEnd type="none" w="sm" len="sm"/>
            <a:tailEnd type="none" w="sm" len="sm"/>
          </a:ln>
        </p:spPr>
      </p:cxnSp>
      <p:cxnSp>
        <p:nvCxnSpPr>
          <p:cNvPr id="102" name="Google Shape;768;p25">
            <a:extLst>
              <a:ext uri="{FF2B5EF4-FFF2-40B4-BE49-F238E27FC236}">
                <a16:creationId xmlns:a16="http://schemas.microsoft.com/office/drawing/2014/main" id="{8B859A70-683C-4661-813D-DECBBA237C8D}"/>
              </a:ext>
            </a:extLst>
          </p:cNvPr>
          <p:cNvCxnSpPr>
            <a:cxnSpLocks/>
            <a:endCxn id="728" idx="1"/>
          </p:cNvCxnSpPr>
          <p:nvPr/>
        </p:nvCxnSpPr>
        <p:spPr>
          <a:xfrm flipH="1">
            <a:off x="4484384" y="1379095"/>
            <a:ext cx="294480" cy="464731"/>
          </a:xfrm>
          <a:prstGeom prst="straightConnector1">
            <a:avLst/>
          </a:prstGeom>
          <a:noFill/>
          <a:ln w="9525" cap="flat" cmpd="sng">
            <a:solidFill>
              <a:srgbClr val="4A7DBA"/>
            </a:solidFill>
            <a:prstDash val="solid"/>
            <a:round/>
            <a:headEnd type="none" w="sm" len="sm"/>
            <a:tailEnd type="none" w="sm" len="sm"/>
          </a:ln>
        </p:spPr>
      </p:cxnSp>
      <p:cxnSp>
        <p:nvCxnSpPr>
          <p:cNvPr id="113" name="Google Shape;766;p25">
            <a:extLst>
              <a:ext uri="{FF2B5EF4-FFF2-40B4-BE49-F238E27FC236}">
                <a16:creationId xmlns:a16="http://schemas.microsoft.com/office/drawing/2014/main" id="{AD0158C7-4C63-49E7-8ED0-5B20995DD799}"/>
              </a:ext>
            </a:extLst>
          </p:cNvPr>
          <p:cNvCxnSpPr>
            <a:cxnSpLocks/>
            <a:stCxn id="733" idx="2"/>
          </p:cNvCxnSpPr>
          <p:nvPr/>
        </p:nvCxnSpPr>
        <p:spPr>
          <a:xfrm flipH="1">
            <a:off x="2129758" y="3468404"/>
            <a:ext cx="1616033" cy="489181"/>
          </a:xfrm>
          <a:prstGeom prst="straightConnector1">
            <a:avLst/>
          </a:prstGeom>
          <a:noFill/>
          <a:ln w="9525" cap="flat" cmpd="sng">
            <a:solidFill>
              <a:srgbClr val="4A7DBA"/>
            </a:solidFill>
            <a:prstDash val="solid"/>
            <a:round/>
            <a:headEnd type="none" w="sm" len="sm"/>
            <a:tailEnd type="none" w="sm" len="sm"/>
          </a:ln>
        </p:spPr>
      </p:cxnSp>
      <p:cxnSp>
        <p:nvCxnSpPr>
          <p:cNvPr id="115" name="Google Shape;766;p25">
            <a:extLst>
              <a:ext uri="{FF2B5EF4-FFF2-40B4-BE49-F238E27FC236}">
                <a16:creationId xmlns:a16="http://schemas.microsoft.com/office/drawing/2014/main" id="{A5AA9DBE-5885-4DEC-81FF-F1348213834B}"/>
              </a:ext>
            </a:extLst>
          </p:cNvPr>
          <p:cNvCxnSpPr>
            <a:cxnSpLocks/>
            <a:stCxn id="733" idx="2"/>
            <a:endCxn id="742" idx="1"/>
          </p:cNvCxnSpPr>
          <p:nvPr/>
        </p:nvCxnSpPr>
        <p:spPr>
          <a:xfrm flipH="1">
            <a:off x="981270" y="3468404"/>
            <a:ext cx="2764521" cy="495246"/>
          </a:xfrm>
          <a:prstGeom prst="straightConnector1">
            <a:avLst/>
          </a:prstGeom>
          <a:noFill/>
          <a:ln w="9525" cap="flat" cmpd="sng">
            <a:solidFill>
              <a:srgbClr val="4A7DBA"/>
            </a:solidFill>
            <a:prstDash val="solid"/>
            <a:round/>
            <a:headEnd type="none" w="sm" len="sm"/>
            <a:tailEnd type="none" w="sm" len="sm"/>
          </a:ln>
        </p:spPr>
      </p:cxnSp>
      <p:cxnSp>
        <p:nvCxnSpPr>
          <p:cNvPr id="117" name="Google Shape;759;p25">
            <a:extLst>
              <a:ext uri="{FF2B5EF4-FFF2-40B4-BE49-F238E27FC236}">
                <a16:creationId xmlns:a16="http://schemas.microsoft.com/office/drawing/2014/main" id="{02B4AE13-8DB9-474D-B9C1-8D1E5E51E026}"/>
              </a:ext>
            </a:extLst>
          </p:cNvPr>
          <p:cNvCxnSpPr>
            <a:cxnSpLocks/>
            <a:stCxn id="724" idx="3"/>
            <a:endCxn id="734" idx="0"/>
          </p:cNvCxnSpPr>
          <p:nvPr/>
        </p:nvCxnSpPr>
        <p:spPr>
          <a:xfrm>
            <a:off x="3271548" y="2520675"/>
            <a:ext cx="1724314" cy="422667"/>
          </a:xfrm>
          <a:prstGeom prst="straightConnector1">
            <a:avLst/>
          </a:prstGeom>
          <a:noFill/>
          <a:ln w="9525" cap="flat" cmpd="sng">
            <a:solidFill>
              <a:srgbClr val="4A7DBA"/>
            </a:solidFill>
            <a:prstDash val="solid"/>
            <a:round/>
            <a:headEnd type="none" w="sm" len="sm"/>
            <a:tailEnd type="none" w="sm" len="sm"/>
          </a:ln>
        </p:spPr>
      </p:cxnSp>
      <p:cxnSp>
        <p:nvCxnSpPr>
          <p:cNvPr id="120" name="Google Shape;759;p25">
            <a:extLst>
              <a:ext uri="{FF2B5EF4-FFF2-40B4-BE49-F238E27FC236}">
                <a16:creationId xmlns:a16="http://schemas.microsoft.com/office/drawing/2014/main" id="{388559C4-9C07-4C3E-ADC5-4D18544AB5DA}"/>
              </a:ext>
            </a:extLst>
          </p:cNvPr>
          <p:cNvCxnSpPr>
            <a:cxnSpLocks/>
            <a:stCxn id="745" idx="3"/>
            <a:endCxn id="734" idx="0"/>
          </p:cNvCxnSpPr>
          <p:nvPr/>
        </p:nvCxnSpPr>
        <p:spPr>
          <a:xfrm flipH="1">
            <a:off x="4995862" y="2498877"/>
            <a:ext cx="647801" cy="444465"/>
          </a:xfrm>
          <a:prstGeom prst="straightConnector1">
            <a:avLst/>
          </a:prstGeom>
          <a:noFill/>
          <a:ln w="9525" cap="flat" cmpd="sng">
            <a:solidFill>
              <a:srgbClr val="4A7DBA"/>
            </a:solidFill>
            <a:prstDash val="solid"/>
            <a:round/>
            <a:headEnd type="none" w="sm" len="sm"/>
            <a:tailEnd type="none" w="sm" len="sm"/>
          </a:ln>
        </p:spPr>
      </p:cxnSp>
      <p:sp>
        <p:nvSpPr>
          <p:cNvPr id="123" name="Google Shape;734;p25">
            <a:extLst>
              <a:ext uri="{FF2B5EF4-FFF2-40B4-BE49-F238E27FC236}">
                <a16:creationId xmlns:a16="http://schemas.microsoft.com/office/drawing/2014/main" id="{3D05E925-F779-4648-8CC0-4417E804BF08}"/>
              </a:ext>
            </a:extLst>
          </p:cNvPr>
          <p:cNvSpPr/>
          <p:nvPr/>
        </p:nvSpPr>
        <p:spPr>
          <a:xfrm>
            <a:off x="5738651" y="2946900"/>
            <a:ext cx="1047683" cy="52503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000" b="0" i="0" u="none" strike="noStrike" kern="0" cap="none" spc="0" normalizeH="0" baseline="0" noProof="0" dirty="0">
                <a:ln>
                  <a:noFill/>
                </a:ln>
                <a:solidFill>
                  <a:srgbClr val="FFFFFF"/>
                </a:solidFill>
                <a:effectLst/>
                <a:uLnTx/>
                <a:uFillTx/>
                <a:latin typeface="Arial"/>
                <a:cs typeface="Arial"/>
                <a:sym typeface="Arial"/>
              </a:rPr>
              <a:t>Spark</a:t>
            </a:r>
            <a:endParaRPr kumimoji="0" sz="1000" b="0" i="0" u="none" strike="noStrike" kern="0" cap="none" spc="0" normalizeH="0" baseline="0" noProof="0" dirty="0">
              <a:ln>
                <a:noFill/>
              </a:ln>
              <a:solidFill>
                <a:srgbClr val="000000"/>
              </a:solidFill>
              <a:effectLst/>
              <a:uLnTx/>
              <a:uFillTx/>
              <a:latin typeface="Arial"/>
              <a:ea typeface="Arial"/>
              <a:cs typeface="Arial"/>
              <a:sym typeface="Arial"/>
            </a:endParaRPr>
          </a:p>
        </p:txBody>
      </p:sp>
      <p:cxnSp>
        <p:nvCxnSpPr>
          <p:cNvPr id="126" name="Google Shape;759;p25">
            <a:extLst>
              <a:ext uri="{FF2B5EF4-FFF2-40B4-BE49-F238E27FC236}">
                <a16:creationId xmlns:a16="http://schemas.microsoft.com/office/drawing/2014/main" id="{500F2DFF-4161-4E5F-B483-8C4024479EA1}"/>
              </a:ext>
            </a:extLst>
          </p:cNvPr>
          <p:cNvCxnSpPr>
            <a:cxnSpLocks/>
            <a:stCxn id="745" idx="3"/>
            <a:endCxn id="123" idx="0"/>
          </p:cNvCxnSpPr>
          <p:nvPr/>
        </p:nvCxnSpPr>
        <p:spPr>
          <a:xfrm>
            <a:off x="5643663" y="2498877"/>
            <a:ext cx="618830" cy="448023"/>
          </a:xfrm>
          <a:prstGeom prst="straightConnector1">
            <a:avLst/>
          </a:prstGeom>
          <a:noFill/>
          <a:ln w="9525" cap="flat" cmpd="sng">
            <a:solidFill>
              <a:srgbClr val="4A7DBA"/>
            </a:solidFill>
            <a:prstDash val="solid"/>
            <a:round/>
            <a:headEnd type="none" w="sm" len="sm"/>
            <a:tailEnd type="none" w="sm" len="sm"/>
          </a:ln>
        </p:spPr>
      </p:cxnSp>
      <p:cxnSp>
        <p:nvCxnSpPr>
          <p:cNvPr id="130" name="Google Shape;759;p25">
            <a:extLst>
              <a:ext uri="{FF2B5EF4-FFF2-40B4-BE49-F238E27FC236}">
                <a16:creationId xmlns:a16="http://schemas.microsoft.com/office/drawing/2014/main" id="{35D290C3-457E-43C6-B01C-E18240CADCE3}"/>
              </a:ext>
            </a:extLst>
          </p:cNvPr>
          <p:cNvCxnSpPr>
            <a:cxnSpLocks/>
            <a:endCxn id="123" idx="0"/>
          </p:cNvCxnSpPr>
          <p:nvPr/>
        </p:nvCxnSpPr>
        <p:spPr>
          <a:xfrm flipH="1">
            <a:off x="6262493" y="2455538"/>
            <a:ext cx="498228" cy="491362"/>
          </a:xfrm>
          <a:prstGeom prst="straightConnector1">
            <a:avLst/>
          </a:prstGeom>
          <a:noFill/>
          <a:ln w="9525" cap="flat" cmpd="sng">
            <a:solidFill>
              <a:srgbClr val="4A7DBA"/>
            </a:solidFill>
            <a:prstDash val="solid"/>
            <a:round/>
            <a:headEnd type="none" w="sm" len="sm"/>
            <a:tailEnd type="none" w="sm" len="sm"/>
          </a:ln>
        </p:spPr>
      </p:cxnSp>
      <p:cxnSp>
        <p:nvCxnSpPr>
          <p:cNvPr id="132" name="Google Shape;759;p25">
            <a:extLst>
              <a:ext uri="{FF2B5EF4-FFF2-40B4-BE49-F238E27FC236}">
                <a16:creationId xmlns:a16="http://schemas.microsoft.com/office/drawing/2014/main" id="{F8532162-75DB-45DF-9FFB-73D5C5DDD561}"/>
              </a:ext>
            </a:extLst>
          </p:cNvPr>
          <p:cNvCxnSpPr>
            <a:cxnSpLocks/>
            <a:stCxn id="719" idx="2"/>
          </p:cNvCxnSpPr>
          <p:nvPr/>
        </p:nvCxnSpPr>
        <p:spPr>
          <a:xfrm flipH="1">
            <a:off x="5643663" y="1378354"/>
            <a:ext cx="157814" cy="452743"/>
          </a:xfrm>
          <a:prstGeom prst="straightConnector1">
            <a:avLst/>
          </a:prstGeom>
          <a:noFill/>
          <a:ln w="9525" cap="flat" cmpd="sng">
            <a:solidFill>
              <a:srgbClr val="4A7DBA"/>
            </a:solidFill>
            <a:prstDash val="solid"/>
            <a:round/>
            <a:headEnd type="none" w="sm" len="sm"/>
            <a:tailEnd type="none" w="sm" len="sm"/>
          </a:ln>
        </p:spPr>
      </p:cxnSp>
      <p:cxnSp>
        <p:nvCxnSpPr>
          <p:cNvPr id="136" name="Google Shape;759;p25">
            <a:extLst>
              <a:ext uri="{FF2B5EF4-FFF2-40B4-BE49-F238E27FC236}">
                <a16:creationId xmlns:a16="http://schemas.microsoft.com/office/drawing/2014/main" id="{94E96B17-4A89-4B43-A84A-C8F95455C73F}"/>
              </a:ext>
            </a:extLst>
          </p:cNvPr>
          <p:cNvCxnSpPr>
            <a:cxnSpLocks/>
            <a:stCxn id="719" idx="2"/>
            <a:endCxn id="730" idx="1"/>
          </p:cNvCxnSpPr>
          <p:nvPr/>
        </p:nvCxnSpPr>
        <p:spPr>
          <a:xfrm>
            <a:off x="5801477" y="1378354"/>
            <a:ext cx="990116" cy="463391"/>
          </a:xfrm>
          <a:prstGeom prst="straightConnector1">
            <a:avLst/>
          </a:prstGeom>
          <a:noFill/>
          <a:ln w="9525" cap="flat" cmpd="sng">
            <a:solidFill>
              <a:srgbClr val="4A7DBA"/>
            </a:solidFill>
            <a:prstDash val="solid"/>
            <a:round/>
            <a:headEnd type="none" w="sm" len="sm"/>
            <a:tailEnd type="none" w="sm" len="sm"/>
          </a:ln>
        </p:spPr>
      </p:cxnSp>
      <p:cxnSp>
        <p:nvCxnSpPr>
          <p:cNvPr id="145" name="Google Shape;759;p25">
            <a:extLst>
              <a:ext uri="{FF2B5EF4-FFF2-40B4-BE49-F238E27FC236}">
                <a16:creationId xmlns:a16="http://schemas.microsoft.com/office/drawing/2014/main" id="{9748BE4B-9490-4A56-9FC9-8C887BDA6274}"/>
              </a:ext>
            </a:extLst>
          </p:cNvPr>
          <p:cNvCxnSpPr>
            <a:cxnSpLocks/>
            <a:stCxn id="720" idx="2"/>
          </p:cNvCxnSpPr>
          <p:nvPr/>
        </p:nvCxnSpPr>
        <p:spPr>
          <a:xfrm flipH="1">
            <a:off x="5643663" y="1378918"/>
            <a:ext cx="1161802" cy="452179"/>
          </a:xfrm>
          <a:prstGeom prst="straightConnector1">
            <a:avLst/>
          </a:prstGeom>
          <a:noFill/>
          <a:ln w="9525" cap="flat" cmpd="sng">
            <a:solidFill>
              <a:srgbClr val="4A7DBA"/>
            </a:solidFill>
            <a:prstDash val="solid"/>
            <a:round/>
            <a:headEnd type="none" w="sm" len="sm"/>
            <a:tailEnd type="none" w="sm" len="sm"/>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36"/>
          <p:cNvSpPr txBox="1"/>
          <p:nvPr/>
        </p:nvSpPr>
        <p:spPr>
          <a:xfrm>
            <a:off x="2229635" y="2164826"/>
            <a:ext cx="4385580"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000000"/>
                </a:solidFill>
                <a:latin typeface="Arial"/>
                <a:ea typeface="Arial"/>
                <a:cs typeface="Arial"/>
                <a:sym typeface="Arial"/>
              </a:rPr>
              <a:t>III. Recommendations and Priorities</a:t>
            </a:r>
            <a:endParaRPr sz="2800" b="0" i="0" u="none" strike="noStrike" cap="none" dirty="0">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6" name="Google Shape;976;p90"/>
          <p:cNvSpPr/>
          <p:nvPr/>
        </p:nvSpPr>
        <p:spPr>
          <a:xfrm>
            <a:off x="2529779" y="1533112"/>
            <a:ext cx="1269424" cy="43699"/>
          </a:xfrm>
          <a:prstGeom prst="rect">
            <a:avLst/>
          </a:prstGeom>
          <a:gradFill>
            <a:gsLst>
              <a:gs pos="0">
                <a:srgbClr val="DAE5F1">
                  <a:alpha val="26666"/>
                </a:srgbClr>
              </a:gs>
              <a:gs pos="50000">
                <a:schemeClr val="accent2"/>
              </a:gs>
              <a:gs pos="100000">
                <a:srgbClr val="E0E8F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p:txBody>
      </p:sp>
      <p:sp>
        <p:nvSpPr>
          <p:cNvPr id="978" name="Google Shape;978;p90"/>
          <p:cNvSpPr txBox="1">
            <a:spLocks noGrp="1"/>
          </p:cNvSpPr>
          <p:nvPr>
            <p:ph type="title"/>
          </p:nvPr>
        </p:nvSpPr>
        <p:spPr>
          <a:xfrm>
            <a:off x="84984" y="1"/>
            <a:ext cx="6308429" cy="45163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n-US" b="0"/>
              <a:t> Draft Recommendations</a:t>
            </a:r>
            <a:endParaRPr b="0"/>
          </a:p>
        </p:txBody>
      </p:sp>
      <p:grpSp>
        <p:nvGrpSpPr>
          <p:cNvPr id="979" name="Google Shape;979;p90"/>
          <p:cNvGrpSpPr/>
          <p:nvPr/>
        </p:nvGrpSpPr>
        <p:grpSpPr>
          <a:xfrm>
            <a:off x="624911" y="1750422"/>
            <a:ext cx="7620527" cy="1111331"/>
            <a:chOff x="131158" y="2528560"/>
            <a:chExt cx="10660577" cy="1777544"/>
          </a:xfrm>
        </p:grpSpPr>
        <p:grpSp>
          <p:nvGrpSpPr>
            <p:cNvPr id="980" name="Google Shape;980;p90"/>
            <p:cNvGrpSpPr/>
            <p:nvPr/>
          </p:nvGrpSpPr>
          <p:grpSpPr>
            <a:xfrm>
              <a:off x="131158" y="2528560"/>
              <a:ext cx="3554799" cy="1777544"/>
              <a:chOff x="131158" y="2528560"/>
              <a:chExt cx="3554799" cy="1777544"/>
            </a:xfrm>
          </p:grpSpPr>
          <p:grpSp>
            <p:nvGrpSpPr>
              <p:cNvPr id="981" name="Google Shape;981;p90"/>
              <p:cNvGrpSpPr/>
              <p:nvPr/>
            </p:nvGrpSpPr>
            <p:grpSpPr>
              <a:xfrm>
                <a:off x="131158" y="2528560"/>
                <a:ext cx="1777743" cy="1777544"/>
                <a:chOff x="-170284" y="2575863"/>
                <a:chExt cx="1730435" cy="1730242"/>
              </a:xfrm>
            </p:grpSpPr>
            <p:sp>
              <p:nvSpPr>
                <p:cNvPr id="982" name="Google Shape;982;p90"/>
                <p:cNvSpPr/>
                <p:nvPr/>
              </p:nvSpPr>
              <p:spPr>
                <a:xfrm>
                  <a:off x="-170284" y="3442009"/>
                  <a:ext cx="864096" cy="864096"/>
                </a:xfrm>
                <a:custGeom>
                  <a:avLst/>
                  <a:gdLst/>
                  <a:ahLst/>
                  <a:cxnLst/>
                  <a:rect l="l" t="t" r="r" b="b"/>
                  <a:pathLst>
                    <a:path w="516226" h="516226" extrusionOk="0">
                      <a:moveTo>
                        <a:pt x="516226" y="0"/>
                      </a:moveTo>
                      <a:lnTo>
                        <a:pt x="516226" y="227522"/>
                      </a:lnTo>
                      <a:cubicBezTo>
                        <a:pt x="516226" y="386969"/>
                        <a:pt x="386969" y="516226"/>
                        <a:pt x="227522" y="516226"/>
                      </a:cubicBezTo>
                      <a:lnTo>
                        <a:pt x="0" y="516226"/>
                      </a:lnTo>
                    </a:path>
                  </a:pathLst>
                </a:custGeom>
                <a:noFill/>
                <a:ln w="25400" cap="flat" cmpd="sng">
                  <a:solidFill>
                    <a:srgbClr val="3F3F3F"/>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983" name="Google Shape;983;p90"/>
                <p:cNvSpPr/>
                <p:nvPr/>
              </p:nvSpPr>
              <p:spPr>
                <a:xfrm rot="10800000">
                  <a:off x="696055" y="2575863"/>
                  <a:ext cx="864096" cy="864096"/>
                </a:xfrm>
                <a:custGeom>
                  <a:avLst/>
                  <a:gdLst/>
                  <a:ahLst/>
                  <a:cxnLst/>
                  <a:rect l="l" t="t" r="r" b="b"/>
                  <a:pathLst>
                    <a:path w="516226" h="516226" extrusionOk="0">
                      <a:moveTo>
                        <a:pt x="516226" y="0"/>
                      </a:moveTo>
                      <a:lnTo>
                        <a:pt x="516226" y="227522"/>
                      </a:lnTo>
                      <a:cubicBezTo>
                        <a:pt x="516226" y="386969"/>
                        <a:pt x="386969" y="516226"/>
                        <a:pt x="227522" y="516226"/>
                      </a:cubicBezTo>
                      <a:lnTo>
                        <a:pt x="0" y="516226"/>
                      </a:lnTo>
                    </a:path>
                  </a:pathLst>
                </a:custGeom>
                <a:noFill/>
                <a:ln w="25400" cap="flat" cmpd="sng">
                  <a:solidFill>
                    <a:srgbClr val="3F3F3F"/>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grpSp>
          <p:grpSp>
            <p:nvGrpSpPr>
              <p:cNvPr id="984" name="Google Shape;984;p90"/>
              <p:cNvGrpSpPr/>
              <p:nvPr/>
            </p:nvGrpSpPr>
            <p:grpSpPr>
              <a:xfrm flipH="1">
                <a:off x="1908214" y="2528560"/>
                <a:ext cx="1777743" cy="1777544"/>
                <a:chOff x="-170284" y="2575863"/>
                <a:chExt cx="1730435" cy="1730242"/>
              </a:xfrm>
            </p:grpSpPr>
            <p:sp>
              <p:nvSpPr>
                <p:cNvPr id="985" name="Google Shape;985;p90"/>
                <p:cNvSpPr/>
                <p:nvPr/>
              </p:nvSpPr>
              <p:spPr>
                <a:xfrm>
                  <a:off x="-170284" y="3442009"/>
                  <a:ext cx="864096" cy="864096"/>
                </a:xfrm>
                <a:custGeom>
                  <a:avLst/>
                  <a:gdLst/>
                  <a:ahLst/>
                  <a:cxnLst/>
                  <a:rect l="l" t="t" r="r" b="b"/>
                  <a:pathLst>
                    <a:path w="516226" h="516226" extrusionOk="0">
                      <a:moveTo>
                        <a:pt x="516226" y="0"/>
                      </a:moveTo>
                      <a:lnTo>
                        <a:pt x="516226" y="227522"/>
                      </a:lnTo>
                      <a:cubicBezTo>
                        <a:pt x="516226" y="386969"/>
                        <a:pt x="386969" y="516226"/>
                        <a:pt x="227522" y="516226"/>
                      </a:cubicBezTo>
                      <a:lnTo>
                        <a:pt x="0" y="516226"/>
                      </a:lnTo>
                    </a:path>
                  </a:pathLst>
                </a:custGeom>
                <a:noFill/>
                <a:ln w="25400" cap="flat" cmpd="sng">
                  <a:solidFill>
                    <a:srgbClr val="3F3F3F"/>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986" name="Google Shape;986;p90"/>
                <p:cNvSpPr/>
                <p:nvPr/>
              </p:nvSpPr>
              <p:spPr>
                <a:xfrm rot="10800000">
                  <a:off x="696055" y="2575863"/>
                  <a:ext cx="864096" cy="864096"/>
                </a:xfrm>
                <a:custGeom>
                  <a:avLst/>
                  <a:gdLst/>
                  <a:ahLst/>
                  <a:cxnLst/>
                  <a:rect l="l" t="t" r="r" b="b"/>
                  <a:pathLst>
                    <a:path w="516226" h="516226" extrusionOk="0">
                      <a:moveTo>
                        <a:pt x="516226" y="0"/>
                      </a:moveTo>
                      <a:lnTo>
                        <a:pt x="516226" y="227522"/>
                      </a:lnTo>
                      <a:cubicBezTo>
                        <a:pt x="516226" y="386969"/>
                        <a:pt x="386969" y="516226"/>
                        <a:pt x="227522" y="516226"/>
                      </a:cubicBezTo>
                      <a:lnTo>
                        <a:pt x="0" y="516226"/>
                      </a:lnTo>
                    </a:path>
                  </a:pathLst>
                </a:custGeom>
                <a:noFill/>
                <a:ln w="25400" cap="flat" cmpd="sng">
                  <a:solidFill>
                    <a:srgbClr val="3F3F3F"/>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grpSp>
        </p:grpSp>
        <p:grpSp>
          <p:nvGrpSpPr>
            <p:cNvPr id="987" name="Google Shape;987;p90"/>
            <p:cNvGrpSpPr/>
            <p:nvPr/>
          </p:nvGrpSpPr>
          <p:grpSpPr>
            <a:xfrm>
              <a:off x="3684047" y="2528560"/>
              <a:ext cx="3541470" cy="1777544"/>
              <a:chOff x="131158" y="2528560"/>
              <a:chExt cx="3541470" cy="1777544"/>
            </a:xfrm>
          </p:grpSpPr>
          <p:grpSp>
            <p:nvGrpSpPr>
              <p:cNvPr id="988" name="Google Shape;988;p90"/>
              <p:cNvGrpSpPr/>
              <p:nvPr/>
            </p:nvGrpSpPr>
            <p:grpSpPr>
              <a:xfrm>
                <a:off x="131158" y="2528560"/>
                <a:ext cx="1777743" cy="1777544"/>
                <a:chOff x="-170284" y="2575863"/>
                <a:chExt cx="1730435" cy="1730242"/>
              </a:xfrm>
            </p:grpSpPr>
            <p:sp>
              <p:nvSpPr>
                <p:cNvPr id="989" name="Google Shape;989;p90"/>
                <p:cNvSpPr/>
                <p:nvPr/>
              </p:nvSpPr>
              <p:spPr>
                <a:xfrm>
                  <a:off x="-170284" y="3442009"/>
                  <a:ext cx="864096" cy="864096"/>
                </a:xfrm>
                <a:custGeom>
                  <a:avLst/>
                  <a:gdLst/>
                  <a:ahLst/>
                  <a:cxnLst/>
                  <a:rect l="l" t="t" r="r" b="b"/>
                  <a:pathLst>
                    <a:path w="516226" h="516226" extrusionOk="0">
                      <a:moveTo>
                        <a:pt x="516226" y="0"/>
                      </a:moveTo>
                      <a:lnTo>
                        <a:pt x="516226" y="227522"/>
                      </a:lnTo>
                      <a:cubicBezTo>
                        <a:pt x="516226" y="386969"/>
                        <a:pt x="386969" y="516226"/>
                        <a:pt x="227522" y="516226"/>
                      </a:cubicBezTo>
                      <a:lnTo>
                        <a:pt x="0" y="516226"/>
                      </a:lnTo>
                    </a:path>
                  </a:pathLst>
                </a:custGeom>
                <a:noFill/>
                <a:ln w="25400" cap="flat" cmpd="sng">
                  <a:solidFill>
                    <a:srgbClr val="3F3F3F"/>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990" name="Google Shape;990;p90"/>
                <p:cNvSpPr/>
                <p:nvPr/>
              </p:nvSpPr>
              <p:spPr>
                <a:xfrm rot="10800000">
                  <a:off x="696055" y="2575863"/>
                  <a:ext cx="864096" cy="864096"/>
                </a:xfrm>
                <a:custGeom>
                  <a:avLst/>
                  <a:gdLst/>
                  <a:ahLst/>
                  <a:cxnLst/>
                  <a:rect l="l" t="t" r="r" b="b"/>
                  <a:pathLst>
                    <a:path w="516226" h="516226" extrusionOk="0">
                      <a:moveTo>
                        <a:pt x="516226" y="0"/>
                      </a:moveTo>
                      <a:lnTo>
                        <a:pt x="516226" y="227522"/>
                      </a:lnTo>
                      <a:cubicBezTo>
                        <a:pt x="516226" y="386969"/>
                        <a:pt x="386969" y="516226"/>
                        <a:pt x="227522" y="516226"/>
                      </a:cubicBezTo>
                      <a:lnTo>
                        <a:pt x="0" y="516226"/>
                      </a:lnTo>
                    </a:path>
                  </a:pathLst>
                </a:custGeom>
                <a:noFill/>
                <a:ln w="25400" cap="flat" cmpd="sng">
                  <a:solidFill>
                    <a:srgbClr val="3F3F3F"/>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grpSp>
          <p:grpSp>
            <p:nvGrpSpPr>
              <p:cNvPr id="991" name="Google Shape;991;p90"/>
              <p:cNvGrpSpPr/>
              <p:nvPr/>
            </p:nvGrpSpPr>
            <p:grpSpPr>
              <a:xfrm flipH="1">
                <a:off x="1908214" y="2528560"/>
                <a:ext cx="1764414" cy="1777544"/>
                <a:chOff x="-157310" y="2575863"/>
                <a:chExt cx="1717461" cy="1730242"/>
              </a:xfrm>
            </p:grpSpPr>
            <p:sp>
              <p:nvSpPr>
                <p:cNvPr id="992" name="Google Shape;992;p90"/>
                <p:cNvSpPr/>
                <p:nvPr/>
              </p:nvSpPr>
              <p:spPr>
                <a:xfrm>
                  <a:off x="-157310" y="3442009"/>
                  <a:ext cx="864096" cy="864096"/>
                </a:xfrm>
                <a:custGeom>
                  <a:avLst/>
                  <a:gdLst/>
                  <a:ahLst/>
                  <a:cxnLst/>
                  <a:rect l="l" t="t" r="r" b="b"/>
                  <a:pathLst>
                    <a:path w="516226" h="516226" extrusionOk="0">
                      <a:moveTo>
                        <a:pt x="516226" y="0"/>
                      </a:moveTo>
                      <a:lnTo>
                        <a:pt x="516226" y="227522"/>
                      </a:lnTo>
                      <a:cubicBezTo>
                        <a:pt x="516226" y="386969"/>
                        <a:pt x="386969" y="516226"/>
                        <a:pt x="227522" y="516226"/>
                      </a:cubicBezTo>
                      <a:lnTo>
                        <a:pt x="0" y="516226"/>
                      </a:lnTo>
                    </a:path>
                  </a:pathLst>
                </a:custGeom>
                <a:noFill/>
                <a:ln w="25400" cap="flat" cmpd="sng">
                  <a:solidFill>
                    <a:srgbClr val="3F3F3F"/>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993" name="Google Shape;993;p90"/>
                <p:cNvSpPr/>
                <p:nvPr/>
              </p:nvSpPr>
              <p:spPr>
                <a:xfrm rot="10800000">
                  <a:off x="696055" y="2575863"/>
                  <a:ext cx="864096" cy="864096"/>
                </a:xfrm>
                <a:custGeom>
                  <a:avLst/>
                  <a:gdLst/>
                  <a:ahLst/>
                  <a:cxnLst/>
                  <a:rect l="l" t="t" r="r" b="b"/>
                  <a:pathLst>
                    <a:path w="516226" h="516226" extrusionOk="0">
                      <a:moveTo>
                        <a:pt x="516226" y="0"/>
                      </a:moveTo>
                      <a:lnTo>
                        <a:pt x="516226" y="227522"/>
                      </a:lnTo>
                      <a:cubicBezTo>
                        <a:pt x="516226" y="386969"/>
                        <a:pt x="386969" y="516226"/>
                        <a:pt x="227522" y="516226"/>
                      </a:cubicBezTo>
                      <a:lnTo>
                        <a:pt x="0" y="516226"/>
                      </a:lnTo>
                    </a:path>
                  </a:pathLst>
                </a:custGeom>
                <a:noFill/>
                <a:ln w="25400" cap="flat" cmpd="sng">
                  <a:solidFill>
                    <a:srgbClr val="3F3F3F"/>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grpSp>
        </p:grpSp>
        <p:grpSp>
          <p:nvGrpSpPr>
            <p:cNvPr id="994" name="Google Shape;994;p90"/>
            <p:cNvGrpSpPr/>
            <p:nvPr/>
          </p:nvGrpSpPr>
          <p:grpSpPr>
            <a:xfrm>
              <a:off x="7236936" y="2528560"/>
              <a:ext cx="3554799" cy="1777544"/>
              <a:chOff x="131158" y="2528560"/>
              <a:chExt cx="3554799" cy="1777544"/>
            </a:xfrm>
          </p:grpSpPr>
          <p:grpSp>
            <p:nvGrpSpPr>
              <p:cNvPr id="995" name="Google Shape;995;p90"/>
              <p:cNvGrpSpPr/>
              <p:nvPr/>
            </p:nvGrpSpPr>
            <p:grpSpPr>
              <a:xfrm>
                <a:off x="131158" y="2528560"/>
                <a:ext cx="1777743" cy="1777544"/>
                <a:chOff x="-170284" y="2575863"/>
                <a:chExt cx="1730435" cy="1730242"/>
              </a:xfrm>
            </p:grpSpPr>
            <p:sp>
              <p:nvSpPr>
                <p:cNvPr id="996" name="Google Shape;996;p90"/>
                <p:cNvSpPr/>
                <p:nvPr/>
              </p:nvSpPr>
              <p:spPr>
                <a:xfrm>
                  <a:off x="-170284" y="3442009"/>
                  <a:ext cx="864096" cy="864096"/>
                </a:xfrm>
                <a:custGeom>
                  <a:avLst/>
                  <a:gdLst/>
                  <a:ahLst/>
                  <a:cxnLst/>
                  <a:rect l="l" t="t" r="r" b="b"/>
                  <a:pathLst>
                    <a:path w="516226" h="516226" extrusionOk="0">
                      <a:moveTo>
                        <a:pt x="516226" y="0"/>
                      </a:moveTo>
                      <a:lnTo>
                        <a:pt x="516226" y="227522"/>
                      </a:lnTo>
                      <a:cubicBezTo>
                        <a:pt x="516226" y="386969"/>
                        <a:pt x="386969" y="516226"/>
                        <a:pt x="227522" y="516226"/>
                      </a:cubicBezTo>
                      <a:lnTo>
                        <a:pt x="0" y="516226"/>
                      </a:lnTo>
                    </a:path>
                  </a:pathLst>
                </a:custGeom>
                <a:noFill/>
                <a:ln w="25400" cap="flat" cmpd="sng">
                  <a:solidFill>
                    <a:srgbClr val="3F3F3F"/>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997" name="Google Shape;997;p90"/>
                <p:cNvSpPr/>
                <p:nvPr/>
              </p:nvSpPr>
              <p:spPr>
                <a:xfrm rot="10800000">
                  <a:off x="696055" y="2575863"/>
                  <a:ext cx="864096" cy="864096"/>
                </a:xfrm>
                <a:custGeom>
                  <a:avLst/>
                  <a:gdLst/>
                  <a:ahLst/>
                  <a:cxnLst/>
                  <a:rect l="l" t="t" r="r" b="b"/>
                  <a:pathLst>
                    <a:path w="516226" h="516226" extrusionOk="0">
                      <a:moveTo>
                        <a:pt x="516226" y="0"/>
                      </a:moveTo>
                      <a:lnTo>
                        <a:pt x="516226" y="227522"/>
                      </a:lnTo>
                      <a:cubicBezTo>
                        <a:pt x="516226" y="386969"/>
                        <a:pt x="386969" y="516226"/>
                        <a:pt x="227522" y="516226"/>
                      </a:cubicBezTo>
                      <a:lnTo>
                        <a:pt x="0" y="516226"/>
                      </a:lnTo>
                    </a:path>
                  </a:pathLst>
                </a:custGeom>
                <a:noFill/>
                <a:ln w="25400" cap="flat" cmpd="sng">
                  <a:solidFill>
                    <a:srgbClr val="3F3F3F"/>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grpSp>
          <p:grpSp>
            <p:nvGrpSpPr>
              <p:cNvPr id="998" name="Google Shape;998;p90"/>
              <p:cNvGrpSpPr/>
              <p:nvPr/>
            </p:nvGrpSpPr>
            <p:grpSpPr>
              <a:xfrm flipH="1">
                <a:off x="1908214" y="2528560"/>
                <a:ext cx="1777743" cy="1777544"/>
                <a:chOff x="-170284" y="2575863"/>
                <a:chExt cx="1730435" cy="1730242"/>
              </a:xfrm>
            </p:grpSpPr>
            <p:sp>
              <p:nvSpPr>
                <p:cNvPr id="999" name="Google Shape;999;p90"/>
                <p:cNvSpPr/>
                <p:nvPr/>
              </p:nvSpPr>
              <p:spPr>
                <a:xfrm>
                  <a:off x="-170284" y="3442009"/>
                  <a:ext cx="864096" cy="864096"/>
                </a:xfrm>
                <a:custGeom>
                  <a:avLst/>
                  <a:gdLst/>
                  <a:ahLst/>
                  <a:cxnLst/>
                  <a:rect l="l" t="t" r="r" b="b"/>
                  <a:pathLst>
                    <a:path w="516226" h="516226" extrusionOk="0">
                      <a:moveTo>
                        <a:pt x="516226" y="0"/>
                      </a:moveTo>
                      <a:lnTo>
                        <a:pt x="516226" y="227522"/>
                      </a:lnTo>
                      <a:cubicBezTo>
                        <a:pt x="516226" y="386969"/>
                        <a:pt x="386969" y="516226"/>
                        <a:pt x="227522" y="516226"/>
                      </a:cubicBezTo>
                      <a:lnTo>
                        <a:pt x="0" y="516226"/>
                      </a:lnTo>
                    </a:path>
                  </a:pathLst>
                </a:custGeom>
                <a:noFill/>
                <a:ln w="25400" cap="flat" cmpd="sng">
                  <a:solidFill>
                    <a:srgbClr val="3F3F3F"/>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1000" name="Google Shape;1000;p90"/>
                <p:cNvSpPr/>
                <p:nvPr/>
              </p:nvSpPr>
              <p:spPr>
                <a:xfrm rot="10800000">
                  <a:off x="696055" y="2575863"/>
                  <a:ext cx="864096" cy="864096"/>
                </a:xfrm>
                <a:custGeom>
                  <a:avLst/>
                  <a:gdLst/>
                  <a:ahLst/>
                  <a:cxnLst/>
                  <a:rect l="l" t="t" r="r" b="b"/>
                  <a:pathLst>
                    <a:path w="516226" h="516226" extrusionOk="0">
                      <a:moveTo>
                        <a:pt x="516226" y="0"/>
                      </a:moveTo>
                      <a:lnTo>
                        <a:pt x="516226" y="227522"/>
                      </a:lnTo>
                      <a:cubicBezTo>
                        <a:pt x="516226" y="386969"/>
                        <a:pt x="386969" y="516226"/>
                        <a:pt x="227522" y="516226"/>
                      </a:cubicBezTo>
                      <a:lnTo>
                        <a:pt x="0" y="516226"/>
                      </a:lnTo>
                    </a:path>
                  </a:pathLst>
                </a:custGeom>
                <a:noFill/>
                <a:ln w="25400" cap="flat" cmpd="sng">
                  <a:solidFill>
                    <a:srgbClr val="3F3F3F"/>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grpSp>
        </p:grpSp>
      </p:grpSp>
      <p:grpSp>
        <p:nvGrpSpPr>
          <p:cNvPr id="1001" name="Google Shape;1001;p90"/>
          <p:cNvGrpSpPr/>
          <p:nvPr/>
        </p:nvGrpSpPr>
        <p:grpSpPr>
          <a:xfrm>
            <a:off x="1493613" y="1809555"/>
            <a:ext cx="859775" cy="1004416"/>
            <a:chOff x="1213452" y="2534120"/>
            <a:chExt cx="1375186" cy="1606536"/>
          </a:xfrm>
        </p:grpSpPr>
        <p:sp>
          <p:nvSpPr>
            <p:cNvPr id="1002" name="Google Shape;1002;p90"/>
            <p:cNvSpPr/>
            <p:nvPr/>
          </p:nvSpPr>
          <p:spPr>
            <a:xfrm>
              <a:off x="1213452" y="2826252"/>
              <a:ext cx="1375186" cy="1314404"/>
            </a:xfrm>
            <a:custGeom>
              <a:avLst/>
              <a:gdLst/>
              <a:ahLst/>
              <a:cxnLst/>
              <a:rect l="l" t="t" r="r" b="b"/>
              <a:pathLst>
                <a:path w="3620" h="3460" extrusionOk="0">
                  <a:moveTo>
                    <a:pt x="1353" y="0"/>
                  </a:moveTo>
                  <a:lnTo>
                    <a:pt x="1416" y="4"/>
                  </a:lnTo>
                  <a:lnTo>
                    <a:pt x="1478" y="14"/>
                  </a:lnTo>
                  <a:lnTo>
                    <a:pt x="1537" y="31"/>
                  </a:lnTo>
                  <a:lnTo>
                    <a:pt x="1592" y="54"/>
                  </a:lnTo>
                  <a:lnTo>
                    <a:pt x="1644" y="82"/>
                  </a:lnTo>
                  <a:lnTo>
                    <a:pt x="1693" y="116"/>
                  </a:lnTo>
                  <a:lnTo>
                    <a:pt x="1738" y="153"/>
                  </a:lnTo>
                  <a:lnTo>
                    <a:pt x="1778" y="196"/>
                  </a:lnTo>
                  <a:lnTo>
                    <a:pt x="1812" y="243"/>
                  </a:lnTo>
                  <a:lnTo>
                    <a:pt x="1842" y="293"/>
                  </a:lnTo>
                  <a:lnTo>
                    <a:pt x="1865" y="345"/>
                  </a:lnTo>
                  <a:lnTo>
                    <a:pt x="1883" y="402"/>
                  </a:lnTo>
                  <a:lnTo>
                    <a:pt x="1893" y="461"/>
                  </a:lnTo>
                  <a:lnTo>
                    <a:pt x="1897" y="521"/>
                  </a:lnTo>
                  <a:lnTo>
                    <a:pt x="1894" y="578"/>
                  </a:lnTo>
                  <a:lnTo>
                    <a:pt x="1884" y="635"/>
                  </a:lnTo>
                  <a:lnTo>
                    <a:pt x="1869" y="689"/>
                  </a:lnTo>
                  <a:lnTo>
                    <a:pt x="1847" y="740"/>
                  </a:lnTo>
                  <a:lnTo>
                    <a:pt x="1820" y="787"/>
                  </a:lnTo>
                  <a:lnTo>
                    <a:pt x="1788" y="834"/>
                  </a:lnTo>
                  <a:lnTo>
                    <a:pt x="1752" y="875"/>
                  </a:lnTo>
                  <a:lnTo>
                    <a:pt x="2705" y="875"/>
                  </a:lnTo>
                  <a:lnTo>
                    <a:pt x="2705" y="1786"/>
                  </a:lnTo>
                  <a:lnTo>
                    <a:pt x="2749" y="1751"/>
                  </a:lnTo>
                  <a:lnTo>
                    <a:pt x="2796" y="1721"/>
                  </a:lnTo>
                  <a:lnTo>
                    <a:pt x="2846" y="1695"/>
                  </a:lnTo>
                  <a:lnTo>
                    <a:pt x="2900" y="1674"/>
                  </a:lnTo>
                  <a:lnTo>
                    <a:pt x="2957" y="1659"/>
                  </a:lnTo>
                  <a:lnTo>
                    <a:pt x="3014" y="1650"/>
                  </a:lnTo>
                  <a:lnTo>
                    <a:pt x="3075" y="1646"/>
                  </a:lnTo>
                  <a:lnTo>
                    <a:pt x="3139" y="1650"/>
                  </a:lnTo>
                  <a:lnTo>
                    <a:pt x="3199" y="1660"/>
                  </a:lnTo>
                  <a:lnTo>
                    <a:pt x="3258" y="1677"/>
                  </a:lnTo>
                  <a:lnTo>
                    <a:pt x="3315" y="1700"/>
                  </a:lnTo>
                  <a:lnTo>
                    <a:pt x="3367" y="1728"/>
                  </a:lnTo>
                  <a:lnTo>
                    <a:pt x="3416" y="1762"/>
                  </a:lnTo>
                  <a:lnTo>
                    <a:pt x="3460" y="1799"/>
                  </a:lnTo>
                  <a:lnTo>
                    <a:pt x="3499" y="1842"/>
                  </a:lnTo>
                  <a:lnTo>
                    <a:pt x="3534" y="1888"/>
                  </a:lnTo>
                  <a:lnTo>
                    <a:pt x="3563" y="1938"/>
                  </a:lnTo>
                  <a:lnTo>
                    <a:pt x="3588" y="1992"/>
                  </a:lnTo>
                  <a:lnTo>
                    <a:pt x="3604" y="2049"/>
                  </a:lnTo>
                  <a:lnTo>
                    <a:pt x="3616" y="2106"/>
                  </a:lnTo>
                  <a:lnTo>
                    <a:pt x="3620" y="2168"/>
                  </a:lnTo>
                  <a:lnTo>
                    <a:pt x="3616" y="2228"/>
                  </a:lnTo>
                  <a:lnTo>
                    <a:pt x="3604" y="2287"/>
                  </a:lnTo>
                  <a:lnTo>
                    <a:pt x="3588" y="2344"/>
                  </a:lnTo>
                  <a:lnTo>
                    <a:pt x="3563" y="2396"/>
                  </a:lnTo>
                  <a:lnTo>
                    <a:pt x="3534" y="2446"/>
                  </a:lnTo>
                  <a:lnTo>
                    <a:pt x="3499" y="2494"/>
                  </a:lnTo>
                  <a:lnTo>
                    <a:pt x="3460" y="2536"/>
                  </a:lnTo>
                  <a:lnTo>
                    <a:pt x="3416" y="2574"/>
                  </a:lnTo>
                  <a:lnTo>
                    <a:pt x="3367" y="2608"/>
                  </a:lnTo>
                  <a:lnTo>
                    <a:pt x="3315" y="2636"/>
                  </a:lnTo>
                  <a:lnTo>
                    <a:pt x="3258" y="2658"/>
                  </a:lnTo>
                  <a:lnTo>
                    <a:pt x="3199" y="2674"/>
                  </a:lnTo>
                  <a:lnTo>
                    <a:pt x="3139" y="2685"/>
                  </a:lnTo>
                  <a:lnTo>
                    <a:pt x="3075" y="2688"/>
                  </a:lnTo>
                  <a:lnTo>
                    <a:pt x="3014" y="2685"/>
                  </a:lnTo>
                  <a:lnTo>
                    <a:pt x="2957" y="2676"/>
                  </a:lnTo>
                  <a:lnTo>
                    <a:pt x="2900" y="2660"/>
                  </a:lnTo>
                  <a:lnTo>
                    <a:pt x="2846" y="2640"/>
                  </a:lnTo>
                  <a:lnTo>
                    <a:pt x="2796" y="2614"/>
                  </a:lnTo>
                  <a:lnTo>
                    <a:pt x="2749" y="2585"/>
                  </a:lnTo>
                  <a:lnTo>
                    <a:pt x="2705" y="2550"/>
                  </a:lnTo>
                  <a:lnTo>
                    <a:pt x="2705" y="3460"/>
                  </a:lnTo>
                  <a:lnTo>
                    <a:pt x="1774" y="3460"/>
                  </a:lnTo>
                  <a:lnTo>
                    <a:pt x="1810" y="3413"/>
                  </a:lnTo>
                  <a:lnTo>
                    <a:pt x="1841" y="3363"/>
                  </a:lnTo>
                  <a:lnTo>
                    <a:pt x="1865" y="3309"/>
                  </a:lnTo>
                  <a:lnTo>
                    <a:pt x="1883" y="3251"/>
                  </a:lnTo>
                  <a:lnTo>
                    <a:pt x="1893" y="3192"/>
                  </a:lnTo>
                  <a:lnTo>
                    <a:pt x="1897" y="3131"/>
                  </a:lnTo>
                  <a:lnTo>
                    <a:pt x="1893" y="3069"/>
                  </a:lnTo>
                  <a:lnTo>
                    <a:pt x="1883" y="3010"/>
                  </a:lnTo>
                  <a:lnTo>
                    <a:pt x="1865" y="2955"/>
                  </a:lnTo>
                  <a:lnTo>
                    <a:pt x="1842" y="2901"/>
                  </a:lnTo>
                  <a:lnTo>
                    <a:pt x="1812" y="2851"/>
                  </a:lnTo>
                  <a:lnTo>
                    <a:pt x="1778" y="2805"/>
                  </a:lnTo>
                  <a:lnTo>
                    <a:pt x="1738" y="2761"/>
                  </a:lnTo>
                  <a:lnTo>
                    <a:pt x="1693" y="2724"/>
                  </a:lnTo>
                  <a:lnTo>
                    <a:pt x="1644" y="2691"/>
                  </a:lnTo>
                  <a:lnTo>
                    <a:pt x="1592" y="2663"/>
                  </a:lnTo>
                  <a:lnTo>
                    <a:pt x="1537" y="2640"/>
                  </a:lnTo>
                  <a:lnTo>
                    <a:pt x="1478" y="2623"/>
                  </a:lnTo>
                  <a:lnTo>
                    <a:pt x="1416" y="2613"/>
                  </a:lnTo>
                  <a:lnTo>
                    <a:pt x="1353" y="2610"/>
                  </a:lnTo>
                  <a:lnTo>
                    <a:pt x="1289" y="2613"/>
                  </a:lnTo>
                  <a:lnTo>
                    <a:pt x="1227" y="2623"/>
                  </a:lnTo>
                  <a:lnTo>
                    <a:pt x="1170" y="2640"/>
                  </a:lnTo>
                  <a:lnTo>
                    <a:pt x="1113" y="2663"/>
                  </a:lnTo>
                  <a:lnTo>
                    <a:pt x="1061" y="2691"/>
                  </a:lnTo>
                  <a:lnTo>
                    <a:pt x="1012" y="2724"/>
                  </a:lnTo>
                  <a:lnTo>
                    <a:pt x="968" y="2761"/>
                  </a:lnTo>
                  <a:lnTo>
                    <a:pt x="927" y="2805"/>
                  </a:lnTo>
                  <a:lnTo>
                    <a:pt x="893" y="2851"/>
                  </a:lnTo>
                  <a:lnTo>
                    <a:pt x="863" y="2901"/>
                  </a:lnTo>
                  <a:lnTo>
                    <a:pt x="840" y="2955"/>
                  </a:lnTo>
                  <a:lnTo>
                    <a:pt x="822" y="3010"/>
                  </a:lnTo>
                  <a:lnTo>
                    <a:pt x="812" y="3069"/>
                  </a:lnTo>
                  <a:lnTo>
                    <a:pt x="808" y="3131"/>
                  </a:lnTo>
                  <a:lnTo>
                    <a:pt x="812" y="3192"/>
                  </a:lnTo>
                  <a:lnTo>
                    <a:pt x="823" y="3251"/>
                  </a:lnTo>
                  <a:lnTo>
                    <a:pt x="841" y="3309"/>
                  </a:lnTo>
                  <a:lnTo>
                    <a:pt x="866" y="3363"/>
                  </a:lnTo>
                  <a:lnTo>
                    <a:pt x="896" y="3413"/>
                  </a:lnTo>
                  <a:lnTo>
                    <a:pt x="932" y="3460"/>
                  </a:lnTo>
                  <a:lnTo>
                    <a:pt x="0" y="3460"/>
                  </a:lnTo>
                  <a:lnTo>
                    <a:pt x="0" y="2570"/>
                  </a:lnTo>
                  <a:lnTo>
                    <a:pt x="48" y="2605"/>
                  </a:lnTo>
                  <a:lnTo>
                    <a:pt x="102" y="2633"/>
                  </a:lnTo>
                  <a:lnTo>
                    <a:pt x="159" y="2656"/>
                  </a:lnTo>
                  <a:lnTo>
                    <a:pt x="218" y="2674"/>
                  </a:lnTo>
                  <a:lnTo>
                    <a:pt x="281" y="2685"/>
                  </a:lnTo>
                  <a:lnTo>
                    <a:pt x="345" y="2688"/>
                  </a:lnTo>
                  <a:lnTo>
                    <a:pt x="408" y="2685"/>
                  </a:lnTo>
                  <a:lnTo>
                    <a:pt x="469" y="2674"/>
                  </a:lnTo>
                  <a:lnTo>
                    <a:pt x="528" y="2658"/>
                  </a:lnTo>
                  <a:lnTo>
                    <a:pt x="585" y="2636"/>
                  </a:lnTo>
                  <a:lnTo>
                    <a:pt x="636" y="2608"/>
                  </a:lnTo>
                  <a:lnTo>
                    <a:pt x="685" y="2574"/>
                  </a:lnTo>
                  <a:lnTo>
                    <a:pt x="730" y="2536"/>
                  </a:lnTo>
                  <a:lnTo>
                    <a:pt x="769" y="2494"/>
                  </a:lnTo>
                  <a:lnTo>
                    <a:pt x="804" y="2446"/>
                  </a:lnTo>
                  <a:lnTo>
                    <a:pt x="834" y="2396"/>
                  </a:lnTo>
                  <a:lnTo>
                    <a:pt x="858" y="2344"/>
                  </a:lnTo>
                  <a:lnTo>
                    <a:pt x="875" y="2287"/>
                  </a:lnTo>
                  <a:lnTo>
                    <a:pt x="886" y="2228"/>
                  </a:lnTo>
                  <a:lnTo>
                    <a:pt x="889" y="2168"/>
                  </a:lnTo>
                  <a:lnTo>
                    <a:pt x="886" y="2106"/>
                  </a:lnTo>
                  <a:lnTo>
                    <a:pt x="875" y="2049"/>
                  </a:lnTo>
                  <a:lnTo>
                    <a:pt x="858" y="1992"/>
                  </a:lnTo>
                  <a:lnTo>
                    <a:pt x="834" y="1938"/>
                  </a:lnTo>
                  <a:lnTo>
                    <a:pt x="804" y="1888"/>
                  </a:lnTo>
                  <a:lnTo>
                    <a:pt x="769" y="1842"/>
                  </a:lnTo>
                  <a:lnTo>
                    <a:pt x="730" y="1799"/>
                  </a:lnTo>
                  <a:lnTo>
                    <a:pt x="685" y="1762"/>
                  </a:lnTo>
                  <a:lnTo>
                    <a:pt x="636" y="1728"/>
                  </a:lnTo>
                  <a:lnTo>
                    <a:pt x="585" y="1700"/>
                  </a:lnTo>
                  <a:lnTo>
                    <a:pt x="528" y="1677"/>
                  </a:lnTo>
                  <a:lnTo>
                    <a:pt x="469" y="1660"/>
                  </a:lnTo>
                  <a:lnTo>
                    <a:pt x="408" y="1650"/>
                  </a:lnTo>
                  <a:lnTo>
                    <a:pt x="345" y="1646"/>
                  </a:lnTo>
                  <a:lnTo>
                    <a:pt x="281" y="1650"/>
                  </a:lnTo>
                  <a:lnTo>
                    <a:pt x="218" y="1662"/>
                  </a:lnTo>
                  <a:lnTo>
                    <a:pt x="159" y="1678"/>
                  </a:lnTo>
                  <a:lnTo>
                    <a:pt x="102" y="1701"/>
                  </a:lnTo>
                  <a:lnTo>
                    <a:pt x="48" y="1731"/>
                  </a:lnTo>
                  <a:lnTo>
                    <a:pt x="0" y="1764"/>
                  </a:lnTo>
                  <a:lnTo>
                    <a:pt x="0" y="875"/>
                  </a:lnTo>
                  <a:lnTo>
                    <a:pt x="954" y="875"/>
                  </a:lnTo>
                  <a:lnTo>
                    <a:pt x="917" y="834"/>
                  </a:lnTo>
                  <a:lnTo>
                    <a:pt x="885" y="787"/>
                  </a:lnTo>
                  <a:lnTo>
                    <a:pt x="859" y="740"/>
                  </a:lnTo>
                  <a:lnTo>
                    <a:pt x="837" y="689"/>
                  </a:lnTo>
                  <a:lnTo>
                    <a:pt x="821" y="635"/>
                  </a:lnTo>
                  <a:lnTo>
                    <a:pt x="812" y="578"/>
                  </a:lnTo>
                  <a:lnTo>
                    <a:pt x="808" y="521"/>
                  </a:lnTo>
                  <a:lnTo>
                    <a:pt x="812" y="461"/>
                  </a:lnTo>
                  <a:lnTo>
                    <a:pt x="822" y="402"/>
                  </a:lnTo>
                  <a:lnTo>
                    <a:pt x="840" y="345"/>
                  </a:lnTo>
                  <a:lnTo>
                    <a:pt x="863" y="293"/>
                  </a:lnTo>
                  <a:lnTo>
                    <a:pt x="893" y="243"/>
                  </a:lnTo>
                  <a:lnTo>
                    <a:pt x="927" y="196"/>
                  </a:lnTo>
                  <a:lnTo>
                    <a:pt x="968" y="153"/>
                  </a:lnTo>
                  <a:lnTo>
                    <a:pt x="1012" y="116"/>
                  </a:lnTo>
                  <a:lnTo>
                    <a:pt x="1061" y="82"/>
                  </a:lnTo>
                  <a:lnTo>
                    <a:pt x="1113" y="54"/>
                  </a:lnTo>
                  <a:lnTo>
                    <a:pt x="1170" y="31"/>
                  </a:lnTo>
                  <a:lnTo>
                    <a:pt x="1227" y="14"/>
                  </a:lnTo>
                  <a:lnTo>
                    <a:pt x="1289" y="4"/>
                  </a:lnTo>
                  <a:lnTo>
                    <a:pt x="1353" y="0"/>
                  </a:lnTo>
                  <a:close/>
                </a:path>
              </a:pathLst>
            </a:custGeom>
            <a:solidFill>
              <a:schemeClr val="accent5"/>
            </a:solidFill>
            <a:ln w="76200" cap="flat" cmpd="sng">
              <a:solidFill>
                <a:srgbClr val="244061"/>
              </a:solidFill>
              <a:prstDash val="solid"/>
              <a:round/>
              <a:headEnd type="none" w="sm" len="sm"/>
              <a:tailEnd type="none" w="sm" len="sm"/>
            </a:ln>
            <a:effectLst>
              <a:outerShdw blurRad="520700" dist="25400" dir="12900000" algn="tr" rotWithShape="0">
                <a:srgbClr val="000000">
                  <a:alpha val="7647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03" name="Google Shape;1003;p90"/>
            <p:cNvSpPr/>
            <p:nvPr/>
          </p:nvSpPr>
          <p:spPr>
            <a:xfrm>
              <a:off x="1879012" y="2732040"/>
              <a:ext cx="55084" cy="426612"/>
            </a:xfrm>
            <a:custGeom>
              <a:avLst/>
              <a:gdLst/>
              <a:ahLst/>
              <a:cxnLst/>
              <a:rect l="l" t="t" r="r" b="b"/>
              <a:pathLst>
                <a:path w="145" h="1123" extrusionOk="0">
                  <a:moveTo>
                    <a:pt x="145" y="0"/>
                  </a:moveTo>
                  <a:lnTo>
                    <a:pt x="145" y="769"/>
                  </a:lnTo>
                  <a:lnTo>
                    <a:pt x="142" y="818"/>
                  </a:lnTo>
                  <a:lnTo>
                    <a:pt x="141" y="825"/>
                  </a:lnTo>
                  <a:lnTo>
                    <a:pt x="141" y="834"/>
                  </a:lnTo>
                  <a:lnTo>
                    <a:pt x="136" y="865"/>
                  </a:lnTo>
                  <a:lnTo>
                    <a:pt x="133" y="874"/>
                  </a:lnTo>
                  <a:lnTo>
                    <a:pt x="132" y="883"/>
                  </a:lnTo>
                  <a:lnTo>
                    <a:pt x="125" y="911"/>
                  </a:lnTo>
                  <a:lnTo>
                    <a:pt x="122" y="920"/>
                  </a:lnTo>
                  <a:lnTo>
                    <a:pt x="118" y="929"/>
                  </a:lnTo>
                  <a:lnTo>
                    <a:pt x="116" y="938"/>
                  </a:lnTo>
                  <a:lnTo>
                    <a:pt x="113" y="946"/>
                  </a:lnTo>
                  <a:lnTo>
                    <a:pt x="112" y="950"/>
                  </a:lnTo>
                  <a:lnTo>
                    <a:pt x="110" y="952"/>
                  </a:lnTo>
                  <a:lnTo>
                    <a:pt x="98" y="980"/>
                  </a:lnTo>
                  <a:lnTo>
                    <a:pt x="85" y="1008"/>
                  </a:lnTo>
                  <a:lnTo>
                    <a:pt x="81" y="1014"/>
                  </a:lnTo>
                  <a:lnTo>
                    <a:pt x="51" y="1061"/>
                  </a:lnTo>
                  <a:lnTo>
                    <a:pt x="49" y="1064"/>
                  </a:lnTo>
                  <a:lnTo>
                    <a:pt x="46" y="1067"/>
                  </a:lnTo>
                  <a:lnTo>
                    <a:pt x="44" y="1071"/>
                  </a:lnTo>
                  <a:lnTo>
                    <a:pt x="41" y="1074"/>
                  </a:lnTo>
                  <a:lnTo>
                    <a:pt x="21" y="1100"/>
                  </a:lnTo>
                  <a:lnTo>
                    <a:pt x="0" y="1123"/>
                  </a:lnTo>
                  <a:lnTo>
                    <a:pt x="0" y="353"/>
                  </a:lnTo>
                  <a:lnTo>
                    <a:pt x="21" y="329"/>
                  </a:lnTo>
                  <a:lnTo>
                    <a:pt x="41" y="303"/>
                  </a:lnTo>
                  <a:lnTo>
                    <a:pt x="51" y="291"/>
                  </a:lnTo>
                  <a:lnTo>
                    <a:pt x="81" y="245"/>
                  </a:lnTo>
                  <a:lnTo>
                    <a:pt x="85" y="238"/>
                  </a:lnTo>
                  <a:lnTo>
                    <a:pt x="98" y="211"/>
                  </a:lnTo>
                  <a:lnTo>
                    <a:pt x="110" y="182"/>
                  </a:lnTo>
                  <a:lnTo>
                    <a:pt x="118" y="160"/>
                  </a:lnTo>
                  <a:lnTo>
                    <a:pt x="122" y="150"/>
                  </a:lnTo>
                  <a:lnTo>
                    <a:pt x="125" y="141"/>
                  </a:lnTo>
                  <a:lnTo>
                    <a:pt x="132" y="114"/>
                  </a:lnTo>
                  <a:lnTo>
                    <a:pt x="133" y="104"/>
                  </a:lnTo>
                  <a:lnTo>
                    <a:pt x="136" y="95"/>
                  </a:lnTo>
                  <a:lnTo>
                    <a:pt x="141" y="64"/>
                  </a:lnTo>
                  <a:lnTo>
                    <a:pt x="141" y="56"/>
                  </a:lnTo>
                  <a:lnTo>
                    <a:pt x="142" y="48"/>
                  </a:lnTo>
                  <a:lnTo>
                    <a:pt x="145" y="0"/>
                  </a:lnTo>
                  <a:close/>
                </a:path>
              </a:pathLst>
            </a:custGeom>
            <a:gradFill>
              <a:gsLst>
                <a:gs pos="0">
                  <a:srgbClr val="366092"/>
                </a:gs>
                <a:gs pos="60000">
                  <a:srgbClr val="244061"/>
                </a:gs>
                <a:gs pos="100000">
                  <a:srgbClr val="24406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04" name="Google Shape;1004;p90"/>
            <p:cNvSpPr/>
            <p:nvPr/>
          </p:nvSpPr>
          <p:spPr>
            <a:xfrm>
              <a:off x="1520400" y="2732040"/>
              <a:ext cx="55463" cy="426612"/>
            </a:xfrm>
            <a:custGeom>
              <a:avLst/>
              <a:gdLst/>
              <a:ahLst/>
              <a:cxnLst/>
              <a:rect l="l" t="t" r="r" b="b"/>
              <a:pathLst>
                <a:path w="146" h="1123" extrusionOk="0">
                  <a:moveTo>
                    <a:pt x="0" y="0"/>
                  </a:moveTo>
                  <a:lnTo>
                    <a:pt x="4" y="57"/>
                  </a:lnTo>
                  <a:lnTo>
                    <a:pt x="13" y="113"/>
                  </a:lnTo>
                  <a:lnTo>
                    <a:pt x="29" y="166"/>
                  </a:lnTo>
                  <a:lnTo>
                    <a:pt x="51" y="218"/>
                  </a:lnTo>
                  <a:lnTo>
                    <a:pt x="77" y="266"/>
                  </a:lnTo>
                  <a:lnTo>
                    <a:pt x="109" y="311"/>
                  </a:lnTo>
                  <a:lnTo>
                    <a:pt x="146" y="353"/>
                  </a:lnTo>
                  <a:lnTo>
                    <a:pt x="146" y="1123"/>
                  </a:lnTo>
                  <a:lnTo>
                    <a:pt x="114" y="1087"/>
                  </a:lnTo>
                  <a:lnTo>
                    <a:pt x="85" y="1048"/>
                  </a:lnTo>
                  <a:lnTo>
                    <a:pt x="55" y="997"/>
                  </a:lnTo>
                  <a:lnTo>
                    <a:pt x="32" y="944"/>
                  </a:lnTo>
                  <a:lnTo>
                    <a:pt x="14" y="888"/>
                  </a:lnTo>
                  <a:lnTo>
                    <a:pt x="4" y="830"/>
                  </a:lnTo>
                  <a:lnTo>
                    <a:pt x="0" y="769"/>
                  </a:lnTo>
                  <a:lnTo>
                    <a:pt x="0" y="0"/>
                  </a:lnTo>
                  <a:close/>
                </a:path>
              </a:pathLst>
            </a:custGeom>
            <a:gradFill>
              <a:gsLst>
                <a:gs pos="0">
                  <a:srgbClr val="366092"/>
                </a:gs>
                <a:gs pos="60000">
                  <a:srgbClr val="244061"/>
                </a:gs>
                <a:gs pos="100000">
                  <a:srgbClr val="24406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05" name="Google Shape;1005;p90"/>
            <p:cNvSpPr/>
            <p:nvPr/>
          </p:nvSpPr>
          <p:spPr>
            <a:xfrm>
              <a:off x="1213452" y="3159412"/>
              <a:ext cx="337718" cy="490432"/>
            </a:xfrm>
            <a:custGeom>
              <a:avLst/>
              <a:gdLst/>
              <a:ahLst/>
              <a:cxnLst/>
              <a:rect l="l" t="t" r="r" b="b"/>
              <a:pathLst>
                <a:path w="889" h="1291" extrusionOk="0">
                  <a:moveTo>
                    <a:pt x="345" y="0"/>
                  </a:moveTo>
                  <a:lnTo>
                    <a:pt x="408" y="4"/>
                  </a:lnTo>
                  <a:lnTo>
                    <a:pt x="469" y="14"/>
                  </a:lnTo>
                  <a:lnTo>
                    <a:pt x="528" y="31"/>
                  </a:lnTo>
                  <a:lnTo>
                    <a:pt x="585" y="53"/>
                  </a:lnTo>
                  <a:lnTo>
                    <a:pt x="636" y="81"/>
                  </a:lnTo>
                  <a:lnTo>
                    <a:pt x="685" y="114"/>
                  </a:lnTo>
                  <a:lnTo>
                    <a:pt x="730" y="153"/>
                  </a:lnTo>
                  <a:lnTo>
                    <a:pt x="769" y="195"/>
                  </a:lnTo>
                  <a:lnTo>
                    <a:pt x="804" y="241"/>
                  </a:lnTo>
                  <a:lnTo>
                    <a:pt x="834" y="291"/>
                  </a:lnTo>
                  <a:lnTo>
                    <a:pt x="858" y="345"/>
                  </a:lnTo>
                  <a:lnTo>
                    <a:pt x="875" y="401"/>
                  </a:lnTo>
                  <a:lnTo>
                    <a:pt x="886" y="460"/>
                  </a:lnTo>
                  <a:lnTo>
                    <a:pt x="889" y="521"/>
                  </a:lnTo>
                  <a:lnTo>
                    <a:pt x="889" y="1291"/>
                  </a:lnTo>
                  <a:lnTo>
                    <a:pt x="886" y="1229"/>
                  </a:lnTo>
                  <a:lnTo>
                    <a:pt x="875" y="1172"/>
                  </a:lnTo>
                  <a:lnTo>
                    <a:pt x="858" y="1115"/>
                  </a:lnTo>
                  <a:lnTo>
                    <a:pt x="834" y="1061"/>
                  </a:lnTo>
                  <a:lnTo>
                    <a:pt x="804" y="1011"/>
                  </a:lnTo>
                  <a:lnTo>
                    <a:pt x="769" y="965"/>
                  </a:lnTo>
                  <a:lnTo>
                    <a:pt x="730" y="922"/>
                  </a:lnTo>
                  <a:lnTo>
                    <a:pt x="685" y="885"/>
                  </a:lnTo>
                  <a:lnTo>
                    <a:pt x="636" y="851"/>
                  </a:lnTo>
                  <a:lnTo>
                    <a:pt x="585" y="823"/>
                  </a:lnTo>
                  <a:lnTo>
                    <a:pt x="528" y="800"/>
                  </a:lnTo>
                  <a:lnTo>
                    <a:pt x="469" y="783"/>
                  </a:lnTo>
                  <a:lnTo>
                    <a:pt x="408" y="773"/>
                  </a:lnTo>
                  <a:lnTo>
                    <a:pt x="345" y="769"/>
                  </a:lnTo>
                  <a:lnTo>
                    <a:pt x="281" y="773"/>
                  </a:lnTo>
                  <a:lnTo>
                    <a:pt x="218" y="785"/>
                  </a:lnTo>
                  <a:lnTo>
                    <a:pt x="159" y="801"/>
                  </a:lnTo>
                  <a:lnTo>
                    <a:pt x="102" y="824"/>
                  </a:lnTo>
                  <a:lnTo>
                    <a:pt x="48" y="854"/>
                  </a:lnTo>
                  <a:lnTo>
                    <a:pt x="0" y="887"/>
                  </a:lnTo>
                  <a:lnTo>
                    <a:pt x="0" y="118"/>
                  </a:lnTo>
                  <a:lnTo>
                    <a:pt x="48" y="83"/>
                  </a:lnTo>
                  <a:lnTo>
                    <a:pt x="102" y="54"/>
                  </a:lnTo>
                  <a:lnTo>
                    <a:pt x="159" y="31"/>
                  </a:lnTo>
                  <a:lnTo>
                    <a:pt x="218" y="14"/>
                  </a:lnTo>
                  <a:lnTo>
                    <a:pt x="281" y="4"/>
                  </a:lnTo>
                  <a:lnTo>
                    <a:pt x="345" y="0"/>
                  </a:lnTo>
                  <a:close/>
                </a:path>
              </a:pathLst>
            </a:custGeom>
            <a:gradFill>
              <a:gsLst>
                <a:gs pos="0">
                  <a:srgbClr val="366092"/>
                </a:gs>
                <a:gs pos="60000">
                  <a:srgbClr val="244061"/>
                </a:gs>
                <a:gs pos="100000">
                  <a:srgbClr val="24406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06" name="Google Shape;1006;p90"/>
            <p:cNvSpPr/>
            <p:nvPr/>
          </p:nvSpPr>
          <p:spPr>
            <a:xfrm>
              <a:off x="2241043" y="3357332"/>
              <a:ext cx="347595" cy="490052"/>
            </a:xfrm>
            <a:custGeom>
              <a:avLst/>
              <a:gdLst/>
              <a:ahLst/>
              <a:cxnLst/>
              <a:rect l="l" t="t" r="r" b="b"/>
              <a:pathLst>
                <a:path w="915" h="1290" extrusionOk="0">
                  <a:moveTo>
                    <a:pt x="915" y="0"/>
                  </a:moveTo>
                  <a:lnTo>
                    <a:pt x="915" y="770"/>
                  </a:lnTo>
                  <a:lnTo>
                    <a:pt x="911" y="820"/>
                  </a:lnTo>
                  <a:lnTo>
                    <a:pt x="911" y="828"/>
                  </a:lnTo>
                  <a:lnTo>
                    <a:pt x="910" y="835"/>
                  </a:lnTo>
                  <a:lnTo>
                    <a:pt x="905" y="869"/>
                  </a:lnTo>
                  <a:lnTo>
                    <a:pt x="899" y="887"/>
                  </a:lnTo>
                  <a:lnTo>
                    <a:pt x="892" y="916"/>
                  </a:lnTo>
                  <a:lnTo>
                    <a:pt x="887" y="934"/>
                  </a:lnTo>
                  <a:lnTo>
                    <a:pt x="884" y="940"/>
                  </a:lnTo>
                  <a:lnTo>
                    <a:pt x="882" y="947"/>
                  </a:lnTo>
                  <a:lnTo>
                    <a:pt x="880" y="952"/>
                  </a:lnTo>
                  <a:lnTo>
                    <a:pt x="878" y="956"/>
                  </a:lnTo>
                  <a:lnTo>
                    <a:pt x="857" y="1001"/>
                  </a:lnTo>
                  <a:lnTo>
                    <a:pt x="853" y="1007"/>
                  </a:lnTo>
                  <a:lnTo>
                    <a:pt x="851" y="1013"/>
                  </a:lnTo>
                  <a:lnTo>
                    <a:pt x="835" y="1039"/>
                  </a:lnTo>
                  <a:lnTo>
                    <a:pt x="817" y="1065"/>
                  </a:lnTo>
                  <a:lnTo>
                    <a:pt x="816" y="1069"/>
                  </a:lnTo>
                  <a:lnTo>
                    <a:pt x="812" y="1072"/>
                  </a:lnTo>
                  <a:lnTo>
                    <a:pt x="808" y="1076"/>
                  </a:lnTo>
                  <a:lnTo>
                    <a:pt x="776" y="1115"/>
                  </a:lnTo>
                  <a:lnTo>
                    <a:pt x="765" y="1128"/>
                  </a:lnTo>
                  <a:lnTo>
                    <a:pt x="722" y="1166"/>
                  </a:lnTo>
                  <a:lnTo>
                    <a:pt x="720" y="1167"/>
                  </a:lnTo>
                  <a:lnTo>
                    <a:pt x="719" y="1170"/>
                  </a:lnTo>
                  <a:lnTo>
                    <a:pt x="717" y="1170"/>
                  </a:lnTo>
                  <a:lnTo>
                    <a:pt x="712" y="1174"/>
                  </a:lnTo>
                  <a:lnTo>
                    <a:pt x="708" y="1178"/>
                  </a:lnTo>
                  <a:lnTo>
                    <a:pt x="678" y="1199"/>
                  </a:lnTo>
                  <a:lnTo>
                    <a:pt x="670" y="1203"/>
                  </a:lnTo>
                  <a:lnTo>
                    <a:pt x="662" y="1208"/>
                  </a:lnTo>
                  <a:lnTo>
                    <a:pt x="635" y="1224"/>
                  </a:lnTo>
                  <a:lnTo>
                    <a:pt x="617" y="1233"/>
                  </a:lnTo>
                  <a:lnTo>
                    <a:pt x="590" y="1245"/>
                  </a:lnTo>
                  <a:lnTo>
                    <a:pt x="571" y="1253"/>
                  </a:lnTo>
                  <a:lnTo>
                    <a:pt x="543" y="1262"/>
                  </a:lnTo>
                  <a:lnTo>
                    <a:pt x="524" y="1269"/>
                  </a:lnTo>
                  <a:lnTo>
                    <a:pt x="493" y="1276"/>
                  </a:lnTo>
                  <a:lnTo>
                    <a:pt x="484" y="1279"/>
                  </a:lnTo>
                  <a:lnTo>
                    <a:pt x="474" y="1280"/>
                  </a:lnTo>
                  <a:lnTo>
                    <a:pt x="439" y="1285"/>
                  </a:lnTo>
                  <a:lnTo>
                    <a:pt x="431" y="1287"/>
                  </a:lnTo>
                  <a:lnTo>
                    <a:pt x="422" y="1288"/>
                  </a:lnTo>
                  <a:lnTo>
                    <a:pt x="370" y="1290"/>
                  </a:lnTo>
                  <a:lnTo>
                    <a:pt x="309" y="1287"/>
                  </a:lnTo>
                  <a:lnTo>
                    <a:pt x="252" y="1278"/>
                  </a:lnTo>
                  <a:lnTo>
                    <a:pt x="195" y="1262"/>
                  </a:lnTo>
                  <a:lnTo>
                    <a:pt x="141" y="1242"/>
                  </a:lnTo>
                  <a:lnTo>
                    <a:pt x="91" y="1216"/>
                  </a:lnTo>
                  <a:lnTo>
                    <a:pt x="44" y="1187"/>
                  </a:lnTo>
                  <a:lnTo>
                    <a:pt x="0" y="1152"/>
                  </a:lnTo>
                  <a:lnTo>
                    <a:pt x="0" y="382"/>
                  </a:lnTo>
                  <a:lnTo>
                    <a:pt x="44" y="416"/>
                  </a:lnTo>
                  <a:lnTo>
                    <a:pt x="91" y="447"/>
                  </a:lnTo>
                  <a:lnTo>
                    <a:pt x="141" y="473"/>
                  </a:lnTo>
                  <a:lnTo>
                    <a:pt x="195" y="493"/>
                  </a:lnTo>
                  <a:lnTo>
                    <a:pt x="252" y="507"/>
                  </a:lnTo>
                  <a:lnTo>
                    <a:pt x="309" y="517"/>
                  </a:lnTo>
                  <a:lnTo>
                    <a:pt x="370" y="520"/>
                  </a:lnTo>
                  <a:lnTo>
                    <a:pt x="422" y="517"/>
                  </a:lnTo>
                  <a:lnTo>
                    <a:pt x="431" y="516"/>
                  </a:lnTo>
                  <a:lnTo>
                    <a:pt x="439" y="515"/>
                  </a:lnTo>
                  <a:lnTo>
                    <a:pt x="474" y="511"/>
                  </a:lnTo>
                  <a:lnTo>
                    <a:pt x="484" y="508"/>
                  </a:lnTo>
                  <a:lnTo>
                    <a:pt x="493" y="506"/>
                  </a:lnTo>
                  <a:lnTo>
                    <a:pt x="524" y="498"/>
                  </a:lnTo>
                  <a:lnTo>
                    <a:pt x="543" y="493"/>
                  </a:lnTo>
                  <a:lnTo>
                    <a:pt x="571" y="483"/>
                  </a:lnTo>
                  <a:lnTo>
                    <a:pt x="590" y="475"/>
                  </a:lnTo>
                  <a:lnTo>
                    <a:pt x="617" y="462"/>
                  </a:lnTo>
                  <a:lnTo>
                    <a:pt x="635" y="453"/>
                  </a:lnTo>
                  <a:lnTo>
                    <a:pt x="662" y="438"/>
                  </a:lnTo>
                  <a:lnTo>
                    <a:pt x="670" y="434"/>
                  </a:lnTo>
                  <a:lnTo>
                    <a:pt x="678" y="429"/>
                  </a:lnTo>
                  <a:lnTo>
                    <a:pt x="708" y="407"/>
                  </a:lnTo>
                  <a:lnTo>
                    <a:pt x="712" y="403"/>
                  </a:lnTo>
                  <a:lnTo>
                    <a:pt x="717" y="401"/>
                  </a:lnTo>
                  <a:lnTo>
                    <a:pt x="722" y="396"/>
                  </a:lnTo>
                  <a:lnTo>
                    <a:pt x="765" y="357"/>
                  </a:lnTo>
                  <a:lnTo>
                    <a:pt x="776" y="344"/>
                  </a:lnTo>
                  <a:lnTo>
                    <a:pt x="808" y="307"/>
                  </a:lnTo>
                  <a:lnTo>
                    <a:pt x="814" y="301"/>
                  </a:lnTo>
                  <a:lnTo>
                    <a:pt x="817" y="296"/>
                  </a:lnTo>
                  <a:lnTo>
                    <a:pt x="835" y="270"/>
                  </a:lnTo>
                  <a:lnTo>
                    <a:pt x="851" y="243"/>
                  </a:lnTo>
                  <a:lnTo>
                    <a:pt x="853" y="237"/>
                  </a:lnTo>
                  <a:lnTo>
                    <a:pt x="857" y="232"/>
                  </a:lnTo>
                  <a:lnTo>
                    <a:pt x="878" y="187"/>
                  </a:lnTo>
                  <a:lnTo>
                    <a:pt x="887" y="164"/>
                  </a:lnTo>
                  <a:lnTo>
                    <a:pt x="892" y="146"/>
                  </a:lnTo>
                  <a:lnTo>
                    <a:pt x="899" y="116"/>
                  </a:lnTo>
                  <a:lnTo>
                    <a:pt x="902" y="107"/>
                  </a:lnTo>
                  <a:lnTo>
                    <a:pt x="905" y="98"/>
                  </a:lnTo>
                  <a:lnTo>
                    <a:pt x="910" y="66"/>
                  </a:lnTo>
                  <a:lnTo>
                    <a:pt x="911" y="57"/>
                  </a:lnTo>
                  <a:lnTo>
                    <a:pt x="911" y="50"/>
                  </a:lnTo>
                  <a:lnTo>
                    <a:pt x="915" y="0"/>
                  </a:lnTo>
                  <a:close/>
                </a:path>
              </a:pathLst>
            </a:custGeom>
            <a:gradFill>
              <a:gsLst>
                <a:gs pos="0">
                  <a:srgbClr val="366092"/>
                </a:gs>
                <a:gs pos="75000">
                  <a:srgbClr val="244061"/>
                </a:gs>
                <a:gs pos="100000">
                  <a:srgbClr val="24406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07" name="Google Shape;1007;p90"/>
            <p:cNvSpPr/>
            <p:nvPr/>
          </p:nvSpPr>
          <p:spPr>
            <a:xfrm>
              <a:off x="1520400" y="3525241"/>
              <a:ext cx="413696" cy="490432"/>
            </a:xfrm>
            <a:custGeom>
              <a:avLst/>
              <a:gdLst/>
              <a:ahLst/>
              <a:cxnLst/>
              <a:rect l="l" t="t" r="r" b="b"/>
              <a:pathLst>
                <a:path w="1089" h="1291" extrusionOk="0">
                  <a:moveTo>
                    <a:pt x="545" y="0"/>
                  </a:moveTo>
                  <a:lnTo>
                    <a:pt x="608" y="4"/>
                  </a:lnTo>
                  <a:lnTo>
                    <a:pt x="670" y="14"/>
                  </a:lnTo>
                  <a:lnTo>
                    <a:pt x="729" y="31"/>
                  </a:lnTo>
                  <a:lnTo>
                    <a:pt x="784" y="52"/>
                  </a:lnTo>
                  <a:lnTo>
                    <a:pt x="836" y="81"/>
                  </a:lnTo>
                  <a:lnTo>
                    <a:pt x="885" y="114"/>
                  </a:lnTo>
                  <a:lnTo>
                    <a:pt x="930" y="152"/>
                  </a:lnTo>
                  <a:lnTo>
                    <a:pt x="970" y="195"/>
                  </a:lnTo>
                  <a:lnTo>
                    <a:pt x="1004" y="241"/>
                  </a:lnTo>
                  <a:lnTo>
                    <a:pt x="1034" y="291"/>
                  </a:lnTo>
                  <a:lnTo>
                    <a:pt x="1057" y="345"/>
                  </a:lnTo>
                  <a:lnTo>
                    <a:pt x="1075" y="401"/>
                  </a:lnTo>
                  <a:lnTo>
                    <a:pt x="1085" y="460"/>
                  </a:lnTo>
                  <a:lnTo>
                    <a:pt x="1089" y="520"/>
                  </a:lnTo>
                  <a:lnTo>
                    <a:pt x="1089" y="1291"/>
                  </a:lnTo>
                  <a:lnTo>
                    <a:pt x="1086" y="1237"/>
                  </a:lnTo>
                  <a:lnTo>
                    <a:pt x="1079" y="1185"/>
                  </a:lnTo>
                  <a:lnTo>
                    <a:pt x="1065" y="1135"/>
                  </a:lnTo>
                  <a:lnTo>
                    <a:pt x="1047" y="1088"/>
                  </a:lnTo>
                  <a:lnTo>
                    <a:pt x="1024" y="1042"/>
                  </a:lnTo>
                  <a:lnTo>
                    <a:pt x="993" y="994"/>
                  </a:lnTo>
                  <a:lnTo>
                    <a:pt x="958" y="951"/>
                  </a:lnTo>
                  <a:lnTo>
                    <a:pt x="918" y="911"/>
                  </a:lnTo>
                  <a:lnTo>
                    <a:pt x="875" y="877"/>
                  </a:lnTo>
                  <a:lnTo>
                    <a:pt x="827" y="845"/>
                  </a:lnTo>
                  <a:lnTo>
                    <a:pt x="776" y="819"/>
                  </a:lnTo>
                  <a:lnTo>
                    <a:pt x="722" y="798"/>
                  </a:lnTo>
                  <a:lnTo>
                    <a:pt x="666" y="783"/>
                  </a:lnTo>
                  <a:lnTo>
                    <a:pt x="605" y="773"/>
                  </a:lnTo>
                  <a:lnTo>
                    <a:pt x="545" y="770"/>
                  </a:lnTo>
                  <a:lnTo>
                    <a:pt x="493" y="773"/>
                  </a:lnTo>
                  <a:lnTo>
                    <a:pt x="484" y="773"/>
                  </a:lnTo>
                  <a:lnTo>
                    <a:pt x="476" y="774"/>
                  </a:lnTo>
                  <a:lnTo>
                    <a:pt x="441" y="779"/>
                  </a:lnTo>
                  <a:lnTo>
                    <a:pt x="431" y="782"/>
                  </a:lnTo>
                  <a:lnTo>
                    <a:pt x="422" y="783"/>
                  </a:lnTo>
                  <a:lnTo>
                    <a:pt x="391" y="791"/>
                  </a:lnTo>
                  <a:lnTo>
                    <a:pt x="372" y="797"/>
                  </a:lnTo>
                  <a:lnTo>
                    <a:pt x="342" y="807"/>
                  </a:lnTo>
                  <a:lnTo>
                    <a:pt x="324" y="815"/>
                  </a:lnTo>
                  <a:lnTo>
                    <a:pt x="296" y="827"/>
                  </a:lnTo>
                  <a:lnTo>
                    <a:pt x="280" y="836"/>
                  </a:lnTo>
                  <a:lnTo>
                    <a:pt x="251" y="852"/>
                  </a:lnTo>
                  <a:lnTo>
                    <a:pt x="245" y="856"/>
                  </a:lnTo>
                  <a:lnTo>
                    <a:pt x="237" y="861"/>
                  </a:lnTo>
                  <a:lnTo>
                    <a:pt x="206" y="883"/>
                  </a:lnTo>
                  <a:lnTo>
                    <a:pt x="201" y="886"/>
                  </a:lnTo>
                  <a:lnTo>
                    <a:pt x="197" y="889"/>
                  </a:lnTo>
                  <a:lnTo>
                    <a:pt x="192" y="893"/>
                  </a:lnTo>
                  <a:lnTo>
                    <a:pt x="150" y="932"/>
                  </a:lnTo>
                  <a:lnTo>
                    <a:pt x="137" y="946"/>
                  </a:lnTo>
                  <a:lnTo>
                    <a:pt x="105" y="983"/>
                  </a:lnTo>
                  <a:lnTo>
                    <a:pt x="101" y="989"/>
                  </a:lnTo>
                  <a:lnTo>
                    <a:pt x="96" y="994"/>
                  </a:lnTo>
                  <a:lnTo>
                    <a:pt x="79" y="1020"/>
                  </a:lnTo>
                  <a:lnTo>
                    <a:pt x="64" y="1047"/>
                  </a:lnTo>
                  <a:lnTo>
                    <a:pt x="60" y="1052"/>
                  </a:lnTo>
                  <a:lnTo>
                    <a:pt x="58" y="1059"/>
                  </a:lnTo>
                  <a:lnTo>
                    <a:pt x="37" y="1103"/>
                  </a:lnTo>
                  <a:lnTo>
                    <a:pt x="28" y="1125"/>
                  </a:lnTo>
                  <a:lnTo>
                    <a:pt x="22" y="1144"/>
                  </a:lnTo>
                  <a:lnTo>
                    <a:pt x="14" y="1173"/>
                  </a:lnTo>
                  <a:lnTo>
                    <a:pt x="10" y="1192"/>
                  </a:lnTo>
                  <a:lnTo>
                    <a:pt x="5" y="1224"/>
                  </a:lnTo>
                  <a:lnTo>
                    <a:pt x="4" y="1232"/>
                  </a:lnTo>
                  <a:lnTo>
                    <a:pt x="2" y="1241"/>
                  </a:lnTo>
                  <a:lnTo>
                    <a:pt x="0" y="1291"/>
                  </a:lnTo>
                  <a:lnTo>
                    <a:pt x="0" y="520"/>
                  </a:lnTo>
                  <a:lnTo>
                    <a:pt x="2" y="470"/>
                  </a:lnTo>
                  <a:lnTo>
                    <a:pt x="4" y="463"/>
                  </a:lnTo>
                  <a:lnTo>
                    <a:pt x="5" y="454"/>
                  </a:lnTo>
                  <a:lnTo>
                    <a:pt x="10" y="422"/>
                  </a:lnTo>
                  <a:lnTo>
                    <a:pt x="13" y="413"/>
                  </a:lnTo>
                  <a:lnTo>
                    <a:pt x="14" y="404"/>
                  </a:lnTo>
                  <a:lnTo>
                    <a:pt x="22" y="374"/>
                  </a:lnTo>
                  <a:lnTo>
                    <a:pt x="28" y="356"/>
                  </a:lnTo>
                  <a:lnTo>
                    <a:pt x="31" y="348"/>
                  </a:lnTo>
                  <a:lnTo>
                    <a:pt x="33" y="342"/>
                  </a:lnTo>
                  <a:lnTo>
                    <a:pt x="35" y="338"/>
                  </a:lnTo>
                  <a:lnTo>
                    <a:pt x="37" y="333"/>
                  </a:lnTo>
                  <a:lnTo>
                    <a:pt x="58" y="288"/>
                  </a:lnTo>
                  <a:lnTo>
                    <a:pt x="60" y="283"/>
                  </a:lnTo>
                  <a:lnTo>
                    <a:pt x="64" y="277"/>
                  </a:lnTo>
                  <a:lnTo>
                    <a:pt x="79" y="250"/>
                  </a:lnTo>
                  <a:lnTo>
                    <a:pt x="96" y="224"/>
                  </a:lnTo>
                  <a:lnTo>
                    <a:pt x="99" y="222"/>
                  </a:lnTo>
                  <a:lnTo>
                    <a:pt x="103" y="218"/>
                  </a:lnTo>
                  <a:lnTo>
                    <a:pt x="105" y="214"/>
                  </a:lnTo>
                  <a:lnTo>
                    <a:pt x="137" y="175"/>
                  </a:lnTo>
                  <a:lnTo>
                    <a:pt x="150" y="163"/>
                  </a:lnTo>
                  <a:lnTo>
                    <a:pt x="192" y="124"/>
                  </a:lnTo>
                  <a:lnTo>
                    <a:pt x="195" y="122"/>
                  </a:lnTo>
                  <a:lnTo>
                    <a:pt x="196" y="120"/>
                  </a:lnTo>
                  <a:lnTo>
                    <a:pt x="197" y="119"/>
                  </a:lnTo>
                  <a:lnTo>
                    <a:pt x="201" y="116"/>
                  </a:lnTo>
                  <a:lnTo>
                    <a:pt x="206" y="113"/>
                  </a:lnTo>
                  <a:lnTo>
                    <a:pt x="237" y="91"/>
                  </a:lnTo>
                  <a:lnTo>
                    <a:pt x="245" y="86"/>
                  </a:lnTo>
                  <a:lnTo>
                    <a:pt x="251" y="82"/>
                  </a:lnTo>
                  <a:lnTo>
                    <a:pt x="280" y="66"/>
                  </a:lnTo>
                  <a:lnTo>
                    <a:pt x="296" y="57"/>
                  </a:lnTo>
                  <a:lnTo>
                    <a:pt x="324" y="45"/>
                  </a:lnTo>
                  <a:lnTo>
                    <a:pt x="342" y="37"/>
                  </a:lnTo>
                  <a:lnTo>
                    <a:pt x="372" y="27"/>
                  </a:lnTo>
                  <a:lnTo>
                    <a:pt x="391" y="22"/>
                  </a:lnTo>
                  <a:lnTo>
                    <a:pt x="422" y="14"/>
                  </a:lnTo>
                  <a:lnTo>
                    <a:pt x="431" y="11"/>
                  </a:lnTo>
                  <a:lnTo>
                    <a:pt x="441" y="10"/>
                  </a:lnTo>
                  <a:lnTo>
                    <a:pt x="476" y="5"/>
                  </a:lnTo>
                  <a:lnTo>
                    <a:pt x="484" y="4"/>
                  </a:lnTo>
                  <a:lnTo>
                    <a:pt x="493" y="2"/>
                  </a:lnTo>
                  <a:lnTo>
                    <a:pt x="545" y="0"/>
                  </a:lnTo>
                  <a:close/>
                </a:path>
              </a:pathLst>
            </a:custGeom>
            <a:gradFill>
              <a:gsLst>
                <a:gs pos="0">
                  <a:srgbClr val="366092"/>
                </a:gs>
                <a:gs pos="60000">
                  <a:srgbClr val="244061"/>
                </a:gs>
                <a:gs pos="100000">
                  <a:srgbClr val="24406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08" name="Google Shape;1008;p90"/>
            <p:cNvSpPr/>
            <p:nvPr/>
          </p:nvSpPr>
          <p:spPr>
            <a:xfrm>
              <a:off x="1213452" y="3848144"/>
              <a:ext cx="354053" cy="292512"/>
            </a:xfrm>
            <a:prstGeom prst="rect">
              <a:avLst/>
            </a:prstGeom>
            <a:gradFill>
              <a:gsLst>
                <a:gs pos="0">
                  <a:srgbClr val="366092"/>
                </a:gs>
                <a:gs pos="75000">
                  <a:srgbClr val="244061"/>
                </a:gs>
                <a:gs pos="100000">
                  <a:srgbClr val="24406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09" name="Google Shape;1009;p90"/>
            <p:cNvSpPr/>
            <p:nvPr/>
          </p:nvSpPr>
          <p:spPr>
            <a:xfrm>
              <a:off x="1887369" y="3848144"/>
              <a:ext cx="353674" cy="292512"/>
            </a:xfrm>
            <a:prstGeom prst="rect">
              <a:avLst/>
            </a:prstGeom>
            <a:gradFill>
              <a:gsLst>
                <a:gs pos="0">
                  <a:srgbClr val="366092"/>
                </a:gs>
                <a:gs pos="75000">
                  <a:srgbClr val="244061"/>
                </a:gs>
                <a:gs pos="100000">
                  <a:srgbClr val="24406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10" name="Google Shape;1010;p90"/>
            <p:cNvSpPr/>
            <p:nvPr/>
          </p:nvSpPr>
          <p:spPr>
            <a:xfrm>
              <a:off x="1213452" y="2534120"/>
              <a:ext cx="1375186" cy="1314024"/>
            </a:xfrm>
            <a:custGeom>
              <a:avLst/>
              <a:gdLst/>
              <a:ahLst/>
              <a:cxnLst/>
              <a:rect l="l" t="t" r="r" b="b"/>
              <a:pathLst>
                <a:path w="3620" h="3459" extrusionOk="0">
                  <a:moveTo>
                    <a:pt x="1353" y="0"/>
                  </a:moveTo>
                  <a:lnTo>
                    <a:pt x="1416" y="4"/>
                  </a:lnTo>
                  <a:lnTo>
                    <a:pt x="1478" y="14"/>
                  </a:lnTo>
                  <a:lnTo>
                    <a:pt x="1537" y="30"/>
                  </a:lnTo>
                  <a:lnTo>
                    <a:pt x="1592" y="53"/>
                  </a:lnTo>
                  <a:lnTo>
                    <a:pt x="1644" y="81"/>
                  </a:lnTo>
                  <a:lnTo>
                    <a:pt x="1693" y="114"/>
                  </a:lnTo>
                  <a:lnTo>
                    <a:pt x="1738" y="153"/>
                  </a:lnTo>
                  <a:lnTo>
                    <a:pt x="1778" y="195"/>
                  </a:lnTo>
                  <a:lnTo>
                    <a:pt x="1812" y="241"/>
                  </a:lnTo>
                  <a:lnTo>
                    <a:pt x="1842" y="291"/>
                  </a:lnTo>
                  <a:lnTo>
                    <a:pt x="1865" y="345"/>
                  </a:lnTo>
                  <a:lnTo>
                    <a:pt x="1883" y="401"/>
                  </a:lnTo>
                  <a:lnTo>
                    <a:pt x="1893" y="459"/>
                  </a:lnTo>
                  <a:lnTo>
                    <a:pt x="1897" y="521"/>
                  </a:lnTo>
                  <a:lnTo>
                    <a:pt x="1894" y="578"/>
                  </a:lnTo>
                  <a:lnTo>
                    <a:pt x="1884" y="634"/>
                  </a:lnTo>
                  <a:lnTo>
                    <a:pt x="1869" y="687"/>
                  </a:lnTo>
                  <a:lnTo>
                    <a:pt x="1847" y="739"/>
                  </a:lnTo>
                  <a:lnTo>
                    <a:pt x="1820" y="787"/>
                  </a:lnTo>
                  <a:lnTo>
                    <a:pt x="1788" y="832"/>
                  </a:lnTo>
                  <a:lnTo>
                    <a:pt x="1752" y="874"/>
                  </a:lnTo>
                  <a:lnTo>
                    <a:pt x="2705" y="874"/>
                  </a:lnTo>
                  <a:lnTo>
                    <a:pt x="2705" y="1785"/>
                  </a:lnTo>
                  <a:lnTo>
                    <a:pt x="2749" y="1750"/>
                  </a:lnTo>
                  <a:lnTo>
                    <a:pt x="2796" y="1719"/>
                  </a:lnTo>
                  <a:lnTo>
                    <a:pt x="2846" y="1694"/>
                  </a:lnTo>
                  <a:lnTo>
                    <a:pt x="2900" y="1673"/>
                  </a:lnTo>
                  <a:lnTo>
                    <a:pt x="2957" y="1659"/>
                  </a:lnTo>
                  <a:lnTo>
                    <a:pt x="3014" y="1649"/>
                  </a:lnTo>
                  <a:lnTo>
                    <a:pt x="3075" y="1646"/>
                  </a:lnTo>
                  <a:lnTo>
                    <a:pt x="3139" y="1650"/>
                  </a:lnTo>
                  <a:lnTo>
                    <a:pt x="3199" y="1660"/>
                  </a:lnTo>
                  <a:lnTo>
                    <a:pt x="3258" y="1677"/>
                  </a:lnTo>
                  <a:lnTo>
                    <a:pt x="3315" y="1699"/>
                  </a:lnTo>
                  <a:lnTo>
                    <a:pt x="3367" y="1727"/>
                  </a:lnTo>
                  <a:lnTo>
                    <a:pt x="3416" y="1760"/>
                  </a:lnTo>
                  <a:lnTo>
                    <a:pt x="3460" y="1799"/>
                  </a:lnTo>
                  <a:lnTo>
                    <a:pt x="3499" y="1841"/>
                  </a:lnTo>
                  <a:lnTo>
                    <a:pt x="3534" y="1887"/>
                  </a:lnTo>
                  <a:lnTo>
                    <a:pt x="3563" y="1937"/>
                  </a:lnTo>
                  <a:lnTo>
                    <a:pt x="3588" y="1991"/>
                  </a:lnTo>
                  <a:lnTo>
                    <a:pt x="3604" y="2047"/>
                  </a:lnTo>
                  <a:lnTo>
                    <a:pt x="3616" y="2106"/>
                  </a:lnTo>
                  <a:lnTo>
                    <a:pt x="3620" y="2167"/>
                  </a:lnTo>
                  <a:lnTo>
                    <a:pt x="3616" y="2227"/>
                  </a:lnTo>
                  <a:lnTo>
                    <a:pt x="3604" y="2286"/>
                  </a:lnTo>
                  <a:lnTo>
                    <a:pt x="3588" y="2342"/>
                  </a:lnTo>
                  <a:lnTo>
                    <a:pt x="3563" y="2396"/>
                  </a:lnTo>
                  <a:lnTo>
                    <a:pt x="3534" y="2446"/>
                  </a:lnTo>
                  <a:lnTo>
                    <a:pt x="3499" y="2492"/>
                  </a:lnTo>
                  <a:lnTo>
                    <a:pt x="3460" y="2534"/>
                  </a:lnTo>
                  <a:lnTo>
                    <a:pt x="3416" y="2573"/>
                  </a:lnTo>
                  <a:lnTo>
                    <a:pt x="3367" y="2606"/>
                  </a:lnTo>
                  <a:lnTo>
                    <a:pt x="3315" y="2634"/>
                  </a:lnTo>
                  <a:lnTo>
                    <a:pt x="3258" y="2656"/>
                  </a:lnTo>
                  <a:lnTo>
                    <a:pt x="3199" y="2673"/>
                  </a:lnTo>
                  <a:lnTo>
                    <a:pt x="3139" y="2683"/>
                  </a:lnTo>
                  <a:lnTo>
                    <a:pt x="3075" y="2687"/>
                  </a:lnTo>
                  <a:lnTo>
                    <a:pt x="3014" y="2684"/>
                  </a:lnTo>
                  <a:lnTo>
                    <a:pt x="2957" y="2674"/>
                  </a:lnTo>
                  <a:lnTo>
                    <a:pt x="2900" y="2660"/>
                  </a:lnTo>
                  <a:lnTo>
                    <a:pt x="2846" y="2640"/>
                  </a:lnTo>
                  <a:lnTo>
                    <a:pt x="2796" y="2614"/>
                  </a:lnTo>
                  <a:lnTo>
                    <a:pt x="2749" y="2583"/>
                  </a:lnTo>
                  <a:lnTo>
                    <a:pt x="2705" y="2549"/>
                  </a:lnTo>
                  <a:lnTo>
                    <a:pt x="2705" y="3459"/>
                  </a:lnTo>
                  <a:lnTo>
                    <a:pt x="1774" y="3459"/>
                  </a:lnTo>
                  <a:lnTo>
                    <a:pt x="1810" y="3412"/>
                  </a:lnTo>
                  <a:lnTo>
                    <a:pt x="1841" y="3361"/>
                  </a:lnTo>
                  <a:lnTo>
                    <a:pt x="1865" y="3307"/>
                  </a:lnTo>
                  <a:lnTo>
                    <a:pt x="1883" y="3251"/>
                  </a:lnTo>
                  <a:lnTo>
                    <a:pt x="1893" y="3191"/>
                  </a:lnTo>
                  <a:lnTo>
                    <a:pt x="1897" y="3129"/>
                  </a:lnTo>
                  <a:lnTo>
                    <a:pt x="1893" y="3069"/>
                  </a:lnTo>
                  <a:lnTo>
                    <a:pt x="1883" y="3010"/>
                  </a:lnTo>
                  <a:lnTo>
                    <a:pt x="1865" y="2954"/>
                  </a:lnTo>
                  <a:lnTo>
                    <a:pt x="1842" y="2900"/>
                  </a:lnTo>
                  <a:lnTo>
                    <a:pt x="1812" y="2850"/>
                  </a:lnTo>
                  <a:lnTo>
                    <a:pt x="1778" y="2804"/>
                  </a:lnTo>
                  <a:lnTo>
                    <a:pt x="1738" y="2761"/>
                  </a:lnTo>
                  <a:lnTo>
                    <a:pt x="1693" y="2723"/>
                  </a:lnTo>
                  <a:lnTo>
                    <a:pt x="1644" y="2690"/>
                  </a:lnTo>
                  <a:lnTo>
                    <a:pt x="1592" y="2661"/>
                  </a:lnTo>
                  <a:lnTo>
                    <a:pt x="1537" y="2640"/>
                  </a:lnTo>
                  <a:lnTo>
                    <a:pt x="1478" y="2623"/>
                  </a:lnTo>
                  <a:lnTo>
                    <a:pt x="1416" y="2613"/>
                  </a:lnTo>
                  <a:lnTo>
                    <a:pt x="1353" y="2609"/>
                  </a:lnTo>
                  <a:lnTo>
                    <a:pt x="1289" y="2613"/>
                  </a:lnTo>
                  <a:lnTo>
                    <a:pt x="1227" y="2623"/>
                  </a:lnTo>
                  <a:lnTo>
                    <a:pt x="1170" y="2640"/>
                  </a:lnTo>
                  <a:lnTo>
                    <a:pt x="1113" y="2661"/>
                  </a:lnTo>
                  <a:lnTo>
                    <a:pt x="1061" y="2690"/>
                  </a:lnTo>
                  <a:lnTo>
                    <a:pt x="1012" y="2723"/>
                  </a:lnTo>
                  <a:lnTo>
                    <a:pt x="968" y="2761"/>
                  </a:lnTo>
                  <a:lnTo>
                    <a:pt x="927" y="2804"/>
                  </a:lnTo>
                  <a:lnTo>
                    <a:pt x="893" y="2850"/>
                  </a:lnTo>
                  <a:lnTo>
                    <a:pt x="863" y="2900"/>
                  </a:lnTo>
                  <a:lnTo>
                    <a:pt x="840" y="2954"/>
                  </a:lnTo>
                  <a:lnTo>
                    <a:pt x="822" y="3010"/>
                  </a:lnTo>
                  <a:lnTo>
                    <a:pt x="812" y="3069"/>
                  </a:lnTo>
                  <a:lnTo>
                    <a:pt x="808" y="3129"/>
                  </a:lnTo>
                  <a:lnTo>
                    <a:pt x="812" y="3191"/>
                  </a:lnTo>
                  <a:lnTo>
                    <a:pt x="823" y="3251"/>
                  </a:lnTo>
                  <a:lnTo>
                    <a:pt x="841" y="3307"/>
                  </a:lnTo>
                  <a:lnTo>
                    <a:pt x="866" y="3361"/>
                  </a:lnTo>
                  <a:lnTo>
                    <a:pt x="896" y="3412"/>
                  </a:lnTo>
                  <a:lnTo>
                    <a:pt x="932" y="3459"/>
                  </a:lnTo>
                  <a:lnTo>
                    <a:pt x="0" y="3459"/>
                  </a:lnTo>
                  <a:lnTo>
                    <a:pt x="0" y="2569"/>
                  </a:lnTo>
                  <a:lnTo>
                    <a:pt x="48" y="2604"/>
                  </a:lnTo>
                  <a:lnTo>
                    <a:pt x="102" y="2632"/>
                  </a:lnTo>
                  <a:lnTo>
                    <a:pt x="159" y="2656"/>
                  </a:lnTo>
                  <a:lnTo>
                    <a:pt x="218" y="2673"/>
                  </a:lnTo>
                  <a:lnTo>
                    <a:pt x="281" y="2683"/>
                  </a:lnTo>
                  <a:lnTo>
                    <a:pt x="345" y="2687"/>
                  </a:lnTo>
                  <a:lnTo>
                    <a:pt x="408" y="2683"/>
                  </a:lnTo>
                  <a:lnTo>
                    <a:pt x="469" y="2673"/>
                  </a:lnTo>
                  <a:lnTo>
                    <a:pt x="528" y="2656"/>
                  </a:lnTo>
                  <a:lnTo>
                    <a:pt x="585" y="2634"/>
                  </a:lnTo>
                  <a:lnTo>
                    <a:pt x="636" y="2606"/>
                  </a:lnTo>
                  <a:lnTo>
                    <a:pt x="685" y="2573"/>
                  </a:lnTo>
                  <a:lnTo>
                    <a:pt x="730" y="2534"/>
                  </a:lnTo>
                  <a:lnTo>
                    <a:pt x="769" y="2492"/>
                  </a:lnTo>
                  <a:lnTo>
                    <a:pt x="804" y="2446"/>
                  </a:lnTo>
                  <a:lnTo>
                    <a:pt x="834" y="2396"/>
                  </a:lnTo>
                  <a:lnTo>
                    <a:pt x="858" y="2342"/>
                  </a:lnTo>
                  <a:lnTo>
                    <a:pt x="875" y="2286"/>
                  </a:lnTo>
                  <a:lnTo>
                    <a:pt x="886" y="2227"/>
                  </a:lnTo>
                  <a:lnTo>
                    <a:pt x="889" y="2167"/>
                  </a:lnTo>
                  <a:lnTo>
                    <a:pt x="886" y="2106"/>
                  </a:lnTo>
                  <a:lnTo>
                    <a:pt x="875" y="2047"/>
                  </a:lnTo>
                  <a:lnTo>
                    <a:pt x="858" y="1991"/>
                  </a:lnTo>
                  <a:lnTo>
                    <a:pt x="834" y="1937"/>
                  </a:lnTo>
                  <a:lnTo>
                    <a:pt x="804" y="1887"/>
                  </a:lnTo>
                  <a:lnTo>
                    <a:pt x="769" y="1841"/>
                  </a:lnTo>
                  <a:lnTo>
                    <a:pt x="730" y="1799"/>
                  </a:lnTo>
                  <a:lnTo>
                    <a:pt x="685" y="1760"/>
                  </a:lnTo>
                  <a:lnTo>
                    <a:pt x="636" y="1727"/>
                  </a:lnTo>
                  <a:lnTo>
                    <a:pt x="585" y="1699"/>
                  </a:lnTo>
                  <a:lnTo>
                    <a:pt x="528" y="1677"/>
                  </a:lnTo>
                  <a:lnTo>
                    <a:pt x="469" y="1660"/>
                  </a:lnTo>
                  <a:lnTo>
                    <a:pt x="408" y="1650"/>
                  </a:lnTo>
                  <a:lnTo>
                    <a:pt x="345" y="1646"/>
                  </a:lnTo>
                  <a:lnTo>
                    <a:pt x="281" y="1650"/>
                  </a:lnTo>
                  <a:lnTo>
                    <a:pt x="218" y="1660"/>
                  </a:lnTo>
                  <a:lnTo>
                    <a:pt x="159" y="1677"/>
                  </a:lnTo>
                  <a:lnTo>
                    <a:pt x="102" y="1700"/>
                  </a:lnTo>
                  <a:lnTo>
                    <a:pt x="48" y="1729"/>
                  </a:lnTo>
                  <a:lnTo>
                    <a:pt x="0" y="1764"/>
                  </a:lnTo>
                  <a:lnTo>
                    <a:pt x="0" y="874"/>
                  </a:lnTo>
                  <a:lnTo>
                    <a:pt x="954" y="874"/>
                  </a:lnTo>
                  <a:lnTo>
                    <a:pt x="917" y="832"/>
                  </a:lnTo>
                  <a:lnTo>
                    <a:pt x="885" y="787"/>
                  </a:lnTo>
                  <a:lnTo>
                    <a:pt x="859" y="739"/>
                  </a:lnTo>
                  <a:lnTo>
                    <a:pt x="837" y="687"/>
                  </a:lnTo>
                  <a:lnTo>
                    <a:pt x="821" y="634"/>
                  </a:lnTo>
                  <a:lnTo>
                    <a:pt x="812" y="578"/>
                  </a:lnTo>
                  <a:lnTo>
                    <a:pt x="808" y="521"/>
                  </a:lnTo>
                  <a:lnTo>
                    <a:pt x="812" y="459"/>
                  </a:lnTo>
                  <a:lnTo>
                    <a:pt x="822" y="401"/>
                  </a:lnTo>
                  <a:lnTo>
                    <a:pt x="840" y="345"/>
                  </a:lnTo>
                  <a:lnTo>
                    <a:pt x="863" y="291"/>
                  </a:lnTo>
                  <a:lnTo>
                    <a:pt x="893" y="241"/>
                  </a:lnTo>
                  <a:lnTo>
                    <a:pt x="927" y="195"/>
                  </a:lnTo>
                  <a:lnTo>
                    <a:pt x="968" y="153"/>
                  </a:lnTo>
                  <a:lnTo>
                    <a:pt x="1012" y="114"/>
                  </a:lnTo>
                  <a:lnTo>
                    <a:pt x="1061" y="81"/>
                  </a:lnTo>
                  <a:lnTo>
                    <a:pt x="1113" y="53"/>
                  </a:lnTo>
                  <a:lnTo>
                    <a:pt x="1170" y="30"/>
                  </a:lnTo>
                  <a:lnTo>
                    <a:pt x="1227" y="14"/>
                  </a:lnTo>
                  <a:lnTo>
                    <a:pt x="1289" y="4"/>
                  </a:lnTo>
                  <a:lnTo>
                    <a:pt x="1353" y="0"/>
                  </a:lnTo>
                  <a:close/>
                </a:path>
              </a:pathLst>
            </a:custGeom>
            <a:solidFill>
              <a:schemeClr val="accent1"/>
            </a:solidFill>
            <a:ln w="28575" cap="flat" cmpd="sng">
              <a:solidFill>
                <a:srgbClr val="93B3D7"/>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grpSp>
      <p:grpSp>
        <p:nvGrpSpPr>
          <p:cNvPr id="1011" name="Google Shape;1011;p90"/>
          <p:cNvGrpSpPr/>
          <p:nvPr/>
        </p:nvGrpSpPr>
        <p:grpSpPr>
          <a:xfrm>
            <a:off x="2770666" y="1745138"/>
            <a:ext cx="869784" cy="1021887"/>
            <a:chOff x="3171071" y="2506178"/>
            <a:chExt cx="1391195" cy="1634478"/>
          </a:xfrm>
        </p:grpSpPr>
        <p:sp>
          <p:nvSpPr>
            <p:cNvPr id="1012" name="Google Shape;1012;p90"/>
            <p:cNvSpPr/>
            <p:nvPr/>
          </p:nvSpPr>
          <p:spPr>
            <a:xfrm>
              <a:off x="3171071" y="2830843"/>
              <a:ext cx="1375952" cy="1309813"/>
            </a:xfrm>
            <a:custGeom>
              <a:avLst/>
              <a:gdLst/>
              <a:ahLst/>
              <a:cxnLst/>
              <a:rect l="l" t="t" r="r" b="b"/>
              <a:pathLst>
                <a:path w="3079" h="2931" extrusionOk="0">
                  <a:moveTo>
                    <a:pt x="1150" y="0"/>
                  </a:moveTo>
                  <a:lnTo>
                    <a:pt x="1209" y="3"/>
                  </a:lnTo>
                  <a:lnTo>
                    <a:pt x="1265" y="13"/>
                  </a:lnTo>
                  <a:lnTo>
                    <a:pt x="1318" y="30"/>
                  </a:lnTo>
                  <a:lnTo>
                    <a:pt x="1369" y="51"/>
                  </a:lnTo>
                  <a:lnTo>
                    <a:pt x="1416" y="79"/>
                  </a:lnTo>
                  <a:lnTo>
                    <a:pt x="1459" y="112"/>
                  </a:lnTo>
                  <a:lnTo>
                    <a:pt x="1497" y="148"/>
                  </a:lnTo>
                  <a:lnTo>
                    <a:pt x="1531" y="189"/>
                  </a:lnTo>
                  <a:lnTo>
                    <a:pt x="1560" y="233"/>
                  </a:lnTo>
                  <a:lnTo>
                    <a:pt x="1583" y="282"/>
                  </a:lnTo>
                  <a:lnTo>
                    <a:pt x="1600" y="333"/>
                  </a:lnTo>
                  <a:lnTo>
                    <a:pt x="1611" y="387"/>
                  </a:lnTo>
                  <a:lnTo>
                    <a:pt x="1615" y="442"/>
                  </a:lnTo>
                  <a:lnTo>
                    <a:pt x="1611" y="498"/>
                  </a:lnTo>
                  <a:lnTo>
                    <a:pt x="1599" y="553"/>
                  </a:lnTo>
                  <a:lnTo>
                    <a:pt x="1581" y="605"/>
                  </a:lnTo>
                  <a:lnTo>
                    <a:pt x="1557" y="654"/>
                  </a:lnTo>
                  <a:lnTo>
                    <a:pt x="1526" y="700"/>
                  </a:lnTo>
                  <a:lnTo>
                    <a:pt x="1490" y="740"/>
                  </a:lnTo>
                  <a:lnTo>
                    <a:pt x="2302" y="740"/>
                  </a:lnTo>
                  <a:lnTo>
                    <a:pt x="2302" y="1512"/>
                  </a:lnTo>
                  <a:lnTo>
                    <a:pt x="2345" y="1479"/>
                  </a:lnTo>
                  <a:lnTo>
                    <a:pt x="2392" y="1450"/>
                  </a:lnTo>
                  <a:lnTo>
                    <a:pt x="2444" y="1426"/>
                  </a:lnTo>
                  <a:lnTo>
                    <a:pt x="2498" y="1409"/>
                  </a:lnTo>
                  <a:lnTo>
                    <a:pt x="2556" y="1399"/>
                  </a:lnTo>
                  <a:lnTo>
                    <a:pt x="2616" y="1395"/>
                  </a:lnTo>
                  <a:lnTo>
                    <a:pt x="2673" y="1399"/>
                  </a:lnTo>
                  <a:lnTo>
                    <a:pt x="2730" y="1408"/>
                  </a:lnTo>
                  <a:lnTo>
                    <a:pt x="2783" y="1425"/>
                  </a:lnTo>
                  <a:lnTo>
                    <a:pt x="2833" y="1446"/>
                  </a:lnTo>
                  <a:lnTo>
                    <a:pt x="2880" y="1474"/>
                  </a:lnTo>
                  <a:lnTo>
                    <a:pt x="2923" y="1506"/>
                  </a:lnTo>
                  <a:lnTo>
                    <a:pt x="2961" y="1543"/>
                  </a:lnTo>
                  <a:lnTo>
                    <a:pt x="2995" y="1584"/>
                  </a:lnTo>
                  <a:lnTo>
                    <a:pt x="3024" y="1628"/>
                  </a:lnTo>
                  <a:lnTo>
                    <a:pt x="3048" y="1677"/>
                  </a:lnTo>
                  <a:lnTo>
                    <a:pt x="3065" y="1728"/>
                  </a:lnTo>
                  <a:lnTo>
                    <a:pt x="3075" y="1780"/>
                  </a:lnTo>
                  <a:lnTo>
                    <a:pt x="3079" y="1836"/>
                  </a:lnTo>
                  <a:lnTo>
                    <a:pt x="3075" y="1891"/>
                  </a:lnTo>
                  <a:lnTo>
                    <a:pt x="3065" y="1945"/>
                  </a:lnTo>
                  <a:lnTo>
                    <a:pt x="3048" y="1995"/>
                  </a:lnTo>
                  <a:lnTo>
                    <a:pt x="3024" y="2043"/>
                  </a:lnTo>
                  <a:lnTo>
                    <a:pt x="2995" y="2088"/>
                  </a:lnTo>
                  <a:lnTo>
                    <a:pt x="2961" y="2128"/>
                  </a:lnTo>
                  <a:lnTo>
                    <a:pt x="2923" y="2165"/>
                  </a:lnTo>
                  <a:lnTo>
                    <a:pt x="2880" y="2198"/>
                  </a:lnTo>
                  <a:lnTo>
                    <a:pt x="2833" y="2225"/>
                  </a:lnTo>
                  <a:lnTo>
                    <a:pt x="2783" y="2247"/>
                  </a:lnTo>
                  <a:lnTo>
                    <a:pt x="2730" y="2263"/>
                  </a:lnTo>
                  <a:lnTo>
                    <a:pt x="2673" y="2274"/>
                  </a:lnTo>
                  <a:lnTo>
                    <a:pt x="2616" y="2276"/>
                  </a:lnTo>
                  <a:lnTo>
                    <a:pt x="2556" y="2274"/>
                  </a:lnTo>
                  <a:lnTo>
                    <a:pt x="2498" y="2262"/>
                  </a:lnTo>
                  <a:lnTo>
                    <a:pt x="2444" y="2245"/>
                  </a:lnTo>
                  <a:lnTo>
                    <a:pt x="2392" y="2223"/>
                  </a:lnTo>
                  <a:lnTo>
                    <a:pt x="2345" y="2194"/>
                  </a:lnTo>
                  <a:lnTo>
                    <a:pt x="2302" y="2160"/>
                  </a:lnTo>
                  <a:lnTo>
                    <a:pt x="2302" y="2931"/>
                  </a:lnTo>
                  <a:lnTo>
                    <a:pt x="1509" y="2931"/>
                  </a:lnTo>
                  <a:lnTo>
                    <a:pt x="1540" y="2892"/>
                  </a:lnTo>
                  <a:lnTo>
                    <a:pt x="1565" y="2849"/>
                  </a:lnTo>
                  <a:lnTo>
                    <a:pt x="1586" y="2803"/>
                  </a:lnTo>
                  <a:lnTo>
                    <a:pt x="1602" y="2754"/>
                  </a:lnTo>
                  <a:lnTo>
                    <a:pt x="1611" y="2703"/>
                  </a:lnTo>
                  <a:lnTo>
                    <a:pt x="1615" y="2652"/>
                  </a:lnTo>
                  <a:lnTo>
                    <a:pt x="1611" y="2596"/>
                  </a:lnTo>
                  <a:lnTo>
                    <a:pt x="1600" y="2543"/>
                  </a:lnTo>
                  <a:lnTo>
                    <a:pt x="1583" y="2492"/>
                  </a:lnTo>
                  <a:lnTo>
                    <a:pt x="1560" y="2444"/>
                  </a:lnTo>
                  <a:lnTo>
                    <a:pt x="1531" y="2399"/>
                  </a:lnTo>
                  <a:lnTo>
                    <a:pt x="1497" y="2359"/>
                  </a:lnTo>
                  <a:lnTo>
                    <a:pt x="1459" y="2322"/>
                  </a:lnTo>
                  <a:lnTo>
                    <a:pt x="1416" y="2289"/>
                  </a:lnTo>
                  <a:lnTo>
                    <a:pt x="1369" y="2262"/>
                  </a:lnTo>
                  <a:lnTo>
                    <a:pt x="1318" y="2241"/>
                  </a:lnTo>
                  <a:lnTo>
                    <a:pt x="1265" y="2224"/>
                  </a:lnTo>
                  <a:lnTo>
                    <a:pt x="1209" y="2213"/>
                  </a:lnTo>
                  <a:lnTo>
                    <a:pt x="1150" y="2211"/>
                  </a:lnTo>
                  <a:lnTo>
                    <a:pt x="1092" y="2213"/>
                  </a:lnTo>
                  <a:lnTo>
                    <a:pt x="1036" y="2224"/>
                  </a:lnTo>
                  <a:lnTo>
                    <a:pt x="983" y="2241"/>
                  </a:lnTo>
                  <a:lnTo>
                    <a:pt x="933" y="2262"/>
                  </a:lnTo>
                  <a:lnTo>
                    <a:pt x="886" y="2289"/>
                  </a:lnTo>
                  <a:lnTo>
                    <a:pt x="842" y="2322"/>
                  </a:lnTo>
                  <a:lnTo>
                    <a:pt x="805" y="2359"/>
                  </a:lnTo>
                  <a:lnTo>
                    <a:pt x="771" y="2399"/>
                  </a:lnTo>
                  <a:lnTo>
                    <a:pt x="742" y="2444"/>
                  </a:lnTo>
                  <a:lnTo>
                    <a:pt x="718" y="2492"/>
                  </a:lnTo>
                  <a:lnTo>
                    <a:pt x="701" y="2543"/>
                  </a:lnTo>
                  <a:lnTo>
                    <a:pt x="691" y="2596"/>
                  </a:lnTo>
                  <a:lnTo>
                    <a:pt x="687" y="2652"/>
                  </a:lnTo>
                  <a:lnTo>
                    <a:pt x="691" y="2703"/>
                  </a:lnTo>
                  <a:lnTo>
                    <a:pt x="700" y="2754"/>
                  </a:lnTo>
                  <a:lnTo>
                    <a:pt x="716" y="2803"/>
                  </a:lnTo>
                  <a:lnTo>
                    <a:pt x="736" y="2849"/>
                  </a:lnTo>
                  <a:lnTo>
                    <a:pt x="761" y="2892"/>
                  </a:lnTo>
                  <a:lnTo>
                    <a:pt x="793" y="2931"/>
                  </a:lnTo>
                  <a:lnTo>
                    <a:pt x="0" y="2931"/>
                  </a:lnTo>
                  <a:lnTo>
                    <a:pt x="0" y="2177"/>
                  </a:lnTo>
                  <a:lnTo>
                    <a:pt x="42" y="2206"/>
                  </a:lnTo>
                  <a:lnTo>
                    <a:pt x="86" y="2230"/>
                  </a:lnTo>
                  <a:lnTo>
                    <a:pt x="134" y="2250"/>
                  </a:lnTo>
                  <a:lnTo>
                    <a:pt x="186" y="2264"/>
                  </a:lnTo>
                  <a:lnTo>
                    <a:pt x="238" y="2274"/>
                  </a:lnTo>
                  <a:lnTo>
                    <a:pt x="293" y="2276"/>
                  </a:lnTo>
                  <a:lnTo>
                    <a:pt x="350" y="2274"/>
                  </a:lnTo>
                  <a:lnTo>
                    <a:pt x="407" y="2263"/>
                  </a:lnTo>
                  <a:lnTo>
                    <a:pt x="460" y="2247"/>
                  </a:lnTo>
                  <a:lnTo>
                    <a:pt x="510" y="2225"/>
                  </a:lnTo>
                  <a:lnTo>
                    <a:pt x="557" y="2198"/>
                  </a:lnTo>
                  <a:lnTo>
                    <a:pt x="600" y="2165"/>
                  </a:lnTo>
                  <a:lnTo>
                    <a:pt x="640" y="2128"/>
                  </a:lnTo>
                  <a:lnTo>
                    <a:pt x="674" y="2088"/>
                  </a:lnTo>
                  <a:lnTo>
                    <a:pt x="702" y="2043"/>
                  </a:lnTo>
                  <a:lnTo>
                    <a:pt x="725" y="1995"/>
                  </a:lnTo>
                  <a:lnTo>
                    <a:pt x="742" y="1945"/>
                  </a:lnTo>
                  <a:lnTo>
                    <a:pt x="752" y="1891"/>
                  </a:lnTo>
                  <a:lnTo>
                    <a:pt x="756" y="1836"/>
                  </a:lnTo>
                  <a:lnTo>
                    <a:pt x="752" y="1780"/>
                  </a:lnTo>
                  <a:lnTo>
                    <a:pt x="742" y="1728"/>
                  </a:lnTo>
                  <a:lnTo>
                    <a:pt x="725" y="1677"/>
                  </a:lnTo>
                  <a:lnTo>
                    <a:pt x="702" y="1628"/>
                  </a:lnTo>
                  <a:lnTo>
                    <a:pt x="674" y="1584"/>
                  </a:lnTo>
                  <a:lnTo>
                    <a:pt x="640" y="1543"/>
                  </a:lnTo>
                  <a:lnTo>
                    <a:pt x="600" y="1506"/>
                  </a:lnTo>
                  <a:lnTo>
                    <a:pt x="557" y="1474"/>
                  </a:lnTo>
                  <a:lnTo>
                    <a:pt x="510" y="1446"/>
                  </a:lnTo>
                  <a:lnTo>
                    <a:pt x="460" y="1425"/>
                  </a:lnTo>
                  <a:lnTo>
                    <a:pt x="407" y="1408"/>
                  </a:lnTo>
                  <a:lnTo>
                    <a:pt x="350" y="1399"/>
                  </a:lnTo>
                  <a:lnTo>
                    <a:pt x="293" y="1395"/>
                  </a:lnTo>
                  <a:lnTo>
                    <a:pt x="238" y="1398"/>
                  </a:lnTo>
                  <a:lnTo>
                    <a:pt x="186" y="1407"/>
                  </a:lnTo>
                  <a:lnTo>
                    <a:pt x="134" y="1421"/>
                  </a:lnTo>
                  <a:lnTo>
                    <a:pt x="86" y="1441"/>
                  </a:lnTo>
                  <a:lnTo>
                    <a:pt x="42" y="1466"/>
                  </a:lnTo>
                  <a:lnTo>
                    <a:pt x="0" y="1494"/>
                  </a:lnTo>
                  <a:lnTo>
                    <a:pt x="0" y="740"/>
                  </a:lnTo>
                  <a:lnTo>
                    <a:pt x="811" y="740"/>
                  </a:lnTo>
                  <a:lnTo>
                    <a:pt x="776" y="700"/>
                  </a:lnTo>
                  <a:lnTo>
                    <a:pt x="744" y="654"/>
                  </a:lnTo>
                  <a:lnTo>
                    <a:pt x="721" y="605"/>
                  </a:lnTo>
                  <a:lnTo>
                    <a:pt x="702" y="553"/>
                  </a:lnTo>
                  <a:lnTo>
                    <a:pt x="691" y="498"/>
                  </a:lnTo>
                  <a:lnTo>
                    <a:pt x="687" y="442"/>
                  </a:lnTo>
                  <a:lnTo>
                    <a:pt x="691" y="387"/>
                  </a:lnTo>
                  <a:lnTo>
                    <a:pt x="701" y="333"/>
                  </a:lnTo>
                  <a:lnTo>
                    <a:pt x="718" y="282"/>
                  </a:lnTo>
                  <a:lnTo>
                    <a:pt x="742" y="233"/>
                  </a:lnTo>
                  <a:lnTo>
                    <a:pt x="771" y="189"/>
                  </a:lnTo>
                  <a:lnTo>
                    <a:pt x="805" y="148"/>
                  </a:lnTo>
                  <a:lnTo>
                    <a:pt x="842" y="112"/>
                  </a:lnTo>
                  <a:lnTo>
                    <a:pt x="886" y="79"/>
                  </a:lnTo>
                  <a:lnTo>
                    <a:pt x="933" y="51"/>
                  </a:lnTo>
                  <a:lnTo>
                    <a:pt x="983" y="30"/>
                  </a:lnTo>
                  <a:lnTo>
                    <a:pt x="1036" y="13"/>
                  </a:lnTo>
                  <a:lnTo>
                    <a:pt x="1092" y="3"/>
                  </a:lnTo>
                  <a:lnTo>
                    <a:pt x="1150" y="0"/>
                  </a:lnTo>
                  <a:close/>
                </a:path>
              </a:pathLst>
            </a:custGeom>
            <a:solidFill>
              <a:schemeClr val="accent2"/>
            </a:solidFill>
            <a:ln w="76200" cap="flat" cmpd="sng">
              <a:solidFill>
                <a:srgbClr val="632423"/>
              </a:solidFill>
              <a:prstDash val="solid"/>
              <a:round/>
              <a:headEnd type="none" w="sm" len="sm"/>
              <a:tailEnd type="none" w="sm" len="sm"/>
            </a:ln>
            <a:effectLst>
              <a:outerShdw blurRad="520700" dist="25400" dir="12900000" algn="tr" rotWithShape="0">
                <a:srgbClr val="000000">
                  <a:alpha val="7647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13" name="Google Shape;1013;p90"/>
            <p:cNvSpPr/>
            <p:nvPr/>
          </p:nvSpPr>
          <p:spPr>
            <a:xfrm>
              <a:off x="3171071" y="2834418"/>
              <a:ext cx="337843" cy="816901"/>
            </a:xfrm>
            <a:custGeom>
              <a:avLst/>
              <a:gdLst/>
              <a:ahLst/>
              <a:cxnLst/>
              <a:rect l="l" t="t" r="r" b="b"/>
              <a:pathLst>
                <a:path w="756" h="1828" extrusionOk="0">
                  <a:moveTo>
                    <a:pt x="293" y="0"/>
                  </a:moveTo>
                  <a:lnTo>
                    <a:pt x="350" y="4"/>
                  </a:lnTo>
                  <a:lnTo>
                    <a:pt x="407" y="13"/>
                  </a:lnTo>
                  <a:lnTo>
                    <a:pt x="460" y="30"/>
                  </a:lnTo>
                  <a:lnTo>
                    <a:pt x="510" y="53"/>
                  </a:lnTo>
                  <a:lnTo>
                    <a:pt x="557" y="80"/>
                  </a:lnTo>
                  <a:lnTo>
                    <a:pt x="600" y="112"/>
                  </a:lnTo>
                  <a:lnTo>
                    <a:pt x="640" y="148"/>
                  </a:lnTo>
                  <a:lnTo>
                    <a:pt x="674" y="190"/>
                  </a:lnTo>
                  <a:lnTo>
                    <a:pt x="702" y="235"/>
                  </a:lnTo>
                  <a:lnTo>
                    <a:pt x="725" y="282"/>
                  </a:lnTo>
                  <a:lnTo>
                    <a:pt x="742" y="333"/>
                  </a:lnTo>
                  <a:lnTo>
                    <a:pt x="752" y="387"/>
                  </a:lnTo>
                  <a:lnTo>
                    <a:pt x="756" y="442"/>
                  </a:lnTo>
                  <a:lnTo>
                    <a:pt x="756" y="1828"/>
                  </a:lnTo>
                  <a:lnTo>
                    <a:pt x="752" y="1772"/>
                  </a:lnTo>
                  <a:lnTo>
                    <a:pt x="742" y="1720"/>
                  </a:lnTo>
                  <a:lnTo>
                    <a:pt x="725" y="1669"/>
                  </a:lnTo>
                  <a:lnTo>
                    <a:pt x="702" y="1620"/>
                  </a:lnTo>
                  <a:lnTo>
                    <a:pt x="674" y="1576"/>
                  </a:lnTo>
                  <a:lnTo>
                    <a:pt x="640" y="1535"/>
                  </a:lnTo>
                  <a:lnTo>
                    <a:pt x="600" y="1498"/>
                  </a:lnTo>
                  <a:lnTo>
                    <a:pt x="557" y="1466"/>
                  </a:lnTo>
                  <a:lnTo>
                    <a:pt x="510" y="1438"/>
                  </a:lnTo>
                  <a:lnTo>
                    <a:pt x="460" y="1417"/>
                  </a:lnTo>
                  <a:lnTo>
                    <a:pt x="407" y="1400"/>
                  </a:lnTo>
                  <a:lnTo>
                    <a:pt x="350" y="1391"/>
                  </a:lnTo>
                  <a:lnTo>
                    <a:pt x="293" y="1387"/>
                  </a:lnTo>
                  <a:lnTo>
                    <a:pt x="252" y="1388"/>
                  </a:lnTo>
                  <a:lnTo>
                    <a:pt x="246" y="1390"/>
                  </a:lnTo>
                  <a:lnTo>
                    <a:pt x="239" y="1390"/>
                  </a:lnTo>
                  <a:lnTo>
                    <a:pt x="213" y="1394"/>
                  </a:lnTo>
                  <a:lnTo>
                    <a:pt x="205" y="1395"/>
                  </a:lnTo>
                  <a:lnTo>
                    <a:pt x="197" y="1396"/>
                  </a:lnTo>
                  <a:lnTo>
                    <a:pt x="175" y="1401"/>
                  </a:lnTo>
                  <a:lnTo>
                    <a:pt x="167" y="1404"/>
                  </a:lnTo>
                  <a:lnTo>
                    <a:pt x="158" y="1407"/>
                  </a:lnTo>
                  <a:lnTo>
                    <a:pt x="137" y="1412"/>
                  </a:lnTo>
                  <a:lnTo>
                    <a:pt x="129" y="1416"/>
                  </a:lnTo>
                  <a:lnTo>
                    <a:pt x="121" y="1418"/>
                  </a:lnTo>
                  <a:lnTo>
                    <a:pt x="112" y="1422"/>
                  </a:lnTo>
                  <a:lnTo>
                    <a:pt x="102" y="1426"/>
                  </a:lnTo>
                  <a:lnTo>
                    <a:pt x="94" y="1430"/>
                  </a:lnTo>
                  <a:lnTo>
                    <a:pt x="86" y="1434"/>
                  </a:lnTo>
                  <a:lnTo>
                    <a:pt x="77" y="1438"/>
                  </a:lnTo>
                  <a:lnTo>
                    <a:pt x="68" y="1442"/>
                  </a:lnTo>
                  <a:lnTo>
                    <a:pt x="53" y="1451"/>
                  </a:lnTo>
                  <a:lnTo>
                    <a:pt x="35" y="1462"/>
                  </a:lnTo>
                  <a:lnTo>
                    <a:pt x="21" y="1471"/>
                  </a:lnTo>
                  <a:lnTo>
                    <a:pt x="0" y="1486"/>
                  </a:lnTo>
                  <a:lnTo>
                    <a:pt x="0" y="100"/>
                  </a:lnTo>
                  <a:lnTo>
                    <a:pt x="10" y="92"/>
                  </a:lnTo>
                  <a:lnTo>
                    <a:pt x="15" y="89"/>
                  </a:lnTo>
                  <a:lnTo>
                    <a:pt x="21" y="85"/>
                  </a:lnTo>
                  <a:lnTo>
                    <a:pt x="35" y="75"/>
                  </a:lnTo>
                  <a:lnTo>
                    <a:pt x="53" y="64"/>
                  </a:lnTo>
                  <a:lnTo>
                    <a:pt x="68" y="57"/>
                  </a:lnTo>
                  <a:lnTo>
                    <a:pt x="77" y="51"/>
                  </a:lnTo>
                  <a:lnTo>
                    <a:pt x="86" y="47"/>
                  </a:lnTo>
                  <a:lnTo>
                    <a:pt x="102" y="40"/>
                  </a:lnTo>
                  <a:lnTo>
                    <a:pt x="112" y="36"/>
                  </a:lnTo>
                  <a:lnTo>
                    <a:pt x="121" y="32"/>
                  </a:lnTo>
                  <a:lnTo>
                    <a:pt x="129" y="29"/>
                  </a:lnTo>
                  <a:lnTo>
                    <a:pt x="137" y="26"/>
                  </a:lnTo>
                  <a:lnTo>
                    <a:pt x="158" y="20"/>
                  </a:lnTo>
                  <a:lnTo>
                    <a:pt x="167" y="17"/>
                  </a:lnTo>
                  <a:lnTo>
                    <a:pt x="175" y="15"/>
                  </a:lnTo>
                  <a:lnTo>
                    <a:pt x="197" y="11"/>
                  </a:lnTo>
                  <a:lnTo>
                    <a:pt x="205" y="8"/>
                  </a:lnTo>
                  <a:lnTo>
                    <a:pt x="213" y="7"/>
                  </a:lnTo>
                  <a:lnTo>
                    <a:pt x="239" y="4"/>
                  </a:lnTo>
                  <a:lnTo>
                    <a:pt x="246" y="3"/>
                  </a:lnTo>
                  <a:lnTo>
                    <a:pt x="252" y="3"/>
                  </a:lnTo>
                  <a:lnTo>
                    <a:pt x="293" y="0"/>
                  </a:lnTo>
                  <a:close/>
                </a:path>
              </a:pathLst>
            </a:custGeom>
            <a:gradFill>
              <a:gsLst>
                <a:gs pos="0">
                  <a:srgbClr val="8F3532"/>
                </a:gs>
                <a:gs pos="64000">
                  <a:srgbClr val="3B1615"/>
                </a:gs>
                <a:gs pos="100000">
                  <a:srgbClr val="3B1615"/>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14" name="Google Shape;1014;p90"/>
            <p:cNvSpPr/>
            <p:nvPr/>
          </p:nvSpPr>
          <p:spPr>
            <a:xfrm>
              <a:off x="4199795" y="3031940"/>
              <a:ext cx="347228" cy="816007"/>
            </a:xfrm>
            <a:custGeom>
              <a:avLst/>
              <a:gdLst/>
              <a:ahLst/>
              <a:cxnLst/>
              <a:rect l="l" t="t" r="r" b="b"/>
              <a:pathLst>
                <a:path w="777" h="1826" extrusionOk="0">
                  <a:moveTo>
                    <a:pt x="777" y="0"/>
                  </a:moveTo>
                  <a:lnTo>
                    <a:pt x="777" y="1386"/>
                  </a:lnTo>
                  <a:lnTo>
                    <a:pt x="774" y="1429"/>
                  </a:lnTo>
                  <a:lnTo>
                    <a:pt x="773" y="1437"/>
                  </a:lnTo>
                  <a:lnTo>
                    <a:pt x="772" y="1444"/>
                  </a:lnTo>
                  <a:lnTo>
                    <a:pt x="768" y="1473"/>
                  </a:lnTo>
                  <a:lnTo>
                    <a:pt x="765" y="1481"/>
                  </a:lnTo>
                  <a:lnTo>
                    <a:pt x="763" y="1488"/>
                  </a:lnTo>
                  <a:lnTo>
                    <a:pt x="756" y="1513"/>
                  </a:lnTo>
                  <a:lnTo>
                    <a:pt x="754" y="1522"/>
                  </a:lnTo>
                  <a:lnTo>
                    <a:pt x="751" y="1530"/>
                  </a:lnTo>
                  <a:lnTo>
                    <a:pt x="747" y="1539"/>
                  </a:lnTo>
                  <a:lnTo>
                    <a:pt x="744" y="1549"/>
                  </a:lnTo>
                  <a:lnTo>
                    <a:pt x="742" y="1551"/>
                  </a:lnTo>
                  <a:lnTo>
                    <a:pt x="718" y="1600"/>
                  </a:lnTo>
                  <a:lnTo>
                    <a:pt x="716" y="1604"/>
                  </a:lnTo>
                  <a:lnTo>
                    <a:pt x="713" y="1609"/>
                  </a:lnTo>
                  <a:lnTo>
                    <a:pt x="688" y="1644"/>
                  </a:lnTo>
                  <a:lnTo>
                    <a:pt x="685" y="1648"/>
                  </a:lnTo>
                  <a:lnTo>
                    <a:pt x="683" y="1651"/>
                  </a:lnTo>
                  <a:lnTo>
                    <a:pt x="680" y="1653"/>
                  </a:lnTo>
                  <a:lnTo>
                    <a:pt x="679" y="1656"/>
                  </a:lnTo>
                  <a:lnTo>
                    <a:pt x="646" y="1691"/>
                  </a:lnTo>
                  <a:lnTo>
                    <a:pt x="642" y="1697"/>
                  </a:lnTo>
                  <a:lnTo>
                    <a:pt x="621" y="1715"/>
                  </a:lnTo>
                  <a:lnTo>
                    <a:pt x="600" y="1731"/>
                  </a:lnTo>
                  <a:lnTo>
                    <a:pt x="599" y="1733"/>
                  </a:lnTo>
                  <a:lnTo>
                    <a:pt x="596" y="1735"/>
                  </a:lnTo>
                  <a:lnTo>
                    <a:pt x="589" y="1740"/>
                  </a:lnTo>
                  <a:lnTo>
                    <a:pt x="581" y="1745"/>
                  </a:lnTo>
                  <a:lnTo>
                    <a:pt x="569" y="1753"/>
                  </a:lnTo>
                  <a:lnTo>
                    <a:pt x="534" y="1774"/>
                  </a:lnTo>
                  <a:lnTo>
                    <a:pt x="534" y="1774"/>
                  </a:lnTo>
                  <a:lnTo>
                    <a:pt x="497" y="1791"/>
                  </a:lnTo>
                  <a:lnTo>
                    <a:pt x="484" y="1795"/>
                  </a:lnTo>
                  <a:lnTo>
                    <a:pt x="458" y="1805"/>
                  </a:lnTo>
                  <a:lnTo>
                    <a:pt x="442" y="1809"/>
                  </a:lnTo>
                  <a:lnTo>
                    <a:pt x="416" y="1816"/>
                  </a:lnTo>
                  <a:lnTo>
                    <a:pt x="400" y="1818"/>
                  </a:lnTo>
                  <a:lnTo>
                    <a:pt x="371" y="1822"/>
                  </a:lnTo>
                  <a:lnTo>
                    <a:pt x="357" y="1825"/>
                  </a:lnTo>
                  <a:lnTo>
                    <a:pt x="314" y="1826"/>
                  </a:lnTo>
                  <a:lnTo>
                    <a:pt x="254" y="1824"/>
                  </a:lnTo>
                  <a:lnTo>
                    <a:pt x="196" y="1812"/>
                  </a:lnTo>
                  <a:lnTo>
                    <a:pt x="142" y="1795"/>
                  </a:lnTo>
                  <a:lnTo>
                    <a:pt x="90" y="1773"/>
                  </a:lnTo>
                  <a:lnTo>
                    <a:pt x="43" y="1744"/>
                  </a:lnTo>
                  <a:lnTo>
                    <a:pt x="0" y="1710"/>
                  </a:lnTo>
                  <a:lnTo>
                    <a:pt x="0" y="323"/>
                  </a:lnTo>
                  <a:lnTo>
                    <a:pt x="43" y="357"/>
                  </a:lnTo>
                  <a:lnTo>
                    <a:pt x="90" y="386"/>
                  </a:lnTo>
                  <a:lnTo>
                    <a:pt x="142" y="409"/>
                  </a:lnTo>
                  <a:lnTo>
                    <a:pt x="196" y="426"/>
                  </a:lnTo>
                  <a:lnTo>
                    <a:pt x="254" y="437"/>
                  </a:lnTo>
                  <a:lnTo>
                    <a:pt x="314" y="441"/>
                  </a:lnTo>
                  <a:lnTo>
                    <a:pt x="357" y="438"/>
                  </a:lnTo>
                  <a:lnTo>
                    <a:pt x="371" y="437"/>
                  </a:lnTo>
                  <a:lnTo>
                    <a:pt x="400" y="432"/>
                  </a:lnTo>
                  <a:lnTo>
                    <a:pt x="416" y="429"/>
                  </a:lnTo>
                  <a:lnTo>
                    <a:pt x="442" y="422"/>
                  </a:lnTo>
                  <a:lnTo>
                    <a:pt x="458" y="419"/>
                  </a:lnTo>
                  <a:lnTo>
                    <a:pt x="484" y="409"/>
                  </a:lnTo>
                  <a:lnTo>
                    <a:pt x="497" y="404"/>
                  </a:lnTo>
                  <a:lnTo>
                    <a:pt x="534" y="387"/>
                  </a:lnTo>
                  <a:lnTo>
                    <a:pt x="534" y="387"/>
                  </a:lnTo>
                  <a:lnTo>
                    <a:pt x="569" y="366"/>
                  </a:lnTo>
                  <a:lnTo>
                    <a:pt x="581" y="360"/>
                  </a:lnTo>
                  <a:lnTo>
                    <a:pt x="600" y="345"/>
                  </a:lnTo>
                  <a:lnTo>
                    <a:pt x="621" y="328"/>
                  </a:lnTo>
                  <a:lnTo>
                    <a:pt x="642" y="310"/>
                  </a:lnTo>
                  <a:lnTo>
                    <a:pt x="646" y="306"/>
                  </a:lnTo>
                  <a:lnTo>
                    <a:pt x="679" y="271"/>
                  </a:lnTo>
                  <a:lnTo>
                    <a:pt x="688" y="257"/>
                  </a:lnTo>
                  <a:lnTo>
                    <a:pt x="713" y="222"/>
                  </a:lnTo>
                  <a:lnTo>
                    <a:pt x="716" y="217"/>
                  </a:lnTo>
                  <a:lnTo>
                    <a:pt x="718" y="213"/>
                  </a:lnTo>
                  <a:lnTo>
                    <a:pt x="742" y="166"/>
                  </a:lnTo>
                  <a:lnTo>
                    <a:pt x="751" y="144"/>
                  </a:lnTo>
                  <a:lnTo>
                    <a:pt x="754" y="136"/>
                  </a:lnTo>
                  <a:lnTo>
                    <a:pt x="756" y="127"/>
                  </a:lnTo>
                  <a:lnTo>
                    <a:pt x="763" y="103"/>
                  </a:lnTo>
                  <a:lnTo>
                    <a:pt x="765" y="94"/>
                  </a:lnTo>
                  <a:lnTo>
                    <a:pt x="768" y="86"/>
                  </a:lnTo>
                  <a:lnTo>
                    <a:pt x="772" y="57"/>
                  </a:lnTo>
                  <a:lnTo>
                    <a:pt x="773" y="51"/>
                  </a:lnTo>
                  <a:lnTo>
                    <a:pt x="774" y="43"/>
                  </a:lnTo>
                  <a:lnTo>
                    <a:pt x="777" y="0"/>
                  </a:lnTo>
                  <a:close/>
                </a:path>
              </a:pathLst>
            </a:custGeom>
            <a:gradFill>
              <a:gsLst>
                <a:gs pos="0">
                  <a:srgbClr val="8F3532"/>
                </a:gs>
                <a:gs pos="72000">
                  <a:srgbClr val="3B1615"/>
                </a:gs>
                <a:gs pos="100000">
                  <a:srgbClr val="3B1615"/>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15" name="Google Shape;1015;p90"/>
            <p:cNvSpPr/>
            <p:nvPr/>
          </p:nvSpPr>
          <p:spPr>
            <a:xfrm>
              <a:off x="3478079" y="3199074"/>
              <a:ext cx="414707" cy="816901"/>
            </a:xfrm>
            <a:custGeom>
              <a:avLst/>
              <a:gdLst/>
              <a:ahLst/>
              <a:cxnLst/>
              <a:rect l="l" t="t" r="r" b="b"/>
              <a:pathLst>
                <a:path w="928" h="1828" extrusionOk="0">
                  <a:moveTo>
                    <a:pt x="463" y="0"/>
                  </a:moveTo>
                  <a:lnTo>
                    <a:pt x="522" y="4"/>
                  </a:lnTo>
                  <a:lnTo>
                    <a:pt x="578" y="13"/>
                  </a:lnTo>
                  <a:lnTo>
                    <a:pt x="631" y="30"/>
                  </a:lnTo>
                  <a:lnTo>
                    <a:pt x="682" y="52"/>
                  </a:lnTo>
                  <a:lnTo>
                    <a:pt x="729" y="79"/>
                  </a:lnTo>
                  <a:lnTo>
                    <a:pt x="772" y="111"/>
                  </a:lnTo>
                  <a:lnTo>
                    <a:pt x="810" y="148"/>
                  </a:lnTo>
                  <a:lnTo>
                    <a:pt x="844" y="189"/>
                  </a:lnTo>
                  <a:lnTo>
                    <a:pt x="873" y="234"/>
                  </a:lnTo>
                  <a:lnTo>
                    <a:pt x="896" y="282"/>
                  </a:lnTo>
                  <a:lnTo>
                    <a:pt x="913" y="333"/>
                  </a:lnTo>
                  <a:lnTo>
                    <a:pt x="924" y="386"/>
                  </a:lnTo>
                  <a:lnTo>
                    <a:pt x="928" y="441"/>
                  </a:lnTo>
                  <a:lnTo>
                    <a:pt x="928" y="1828"/>
                  </a:lnTo>
                  <a:lnTo>
                    <a:pt x="924" y="1772"/>
                  </a:lnTo>
                  <a:lnTo>
                    <a:pt x="913" y="1719"/>
                  </a:lnTo>
                  <a:lnTo>
                    <a:pt x="896" y="1668"/>
                  </a:lnTo>
                  <a:lnTo>
                    <a:pt x="873" y="1620"/>
                  </a:lnTo>
                  <a:lnTo>
                    <a:pt x="844" y="1575"/>
                  </a:lnTo>
                  <a:lnTo>
                    <a:pt x="810" y="1535"/>
                  </a:lnTo>
                  <a:lnTo>
                    <a:pt x="772" y="1498"/>
                  </a:lnTo>
                  <a:lnTo>
                    <a:pt x="729" y="1465"/>
                  </a:lnTo>
                  <a:lnTo>
                    <a:pt x="682" y="1438"/>
                  </a:lnTo>
                  <a:lnTo>
                    <a:pt x="631" y="1417"/>
                  </a:lnTo>
                  <a:lnTo>
                    <a:pt x="578" y="1400"/>
                  </a:lnTo>
                  <a:lnTo>
                    <a:pt x="522" y="1389"/>
                  </a:lnTo>
                  <a:lnTo>
                    <a:pt x="463" y="1387"/>
                  </a:lnTo>
                  <a:lnTo>
                    <a:pt x="420" y="1388"/>
                  </a:lnTo>
                  <a:lnTo>
                    <a:pt x="405" y="1391"/>
                  </a:lnTo>
                  <a:lnTo>
                    <a:pt x="377" y="1395"/>
                  </a:lnTo>
                  <a:lnTo>
                    <a:pt x="361" y="1397"/>
                  </a:lnTo>
                  <a:lnTo>
                    <a:pt x="335" y="1404"/>
                  </a:lnTo>
                  <a:lnTo>
                    <a:pt x="319" y="1409"/>
                  </a:lnTo>
                  <a:lnTo>
                    <a:pt x="293" y="1418"/>
                  </a:lnTo>
                  <a:lnTo>
                    <a:pt x="280" y="1422"/>
                  </a:lnTo>
                  <a:lnTo>
                    <a:pt x="243" y="1439"/>
                  </a:lnTo>
                  <a:lnTo>
                    <a:pt x="243" y="1439"/>
                  </a:lnTo>
                  <a:lnTo>
                    <a:pt x="207" y="1460"/>
                  </a:lnTo>
                  <a:lnTo>
                    <a:pt x="196" y="1468"/>
                  </a:lnTo>
                  <a:lnTo>
                    <a:pt x="176" y="1482"/>
                  </a:lnTo>
                  <a:lnTo>
                    <a:pt x="154" y="1499"/>
                  </a:lnTo>
                  <a:lnTo>
                    <a:pt x="135" y="1516"/>
                  </a:lnTo>
                  <a:lnTo>
                    <a:pt x="131" y="1522"/>
                  </a:lnTo>
                  <a:lnTo>
                    <a:pt x="98" y="1557"/>
                  </a:lnTo>
                  <a:lnTo>
                    <a:pt x="89" y="1569"/>
                  </a:lnTo>
                  <a:lnTo>
                    <a:pt x="64" y="1604"/>
                  </a:lnTo>
                  <a:lnTo>
                    <a:pt x="61" y="1609"/>
                  </a:lnTo>
                  <a:lnTo>
                    <a:pt x="59" y="1613"/>
                  </a:lnTo>
                  <a:lnTo>
                    <a:pt x="34" y="1662"/>
                  </a:lnTo>
                  <a:lnTo>
                    <a:pt x="26" y="1683"/>
                  </a:lnTo>
                  <a:lnTo>
                    <a:pt x="23" y="1692"/>
                  </a:lnTo>
                  <a:lnTo>
                    <a:pt x="19" y="1700"/>
                  </a:lnTo>
                  <a:lnTo>
                    <a:pt x="13" y="1725"/>
                  </a:lnTo>
                  <a:lnTo>
                    <a:pt x="12" y="1732"/>
                  </a:lnTo>
                  <a:lnTo>
                    <a:pt x="9" y="1742"/>
                  </a:lnTo>
                  <a:lnTo>
                    <a:pt x="5" y="1769"/>
                  </a:lnTo>
                  <a:lnTo>
                    <a:pt x="4" y="1777"/>
                  </a:lnTo>
                  <a:lnTo>
                    <a:pt x="2" y="1784"/>
                  </a:lnTo>
                  <a:lnTo>
                    <a:pt x="0" y="1828"/>
                  </a:lnTo>
                  <a:lnTo>
                    <a:pt x="0" y="441"/>
                  </a:lnTo>
                  <a:lnTo>
                    <a:pt x="2" y="397"/>
                  </a:lnTo>
                  <a:lnTo>
                    <a:pt x="4" y="390"/>
                  </a:lnTo>
                  <a:lnTo>
                    <a:pt x="5" y="382"/>
                  </a:lnTo>
                  <a:lnTo>
                    <a:pt x="9" y="355"/>
                  </a:lnTo>
                  <a:lnTo>
                    <a:pt x="12" y="346"/>
                  </a:lnTo>
                  <a:lnTo>
                    <a:pt x="13" y="338"/>
                  </a:lnTo>
                  <a:lnTo>
                    <a:pt x="19" y="313"/>
                  </a:lnTo>
                  <a:lnTo>
                    <a:pt x="23" y="305"/>
                  </a:lnTo>
                  <a:lnTo>
                    <a:pt x="26" y="296"/>
                  </a:lnTo>
                  <a:lnTo>
                    <a:pt x="30" y="288"/>
                  </a:lnTo>
                  <a:lnTo>
                    <a:pt x="32" y="279"/>
                  </a:lnTo>
                  <a:lnTo>
                    <a:pt x="34" y="275"/>
                  </a:lnTo>
                  <a:lnTo>
                    <a:pt x="59" y="228"/>
                  </a:lnTo>
                  <a:lnTo>
                    <a:pt x="61" y="223"/>
                  </a:lnTo>
                  <a:lnTo>
                    <a:pt x="64" y="219"/>
                  </a:lnTo>
                  <a:lnTo>
                    <a:pt x="89" y="182"/>
                  </a:lnTo>
                  <a:lnTo>
                    <a:pt x="91" y="179"/>
                  </a:lnTo>
                  <a:lnTo>
                    <a:pt x="94" y="176"/>
                  </a:lnTo>
                  <a:lnTo>
                    <a:pt x="95" y="173"/>
                  </a:lnTo>
                  <a:lnTo>
                    <a:pt x="98" y="170"/>
                  </a:lnTo>
                  <a:lnTo>
                    <a:pt x="131" y="135"/>
                  </a:lnTo>
                  <a:lnTo>
                    <a:pt x="135" y="131"/>
                  </a:lnTo>
                  <a:lnTo>
                    <a:pt x="154" y="113"/>
                  </a:lnTo>
                  <a:lnTo>
                    <a:pt x="176" y="96"/>
                  </a:lnTo>
                  <a:lnTo>
                    <a:pt x="178" y="94"/>
                  </a:lnTo>
                  <a:lnTo>
                    <a:pt x="180" y="92"/>
                  </a:lnTo>
                  <a:lnTo>
                    <a:pt x="188" y="86"/>
                  </a:lnTo>
                  <a:lnTo>
                    <a:pt x="196" y="81"/>
                  </a:lnTo>
                  <a:lnTo>
                    <a:pt x="207" y="73"/>
                  </a:lnTo>
                  <a:lnTo>
                    <a:pt x="243" y="54"/>
                  </a:lnTo>
                  <a:lnTo>
                    <a:pt x="243" y="54"/>
                  </a:lnTo>
                  <a:lnTo>
                    <a:pt x="280" y="37"/>
                  </a:lnTo>
                  <a:lnTo>
                    <a:pt x="293" y="31"/>
                  </a:lnTo>
                  <a:lnTo>
                    <a:pt x="319" y="22"/>
                  </a:lnTo>
                  <a:lnTo>
                    <a:pt x="335" y="18"/>
                  </a:lnTo>
                  <a:lnTo>
                    <a:pt x="361" y="12"/>
                  </a:lnTo>
                  <a:lnTo>
                    <a:pt x="377" y="8"/>
                  </a:lnTo>
                  <a:lnTo>
                    <a:pt x="405" y="4"/>
                  </a:lnTo>
                  <a:lnTo>
                    <a:pt x="420" y="3"/>
                  </a:lnTo>
                  <a:lnTo>
                    <a:pt x="463" y="0"/>
                  </a:lnTo>
                  <a:close/>
                </a:path>
              </a:pathLst>
            </a:custGeom>
            <a:gradFill>
              <a:gsLst>
                <a:gs pos="0">
                  <a:srgbClr val="8F3532"/>
                </a:gs>
                <a:gs pos="64000">
                  <a:srgbClr val="3B1615"/>
                </a:gs>
                <a:gs pos="100000">
                  <a:srgbClr val="3B1615"/>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16" name="Google Shape;1016;p90"/>
            <p:cNvSpPr/>
            <p:nvPr/>
          </p:nvSpPr>
          <p:spPr>
            <a:xfrm>
              <a:off x="3171071" y="3520830"/>
              <a:ext cx="354378" cy="619826"/>
            </a:xfrm>
            <a:prstGeom prst="rect">
              <a:avLst/>
            </a:prstGeom>
            <a:gradFill>
              <a:gsLst>
                <a:gs pos="0">
                  <a:srgbClr val="8F3532"/>
                </a:gs>
                <a:gs pos="72000">
                  <a:srgbClr val="3B1615"/>
                </a:gs>
                <a:gs pos="100000">
                  <a:srgbClr val="3B1615"/>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17" name="Google Shape;1017;p90"/>
            <p:cNvSpPr/>
            <p:nvPr/>
          </p:nvSpPr>
          <p:spPr>
            <a:xfrm>
              <a:off x="3845417" y="3520830"/>
              <a:ext cx="354378" cy="619826"/>
            </a:xfrm>
            <a:prstGeom prst="rect">
              <a:avLst/>
            </a:prstGeom>
            <a:gradFill>
              <a:gsLst>
                <a:gs pos="0">
                  <a:srgbClr val="8F3532"/>
                </a:gs>
                <a:gs pos="72000">
                  <a:srgbClr val="3B1615"/>
                </a:gs>
                <a:gs pos="100000">
                  <a:srgbClr val="3B1615"/>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18" name="Google Shape;1018;p90"/>
            <p:cNvSpPr/>
            <p:nvPr/>
          </p:nvSpPr>
          <p:spPr>
            <a:xfrm>
              <a:off x="3186314" y="2506178"/>
              <a:ext cx="1375952" cy="1309363"/>
            </a:xfrm>
            <a:custGeom>
              <a:avLst/>
              <a:gdLst/>
              <a:ahLst/>
              <a:cxnLst/>
              <a:rect l="l" t="t" r="r" b="b"/>
              <a:pathLst>
                <a:path w="3079" h="2930" extrusionOk="0">
                  <a:moveTo>
                    <a:pt x="1150" y="0"/>
                  </a:moveTo>
                  <a:lnTo>
                    <a:pt x="1209" y="4"/>
                  </a:lnTo>
                  <a:lnTo>
                    <a:pt x="1265" y="13"/>
                  </a:lnTo>
                  <a:lnTo>
                    <a:pt x="1318" y="30"/>
                  </a:lnTo>
                  <a:lnTo>
                    <a:pt x="1369" y="52"/>
                  </a:lnTo>
                  <a:lnTo>
                    <a:pt x="1416" y="79"/>
                  </a:lnTo>
                  <a:lnTo>
                    <a:pt x="1459" y="111"/>
                  </a:lnTo>
                  <a:lnTo>
                    <a:pt x="1497" y="148"/>
                  </a:lnTo>
                  <a:lnTo>
                    <a:pt x="1531" y="189"/>
                  </a:lnTo>
                  <a:lnTo>
                    <a:pt x="1560" y="234"/>
                  </a:lnTo>
                  <a:lnTo>
                    <a:pt x="1583" y="281"/>
                  </a:lnTo>
                  <a:lnTo>
                    <a:pt x="1600" y="332"/>
                  </a:lnTo>
                  <a:lnTo>
                    <a:pt x="1611" y="386"/>
                  </a:lnTo>
                  <a:lnTo>
                    <a:pt x="1615" y="441"/>
                  </a:lnTo>
                  <a:lnTo>
                    <a:pt x="1611" y="497"/>
                  </a:lnTo>
                  <a:lnTo>
                    <a:pt x="1599" y="552"/>
                  </a:lnTo>
                  <a:lnTo>
                    <a:pt x="1581" y="605"/>
                  </a:lnTo>
                  <a:lnTo>
                    <a:pt x="1557" y="653"/>
                  </a:lnTo>
                  <a:lnTo>
                    <a:pt x="1526" y="699"/>
                  </a:lnTo>
                  <a:lnTo>
                    <a:pt x="1490" y="739"/>
                  </a:lnTo>
                  <a:lnTo>
                    <a:pt x="2302" y="739"/>
                  </a:lnTo>
                  <a:lnTo>
                    <a:pt x="2302" y="1512"/>
                  </a:lnTo>
                  <a:lnTo>
                    <a:pt x="2345" y="1478"/>
                  </a:lnTo>
                  <a:lnTo>
                    <a:pt x="2392" y="1449"/>
                  </a:lnTo>
                  <a:lnTo>
                    <a:pt x="2444" y="1426"/>
                  </a:lnTo>
                  <a:lnTo>
                    <a:pt x="2498" y="1409"/>
                  </a:lnTo>
                  <a:lnTo>
                    <a:pt x="2556" y="1398"/>
                  </a:lnTo>
                  <a:lnTo>
                    <a:pt x="2616" y="1394"/>
                  </a:lnTo>
                  <a:lnTo>
                    <a:pt x="2673" y="1398"/>
                  </a:lnTo>
                  <a:lnTo>
                    <a:pt x="2730" y="1407"/>
                  </a:lnTo>
                  <a:lnTo>
                    <a:pt x="2783" y="1424"/>
                  </a:lnTo>
                  <a:lnTo>
                    <a:pt x="2833" y="1447"/>
                  </a:lnTo>
                  <a:lnTo>
                    <a:pt x="2880" y="1474"/>
                  </a:lnTo>
                  <a:lnTo>
                    <a:pt x="2923" y="1506"/>
                  </a:lnTo>
                  <a:lnTo>
                    <a:pt x="2961" y="1542"/>
                  </a:lnTo>
                  <a:lnTo>
                    <a:pt x="2995" y="1584"/>
                  </a:lnTo>
                  <a:lnTo>
                    <a:pt x="3024" y="1629"/>
                  </a:lnTo>
                  <a:lnTo>
                    <a:pt x="3048" y="1676"/>
                  </a:lnTo>
                  <a:lnTo>
                    <a:pt x="3065" y="1727"/>
                  </a:lnTo>
                  <a:lnTo>
                    <a:pt x="3075" y="1781"/>
                  </a:lnTo>
                  <a:lnTo>
                    <a:pt x="3079" y="1836"/>
                  </a:lnTo>
                  <a:lnTo>
                    <a:pt x="3075" y="1891"/>
                  </a:lnTo>
                  <a:lnTo>
                    <a:pt x="3065" y="1944"/>
                  </a:lnTo>
                  <a:lnTo>
                    <a:pt x="3048" y="1995"/>
                  </a:lnTo>
                  <a:lnTo>
                    <a:pt x="3024" y="2042"/>
                  </a:lnTo>
                  <a:lnTo>
                    <a:pt x="2995" y="2087"/>
                  </a:lnTo>
                  <a:lnTo>
                    <a:pt x="2961" y="2128"/>
                  </a:lnTo>
                  <a:lnTo>
                    <a:pt x="2923" y="2166"/>
                  </a:lnTo>
                  <a:lnTo>
                    <a:pt x="2880" y="2197"/>
                  </a:lnTo>
                  <a:lnTo>
                    <a:pt x="2833" y="2224"/>
                  </a:lnTo>
                  <a:lnTo>
                    <a:pt x="2783" y="2247"/>
                  </a:lnTo>
                  <a:lnTo>
                    <a:pt x="2730" y="2262"/>
                  </a:lnTo>
                  <a:lnTo>
                    <a:pt x="2673" y="2273"/>
                  </a:lnTo>
                  <a:lnTo>
                    <a:pt x="2616" y="2277"/>
                  </a:lnTo>
                  <a:lnTo>
                    <a:pt x="2556" y="2273"/>
                  </a:lnTo>
                  <a:lnTo>
                    <a:pt x="2498" y="2262"/>
                  </a:lnTo>
                  <a:lnTo>
                    <a:pt x="2444" y="2245"/>
                  </a:lnTo>
                  <a:lnTo>
                    <a:pt x="2392" y="2222"/>
                  </a:lnTo>
                  <a:lnTo>
                    <a:pt x="2345" y="2193"/>
                  </a:lnTo>
                  <a:lnTo>
                    <a:pt x="2302" y="2159"/>
                  </a:lnTo>
                  <a:lnTo>
                    <a:pt x="2302" y="2930"/>
                  </a:lnTo>
                  <a:lnTo>
                    <a:pt x="1509" y="2930"/>
                  </a:lnTo>
                  <a:lnTo>
                    <a:pt x="1540" y="2891"/>
                  </a:lnTo>
                  <a:lnTo>
                    <a:pt x="1565" y="2848"/>
                  </a:lnTo>
                  <a:lnTo>
                    <a:pt x="1586" y="2802"/>
                  </a:lnTo>
                  <a:lnTo>
                    <a:pt x="1602" y="2753"/>
                  </a:lnTo>
                  <a:lnTo>
                    <a:pt x="1611" y="2704"/>
                  </a:lnTo>
                  <a:lnTo>
                    <a:pt x="1615" y="2651"/>
                  </a:lnTo>
                  <a:lnTo>
                    <a:pt x="1611" y="2596"/>
                  </a:lnTo>
                  <a:lnTo>
                    <a:pt x="1600" y="2543"/>
                  </a:lnTo>
                  <a:lnTo>
                    <a:pt x="1583" y="2492"/>
                  </a:lnTo>
                  <a:lnTo>
                    <a:pt x="1560" y="2444"/>
                  </a:lnTo>
                  <a:lnTo>
                    <a:pt x="1531" y="2399"/>
                  </a:lnTo>
                  <a:lnTo>
                    <a:pt x="1497" y="2358"/>
                  </a:lnTo>
                  <a:lnTo>
                    <a:pt x="1459" y="2321"/>
                  </a:lnTo>
                  <a:lnTo>
                    <a:pt x="1416" y="2289"/>
                  </a:lnTo>
                  <a:lnTo>
                    <a:pt x="1369" y="2262"/>
                  </a:lnTo>
                  <a:lnTo>
                    <a:pt x="1318" y="2240"/>
                  </a:lnTo>
                  <a:lnTo>
                    <a:pt x="1265" y="2223"/>
                  </a:lnTo>
                  <a:lnTo>
                    <a:pt x="1209" y="2214"/>
                  </a:lnTo>
                  <a:lnTo>
                    <a:pt x="1150" y="2210"/>
                  </a:lnTo>
                  <a:lnTo>
                    <a:pt x="1092" y="2214"/>
                  </a:lnTo>
                  <a:lnTo>
                    <a:pt x="1036" y="2223"/>
                  </a:lnTo>
                  <a:lnTo>
                    <a:pt x="983" y="2240"/>
                  </a:lnTo>
                  <a:lnTo>
                    <a:pt x="933" y="2262"/>
                  </a:lnTo>
                  <a:lnTo>
                    <a:pt x="886" y="2289"/>
                  </a:lnTo>
                  <a:lnTo>
                    <a:pt x="842" y="2321"/>
                  </a:lnTo>
                  <a:lnTo>
                    <a:pt x="805" y="2358"/>
                  </a:lnTo>
                  <a:lnTo>
                    <a:pt x="771" y="2399"/>
                  </a:lnTo>
                  <a:lnTo>
                    <a:pt x="742" y="2444"/>
                  </a:lnTo>
                  <a:lnTo>
                    <a:pt x="718" y="2492"/>
                  </a:lnTo>
                  <a:lnTo>
                    <a:pt x="701" y="2543"/>
                  </a:lnTo>
                  <a:lnTo>
                    <a:pt x="691" y="2596"/>
                  </a:lnTo>
                  <a:lnTo>
                    <a:pt x="687" y="2651"/>
                  </a:lnTo>
                  <a:lnTo>
                    <a:pt x="691" y="2704"/>
                  </a:lnTo>
                  <a:lnTo>
                    <a:pt x="700" y="2753"/>
                  </a:lnTo>
                  <a:lnTo>
                    <a:pt x="716" y="2802"/>
                  </a:lnTo>
                  <a:lnTo>
                    <a:pt x="736" y="2848"/>
                  </a:lnTo>
                  <a:lnTo>
                    <a:pt x="761" y="2891"/>
                  </a:lnTo>
                  <a:lnTo>
                    <a:pt x="793" y="2930"/>
                  </a:lnTo>
                  <a:lnTo>
                    <a:pt x="0" y="2930"/>
                  </a:lnTo>
                  <a:lnTo>
                    <a:pt x="0" y="2177"/>
                  </a:lnTo>
                  <a:lnTo>
                    <a:pt x="42" y="2206"/>
                  </a:lnTo>
                  <a:lnTo>
                    <a:pt x="86" y="2230"/>
                  </a:lnTo>
                  <a:lnTo>
                    <a:pt x="134" y="2249"/>
                  </a:lnTo>
                  <a:lnTo>
                    <a:pt x="186" y="2264"/>
                  </a:lnTo>
                  <a:lnTo>
                    <a:pt x="238" y="2273"/>
                  </a:lnTo>
                  <a:lnTo>
                    <a:pt x="293" y="2277"/>
                  </a:lnTo>
                  <a:lnTo>
                    <a:pt x="350" y="2273"/>
                  </a:lnTo>
                  <a:lnTo>
                    <a:pt x="407" y="2262"/>
                  </a:lnTo>
                  <a:lnTo>
                    <a:pt x="460" y="2247"/>
                  </a:lnTo>
                  <a:lnTo>
                    <a:pt x="510" y="2224"/>
                  </a:lnTo>
                  <a:lnTo>
                    <a:pt x="557" y="2197"/>
                  </a:lnTo>
                  <a:lnTo>
                    <a:pt x="600" y="2166"/>
                  </a:lnTo>
                  <a:lnTo>
                    <a:pt x="640" y="2128"/>
                  </a:lnTo>
                  <a:lnTo>
                    <a:pt x="674" y="2087"/>
                  </a:lnTo>
                  <a:lnTo>
                    <a:pt x="702" y="2042"/>
                  </a:lnTo>
                  <a:lnTo>
                    <a:pt x="725" y="1995"/>
                  </a:lnTo>
                  <a:lnTo>
                    <a:pt x="742" y="1944"/>
                  </a:lnTo>
                  <a:lnTo>
                    <a:pt x="752" y="1891"/>
                  </a:lnTo>
                  <a:lnTo>
                    <a:pt x="756" y="1836"/>
                  </a:lnTo>
                  <a:lnTo>
                    <a:pt x="752" y="1781"/>
                  </a:lnTo>
                  <a:lnTo>
                    <a:pt x="742" y="1727"/>
                  </a:lnTo>
                  <a:lnTo>
                    <a:pt x="725" y="1676"/>
                  </a:lnTo>
                  <a:lnTo>
                    <a:pt x="702" y="1629"/>
                  </a:lnTo>
                  <a:lnTo>
                    <a:pt x="674" y="1584"/>
                  </a:lnTo>
                  <a:lnTo>
                    <a:pt x="640" y="1542"/>
                  </a:lnTo>
                  <a:lnTo>
                    <a:pt x="600" y="1506"/>
                  </a:lnTo>
                  <a:lnTo>
                    <a:pt x="557" y="1474"/>
                  </a:lnTo>
                  <a:lnTo>
                    <a:pt x="510" y="1447"/>
                  </a:lnTo>
                  <a:lnTo>
                    <a:pt x="460" y="1424"/>
                  </a:lnTo>
                  <a:lnTo>
                    <a:pt x="407" y="1407"/>
                  </a:lnTo>
                  <a:lnTo>
                    <a:pt x="350" y="1398"/>
                  </a:lnTo>
                  <a:lnTo>
                    <a:pt x="293" y="1394"/>
                  </a:lnTo>
                  <a:lnTo>
                    <a:pt x="238" y="1398"/>
                  </a:lnTo>
                  <a:lnTo>
                    <a:pt x="186" y="1406"/>
                  </a:lnTo>
                  <a:lnTo>
                    <a:pt x="134" y="1420"/>
                  </a:lnTo>
                  <a:lnTo>
                    <a:pt x="86" y="1440"/>
                  </a:lnTo>
                  <a:lnTo>
                    <a:pt x="42" y="1465"/>
                  </a:lnTo>
                  <a:lnTo>
                    <a:pt x="0" y="1494"/>
                  </a:lnTo>
                  <a:lnTo>
                    <a:pt x="0" y="739"/>
                  </a:lnTo>
                  <a:lnTo>
                    <a:pt x="811" y="739"/>
                  </a:lnTo>
                  <a:lnTo>
                    <a:pt x="776" y="699"/>
                  </a:lnTo>
                  <a:lnTo>
                    <a:pt x="744" y="653"/>
                  </a:lnTo>
                  <a:lnTo>
                    <a:pt x="721" y="605"/>
                  </a:lnTo>
                  <a:lnTo>
                    <a:pt x="702" y="552"/>
                  </a:lnTo>
                  <a:lnTo>
                    <a:pt x="691" y="497"/>
                  </a:lnTo>
                  <a:lnTo>
                    <a:pt x="687" y="441"/>
                  </a:lnTo>
                  <a:lnTo>
                    <a:pt x="691" y="386"/>
                  </a:lnTo>
                  <a:lnTo>
                    <a:pt x="701" y="332"/>
                  </a:lnTo>
                  <a:lnTo>
                    <a:pt x="718" y="281"/>
                  </a:lnTo>
                  <a:lnTo>
                    <a:pt x="742" y="234"/>
                  </a:lnTo>
                  <a:lnTo>
                    <a:pt x="771" y="189"/>
                  </a:lnTo>
                  <a:lnTo>
                    <a:pt x="805" y="148"/>
                  </a:lnTo>
                  <a:lnTo>
                    <a:pt x="842" y="111"/>
                  </a:lnTo>
                  <a:lnTo>
                    <a:pt x="886" y="79"/>
                  </a:lnTo>
                  <a:lnTo>
                    <a:pt x="933" y="52"/>
                  </a:lnTo>
                  <a:lnTo>
                    <a:pt x="983" y="30"/>
                  </a:lnTo>
                  <a:lnTo>
                    <a:pt x="1036" y="13"/>
                  </a:lnTo>
                  <a:lnTo>
                    <a:pt x="1092" y="4"/>
                  </a:lnTo>
                  <a:lnTo>
                    <a:pt x="1150" y="0"/>
                  </a:lnTo>
                  <a:close/>
                </a:path>
              </a:pathLst>
            </a:custGeom>
            <a:solidFill>
              <a:schemeClr val="accent2"/>
            </a:solidFill>
            <a:ln w="28575" cap="flat" cmpd="sng">
              <a:solidFill>
                <a:srgbClr val="D9959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grpSp>
      <p:grpSp>
        <p:nvGrpSpPr>
          <p:cNvPr id="1019" name="Google Shape;1019;p90"/>
          <p:cNvGrpSpPr/>
          <p:nvPr/>
        </p:nvGrpSpPr>
        <p:grpSpPr>
          <a:xfrm>
            <a:off x="3998669" y="1820701"/>
            <a:ext cx="863166" cy="937614"/>
            <a:chOff x="5129456" y="2640969"/>
            <a:chExt cx="1380610" cy="1499687"/>
          </a:xfrm>
        </p:grpSpPr>
        <p:sp>
          <p:nvSpPr>
            <p:cNvPr id="1020" name="Google Shape;1020;p90"/>
            <p:cNvSpPr/>
            <p:nvPr/>
          </p:nvSpPr>
          <p:spPr>
            <a:xfrm>
              <a:off x="5129456" y="2827384"/>
              <a:ext cx="1380610" cy="1313272"/>
            </a:xfrm>
            <a:custGeom>
              <a:avLst/>
              <a:gdLst/>
              <a:ahLst/>
              <a:cxnLst/>
              <a:rect l="l" t="t" r="r" b="b"/>
              <a:pathLst>
                <a:path w="3629" h="3452" extrusionOk="0">
                  <a:moveTo>
                    <a:pt x="1356" y="0"/>
                  </a:moveTo>
                  <a:lnTo>
                    <a:pt x="1419" y="3"/>
                  </a:lnTo>
                  <a:lnTo>
                    <a:pt x="1482" y="14"/>
                  </a:lnTo>
                  <a:lnTo>
                    <a:pt x="1540" y="31"/>
                  </a:lnTo>
                  <a:lnTo>
                    <a:pt x="1596" y="52"/>
                  </a:lnTo>
                  <a:lnTo>
                    <a:pt x="1649" y="81"/>
                  </a:lnTo>
                  <a:lnTo>
                    <a:pt x="1698" y="115"/>
                  </a:lnTo>
                  <a:lnTo>
                    <a:pt x="1742" y="152"/>
                  </a:lnTo>
                  <a:lnTo>
                    <a:pt x="1782" y="195"/>
                  </a:lnTo>
                  <a:lnTo>
                    <a:pt x="1817" y="241"/>
                  </a:lnTo>
                  <a:lnTo>
                    <a:pt x="1846" y="291"/>
                  </a:lnTo>
                  <a:lnTo>
                    <a:pt x="1870" y="344"/>
                  </a:lnTo>
                  <a:lnTo>
                    <a:pt x="1888" y="400"/>
                  </a:lnTo>
                  <a:lnTo>
                    <a:pt x="1899" y="459"/>
                  </a:lnTo>
                  <a:lnTo>
                    <a:pt x="1902" y="520"/>
                  </a:lnTo>
                  <a:lnTo>
                    <a:pt x="1899" y="577"/>
                  </a:lnTo>
                  <a:lnTo>
                    <a:pt x="1889" y="633"/>
                  </a:lnTo>
                  <a:lnTo>
                    <a:pt x="1872" y="686"/>
                  </a:lnTo>
                  <a:lnTo>
                    <a:pt x="1851" y="737"/>
                  </a:lnTo>
                  <a:lnTo>
                    <a:pt x="1825" y="786"/>
                  </a:lnTo>
                  <a:lnTo>
                    <a:pt x="1792" y="830"/>
                  </a:lnTo>
                  <a:lnTo>
                    <a:pt x="1756" y="872"/>
                  </a:lnTo>
                  <a:lnTo>
                    <a:pt x="2712" y="872"/>
                  </a:lnTo>
                  <a:lnTo>
                    <a:pt x="2712" y="1782"/>
                  </a:lnTo>
                  <a:lnTo>
                    <a:pt x="2757" y="1747"/>
                  </a:lnTo>
                  <a:lnTo>
                    <a:pt x="2803" y="1716"/>
                  </a:lnTo>
                  <a:lnTo>
                    <a:pt x="2853" y="1691"/>
                  </a:lnTo>
                  <a:lnTo>
                    <a:pt x="2907" y="1670"/>
                  </a:lnTo>
                  <a:lnTo>
                    <a:pt x="2963" y="1655"/>
                  </a:lnTo>
                  <a:lnTo>
                    <a:pt x="3022" y="1645"/>
                  </a:lnTo>
                  <a:lnTo>
                    <a:pt x="3083" y="1643"/>
                  </a:lnTo>
                  <a:lnTo>
                    <a:pt x="3146" y="1646"/>
                  </a:lnTo>
                  <a:lnTo>
                    <a:pt x="3207" y="1656"/>
                  </a:lnTo>
                  <a:lnTo>
                    <a:pt x="3267" y="1673"/>
                  </a:lnTo>
                  <a:lnTo>
                    <a:pt x="3323" y="1695"/>
                  </a:lnTo>
                  <a:lnTo>
                    <a:pt x="3375" y="1723"/>
                  </a:lnTo>
                  <a:lnTo>
                    <a:pt x="3423" y="1756"/>
                  </a:lnTo>
                  <a:lnTo>
                    <a:pt x="3469" y="1795"/>
                  </a:lnTo>
                  <a:lnTo>
                    <a:pt x="3508" y="1838"/>
                  </a:lnTo>
                  <a:lnTo>
                    <a:pt x="3543" y="1883"/>
                  </a:lnTo>
                  <a:lnTo>
                    <a:pt x="3573" y="1933"/>
                  </a:lnTo>
                  <a:lnTo>
                    <a:pt x="3597" y="1987"/>
                  </a:lnTo>
                  <a:lnTo>
                    <a:pt x="3614" y="2043"/>
                  </a:lnTo>
                  <a:lnTo>
                    <a:pt x="3625" y="2102"/>
                  </a:lnTo>
                  <a:lnTo>
                    <a:pt x="3629" y="2163"/>
                  </a:lnTo>
                  <a:lnTo>
                    <a:pt x="3625" y="2222"/>
                  </a:lnTo>
                  <a:lnTo>
                    <a:pt x="3614" y="2281"/>
                  </a:lnTo>
                  <a:lnTo>
                    <a:pt x="3597" y="2337"/>
                  </a:lnTo>
                  <a:lnTo>
                    <a:pt x="3573" y="2391"/>
                  </a:lnTo>
                  <a:lnTo>
                    <a:pt x="3543" y="2441"/>
                  </a:lnTo>
                  <a:lnTo>
                    <a:pt x="3508" y="2488"/>
                  </a:lnTo>
                  <a:lnTo>
                    <a:pt x="3469" y="2530"/>
                  </a:lnTo>
                  <a:lnTo>
                    <a:pt x="3423" y="2568"/>
                  </a:lnTo>
                  <a:lnTo>
                    <a:pt x="3375" y="2601"/>
                  </a:lnTo>
                  <a:lnTo>
                    <a:pt x="3323" y="2629"/>
                  </a:lnTo>
                  <a:lnTo>
                    <a:pt x="3267" y="2651"/>
                  </a:lnTo>
                  <a:lnTo>
                    <a:pt x="3207" y="2668"/>
                  </a:lnTo>
                  <a:lnTo>
                    <a:pt x="3146" y="2678"/>
                  </a:lnTo>
                  <a:lnTo>
                    <a:pt x="3083" y="2681"/>
                  </a:lnTo>
                  <a:lnTo>
                    <a:pt x="3022" y="2679"/>
                  </a:lnTo>
                  <a:lnTo>
                    <a:pt x="2963" y="2669"/>
                  </a:lnTo>
                  <a:lnTo>
                    <a:pt x="2907" y="2654"/>
                  </a:lnTo>
                  <a:lnTo>
                    <a:pt x="2853" y="2633"/>
                  </a:lnTo>
                  <a:lnTo>
                    <a:pt x="2803" y="2608"/>
                  </a:lnTo>
                  <a:lnTo>
                    <a:pt x="2757" y="2577"/>
                  </a:lnTo>
                  <a:lnTo>
                    <a:pt x="2712" y="2543"/>
                  </a:lnTo>
                  <a:lnTo>
                    <a:pt x="2712" y="3452"/>
                  </a:lnTo>
                  <a:lnTo>
                    <a:pt x="1778" y="3452"/>
                  </a:lnTo>
                  <a:lnTo>
                    <a:pt x="1809" y="3413"/>
                  </a:lnTo>
                  <a:lnTo>
                    <a:pt x="1837" y="3370"/>
                  </a:lnTo>
                  <a:lnTo>
                    <a:pt x="1859" y="3324"/>
                  </a:lnTo>
                  <a:lnTo>
                    <a:pt x="1877" y="3276"/>
                  </a:lnTo>
                  <a:lnTo>
                    <a:pt x="1890" y="3227"/>
                  </a:lnTo>
                  <a:lnTo>
                    <a:pt x="1899" y="3176"/>
                  </a:lnTo>
                  <a:lnTo>
                    <a:pt x="1902" y="3122"/>
                  </a:lnTo>
                  <a:lnTo>
                    <a:pt x="1899" y="3062"/>
                  </a:lnTo>
                  <a:lnTo>
                    <a:pt x="1888" y="3004"/>
                  </a:lnTo>
                  <a:lnTo>
                    <a:pt x="1870" y="2948"/>
                  </a:lnTo>
                  <a:lnTo>
                    <a:pt x="1846" y="2894"/>
                  </a:lnTo>
                  <a:lnTo>
                    <a:pt x="1817" y="2844"/>
                  </a:lnTo>
                  <a:lnTo>
                    <a:pt x="1782" y="2798"/>
                  </a:lnTo>
                  <a:lnTo>
                    <a:pt x="1742" y="2755"/>
                  </a:lnTo>
                  <a:lnTo>
                    <a:pt x="1698" y="2717"/>
                  </a:lnTo>
                  <a:lnTo>
                    <a:pt x="1649" y="2684"/>
                  </a:lnTo>
                  <a:lnTo>
                    <a:pt x="1596" y="2656"/>
                  </a:lnTo>
                  <a:lnTo>
                    <a:pt x="1540" y="2633"/>
                  </a:lnTo>
                  <a:lnTo>
                    <a:pt x="1482" y="2617"/>
                  </a:lnTo>
                  <a:lnTo>
                    <a:pt x="1419" y="2607"/>
                  </a:lnTo>
                  <a:lnTo>
                    <a:pt x="1356" y="2604"/>
                  </a:lnTo>
                  <a:lnTo>
                    <a:pt x="1292" y="2607"/>
                  </a:lnTo>
                  <a:lnTo>
                    <a:pt x="1231" y="2617"/>
                  </a:lnTo>
                  <a:lnTo>
                    <a:pt x="1172" y="2633"/>
                  </a:lnTo>
                  <a:lnTo>
                    <a:pt x="1116" y="2656"/>
                  </a:lnTo>
                  <a:lnTo>
                    <a:pt x="1063" y="2684"/>
                  </a:lnTo>
                  <a:lnTo>
                    <a:pt x="1014" y="2717"/>
                  </a:lnTo>
                  <a:lnTo>
                    <a:pt x="970" y="2755"/>
                  </a:lnTo>
                  <a:lnTo>
                    <a:pt x="930" y="2798"/>
                  </a:lnTo>
                  <a:lnTo>
                    <a:pt x="895" y="2844"/>
                  </a:lnTo>
                  <a:lnTo>
                    <a:pt x="865" y="2894"/>
                  </a:lnTo>
                  <a:lnTo>
                    <a:pt x="841" y="2948"/>
                  </a:lnTo>
                  <a:lnTo>
                    <a:pt x="824" y="3004"/>
                  </a:lnTo>
                  <a:lnTo>
                    <a:pt x="814" y="3062"/>
                  </a:lnTo>
                  <a:lnTo>
                    <a:pt x="810" y="3122"/>
                  </a:lnTo>
                  <a:lnTo>
                    <a:pt x="813" y="3176"/>
                  </a:lnTo>
                  <a:lnTo>
                    <a:pt x="821" y="3227"/>
                  </a:lnTo>
                  <a:lnTo>
                    <a:pt x="834" y="3276"/>
                  </a:lnTo>
                  <a:lnTo>
                    <a:pt x="853" y="3324"/>
                  </a:lnTo>
                  <a:lnTo>
                    <a:pt x="876" y="3370"/>
                  </a:lnTo>
                  <a:lnTo>
                    <a:pt x="903" y="3413"/>
                  </a:lnTo>
                  <a:lnTo>
                    <a:pt x="934" y="3452"/>
                  </a:lnTo>
                  <a:lnTo>
                    <a:pt x="0" y="3452"/>
                  </a:lnTo>
                  <a:lnTo>
                    <a:pt x="0" y="2564"/>
                  </a:lnTo>
                  <a:lnTo>
                    <a:pt x="49" y="2598"/>
                  </a:lnTo>
                  <a:lnTo>
                    <a:pt x="102" y="2628"/>
                  </a:lnTo>
                  <a:lnTo>
                    <a:pt x="159" y="2650"/>
                  </a:lnTo>
                  <a:lnTo>
                    <a:pt x="219" y="2667"/>
                  </a:lnTo>
                  <a:lnTo>
                    <a:pt x="281" y="2678"/>
                  </a:lnTo>
                  <a:lnTo>
                    <a:pt x="345" y="2681"/>
                  </a:lnTo>
                  <a:lnTo>
                    <a:pt x="409" y="2678"/>
                  </a:lnTo>
                  <a:lnTo>
                    <a:pt x="471" y="2668"/>
                  </a:lnTo>
                  <a:lnTo>
                    <a:pt x="529" y="2651"/>
                  </a:lnTo>
                  <a:lnTo>
                    <a:pt x="585" y="2629"/>
                  </a:lnTo>
                  <a:lnTo>
                    <a:pt x="638" y="2601"/>
                  </a:lnTo>
                  <a:lnTo>
                    <a:pt x="687" y="2568"/>
                  </a:lnTo>
                  <a:lnTo>
                    <a:pt x="731" y="2530"/>
                  </a:lnTo>
                  <a:lnTo>
                    <a:pt x="771" y="2488"/>
                  </a:lnTo>
                  <a:lnTo>
                    <a:pt x="807" y="2441"/>
                  </a:lnTo>
                  <a:lnTo>
                    <a:pt x="835" y="2391"/>
                  </a:lnTo>
                  <a:lnTo>
                    <a:pt x="859" y="2337"/>
                  </a:lnTo>
                  <a:lnTo>
                    <a:pt x="877" y="2281"/>
                  </a:lnTo>
                  <a:lnTo>
                    <a:pt x="888" y="2222"/>
                  </a:lnTo>
                  <a:lnTo>
                    <a:pt x="891" y="2163"/>
                  </a:lnTo>
                  <a:lnTo>
                    <a:pt x="888" y="2102"/>
                  </a:lnTo>
                  <a:lnTo>
                    <a:pt x="877" y="2043"/>
                  </a:lnTo>
                  <a:lnTo>
                    <a:pt x="859" y="1987"/>
                  </a:lnTo>
                  <a:lnTo>
                    <a:pt x="835" y="1933"/>
                  </a:lnTo>
                  <a:lnTo>
                    <a:pt x="807" y="1883"/>
                  </a:lnTo>
                  <a:lnTo>
                    <a:pt x="771" y="1838"/>
                  </a:lnTo>
                  <a:lnTo>
                    <a:pt x="731" y="1795"/>
                  </a:lnTo>
                  <a:lnTo>
                    <a:pt x="687" y="1756"/>
                  </a:lnTo>
                  <a:lnTo>
                    <a:pt x="638" y="1723"/>
                  </a:lnTo>
                  <a:lnTo>
                    <a:pt x="585" y="1695"/>
                  </a:lnTo>
                  <a:lnTo>
                    <a:pt x="529" y="1673"/>
                  </a:lnTo>
                  <a:lnTo>
                    <a:pt x="471" y="1656"/>
                  </a:lnTo>
                  <a:lnTo>
                    <a:pt x="409" y="1646"/>
                  </a:lnTo>
                  <a:lnTo>
                    <a:pt x="345" y="1643"/>
                  </a:lnTo>
                  <a:lnTo>
                    <a:pt x="281" y="1646"/>
                  </a:lnTo>
                  <a:lnTo>
                    <a:pt x="219" y="1657"/>
                  </a:lnTo>
                  <a:lnTo>
                    <a:pt x="159" y="1674"/>
                  </a:lnTo>
                  <a:lnTo>
                    <a:pt x="102" y="1697"/>
                  </a:lnTo>
                  <a:lnTo>
                    <a:pt x="49" y="1727"/>
                  </a:lnTo>
                  <a:lnTo>
                    <a:pt x="0" y="1760"/>
                  </a:lnTo>
                  <a:lnTo>
                    <a:pt x="0" y="872"/>
                  </a:lnTo>
                  <a:lnTo>
                    <a:pt x="956" y="872"/>
                  </a:lnTo>
                  <a:lnTo>
                    <a:pt x="919" y="830"/>
                  </a:lnTo>
                  <a:lnTo>
                    <a:pt x="888" y="786"/>
                  </a:lnTo>
                  <a:lnTo>
                    <a:pt x="860" y="737"/>
                  </a:lnTo>
                  <a:lnTo>
                    <a:pt x="839" y="686"/>
                  </a:lnTo>
                  <a:lnTo>
                    <a:pt x="823" y="633"/>
                  </a:lnTo>
                  <a:lnTo>
                    <a:pt x="814" y="577"/>
                  </a:lnTo>
                  <a:lnTo>
                    <a:pt x="810" y="520"/>
                  </a:lnTo>
                  <a:lnTo>
                    <a:pt x="814" y="459"/>
                  </a:lnTo>
                  <a:lnTo>
                    <a:pt x="824" y="400"/>
                  </a:lnTo>
                  <a:lnTo>
                    <a:pt x="841" y="344"/>
                  </a:lnTo>
                  <a:lnTo>
                    <a:pt x="865" y="291"/>
                  </a:lnTo>
                  <a:lnTo>
                    <a:pt x="895" y="241"/>
                  </a:lnTo>
                  <a:lnTo>
                    <a:pt x="930" y="195"/>
                  </a:lnTo>
                  <a:lnTo>
                    <a:pt x="970" y="152"/>
                  </a:lnTo>
                  <a:lnTo>
                    <a:pt x="1014" y="115"/>
                  </a:lnTo>
                  <a:lnTo>
                    <a:pt x="1063" y="81"/>
                  </a:lnTo>
                  <a:lnTo>
                    <a:pt x="1116" y="52"/>
                  </a:lnTo>
                  <a:lnTo>
                    <a:pt x="1172" y="31"/>
                  </a:lnTo>
                  <a:lnTo>
                    <a:pt x="1231" y="14"/>
                  </a:lnTo>
                  <a:lnTo>
                    <a:pt x="1292" y="3"/>
                  </a:lnTo>
                  <a:lnTo>
                    <a:pt x="1356" y="0"/>
                  </a:lnTo>
                  <a:close/>
                </a:path>
              </a:pathLst>
            </a:custGeom>
            <a:solidFill>
              <a:srgbClr val="357679"/>
            </a:solidFill>
            <a:ln w="76200" cap="flat" cmpd="sng">
              <a:solidFill>
                <a:srgbClr val="4F6128"/>
              </a:solidFill>
              <a:prstDash val="solid"/>
              <a:round/>
              <a:headEnd type="none" w="sm" len="sm"/>
              <a:tailEnd type="none" w="sm" len="sm"/>
            </a:ln>
            <a:effectLst>
              <a:outerShdw blurRad="520700" dist="25400" dir="12900000" algn="tr" rotWithShape="0">
                <a:srgbClr val="000000">
                  <a:alpha val="7647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21" name="Google Shape;1021;p90"/>
            <p:cNvSpPr/>
            <p:nvPr/>
          </p:nvSpPr>
          <p:spPr>
            <a:xfrm>
              <a:off x="5797505" y="2838797"/>
              <a:ext cx="55544" cy="320329"/>
            </a:xfrm>
            <a:custGeom>
              <a:avLst/>
              <a:gdLst/>
              <a:ahLst/>
              <a:cxnLst/>
              <a:rect l="l" t="t" r="r" b="b"/>
              <a:pathLst>
                <a:path w="146" h="842" extrusionOk="0">
                  <a:moveTo>
                    <a:pt x="146" y="0"/>
                  </a:moveTo>
                  <a:lnTo>
                    <a:pt x="146" y="490"/>
                  </a:lnTo>
                  <a:lnTo>
                    <a:pt x="144" y="540"/>
                  </a:lnTo>
                  <a:lnTo>
                    <a:pt x="143" y="548"/>
                  </a:lnTo>
                  <a:lnTo>
                    <a:pt x="140" y="557"/>
                  </a:lnTo>
                  <a:lnTo>
                    <a:pt x="135" y="589"/>
                  </a:lnTo>
                  <a:lnTo>
                    <a:pt x="131" y="608"/>
                  </a:lnTo>
                  <a:lnTo>
                    <a:pt x="124" y="635"/>
                  </a:lnTo>
                  <a:lnTo>
                    <a:pt x="116" y="655"/>
                  </a:lnTo>
                  <a:lnTo>
                    <a:pt x="108" y="680"/>
                  </a:lnTo>
                  <a:lnTo>
                    <a:pt x="107" y="681"/>
                  </a:lnTo>
                  <a:lnTo>
                    <a:pt x="94" y="710"/>
                  </a:lnTo>
                  <a:lnTo>
                    <a:pt x="79" y="737"/>
                  </a:lnTo>
                  <a:lnTo>
                    <a:pt x="71" y="751"/>
                  </a:lnTo>
                  <a:lnTo>
                    <a:pt x="40" y="796"/>
                  </a:lnTo>
                  <a:lnTo>
                    <a:pt x="37" y="798"/>
                  </a:lnTo>
                  <a:lnTo>
                    <a:pt x="36" y="802"/>
                  </a:lnTo>
                  <a:lnTo>
                    <a:pt x="34" y="804"/>
                  </a:lnTo>
                  <a:lnTo>
                    <a:pt x="0" y="842"/>
                  </a:lnTo>
                  <a:lnTo>
                    <a:pt x="0" y="352"/>
                  </a:lnTo>
                  <a:lnTo>
                    <a:pt x="34" y="314"/>
                  </a:lnTo>
                  <a:lnTo>
                    <a:pt x="37" y="309"/>
                  </a:lnTo>
                  <a:lnTo>
                    <a:pt x="40" y="306"/>
                  </a:lnTo>
                  <a:lnTo>
                    <a:pt x="71" y="260"/>
                  </a:lnTo>
                  <a:lnTo>
                    <a:pt x="79" y="247"/>
                  </a:lnTo>
                  <a:lnTo>
                    <a:pt x="94" y="220"/>
                  </a:lnTo>
                  <a:lnTo>
                    <a:pt x="107" y="191"/>
                  </a:lnTo>
                  <a:lnTo>
                    <a:pt x="116" y="165"/>
                  </a:lnTo>
                  <a:lnTo>
                    <a:pt x="124" y="146"/>
                  </a:lnTo>
                  <a:lnTo>
                    <a:pt x="131" y="118"/>
                  </a:lnTo>
                  <a:lnTo>
                    <a:pt x="135" y="99"/>
                  </a:lnTo>
                  <a:lnTo>
                    <a:pt x="140" y="67"/>
                  </a:lnTo>
                  <a:lnTo>
                    <a:pt x="143" y="58"/>
                  </a:lnTo>
                  <a:lnTo>
                    <a:pt x="144" y="50"/>
                  </a:lnTo>
                  <a:lnTo>
                    <a:pt x="146" y="0"/>
                  </a:lnTo>
                  <a:close/>
                </a:path>
              </a:pathLst>
            </a:custGeom>
            <a:gradFill>
              <a:gsLst>
                <a:gs pos="0">
                  <a:srgbClr val="5B712E"/>
                </a:gs>
                <a:gs pos="72000">
                  <a:srgbClr val="323E19"/>
                </a:gs>
                <a:gs pos="100000">
                  <a:srgbClr val="323E19"/>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22" name="Google Shape;1022;p90"/>
            <p:cNvSpPr/>
            <p:nvPr/>
          </p:nvSpPr>
          <p:spPr>
            <a:xfrm>
              <a:off x="5437611" y="2838797"/>
              <a:ext cx="55544" cy="320329"/>
            </a:xfrm>
            <a:custGeom>
              <a:avLst/>
              <a:gdLst/>
              <a:ahLst/>
              <a:cxnLst/>
              <a:rect l="l" t="t" r="r" b="b"/>
              <a:pathLst>
                <a:path w="146" h="842" extrusionOk="0">
                  <a:moveTo>
                    <a:pt x="0" y="0"/>
                  </a:moveTo>
                  <a:lnTo>
                    <a:pt x="4" y="57"/>
                  </a:lnTo>
                  <a:lnTo>
                    <a:pt x="13" y="113"/>
                  </a:lnTo>
                  <a:lnTo>
                    <a:pt x="29" y="166"/>
                  </a:lnTo>
                  <a:lnTo>
                    <a:pt x="50" y="217"/>
                  </a:lnTo>
                  <a:lnTo>
                    <a:pt x="78" y="265"/>
                  </a:lnTo>
                  <a:lnTo>
                    <a:pt x="109" y="310"/>
                  </a:lnTo>
                  <a:lnTo>
                    <a:pt x="146" y="352"/>
                  </a:lnTo>
                  <a:lnTo>
                    <a:pt x="146" y="842"/>
                  </a:lnTo>
                  <a:lnTo>
                    <a:pt x="109" y="800"/>
                  </a:lnTo>
                  <a:lnTo>
                    <a:pt x="78" y="756"/>
                  </a:lnTo>
                  <a:lnTo>
                    <a:pt x="50" y="707"/>
                  </a:lnTo>
                  <a:lnTo>
                    <a:pt x="29" y="656"/>
                  </a:lnTo>
                  <a:lnTo>
                    <a:pt x="13" y="603"/>
                  </a:lnTo>
                  <a:lnTo>
                    <a:pt x="4" y="547"/>
                  </a:lnTo>
                  <a:lnTo>
                    <a:pt x="0" y="490"/>
                  </a:lnTo>
                  <a:lnTo>
                    <a:pt x="0" y="0"/>
                  </a:lnTo>
                  <a:close/>
                </a:path>
              </a:pathLst>
            </a:custGeom>
            <a:gradFill>
              <a:gsLst>
                <a:gs pos="0">
                  <a:srgbClr val="5B712E"/>
                </a:gs>
                <a:gs pos="72000">
                  <a:srgbClr val="323E19"/>
                </a:gs>
                <a:gs pos="100000">
                  <a:srgbClr val="323E19"/>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23" name="Google Shape;1023;p90"/>
            <p:cNvSpPr/>
            <p:nvPr/>
          </p:nvSpPr>
          <p:spPr>
            <a:xfrm>
              <a:off x="5129456" y="3266029"/>
              <a:ext cx="338970" cy="384243"/>
            </a:xfrm>
            <a:custGeom>
              <a:avLst/>
              <a:gdLst/>
              <a:ahLst/>
              <a:cxnLst/>
              <a:rect l="l" t="t" r="r" b="b"/>
              <a:pathLst>
                <a:path w="891" h="1010" extrusionOk="0">
                  <a:moveTo>
                    <a:pt x="345" y="0"/>
                  </a:moveTo>
                  <a:lnTo>
                    <a:pt x="409" y="4"/>
                  </a:lnTo>
                  <a:lnTo>
                    <a:pt x="471" y="13"/>
                  </a:lnTo>
                  <a:lnTo>
                    <a:pt x="529" y="30"/>
                  </a:lnTo>
                  <a:lnTo>
                    <a:pt x="585" y="53"/>
                  </a:lnTo>
                  <a:lnTo>
                    <a:pt x="638" y="80"/>
                  </a:lnTo>
                  <a:lnTo>
                    <a:pt x="687" y="114"/>
                  </a:lnTo>
                  <a:lnTo>
                    <a:pt x="731" y="152"/>
                  </a:lnTo>
                  <a:lnTo>
                    <a:pt x="771" y="195"/>
                  </a:lnTo>
                  <a:lnTo>
                    <a:pt x="807" y="240"/>
                  </a:lnTo>
                  <a:lnTo>
                    <a:pt x="835" y="290"/>
                  </a:lnTo>
                  <a:lnTo>
                    <a:pt x="859" y="344"/>
                  </a:lnTo>
                  <a:lnTo>
                    <a:pt x="877" y="400"/>
                  </a:lnTo>
                  <a:lnTo>
                    <a:pt x="888" y="459"/>
                  </a:lnTo>
                  <a:lnTo>
                    <a:pt x="891" y="520"/>
                  </a:lnTo>
                  <a:lnTo>
                    <a:pt x="891" y="1010"/>
                  </a:lnTo>
                  <a:lnTo>
                    <a:pt x="888" y="949"/>
                  </a:lnTo>
                  <a:lnTo>
                    <a:pt x="877" y="890"/>
                  </a:lnTo>
                  <a:lnTo>
                    <a:pt x="859" y="834"/>
                  </a:lnTo>
                  <a:lnTo>
                    <a:pt x="835" y="780"/>
                  </a:lnTo>
                  <a:lnTo>
                    <a:pt x="807" y="730"/>
                  </a:lnTo>
                  <a:lnTo>
                    <a:pt x="771" y="685"/>
                  </a:lnTo>
                  <a:lnTo>
                    <a:pt x="731" y="642"/>
                  </a:lnTo>
                  <a:lnTo>
                    <a:pt x="687" y="603"/>
                  </a:lnTo>
                  <a:lnTo>
                    <a:pt x="638" y="570"/>
                  </a:lnTo>
                  <a:lnTo>
                    <a:pt x="585" y="542"/>
                  </a:lnTo>
                  <a:lnTo>
                    <a:pt x="529" y="520"/>
                  </a:lnTo>
                  <a:lnTo>
                    <a:pt x="471" y="503"/>
                  </a:lnTo>
                  <a:lnTo>
                    <a:pt x="409" y="493"/>
                  </a:lnTo>
                  <a:lnTo>
                    <a:pt x="345" y="490"/>
                  </a:lnTo>
                  <a:lnTo>
                    <a:pt x="298" y="491"/>
                  </a:lnTo>
                  <a:lnTo>
                    <a:pt x="289" y="492"/>
                  </a:lnTo>
                  <a:lnTo>
                    <a:pt x="282" y="493"/>
                  </a:lnTo>
                  <a:lnTo>
                    <a:pt x="251" y="497"/>
                  </a:lnTo>
                  <a:lnTo>
                    <a:pt x="241" y="499"/>
                  </a:lnTo>
                  <a:lnTo>
                    <a:pt x="233" y="501"/>
                  </a:lnTo>
                  <a:lnTo>
                    <a:pt x="206" y="507"/>
                  </a:lnTo>
                  <a:lnTo>
                    <a:pt x="196" y="509"/>
                  </a:lnTo>
                  <a:lnTo>
                    <a:pt x="186" y="513"/>
                  </a:lnTo>
                  <a:lnTo>
                    <a:pt x="163" y="520"/>
                  </a:lnTo>
                  <a:lnTo>
                    <a:pt x="153" y="523"/>
                  </a:lnTo>
                  <a:lnTo>
                    <a:pt x="143" y="527"/>
                  </a:lnTo>
                  <a:lnTo>
                    <a:pt x="119" y="537"/>
                  </a:lnTo>
                  <a:lnTo>
                    <a:pt x="111" y="540"/>
                  </a:lnTo>
                  <a:lnTo>
                    <a:pt x="102" y="545"/>
                  </a:lnTo>
                  <a:lnTo>
                    <a:pt x="80" y="556"/>
                  </a:lnTo>
                  <a:lnTo>
                    <a:pt x="70" y="560"/>
                  </a:lnTo>
                  <a:lnTo>
                    <a:pt x="62" y="565"/>
                  </a:lnTo>
                  <a:lnTo>
                    <a:pt x="42" y="578"/>
                  </a:lnTo>
                  <a:lnTo>
                    <a:pt x="32" y="583"/>
                  </a:lnTo>
                  <a:lnTo>
                    <a:pt x="24" y="589"/>
                  </a:lnTo>
                  <a:lnTo>
                    <a:pt x="0" y="607"/>
                  </a:lnTo>
                  <a:lnTo>
                    <a:pt x="0" y="117"/>
                  </a:lnTo>
                  <a:lnTo>
                    <a:pt x="11" y="109"/>
                  </a:lnTo>
                  <a:lnTo>
                    <a:pt x="18" y="104"/>
                  </a:lnTo>
                  <a:lnTo>
                    <a:pt x="24" y="99"/>
                  </a:lnTo>
                  <a:lnTo>
                    <a:pt x="32" y="93"/>
                  </a:lnTo>
                  <a:lnTo>
                    <a:pt x="42" y="88"/>
                  </a:lnTo>
                  <a:lnTo>
                    <a:pt x="62" y="75"/>
                  </a:lnTo>
                  <a:lnTo>
                    <a:pt x="70" y="70"/>
                  </a:lnTo>
                  <a:lnTo>
                    <a:pt x="80" y="66"/>
                  </a:lnTo>
                  <a:lnTo>
                    <a:pt x="102" y="55"/>
                  </a:lnTo>
                  <a:lnTo>
                    <a:pt x="111" y="50"/>
                  </a:lnTo>
                  <a:lnTo>
                    <a:pt x="119" y="47"/>
                  </a:lnTo>
                  <a:lnTo>
                    <a:pt x="143" y="37"/>
                  </a:lnTo>
                  <a:lnTo>
                    <a:pt x="153" y="33"/>
                  </a:lnTo>
                  <a:lnTo>
                    <a:pt x="163" y="30"/>
                  </a:lnTo>
                  <a:lnTo>
                    <a:pt x="186" y="23"/>
                  </a:lnTo>
                  <a:lnTo>
                    <a:pt x="196" y="19"/>
                  </a:lnTo>
                  <a:lnTo>
                    <a:pt x="206" y="17"/>
                  </a:lnTo>
                  <a:lnTo>
                    <a:pt x="233" y="11"/>
                  </a:lnTo>
                  <a:lnTo>
                    <a:pt x="241" y="10"/>
                  </a:lnTo>
                  <a:lnTo>
                    <a:pt x="251" y="7"/>
                  </a:lnTo>
                  <a:lnTo>
                    <a:pt x="282" y="4"/>
                  </a:lnTo>
                  <a:lnTo>
                    <a:pt x="289" y="2"/>
                  </a:lnTo>
                  <a:lnTo>
                    <a:pt x="298" y="1"/>
                  </a:lnTo>
                  <a:lnTo>
                    <a:pt x="345" y="0"/>
                  </a:lnTo>
                  <a:close/>
                </a:path>
              </a:pathLst>
            </a:custGeom>
            <a:gradFill>
              <a:gsLst>
                <a:gs pos="0">
                  <a:srgbClr val="5B712E"/>
                </a:gs>
                <a:gs pos="72000">
                  <a:srgbClr val="323E19"/>
                </a:gs>
                <a:gs pos="100000">
                  <a:srgbClr val="323E19"/>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24" name="Google Shape;1024;p90"/>
            <p:cNvSpPr/>
            <p:nvPr/>
          </p:nvSpPr>
          <p:spPr>
            <a:xfrm>
              <a:off x="6161204" y="3463857"/>
              <a:ext cx="348862" cy="383482"/>
            </a:xfrm>
            <a:custGeom>
              <a:avLst/>
              <a:gdLst/>
              <a:ahLst/>
              <a:cxnLst/>
              <a:rect l="l" t="t" r="r" b="b"/>
              <a:pathLst>
                <a:path w="917" h="1008" extrusionOk="0">
                  <a:moveTo>
                    <a:pt x="917" y="0"/>
                  </a:moveTo>
                  <a:lnTo>
                    <a:pt x="917" y="490"/>
                  </a:lnTo>
                  <a:lnTo>
                    <a:pt x="913" y="541"/>
                  </a:lnTo>
                  <a:lnTo>
                    <a:pt x="912" y="549"/>
                  </a:lnTo>
                  <a:lnTo>
                    <a:pt x="911" y="558"/>
                  </a:lnTo>
                  <a:lnTo>
                    <a:pt x="906" y="591"/>
                  </a:lnTo>
                  <a:lnTo>
                    <a:pt x="901" y="610"/>
                  </a:lnTo>
                  <a:lnTo>
                    <a:pt x="893" y="639"/>
                  </a:lnTo>
                  <a:lnTo>
                    <a:pt x="886" y="659"/>
                  </a:lnTo>
                  <a:lnTo>
                    <a:pt x="879" y="681"/>
                  </a:lnTo>
                  <a:lnTo>
                    <a:pt x="877" y="683"/>
                  </a:lnTo>
                  <a:lnTo>
                    <a:pt x="876" y="684"/>
                  </a:lnTo>
                  <a:lnTo>
                    <a:pt x="863" y="713"/>
                  </a:lnTo>
                  <a:lnTo>
                    <a:pt x="848" y="741"/>
                  </a:lnTo>
                  <a:lnTo>
                    <a:pt x="844" y="747"/>
                  </a:lnTo>
                  <a:lnTo>
                    <a:pt x="842" y="751"/>
                  </a:lnTo>
                  <a:lnTo>
                    <a:pt x="812" y="794"/>
                  </a:lnTo>
                  <a:lnTo>
                    <a:pt x="809" y="798"/>
                  </a:lnTo>
                  <a:lnTo>
                    <a:pt x="807" y="802"/>
                  </a:lnTo>
                  <a:lnTo>
                    <a:pt x="803" y="805"/>
                  </a:lnTo>
                  <a:lnTo>
                    <a:pt x="801" y="809"/>
                  </a:lnTo>
                  <a:lnTo>
                    <a:pt x="782" y="829"/>
                  </a:lnTo>
                  <a:lnTo>
                    <a:pt x="763" y="851"/>
                  </a:lnTo>
                  <a:lnTo>
                    <a:pt x="760" y="853"/>
                  </a:lnTo>
                  <a:lnTo>
                    <a:pt x="758" y="855"/>
                  </a:lnTo>
                  <a:lnTo>
                    <a:pt x="734" y="877"/>
                  </a:lnTo>
                  <a:lnTo>
                    <a:pt x="709" y="896"/>
                  </a:lnTo>
                  <a:lnTo>
                    <a:pt x="707" y="898"/>
                  </a:lnTo>
                  <a:lnTo>
                    <a:pt x="704" y="901"/>
                  </a:lnTo>
                  <a:lnTo>
                    <a:pt x="695" y="907"/>
                  </a:lnTo>
                  <a:lnTo>
                    <a:pt x="685" y="914"/>
                  </a:lnTo>
                  <a:lnTo>
                    <a:pt x="679" y="917"/>
                  </a:lnTo>
                  <a:lnTo>
                    <a:pt x="672" y="922"/>
                  </a:lnTo>
                  <a:lnTo>
                    <a:pt x="630" y="946"/>
                  </a:lnTo>
                  <a:lnTo>
                    <a:pt x="630" y="946"/>
                  </a:lnTo>
                  <a:lnTo>
                    <a:pt x="587" y="966"/>
                  </a:lnTo>
                  <a:lnTo>
                    <a:pt x="579" y="969"/>
                  </a:lnTo>
                  <a:lnTo>
                    <a:pt x="571" y="971"/>
                  </a:lnTo>
                  <a:lnTo>
                    <a:pt x="540" y="983"/>
                  </a:lnTo>
                  <a:lnTo>
                    <a:pt x="522" y="988"/>
                  </a:lnTo>
                  <a:lnTo>
                    <a:pt x="491" y="995"/>
                  </a:lnTo>
                  <a:lnTo>
                    <a:pt x="472" y="999"/>
                  </a:lnTo>
                  <a:lnTo>
                    <a:pt x="439" y="1005"/>
                  </a:lnTo>
                  <a:lnTo>
                    <a:pt x="430" y="1005"/>
                  </a:lnTo>
                  <a:lnTo>
                    <a:pt x="422" y="1006"/>
                  </a:lnTo>
                  <a:lnTo>
                    <a:pt x="371" y="1008"/>
                  </a:lnTo>
                  <a:lnTo>
                    <a:pt x="310" y="1006"/>
                  </a:lnTo>
                  <a:lnTo>
                    <a:pt x="251" y="996"/>
                  </a:lnTo>
                  <a:lnTo>
                    <a:pt x="195" y="981"/>
                  </a:lnTo>
                  <a:lnTo>
                    <a:pt x="141" y="960"/>
                  </a:lnTo>
                  <a:lnTo>
                    <a:pt x="91" y="935"/>
                  </a:lnTo>
                  <a:lnTo>
                    <a:pt x="45" y="904"/>
                  </a:lnTo>
                  <a:lnTo>
                    <a:pt x="0" y="870"/>
                  </a:lnTo>
                  <a:lnTo>
                    <a:pt x="0" y="380"/>
                  </a:lnTo>
                  <a:lnTo>
                    <a:pt x="45" y="414"/>
                  </a:lnTo>
                  <a:lnTo>
                    <a:pt x="91" y="445"/>
                  </a:lnTo>
                  <a:lnTo>
                    <a:pt x="141" y="471"/>
                  </a:lnTo>
                  <a:lnTo>
                    <a:pt x="195" y="491"/>
                  </a:lnTo>
                  <a:lnTo>
                    <a:pt x="251" y="506"/>
                  </a:lnTo>
                  <a:lnTo>
                    <a:pt x="310" y="516"/>
                  </a:lnTo>
                  <a:lnTo>
                    <a:pt x="371" y="518"/>
                  </a:lnTo>
                  <a:lnTo>
                    <a:pt x="422" y="516"/>
                  </a:lnTo>
                  <a:lnTo>
                    <a:pt x="430" y="515"/>
                  </a:lnTo>
                  <a:lnTo>
                    <a:pt x="439" y="515"/>
                  </a:lnTo>
                  <a:lnTo>
                    <a:pt x="472" y="509"/>
                  </a:lnTo>
                  <a:lnTo>
                    <a:pt x="491" y="505"/>
                  </a:lnTo>
                  <a:lnTo>
                    <a:pt x="522" y="498"/>
                  </a:lnTo>
                  <a:lnTo>
                    <a:pt x="540" y="493"/>
                  </a:lnTo>
                  <a:lnTo>
                    <a:pt x="571" y="481"/>
                  </a:lnTo>
                  <a:lnTo>
                    <a:pt x="579" y="479"/>
                  </a:lnTo>
                  <a:lnTo>
                    <a:pt x="587" y="477"/>
                  </a:lnTo>
                  <a:lnTo>
                    <a:pt x="630" y="456"/>
                  </a:lnTo>
                  <a:lnTo>
                    <a:pt x="630" y="456"/>
                  </a:lnTo>
                  <a:lnTo>
                    <a:pt x="672" y="432"/>
                  </a:lnTo>
                  <a:lnTo>
                    <a:pt x="679" y="428"/>
                  </a:lnTo>
                  <a:lnTo>
                    <a:pt x="685" y="423"/>
                  </a:lnTo>
                  <a:lnTo>
                    <a:pt x="709" y="406"/>
                  </a:lnTo>
                  <a:lnTo>
                    <a:pt x="734" y="387"/>
                  </a:lnTo>
                  <a:lnTo>
                    <a:pt x="758" y="365"/>
                  </a:lnTo>
                  <a:lnTo>
                    <a:pt x="763" y="361"/>
                  </a:lnTo>
                  <a:lnTo>
                    <a:pt x="782" y="339"/>
                  </a:lnTo>
                  <a:lnTo>
                    <a:pt x="801" y="319"/>
                  </a:lnTo>
                  <a:lnTo>
                    <a:pt x="812" y="304"/>
                  </a:lnTo>
                  <a:lnTo>
                    <a:pt x="842" y="261"/>
                  </a:lnTo>
                  <a:lnTo>
                    <a:pt x="844" y="257"/>
                  </a:lnTo>
                  <a:lnTo>
                    <a:pt x="848" y="251"/>
                  </a:lnTo>
                  <a:lnTo>
                    <a:pt x="863" y="223"/>
                  </a:lnTo>
                  <a:lnTo>
                    <a:pt x="876" y="195"/>
                  </a:lnTo>
                  <a:lnTo>
                    <a:pt x="886" y="169"/>
                  </a:lnTo>
                  <a:lnTo>
                    <a:pt x="893" y="149"/>
                  </a:lnTo>
                  <a:lnTo>
                    <a:pt x="901" y="120"/>
                  </a:lnTo>
                  <a:lnTo>
                    <a:pt x="906" y="101"/>
                  </a:lnTo>
                  <a:lnTo>
                    <a:pt x="911" y="68"/>
                  </a:lnTo>
                  <a:lnTo>
                    <a:pt x="912" y="60"/>
                  </a:lnTo>
                  <a:lnTo>
                    <a:pt x="913" y="51"/>
                  </a:lnTo>
                  <a:lnTo>
                    <a:pt x="917" y="0"/>
                  </a:lnTo>
                  <a:close/>
                </a:path>
              </a:pathLst>
            </a:custGeom>
            <a:gradFill>
              <a:gsLst>
                <a:gs pos="0">
                  <a:srgbClr val="5B712E"/>
                </a:gs>
                <a:gs pos="100000">
                  <a:srgbClr val="323E19"/>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25" name="Google Shape;1025;p90"/>
            <p:cNvSpPr/>
            <p:nvPr/>
          </p:nvSpPr>
          <p:spPr>
            <a:xfrm>
              <a:off x="5437611" y="3631630"/>
              <a:ext cx="415438" cy="383482"/>
            </a:xfrm>
            <a:custGeom>
              <a:avLst/>
              <a:gdLst/>
              <a:ahLst/>
              <a:cxnLst/>
              <a:rect l="l" t="t" r="r" b="b"/>
              <a:pathLst>
                <a:path w="1092" h="1008" extrusionOk="0">
                  <a:moveTo>
                    <a:pt x="546" y="0"/>
                  </a:moveTo>
                  <a:lnTo>
                    <a:pt x="609" y="3"/>
                  </a:lnTo>
                  <a:lnTo>
                    <a:pt x="672" y="13"/>
                  </a:lnTo>
                  <a:lnTo>
                    <a:pt x="730" y="30"/>
                  </a:lnTo>
                  <a:lnTo>
                    <a:pt x="786" y="52"/>
                  </a:lnTo>
                  <a:lnTo>
                    <a:pt x="839" y="80"/>
                  </a:lnTo>
                  <a:lnTo>
                    <a:pt x="888" y="113"/>
                  </a:lnTo>
                  <a:lnTo>
                    <a:pt x="932" y="151"/>
                  </a:lnTo>
                  <a:lnTo>
                    <a:pt x="972" y="194"/>
                  </a:lnTo>
                  <a:lnTo>
                    <a:pt x="1007" y="240"/>
                  </a:lnTo>
                  <a:lnTo>
                    <a:pt x="1036" y="290"/>
                  </a:lnTo>
                  <a:lnTo>
                    <a:pt x="1060" y="344"/>
                  </a:lnTo>
                  <a:lnTo>
                    <a:pt x="1078" y="400"/>
                  </a:lnTo>
                  <a:lnTo>
                    <a:pt x="1089" y="459"/>
                  </a:lnTo>
                  <a:lnTo>
                    <a:pt x="1092" y="518"/>
                  </a:lnTo>
                  <a:lnTo>
                    <a:pt x="1092" y="1008"/>
                  </a:lnTo>
                  <a:lnTo>
                    <a:pt x="1089" y="948"/>
                  </a:lnTo>
                  <a:lnTo>
                    <a:pt x="1078" y="890"/>
                  </a:lnTo>
                  <a:lnTo>
                    <a:pt x="1060" y="834"/>
                  </a:lnTo>
                  <a:lnTo>
                    <a:pt x="1036" y="780"/>
                  </a:lnTo>
                  <a:lnTo>
                    <a:pt x="1007" y="730"/>
                  </a:lnTo>
                  <a:lnTo>
                    <a:pt x="972" y="684"/>
                  </a:lnTo>
                  <a:lnTo>
                    <a:pt x="932" y="641"/>
                  </a:lnTo>
                  <a:lnTo>
                    <a:pt x="888" y="603"/>
                  </a:lnTo>
                  <a:lnTo>
                    <a:pt x="839" y="570"/>
                  </a:lnTo>
                  <a:lnTo>
                    <a:pt x="786" y="542"/>
                  </a:lnTo>
                  <a:lnTo>
                    <a:pt x="730" y="519"/>
                  </a:lnTo>
                  <a:lnTo>
                    <a:pt x="672" y="503"/>
                  </a:lnTo>
                  <a:lnTo>
                    <a:pt x="609" y="493"/>
                  </a:lnTo>
                  <a:lnTo>
                    <a:pt x="546" y="490"/>
                  </a:lnTo>
                  <a:lnTo>
                    <a:pt x="494" y="492"/>
                  </a:lnTo>
                  <a:lnTo>
                    <a:pt x="486" y="493"/>
                  </a:lnTo>
                  <a:lnTo>
                    <a:pt x="478" y="494"/>
                  </a:lnTo>
                  <a:lnTo>
                    <a:pt x="443" y="499"/>
                  </a:lnTo>
                  <a:lnTo>
                    <a:pt x="425" y="503"/>
                  </a:lnTo>
                  <a:lnTo>
                    <a:pt x="394" y="510"/>
                  </a:lnTo>
                  <a:lnTo>
                    <a:pt x="377" y="515"/>
                  </a:lnTo>
                  <a:lnTo>
                    <a:pt x="344" y="527"/>
                  </a:lnTo>
                  <a:lnTo>
                    <a:pt x="337" y="529"/>
                  </a:lnTo>
                  <a:lnTo>
                    <a:pt x="330" y="531"/>
                  </a:lnTo>
                  <a:lnTo>
                    <a:pt x="286" y="552"/>
                  </a:lnTo>
                  <a:lnTo>
                    <a:pt x="286" y="552"/>
                  </a:lnTo>
                  <a:lnTo>
                    <a:pt x="244" y="576"/>
                  </a:lnTo>
                  <a:lnTo>
                    <a:pt x="238" y="580"/>
                  </a:lnTo>
                  <a:lnTo>
                    <a:pt x="231" y="585"/>
                  </a:lnTo>
                  <a:lnTo>
                    <a:pt x="207" y="602"/>
                  </a:lnTo>
                  <a:lnTo>
                    <a:pt x="182" y="622"/>
                  </a:lnTo>
                  <a:lnTo>
                    <a:pt x="159" y="643"/>
                  </a:lnTo>
                  <a:lnTo>
                    <a:pt x="153" y="649"/>
                  </a:lnTo>
                  <a:lnTo>
                    <a:pt x="134" y="669"/>
                  </a:lnTo>
                  <a:lnTo>
                    <a:pt x="116" y="690"/>
                  </a:lnTo>
                  <a:lnTo>
                    <a:pt x="104" y="705"/>
                  </a:lnTo>
                  <a:lnTo>
                    <a:pt x="75" y="747"/>
                  </a:lnTo>
                  <a:lnTo>
                    <a:pt x="72" y="751"/>
                  </a:lnTo>
                  <a:lnTo>
                    <a:pt x="68" y="757"/>
                  </a:lnTo>
                  <a:lnTo>
                    <a:pt x="54" y="785"/>
                  </a:lnTo>
                  <a:lnTo>
                    <a:pt x="41" y="813"/>
                  </a:lnTo>
                  <a:lnTo>
                    <a:pt x="30" y="839"/>
                  </a:lnTo>
                  <a:lnTo>
                    <a:pt x="23" y="859"/>
                  </a:lnTo>
                  <a:lnTo>
                    <a:pt x="16" y="888"/>
                  </a:lnTo>
                  <a:lnTo>
                    <a:pt x="11" y="907"/>
                  </a:lnTo>
                  <a:lnTo>
                    <a:pt x="5" y="940"/>
                  </a:lnTo>
                  <a:lnTo>
                    <a:pt x="4" y="948"/>
                  </a:lnTo>
                  <a:lnTo>
                    <a:pt x="3" y="957"/>
                  </a:lnTo>
                  <a:lnTo>
                    <a:pt x="0" y="1008"/>
                  </a:lnTo>
                  <a:lnTo>
                    <a:pt x="0" y="518"/>
                  </a:lnTo>
                  <a:lnTo>
                    <a:pt x="3" y="467"/>
                  </a:lnTo>
                  <a:lnTo>
                    <a:pt x="4" y="459"/>
                  </a:lnTo>
                  <a:lnTo>
                    <a:pt x="5" y="450"/>
                  </a:lnTo>
                  <a:lnTo>
                    <a:pt x="11" y="417"/>
                  </a:lnTo>
                  <a:lnTo>
                    <a:pt x="16" y="398"/>
                  </a:lnTo>
                  <a:lnTo>
                    <a:pt x="23" y="369"/>
                  </a:lnTo>
                  <a:lnTo>
                    <a:pt x="30" y="349"/>
                  </a:lnTo>
                  <a:lnTo>
                    <a:pt x="38" y="327"/>
                  </a:lnTo>
                  <a:lnTo>
                    <a:pt x="40" y="326"/>
                  </a:lnTo>
                  <a:lnTo>
                    <a:pt x="41" y="324"/>
                  </a:lnTo>
                  <a:lnTo>
                    <a:pt x="54" y="295"/>
                  </a:lnTo>
                  <a:lnTo>
                    <a:pt x="68" y="267"/>
                  </a:lnTo>
                  <a:lnTo>
                    <a:pt x="72" y="261"/>
                  </a:lnTo>
                  <a:lnTo>
                    <a:pt x="75" y="257"/>
                  </a:lnTo>
                  <a:lnTo>
                    <a:pt x="104" y="215"/>
                  </a:lnTo>
                  <a:lnTo>
                    <a:pt x="106" y="210"/>
                  </a:lnTo>
                  <a:lnTo>
                    <a:pt x="110" y="206"/>
                  </a:lnTo>
                  <a:lnTo>
                    <a:pt x="112" y="203"/>
                  </a:lnTo>
                  <a:lnTo>
                    <a:pt x="116" y="200"/>
                  </a:lnTo>
                  <a:lnTo>
                    <a:pt x="134" y="179"/>
                  </a:lnTo>
                  <a:lnTo>
                    <a:pt x="153" y="159"/>
                  </a:lnTo>
                  <a:lnTo>
                    <a:pt x="157" y="155"/>
                  </a:lnTo>
                  <a:lnTo>
                    <a:pt x="159" y="153"/>
                  </a:lnTo>
                  <a:lnTo>
                    <a:pt x="182" y="132"/>
                  </a:lnTo>
                  <a:lnTo>
                    <a:pt x="207" y="112"/>
                  </a:lnTo>
                  <a:lnTo>
                    <a:pt x="209" y="110"/>
                  </a:lnTo>
                  <a:lnTo>
                    <a:pt x="212" y="107"/>
                  </a:lnTo>
                  <a:lnTo>
                    <a:pt x="231" y="95"/>
                  </a:lnTo>
                  <a:lnTo>
                    <a:pt x="238" y="91"/>
                  </a:lnTo>
                  <a:lnTo>
                    <a:pt x="244" y="86"/>
                  </a:lnTo>
                  <a:lnTo>
                    <a:pt x="286" y="62"/>
                  </a:lnTo>
                  <a:lnTo>
                    <a:pt x="286" y="62"/>
                  </a:lnTo>
                  <a:lnTo>
                    <a:pt x="330" y="42"/>
                  </a:lnTo>
                  <a:lnTo>
                    <a:pt x="337" y="39"/>
                  </a:lnTo>
                  <a:lnTo>
                    <a:pt x="344" y="37"/>
                  </a:lnTo>
                  <a:lnTo>
                    <a:pt x="377" y="25"/>
                  </a:lnTo>
                  <a:lnTo>
                    <a:pt x="394" y="20"/>
                  </a:lnTo>
                  <a:lnTo>
                    <a:pt x="425" y="13"/>
                  </a:lnTo>
                  <a:lnTo>
                    <a:pt x="443" y="9"/>
                  </a:lnTo>
                  <a:lnTo>
                    <a:pt x="478" y="4"/>
                  </a:lnTo>
                  <a:lnTo>
                    <a:pt x="486" y="3"/>
                  </a:lnTo>
                  <a:lnTo>
                    <a:pt x="494" y="2"/>
                  </a:lnTo>
                  <a:lnTo>
                    <a:pt x="546" y="0"/>
                  </a:lnTo>
                  <a:close/>
                </a:path>
              </a:pathLst>
            </a:custGeom>
            <a:gradFill>
              <a:gsLst>
                <a:gs pos="0">
                  <a:srgbClr val="5B712E"/>
                </a:gs>
                <a:gs pos="72000">
                  <a:srgbClr val="323E19"/>
                </a:gs>
                <a:gs pos="100000">
                  <a:srgbClr val="323E19"/>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26" name="Google Shape;1026;p90"/>
            <p:cNvSpPr/>
            <p:nvPr/>
          </p:nvSpPr>
          <p:spPr>
            <a:xfrm>
              <a:off x="5129456" y="3954241"/>
              <a:ext cx="355329" cy="186415"/>
            </a:xfrm>
            <a:prstGeom prst="rect">
              <a:avLst/>
            </a:prstGeom>
            <a:gradFill>
              <a:gsLst>
                <a:gs pos="0">
                  <a:srgbClr val="5B712E"/>
                </a:gs>
                <a:gs pos="100000">
                  <a:srgbClr val="323E19"/>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27" name="Google Shape;1027;p90"/>
            <p:cNvSpPr/>
            <p:nvPr/>
          </p:nvSpPr>
          <p:spPr>
            <a:xfrm>
              <a:off x="5805875" y="3954241"/>
              <a:ext cx="355329" cy="186415"/>
            </a:xfrm>
            <a:prstGeom prst="rect">
              <a:avLst/>
            </a:prstGeom>
            <a:gradFill>
              <a:gsLst>
                <a:gs pos="0">
                  <a:srgbClr val="5B712E"/>
                </a:gs>
                <a:gs pos="100000">
                  <a:srgbClr val="323E19"/>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28" name="Google Shape;1028;p90"/>
            <p:cNvSpPr/>
            <p:nvPr/>
          </p:nvSpPr>
          <p:spPr>
            <a:xfrm>
              <a:off x="5129456" y="2640969"/>
              <a:ext cx="1380610" cy="1313272"/>
            </a:xfrm>
            <a:custGeom>
              <a:avLst/>
              <a:gdLst/>
              <a:ahLst/>
              <a:cxnLst/>
              <a:rect l="l" t="t" r="r" b="b"/>
              <a:pathLst>
                <a:path w="3629" h="3452" extrusionOk="0">
                  <a:moveTo>
                    <a:pt x="1356" y="0"/>
                  </a:moveTo>
                  <a:lnTo>
                    <a:pt x="1419" y="4"/>
                  </a:lnTo>
                  <a:lnTo>
                    <a:pt x="1482" y="14"/>
                  </a:lnTo>
                  <a:lnTo>
                    <a:pt x="1540" y="31"/>
                  </a:lnTo>
                  <a:lnTo>
                    <a:pt x="1596" y="53"/>
                  </a:lnTo>
                  <a:lnTo>
                    <a:pt x="1649" y="81"/>
                  </a:lnTo>
                  <a:lnTo>
                    <a:pt x="1698" y="115"/>
                  </a:lnTo>
                  <a:lnTo>
                    <a:pt x="1742" y="152"/>
                  </a:lnTo>
                  <a:lnTo>
                    <a:pt x="1782" y="195"/>
                  </a:lnTo>
                  <a:lnTo>
                    <a:pt x="1817" y="241"/>
                  </a:lnTo>
                  <a:lnTo>
                    <a:pt x="1846" y="292"/>
                  </a:lnTo>
                  <a:lnTo>
                    <a:pt x="1870" y="344"/>
                  </a:lnTo>
                  <a:lnTo>
                    <a:pt x="1888" y="400"/>
                  </a:lnTo>
                  <a:lnTo>
                    <a:pt x="1899" y="459"/>
                  </a:lnTo>
                  <a:lnTo>
                    <a:pt x="1902" y="520"/>
                  </a:lnTo>
                  <a:lnTo>
                    <a:pt x="1899" y="577"/>
                  </a:lnTo>
                  <a:lnTo>
                    <a:pt x="1889" y="633"/>
                  </a:lnTo>
                  <a:lnTo>
                    <a:pt x="1872" y="686"/>
                  </a:lnTo>
                  <a:lnTo>
                    <a:pt x="1851" y="737"/>
                  </a:lnTo>
                  <a:lnTo>
                    <a:pt x="1825" y="785"/>
                  </a:lnTo>
                  <a:lnTo>
                    <a:pt x="1792" y="830"/>
                  </a:lnTo>
                  <a:lnTo>
                    <a:pt x="1756" y="872"/>
                  </a:lnTo>
                  <a:lnTo>
                    <a:pt x="2712" y="872"/>
                  </a:lnTo>
                  <a:lnTo>
                    <a:pt x="2712" y="1782"/>
                  </a:lnTo>
                  <a:lnTo>
                    <a:pt x="2757" y="1747"/>
                  </a:lnTo>
                  <a:lnTo>
                    <a:pt x="2803" y="1716"/>
                  </a:lnTo>
                  <a:lnTo>
                    <a:pt x="2853" y="1691"/>
                  </a:lnTo>
                  <a:lnTo>
                    <a:pt x="2907" y="1670"/>
                  </a:lnTo>
                  <a:lnTo>
                    <a:pt x="2963" y="1655"/>
                  </a:lnTo>
                  <a:lnTo>
                    <a:pt x="3022" y="1645"/>
                  </a:lnTo>
                  <a:lnTo>
                    <a:pt x="3083" y="1643"/>
                  </a:lnTo>
                  <a:lnTo>
                    <a:pt x="3146" y="1647"/>
                  </a:lnTo>
                  <a:lnTo>
                    <a:pt x="3207" y="1656"/>
                  </a:lnTo>
                  <a:lnTo>
                    <a:pt x="3267" y="1673"/>
                  </a:lnTo>
                  <a:lnTo>
                    <a:pt x="3323" y="1696"/>
                  </a:lnTo>
                  <a:lnTo>
                    <a:pt x="3375" y="1723"/>
                  </a:lnTo>
                  <a:lnTo>
                    <a:pt x="3423" y="1757"/>
                  </a:lnTo>
                  <a:lnTo>
                    <a:pt x="3469" y="1795"/>
                  </a:lnTo>
                  <a:lnTo>
                    <a:pt x="3508" y="1838"/>
                  </a:lnTo>
                  <a:lnTo>
                    <a:pt x="3543" y="1883"/>
                  </a:lnTo>
                  <a:lnTo>
                    <a:pt x="3573" y="1933"/>
                  </a:lnTo>
                  <a:lnTo>
                    <a:pt x="3597" y="1987"/>
                  </a:lnTo>
                  <a:lnTo>
                    <a:pt x="3614" y="2043"/>
                  </a:lnTo>
                  <a:lnTo>
                    <a:pt x="3625" y="2102"/>
                  </a:lnTo>
                  <a:lnTo>
                    <a:pt x="3629" y="2163"/>
                  </a:lnTo>
                  <a:lnTo>
                    <a:pt x="3625" y="2223"/>
                  </a:lnTo>
                  <a:lnTo>
                    <a:pt x="3614" y="2281"/>
                  </a:lnTo>
                  <a:lnTo>
                    <a:pt x="3597" y="2337"/>
                  </a:lnTo>
                  <a:lnTo>
                    <a:pt x="3573" y="2391"/>
                  </a:lnTo>
                  <a:lnTo>
                    <a:pt x="3543" y="2441"/>
                  </a:lnTo>
                  <a:lnTo>
                    <a:pt x="3508" y="2488"/>
                  </a:lnTo>
                  <a:lnTo>
                    <a:pt x="3469" y="2530"/>
                  </a:lnTo>
                  <a:lnTo>
                    <a:pt x="3423" y="2568"/>
                  </a:lnTo>
                  <a:lnTo>
                    <a:pt x="3375" y="2601"/>
                  </a:lnTo>
                  <a:lnTo>
                    <a:pt x="3323" y="2629"/>
                  </a:lnTo>
                  <a:lnTo>
                    <a:pt x="3267" y="2651"/>
                  </a:lnTo>
                  <a:lnTo>
                    <a:pt x="3207" y="2668"/>
                  </a:lnTo>
                  <a:lnTo>
                    <a:pt x="3146" y="2678"/>
                  </a:lnTo>
                  <a:lnTo>
                    <a:pt x="3083" y="2681"/>
                  </a:lnTo>
                  <a:lnTo>
                    <a:pt x="3022" y="2679"/>
                  </a:lnTo>
                  <a:lnTo>
                    <a:pt x="2963" y="2669"/>
                  </a:lnTo>
                  <a:lnTo>
                    <a:pt x="2907" y="2654"/>
                  </a:lnTo>
                  <a:lnTo>
                    <a:pt x="2853" y="2634"/>
                  </a:lnTo>
                  <a:lnTo>
                    <a:pt x="2803" y="2608"/>
                  </a:lnTo>
                  <a:lnTo>
                    <a:pt x="2757" y="2577"/>
                  </a:lnTo>
                  <a:lnTo>
                    <a:pt x="2712" y="2543"/>
                  </a:lnTo>
                  <a:lnTo>
                    <a:pt x="2712" y="3452"/>
                  </a:lnTo>
                  <a:lnTo>
                    <a:pt x="1778" y="3452"/>
                  </a:lnTo>
                  <a:lnTo>
                    <a:pt x="1809" y="3413"/>
                  </a:lnTo>
                  <a:lnTo>
                    <a:pt x="1837" y="3370"/>
                  </a:lnTo>
                  <a:lnTo>
                    <a:pt x="1859" y="3324"/>
                  </a:lnTo>
                  <a:lnTo>
                    <a:pt x="1877" y="3276"/>
                  </a:lnTo>
                  <a:lnTo>
                    <a:pt x="1890" y="3227"/>
                  </a:lnTo>
                  <a:lnTo>
                    <a:pt x="1899" y="3176"/>
                  </a:lnTo>
                  <a:lnTo>
                    <a:pt x="1902" y="3122"/>
                  </a:lnTo>
                  <a:lnTo>
                    <a:pt x="1899" y="3063"/>
                  </a:lnTo>
                  <a:lnTo>
                    <a:pt x="1888" y="3004"/>
                  </a:lnTo>
                  <a:lnTo>
                    <a:pt x="1870" y="2948"/>
                  </a:lnTo>
                  <a:lnTo>
                    <a:pt x="1846" y="2894"/>
                  </a:lnTo>
                  <a:lnTo>
                    <a:pt x="1817" y="2844"/>
                  </a:lnTo>
                  <a:lnTo>
                    <a:pt x="1782" y="2798"/>
                  </a:lnTo>
                  <a:lnTo>
                    <a:pt x="1742" y="2755"/>
                  </a:lnTo>
                  <a:lnTo>
                    <a:pt x="1698" y="2717"/>
                  </a:lnTo>
                  <a:lnTo>
                    <a:pt x="1649" y="2684"/>
                  </a:lnTo>
                  <a:lnTo>
                    <a:pt x="1596" y="2656"/>
                  </a:lnTo>
                  <a:lnTo>
                    <a:pt x="1540" y="2634"/>
                  </a:lnTo>
                  <a:lnTo>
                    <a:pt x="1482" y="2617"/>
                  </a:lnTo>
                  <a:lnTo>
                    <a:pt x="1419" y="2607"/>
                  </a:lnTo>
                  <a:lnTo>
                    <a:pt x="1356" y="2604"/>
                  </a:lnTo>
                  <a:lnTo>
                    <a:pt x="1292" y="2607"/>
                  </a:lnTo>
                  <a:lnTo>
                    <a:pt x="1231" y="2617"/>
                  </a:lnTo>
                  <a:lnTo>
                    <a:pt x="1172" y="2634"/>
                  </a:lnTo>
                  <a:lnTo>
                    <a:pt x="1116" y="2656"/>
                  </a:lnTo>
                  <a:lnTo>
                    <a:pt x="1063" y="2684"/>
                  </a:lnTo>
                  <a:lnTo>
                    <a:pt x="1014" y="2717"/>
                  </a:lnTo>
                  <a:lnTo>
                    <a:pt x="970" y="2755"/>
                  </a:lnTo>
                  <a:lnTo>
                    <a:pt x="930" y="2798"/>
                  </a:lnTo>
                  <a:lnTo>
                    <a:pt x="895" y="2844"/>
                  </a:lnTo>
                  <a:lnTo>
                    <a:pt x="865" y="2894"/>
                  </a:lnTo>
                  <a:lnTo>
                    <a:pt x="841" y="2948"/>
                  </a:lnTo>
                  <a:lnTo>
                    <a:pt x="824" y="3004"/>
                  </a:lnTo>
                  <a:lnTo>
                    <a:pt x="814" y="3063"/>
                  </a:lnTo>
                  <a:lnTo>
                    <a:pt x="810" y="3122"/>
                  </a:lnTo>
                  <a:lnTo>
                    <a:pt x="813" y="3176"/>
                  </a:lnTo>
                  <a:lnTo>
                    <a:pt x="821" y="3227"/>
                  </a:lnTo>
                  <a:lnTo>
                    <a:pt x="834" y="3276"/>
                  </a:lnTo>
                  <a:lnTo>
                    <a:pt x="853" y="3324"/>
                  </a:lnTo>
                  <a:lnTo>
                    <a:pt x="876" y="3370"/>
                  </a:lnTo>
                  <a:lnTo>
                    <a:pt x="903" y="3413"/>
                  </a:lnTo>
                  <a:lnTo>
                    <a:pt x="934" y="3452"/>
                  </a:lnTo>
                  <a:lnTo>
                    <a:pt x="0" y="3452"/>
                  </a:lnTo>
                  <a:lnTo>
                    <a:pt x="0" y="2564"/>
                  </a:lnTo>
                  <a:lnTo>
                    <a:pt x="49" y="2598"/>
                  </a:lnTo>
                  <a:lnTo>
                    <a:pt x="102" y="2628"/>
                  </a:lnTo>
                  <a:lnTo>
                    <a:pt x="159" y="2650"/>
                  </a:lnTo>
                  <a:lnTo>
                    <a:pt x="219" y="2667"/>
                  </a:lnTo>
                  <a:lnTo>
                    <a:pt x="281" y="2678"/>
                  </a:lnTo>
                  <a:lnTo>
                    <a:pt x="345" y="2681"/>
                  </a:lnTo>
                  <a:lnTo>
                    <a:pt x="409" y="2678"/>
                  </a:lnTo>
                  <a:lnTo>
                    <a:pt x="471" y="2668"/>
                  </a:lnTo>
                  <a:lnTo>
                    <a:pt x="529" y="2651"/>
                  </a:lnTo>
                  <a:lnTo>
                    <a:pt x="585" y="2629"/>
                  </a:lnTo>
                  <a:lnTo>
                    <a:pt x="638" y="2601"/>
                  </a:lnTo>
                  <a:lnTo>
                    <a:pt x="687" y="2568"/>
                  </a:lnTo>
                  <a:lnTo>
                    <a:pt x="731" y="2530"/>
                  </a:lnTo>
                  <a:lnTo>
                    <a:pt x="771" y="2488"/>
                  </a:lnTo>
                  <a:lnTo>
                    <a:pt x="807" y="2441"/>
                  </a:lnTo>
                  <a:lnTo>
                    <a:pt x="835" y="2391"/>
                  </a:lnTo>
                  <a:lnTo>
                    <a:pt x="859" y="2337"/>
                  </a:lnTo>
                  <a:lnTo>
                    <a:pt x="877" y="2281"/>
                  </a:lnTo>
                  <a:lnTo>
                    <a:pt x="888" y="2223"/>
                  </a:lnTo>
                  <a:lnTo>
                    <a:pt x="891" y="2163"/>
                  </a:lnTo>
                  <a:lnTo>
                    <a:pt x="888" y="2102"/>
                  </a:lnTo>
                  <a:lnTo>
                    <a:pt x="877" y="2043"/>
                  </a:lnTo>
                  <a:lnTo>
                    <a:pt x="859" y="1987"/>
                  </a:lnTo>
                  <a:lnTo>
                    <a:pt x="835" y="1933"/>
                  </a:lnTo>
                  <a:lnTo>
                    <a:pt x="807" y="1883"/>
                  </a:lnTo>
                  <a:lnTo>
                    <a:pt x="771" y="1838"/>
                  </a:lnTo>
                  <a:lnTo>
                    <a:pt x="731" y="1795"/>
                  </a:lnTo>
                  <a:lnTo>
                    <a:pt x="687" y="1757"/>
                  </a:lnTo>
                  <a:lnTo>
                    <a:pt x="638" y="1723"/>
                  </a:lnTo>
                  <a:lnTo>
                    <a:pt x="585" y="1696"/>
                  </a:lnTo>
                  <a:lnTo>
                    <a:pt x="529" y="1673"/>
                  </a:lnTo>
                  <a:lnTo>
                    <a:pt x="471" y="1656"/>
                  </a:lnTo>
                  <a:lnTo>
                    <a:pt x="409" y="1647"/>
                  </a:lnTo>
                  <a:lnTo>
                    <a:pt x="345" y="1643"/>
                  </a:lnTo>
                  <a:lnTo>
                    <a:pt x="281" y="1647"/>
                  </a:lnTo>
                  <a:lnTo>
                    <a:pt x="219" y="1657"/>
                  </a:lnTo>
                  <a:lnTo>
                    <a:pt x="159" y="1674"/>
                  </a:lnTo>
                  <a:lnTo>
                    <a:pt x="102" y="1697"/>
                  </a:lnTo>
                  <a:lnTo>
                    <a:pt x="49" y="1727"/>
                  </a:lnTo>
                  <a:lnTo>
                    <a:pt x="0" y="1760"/>
                  </a:lnTo>
                  <a:lnTo>
                    <a:pt x="0" y="872"/>
                  </a:lnTo>
                  <a:lnTo>
                    <a:pt x="956" y="872"/>
                  </a:lnTo>
                  <a:lnTo>
                    <a:pt x="919" y="830"/>
                  </a:lnTo>
                  <a:lnTo>
                    <a:pt x="888" y="785"/>
                  </a:lnTo>
                  <a:lnTo>
                    <a:pt x="860" y="737"/>
                  </a:lnTo>
                  <a:lnTo>
                    <a:pt x="839" y="686"/>
                  </a:lnTo>
                  <a:lnTo>
                    <a:pt x="823" y="633"/>
                  </a:lnTo>
                  <a:lnTo>
                    <a:pt x="814" y="577"/>
                  </a:lnTo>
                  <a:lnTo>
                    <a:pt x="810" y="520"/>
                  </a:lnTo>
                  <a:lnTo>
                    <a:pt x="814" y="459"/>
                  </a:lnTo>
                  <a:lnTo>
                    <a:pt x="824" y="400"/>
                  </a:lnTo>
                  <a:lnTo>
                    <a:pt x="841" y="344"/>
                  </a:lnTo>
                  <a:lnTo>
                    <a:pt x="865" y="292"/>
                  </a:lnTo>
                  <a:lnTo>
                    <a:pt x="895" y="241"/>
                  </a:lnTo>
                  <a:lnTo>
                    <a:pt x="930" y="195"/>
                  </a:lnTo>
                  <a:lnTo>
                    <a:pt x="970" y="152"/>
                  </a:lnTo>
                  <a:lnTo>
                    <a:pt x="1014" y="115"/>
                  </a:lnTo>
                  <a:lnTo>
                    <a:pt x="1063" y="81"/>
                  </a:lnTo>
                  <a:lnTo>
                    <a:pt x="1116" y="53"/>
                  </a:lnTo>
                  <a:lnTo>
                    <a:pt x="1172" y="31"/>
                  </a:lnTo>
                  <a:lnTo>
                    <a:pt x="1231" y="14"/>
                  </a:lnTo>
                  <a:lnTo>
                    <a:pt x="1292" y="4"/>
                  </a:lnTo>
                  <a:lnTo>
                    <a:pt x="1356" y="0"/>
                  </a:lnTo>
                  <a:close/>
                </a:path>
              </a:pathLst>
            </a:custGeom>
            <a:solidFill>
              <a:schemeClr val="accent3"/>
            </a:solidFill>
            <a:ln w="28575" cap="flat" cmpd="sng">
              <a:solidFill>
                <a:srgbClr val="C2D59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grpSp>
      <p:grpSp>
        <p:nvGrpSpPr>
          <p:cNvPr id="1029" name="Google Shape;1029;p90"/>
          <p:cNvGrpSpPr/>
          <p:nvPr/>
        </p:nvGrpSpPr>
        <p:grpSpPr>
          <a:xfrm>
            <a:off x="5268495" y="1653633"/>
            <a:ext cx="857662" cy="1104681"/>
            <a:chOff x="7092499" y="2373749"/>
            <a:chExt cx="1371807" cy="1766907"/>
          </a:xfrm>
        </p:grpSpPr>
        <p:sp>
          <p:nvSpPr>
            <p:cNvPr id="1030" name="Google Shape;1030;p90"/>
            <p:cNvSpPr/>
            <p:nvPr/>
          </p:nvSpPr>
          <p:spPr>
            <a:xfrm>
              <a:off x="7092499" y="2836335"/>
              <a:ext cx="1371807" cy="1304321"/>
            </a:xfrm>
            <a:custGeom>
              <a:avLst/>
              <a:gdLst/>
              <a:ahLst/>
              <a:cxnLst/>
              <a:rect l="l" t="t" r="r" b="b"/>
              <a:pathLst>
                <a:path w="3354" h="3189" extrusionOk="0">
                  <a:moveTo>
                    <a:pt x="1253" y="0"/>
                  </a:moveTo>
                  <a:lnTo>
                    <a:pt x="1316" y="4"/>
                  </a:lnTo>
                  <a:lnTo>
                    <a:pt x="1378" y="14"/>
                  </a:lnTo>
                  <a:lnTo>
                    <a:pt x="1435" y="33"/>
                  </a:lnTo>
                  <a:lnTo>
                    <a:pt x="1490" y="56"/>
                  </a:lnTo>
                  <a:lnTo>
                    <a:pt x="1541" y="86"/>
                  </a:lnTo>
                  <a:lnTo>
                    <a:pt x="1589" y="120"/>
                  </a:lnTo>
                  <a:lnTo>
                    <a:pt x="1631" y="161"/>
                  </a:lnTo>
                  <a:lnTo>
                    <a:pt x="1667" y="206"/>
                  </a:lnTo>
                  <a:lnTo>
                    <a:pt x="1699" y="254"/>
                  </a:lnTo>
                  <a:lnTo>
                    <a:pt x="1724" y="306"/>
                  </a:lnTo>
                  <a:lnTo>
                    <a:pt x="1743" y="361"/>
                  </a:lnTo>
                  <a:lnTo>
                    <a:pt x="1754" y="419"/>
                  </a:lnTo>
                  <a:lnTo>
                    <a:pt x="1758" y="479"/>
                  </a:lnTo>
                  <a:lnTo>
                    <a:pt x="1754" y="542"/>
                  </a:lnTo>
                  <a:lnTo>
                    <a:pt x="1742" y="601"/>
                  </a:lnTo>
                  <a:lnTo>
                    <a:pt x="1722" y="657"/>
                  </a:lnTo>
                  <a:lnTo>
                    <a:pt x="1695" y="711"/>
                  </a:lnTo>
                  <a:lnTo>
                    <a:pt x="1662" y="761"/>
                  </a:lnTo>
                  <a:lnTo>
                    <a:pt x="1623" y="805"/>
                  </a:lnTo>
                  <a:lnTo>
                    <a:pt x="2507" y="805"/>
                  </a:lnTo>
                  <a:lnTo>
                    <a:pt x="2507" y="1646"/>
                  </a:lnTo>
                  <a:lnTo>
                    <a:pt x="2554" y="1608"/>
                  </a:lnTo>
                  <a:lnTo>
                    <a:pt x="2606" y="1576"/>
                  </a:lnTo>
                  <a:lnTo>
                    <a:pt x="2663" y="1551"/>
                  </a:lnTo>
                  <a:lnTo>
                    <a:pt x="2721" y="1533"/>
                  </a:lnTo>
                  <a:lnTo>
                    <a:pt x="2784" y="1521"/>
                  </a:lnTo>
                  <a:lnTo>
                    <a:pt x="2849" y="1517"/>
                  </a:lnTo>
                  <a:lnTo>
                    <a:pt x="2913" y="1521"/>
                  </a:lnTo>
                  <a:lnTo>
                    <a:pt x="2973" y="1532"/>
                  </a:lnTo>
                  <a:lnTo>
                    <a:pt x="3032" y="1550"/>
                  </a:lnTo>
                  <a:lnTo>
                    <a:pt x="3086" y="1574"/>
                  </a:lnTo>
                  <a:lnTo>
                    <a:pt x="3137" y="1604"/>
                  </a:lnTo>
                  <a:lnTo>
                    <a:pt x="3184" y="1638"/>
                  </a:lnTo>
                  <a:lnTo>
                    <a:pt x="3226" y="1678"/>
                  </a:lnTo>
                  <a:lnTo>
                    <a:pt x="3264" y="1723"/>
                  </a:lnTo>
                  <a:lnTo>
                    <a:pt x="3294" y="1771"/>
                  </a:lnTo>
                  <a:lnTo>
                    <a:pt x="3320" y="1824"/>
                  </a:lnTo>
                  <a:lnTo>
                    <a:pt x="3338" y="1879"/>
                  </a:lnTo>
                  <a:lnTo>
                    <a:pt x="3350" y="1938"/>
                  </a:lnTo>
                  <a:lnTo>
                    <a:pt x="3354" y="1998"/>
                  </a:lnTo>
                  <a:lnTo>
                    <a:pt x="3350" y="2058"/>
                  </a:lnTo>
                  <a:lnTo>
                    <a:pt x="3338" y="2116"/>
                  </a:lnTo>
                  <a:lnTo>
                    <a:pt x="3320" y="2171"/>
                  </a:lnTo>
                  <a:lnTo>
                    <a:pt x="3294" y="2223"/>
                  </a:lnTo>
                  <a:lnTo>
                    <a:pt x="3264" y="2271"/>
                  </a:lnTo>
                  <a:lnTo>
                    <a:pt x="3226" y="2316"/>
                  </a:lnTo>
                  <a:lnTo>
                    <a:pt x="3184" y="2356"/>
                  </a:lnTo>
                  <a:lnTo>
                    <a:pt x="3137" y="2390"/>
                  </a:lnTo>
                  <a:lnTo>
                    <a:pt x="3086" y="2421"/>
                  </a:lnTo>
                  <a:lnTo>
                    <a:pt x="3032" y="2444"/>
                  </a:lnTo>
                  <a:lnTo>
                    <a:pt x="2973" y="2462"/>
                  </a:lnTo>
                  <a:lnTo>
                    <a:pt x="2913" y="2473"/>
                  </a:lnTo>
                  <a:lnTo>
                    <a:pt x="2849" y="2477"/>
                  </a:lnTo>
                  <a:lnTo>
                    <a:pt x="2784" y="2473"/>
                  </a:lnTo>
                  <a:lnTo>
                    <a:pt x="2721" y="2461"/>
                  </a:lnTo>
                  <a:lnTo>
                    <a:pt x="2663" y="2443"/>
                  </a:lnTo>
                  <a:lnTo>
                    <a:pt x="2606" y="2418"/>
                  </a:lnTo>
                  <a:lnTo>
                    <a:pt x="2554" y="2387"/>
                  </a:lnTo>
                  <a:lnTo>
                    <a:pt x="2507" y="2349"/>
                  </a:lnTo>
                  <a:lnTo>
                    <a:pt x="2507" y="3189"/>
                  </a:lnTo>
                  <a:lnTo>
                    <a:pt x="1644" y="3189"/>
                  </a:lnTo>
                  <a:lnTo>
                    <a:pt x="1676" y="3146"/>
                  </a:lnTo>
                  <a:lnTo>
                    <a:pt x="1705" y="3099"/>
                  </a:lnTo>
                  <a:lnTo>
                    <a:pt x="1727" y="3049"/>
                  </a:lnTo>
                  <a:lnTo>
                    <a:pt x="1744" y="2997"/>
                  </a:lnTo>
                  <a:lnTo>
                    <a:pt x="1755" y="2942"/>
                  </a:lnTo>
                  <a:lnTo>
                    <a:pt x="1758" y="2884"/>
                  </a:lnTo>
                  <a:lnTo>
                    <a:pt x="1754" y="2824"/>
                  </a:lnTo>
                  <a:lnTo>
                    <a:pt x="1743" y="2766"/>
                  </a:lnTo>
                  <a:lnTo>
                    <a:pt x="1724" y="2711"/>
                  </a:lnTo>
                  <a:lnTo>
                    <a:pt x="1699" y="2659"/>
                  </a:lnTo>
                  <a:lnTo>
                    <a:pt x="1667" y="2610"/>
                  </a:lnTo>
                  <a:lnTo>
                    <a:pt x="1631" y="2566"/>
                  </a:lnTo>
                  <a:lnTo>
                    <a:pt x="1589" y="2525"/>
                  </a:lnTo>
                  <a:lnTo>
                    <a:pt x="1541" y="2491"/>
                  </a:lnTo>
                  <a:lnTo>
                    <a:pt x="1490" y="2461"/>
                  </a:lnTo>
                  <a:lnTo>
                    <a:pt x="1435" y="2438"/>
                  </a:lnTo>
                  <a:lnTo>
                    <a:pt x="1378" y="2419"/>
                  </a:lnTo>
                  <a:lnTo>
                    <a:pt x="1316" y="2409"/>
                  </a:lnTo>
                  <a:lnTo>
                    <a:pt x="1253" y="2405"/>
                  </a:lnTo>
                  <a:lnTo>
                    <a:pt x="1190" y="2409"/>
                  </a:lnTo>
                  <a:lnTo>
                    <a:pt x="1129" y="2419"/>
                  </a:lnTo>
                  <a:lnTo>
                    <a:pt x="1071" y="2438"/>
                  </a:lnTo>
                  <a:lnTo>
                    <a:pt x="1016" y="2461"/>
                  </a:lnTo>
                  <a:lnTo>
                    <a:pt x="965" y="2491"/>
                  </a:lnTo>
                  <a:lnTo>
                    <a:pt x="918" y="2525"/>
                  </a:lnTo>
                  <a:lnTo>
                    <a:pt x="876" y="2566"/>
                  </a:lnTo>
                  <a:lnTo>
                    <a:pt x="840" y="2610"/>
                  </a:lnTo>
                  <a:lnTo>
                    <a:pt x="808" y="2659"/>
                  </a:lnTo>
                  <a:lnTo>
                    <a:pt x="783" y="2711"/>
                  </a:lnTo>
                  <a:lnTo>
                    <a:pt x="765" y="2766"/>
                  </a:lnTo>
                  <a:lnTo>
                    <a:pt x="753" y="2824"/>
                  </a:lnTo>
                  <a:lnTo>
                    <a:pt x="749" y="2884"/>
                  </a:lnTo>
                  <a:lnTo>
                    <a:pt x="752" y="2942"/>
                  </a:lnTo>
                  <a:lnTo>
                    <a:pt x="762" y="2997"/>
                  </a:lnTo>
                  <a:lnTo>
                    <a:pt x="779" y="3049"/>
                  </a:lnTo>
                  <a:lnTo>
                    <a:pt x="802" y="3099"/>
                  </a:lnTo>
                  <a:lnTo>
                    <a:pt x="830" y="3146"/>
                  </a:lnTo>
                  <a:lnTo>
                    <a:pt x="863" y="3189"/>
                  </a:lnTo>
                  <a:lnTo>
                    <a:pt x="0" y="3189"/>
                  </a:lnTo>
                  <a:lnTo>
                    <a:pt x="0" y="2368"/>
                  </a:lnTo>
                  <a:lnTo>
                    <a:pt x="46" y="2400"/>
                  </a:lnTo>
                  <a:lnTo>
                    <a:pt x="94" y="2427"/>
                  </a:lnTo>
                  <a:lnTo>
                    <a:pt x="147" y="2448"/>
                  </a:lnTo>
                  <a:lnTo>
                    <a:pt x="202" y="2464"/>
                  </a:lnTo>
                  <a:lnTo>
                    <a:pt x="259" y="2474"/>
                  </a:lnTo>
                  <a:lnTo>
                    <a:pt x="320" y="2477"/>
                  </a:lnTo>
                  <a:lnTo>
                    <a:pt x="382" y="2473"/>
                  </a:lnTo>
                  <a:lnTo>
                    <a:pt x="444" y="2462"/>
                  </a:lnTo>
                  <a:lnTo>
                    <a:pt x="502" y="2444"/>
                  </a:lnTo>
                  <a:lnTo>
                    <a:pt x="557" y="2421"/>
                  </a:lnTo>
                  <a:lnTo>
                    <a:pt x="608" y="2390"/>
                  </a:lnTo>
                  <a:lnTo>
                    <a:pt x="655" y="2356"/>
                  </a:lnTo>
                  <a:lnTo>
                    <a:pt x="697" y="2316"/>
                  </a:lnTo>
                  <a:lnTo>
                    <a:pt x="733" y="2271"/>
                  </a:lnTo>
                  <a:lnTo>
                    <a:pt x="765" y="2223"/>
                  </a:lnTo>
                  <a:lnTo>
                    <a:pt x="790" y="2171"/>
                  </a:lnTo>
                  <a:lnTo>
                    <a:pt x="808" y="2116"/>
                  </a:lnTo>
                  <a:lnTo>
                    <a:pt x="820" y="2058"/>
                  </a:lnTo>
                  <a:lnTo>
                    <a:pt x="824" y="1998"/>
                  </a:lnTo>
                  <a:lnTo>
                    <a:pt x="820" y="1938"/>
                  </a:lnTo>
                  <a:lnTo>
                    <a:pt x="808" y="1879"/>
                  </a:lnTo>
                  <a:lnTo>
                    <a:pt x="790" y="1824"/>
                  </a:lnTo>
                  <a:lnTo>
                    <a:pt x="765" y="1771"/>
                  </a:lnTo>
                  <a:lnTo>
                    <a:pt x="733" y="1723"/>
                  </a:lnTo>
                  <a:lnTo>
                    <a:pt x="697" y="1678"/>
                  </a:lnTo>
                  <a:lnTo>
                    <a:pt x="655" y="1638"/>
                  </a:lnTo>
                  <a:lnTo>
                    <a:pt x="608" y="1604"/>
                  </a:lnTo>
                  <a:lnTo>
                    <a:pt x="557" y="1574"/>
                  </a:lnTo>
                  <a:lnTo>
                    <a:pt x="502" y="1550"/>
                  </a:lnTo>
                  <a:lnTo>
                    <a:pt x="444" y="1532"/>
                  </a:lnTo>
                  <a:lnTo>
                    <a:pt x="382" y="1521"/>
                  </a:lnTo>
                  <a:lnTo>
                    <a:pt x="320" y="1517"/>
                  </a:lnTo>
                  <a:lnTo>
                    <a:pt x="259" y="1520"/>
                  </a:lnTo>
                  <a:lnTo>
                    <a:pt x="202" y="1530"/>
                  </a:lnTo>
                  <a:lnTo>
                    <a:pt x="147" y="1546"/>
                  </a:lnTo>
                  <a:lnTo>
                    <a:pt x="94" y="1567"/>
                  </a:lnTo>
                  <a:lnTo>
                    <a:pt x="46" y="1595"/>
                  </a:lnTo>
                  <a:lnTo>
                    <a:pt x="0" y="1626"/>
                  </a:lnTo>
                  <a:lnTo>
                    <a:pt x="0" y="805"/>
                  </a:lnTo>
                  <a:lnTo>
                    <a:pt x="884" y="805"/>
                  </a:lnTo>
                  <a:lnTo>
                    <a:pt x="845" y="761"/>
                  </a:lnTo>
                  <a:lnTo>
                    <a:pt x="812" y="711"/>
                  </a:lnTo>
                  <a:lnTo>
                    <a:pt x="784" y="657"/>
                  </a:lnTo>
                  <a:lnTo>
                    <a:pt x="765" y="601"/>
                  </a:lnTo>
                  <a:lnTo>
                    <a:pt x="753" y="542"/>
                  </a:lnTo>
                  <a:lnTo>
                    <a:pt x="749" y="479"/>
                  </a:lnTo>
                  <a:lnTo>
                    <a:pt x="753" y="419"/>
                  </a:lnTo>
                  <a:lnTo>
                    <a:pt x="765" y="361"/>
                  </a:lnTo>
                  <a:lnTo>
                    <a:pt x="783" y="306"/>
                  </a:lnTo>
                  <a:lnTo>
                    <a:pt x="808" y="254"/>
                  </a:lnTo>
                  <a:lnTo>
                    <a:pt x="840" y="206"/>
                  </a:lnTo>
                  <a:lnTo>
                    <a:pt x="876" y="161"/>
                  </a:lnTo>
                  <a:lnTo>
                    <a:pt x="918" y="120"/>
                  </a:lnTo>
                  <a:lnTo>
                    <a:pt x="965" y="86"/>
                  </a:lnTo>
                  <a:lnTo>
                    <a:pt x="1016" y="56"/>
                  </a:lnTo>
                  <a:lnTo>
                    <a:pt x="1071" y="33"/>
                  </a:lnTo>
                  <a:lnTo>
                    <a:pt x="1129" y="14"/>
                  </a:lnTo>
                  <a:lnTo>
                    <a:pt x="1190" y="4"/>
                  </a:lnTo>
                  <a:lnTo>
                    <a:pt x="1253" y="0"/>
                  </a:lnTo>
                  <a:close/>
                </a:path>
              </a:pathLst>
            </a:custGeom>
            <a:solidFill>
              <a:srgbClr val="357679"/>
            </a:solidFill>
            <a:ln w="76200" cap="flat" cmpd="sng">
              <a:solidFill>
                <a:srgbClr val="3F3151"/>
              </a:solidFill>
              <a:prstDash val="solid"/>
              <a:round/>
              <a:headEnd type="none" w="sm" len="sm"/>
              <a:tailEnd type="none" w="sm" len="sm"/>
            </a:ln>
            <a:effectLst>
              <a:outerShdw blurRad="520700" dist="25400" dir="12900000" algn="tr" rotWithShape="0">
                <a:srgbClr val="000000">
                  <a:alpha val="7647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31" name="Google Shape;1031;p90"/>
            <p:cNvSpPr/>
            <p:nvPr/>
          </p:nvSpPr>
          <p:spPr>
            <a:xfrm>
              <a:off x="7756316" y="2570072"/>
              <a:ext cx="55216" cy="595922"/>
            </a:xfrm>
            <a:custGeom>
              <a:avLst/>
              <a:gdLst/>
              <a:ahLst/>
              <a:cxnLst/>
              <a:rect l="l" t="t" r="r" b="b"/>
              <a:pathLst>
                <a:path w="135" h="1457" extrusionOk="0">
                  <a:moveTo>
                    <a:pt x="135" y="0"/>
                  </a:moveTo>
                  <a:lnTo>
                    <a:pt x="135" y="1131"/>
                  </a:lnTo>
                  <a:lnTo>
                    <a:pt x="133" y="1177"/>
                  </a:lnTo>
                  <a:lnTo>
                    <a:pt x="132" y="1185"/>
                  </a:lnTo>
                  <a:lnTo>
                    <a:pt x="131" y="1193"/>
                  </a:lnTo>
                  <a:lnTo>
                    <a:pt x="125" y="1223"/>
                  </a:lnTo>
                  <a:lnTo>
                    <a:pt x="124" y="1231"/>
                  </a:lnTo>
                  <a:lnTo>
                    <a:pt x="121" y="1240"/>
                  </a:lnTo>
                  <a:lnTo>
                    <a:pt x="115" y="1266"/>
                  </a:lnTo>
                  <a:lnTo>
                    <a:pt x="111" y="1275"/>
                  </a:lnTo>
                  <a:lnTo>
                    <a:pt x="108" y="1285"/>
                  </a:lnTo>
                  <a:lnTo>
                    <a:pt x="99" y="1307"/>
                  </a:lnTo>
                  <a:lnTo>
                    <a:pt x="99" y="1308"/>
                  </a:lnTo>
                  <a:lnTo>
                    <a:pt x="87" y="1334"/>
                  </a:lnTo>
                  <a:lnTo>
                    <a:pt x="73" y="1359"/>
                  </a:lnTo>
                  <a:lnTo>
                    <a:pt x="65" y="1372"/>
                  </a:lnTo>
                  <a:lnTo>
                    <a:pt x="38" y="1414"/>
                  </a:lnTo>
                  <a:lnTo>
                    <a:pt x="35" y="1417"/>
                  </a:lnTo>
                  <a:lnTo>
                    <a:pt x="34" y="1419"/>
                  </a:lnTo>
                  <a:lnTo>
                    <a:pt x="31" y="1421"/>
                  </a:lnTo>
                  <a:lnTo>
                    <a:pt x="0" y="1457"/>
                  </a:lnTo>
                  <a:lnTo>
                    <a:pt x="0" y="325"/>
                  </a:lnTo>
                  <a:lnTo>
                    <a:pt x="31" y="290"/>
                  </a:lnTo>
                  <a:lnTo>
                    <a:pt x="34" y="286"/>
                  </a:lnTo>
                  <a:lnTo>
                    <a:pt x="38" y="282"/>
                  </a:lnTo>
                  <a:lnTo>
                    <a:pt x="65" y="241"/>
                  </a:lnTo>
                  <a:lnTo>
                    <a:pt x="73" y="228"/>
                  </a:lnTo>
                  <a:lnTo>
                    <a:pt x="87" y="203"/>
                  </a:lnTo>
                  <a:lnTo>
                    <a:pt x="99" y="177"/>
                  </a:lnTo>
                  <a:lnTo>
                    <a:pt x="108" y="154"/>
                  </a:lnTo>
                  <a:lnTo>
                    <a:pt x="111" y="144"/>
                  </a:lnTo>
                  <a:lnTo>
                    <a:pt x="115" y="135"/>
                  </a:lnTo>
                  <a:lnTo>
                    <a:pt x="121" y="109"/>
                  </a:lnTo>
                  <a:lnTo>
                    <a:pt x="124" y="100"/>
                  </a:lnTo>
                  <a:lnTo>
                    <a:pt x="125" y="91"/>
                  </a:lnTo>
                  <a:lnTo>
                    <a:pt x="131" y="62"/>
                  </a:lnTo>
                  <a:lnTo>
                    <a:pt x="132" y="54"/>
                  </a:lnTo>
                  <a:lnTo>
                    <a:pt x="133" y="46"/>
                  </a:lnTo>
                  <a:lnTo>
                    <a:pt x="135" y="0"/>
                  </a:lnTo>
                  <a:close/>
                </a:path>
              </a:pathLst>
            </a:custGeom>
            <a:gradFill>
              <a:gsLst>
                <a:gs pos="0">
                  <a:srgbClr val="4D3B63"/>
                </a:gs>
                <a:gs pos="100000">
                  <a:srgbClr val="261D3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32" name="Google Shape;1032;p90"/>
            <p:cNvSpPr/>
            <p:nvPr/>
          </p:nvSpPr>
          <p:spPr>
            <a:xfrm>
              <a:off x="7398845" y="2570072"/>
              <a:ext cx="55216" cy="595922"/>
            </a:xfrm>
            <a:custGeom>
              <a:avLst/>
              <a:gdLst/>
              <a:ahLst/>
              <a:cxnLst/>
              <a:rect l="l" t="t" r="r" b="b"/>
              <a:pathLst>
                <a:path w="135" h="1457" extrusionOk="0">
                  <a:moveTo>
                    <a:pt x="0" y="0"/>
                  </a:moveTo>
                  <a:lnTo>
                    <a:pt x="4" y="62"/>
                  </a:lnTo>
                  <a:lnTo>
                    <a:pt x="16" y="121"/>
                  </a:lnTo>
                  <a:lnTo>
                    <a:pt x="35" y="177"/>
                  </a:lnTo>
                  <a:lnTo>
                    <a:pt x="63" y="231"/>
                  </a:lnTo>
                  <a:lnTo>
                    <a:pt x="96" y="281"/>
                  </a:lnTo>
                  <a:lnTo>
                    <a:pt x="135" y="325"/>
                  </a:lnTo>
                  <a:lnTo>
                    <a:pt x="135" y="1457"/>
                  </a:lnTo>
                  <a:lnTo>
                    <a:pt x="96" y="1412"/>
                  </a:lnTo>
                  <a:lnTo>
                    <a:pt x="63" y="1362"/>
                  </a:lnTo>
                  <a:lnTo>
                    <a:pt x="35" y="1310"/>
                  </a:lnTo>
                  <a:lnTo>
                    <a:pt x="16" y="1252"/>
                  </a:lnTo>
                  <a:lnTo>
                    <a:pt x="4" y="1193"/>
                  </a:lnTo>
                  <a:lnTo>
                    <a:pt x="0" y="1131"/>
                  </a:lnTo>
                  <a:lnTo>
                    <a:pt x="0" y="0"/>
                  </a:lnTo>
                  <a:close/>
                </a:path>
              </a:pathLst>
            </a:custGeom>
            <a:gradFill>
              <a:gsLst>
                <a:gs pos="0">
                  <a:srgbClr val="4D3B63"/>
                </a:gs>
                <a:gs pos="100000">
                  <a:srgbClr val="261D3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33" name="Google Shape;1033;p90"/>
            <p:cNvSpPr/>
            <p:nvPr/>
          </p:nvSpPr>
          <p:spPr>
            <a:xfrm>
              <a:off x="7092499" y="2994212"/>
              <a:ext cx="337021" cy="659318"/>
            </a:xfrm>
            <a:custGeom>
              <a:avLst/>
              <a:gdLst/>
              <a:ahLst/>
              <a:cxnLst/>
              <a:rect l="l" t="t" r="r" b="b"/>
              <a:pathLst>
                <a:path w="824" h="1612" extrusionOk="0">
                  <a:moveTo>
                    <a:pt x="320" y="0"/>
                  </a:moveTo>
                  <a:lnTo>
                    <a:pt x="382" y="4"/>
                  </a:lnTo>
                  <a:lnTo>
                    <a:pt x="444" y="15"/>
                  </a:lnTo>
                  <a:lnTo>
                    <a:pt x="502" y="33"/>
                  </a:lnTo>
                  <a:lnTo>
                    <a:pt x="557" y="57"/>
                  </a:lnTo>
                  <a:lnTo>
                    <a:pt x="608" y="87"/>
                  </a:lnTo>
                  <a:lnTo>
                    <a:pt x="655" y="122"/>
                  </a:lnTo>
                  <a:lnTo>
                    <a:pt x="697" y="161"/>
                  </a:lnTo>
                  <a:lnTo>
                    <a:pt x="733" y="206"/>
                  </a:lnTo>
                  <a:lnTo>
                    <a:pt x="765" y="254"/>
                  </a:lnTo>
                  <a:lnTo>
                    <a:pt x="790" y="307"/>
                  </a:lnTo>
                  <a:lnTo>
                    <a:pt x="808" y="362"/>
                  </a:lnTo>
                  <a:lnTo>
                    <a:pt x="820" y="420"/>
                  </a:lnTo>
                  <a:lnTo>
                    <a:pt x="824" y="481"/>
                  </a:lnTo>
                  <a:lnTo>
                    <a:pt x="824" y="1612"/>
                  </a:lnTo>
                  <a:lnTo>
                    <a:pt x="820" y="1552"/>
                  </a:lnTo>
                  <a:lnTo>
                    <a:pt x="808" y="1494"/>
                  </a:lnTo>
                  <a:lnTo>
                    <a:pt x="790" y="1438"/>
                  </a:lnTo>
                  <a:lnTo>
                    <a:pt x="765" y="1387"/>
                  </a:lnTo>
                  <a:lnTo>
                    <a:pt x="733" y="1337"/>
                  </a:lnTo>
                  <a:lnTo>
                    <a:pt x="697" y="1292"/>
                  </a:lnTo>
                  <a:lnTo>
                    <a:pt x="655" y="1253"/>
                  </a:lnTo>
                  <a:lnTo>
                    <a:pt x="608" y="1218"/>
                  </a:lnTo>
                  <a:lnTo>
                    <a:pt x="557" y="1188"/>
                  </a:lnTo>
                  <a:lnTo>
                    <a:pt x="502" y="1164"/>
                  </a:lnTo>
                  <a:lnTo>
                    <a:pt x="444" y="1146"/>
                  </a:lnTo>
                  <a:lnTo>
                    <a:pt x="382" y="1135"/>
                  </a:lnTo>
                  <a:lnTo>
                    <a:pt x="320" y="1131"/>
                  </a:lnTo>
                  <a:lnTo>
                    <a:pt x="275" y="1134"/>
                  </a:lnTo>
                  <a:lnTo>
                    <a:pt x="268" y="1134"/>
                  </a:lnTo>
                  <a:lnTo>
                    <a:pt x="261" y="1135"/>
                  </a:lnTo>
                  <a:lnTo>
                    <a:pt x="232" y="1139"/>
                  </a:lnTo>
                  <a:lnTo>
                    <a:pt x="224" y="1140"/>
                  </a:lnTo>
                  <a:lnTo>
                    <a:pt x="215" y="1142"/>
                  </a:lnTo>
                  <a:lnTo>
                    <a:pt x="190" y="1147"/>
                  </a:lnTo>
                  <a:lnTo>
                    <a:pt x="182" y="1150"/>
                  </a:lnTo>
                  <a:lnTo>
                    <a:pt x="173" y="1152"/>
                  </a:lnTo>
                  <a:lnTo>
                    <a:pt x="151" y="1160"/>
                  </a:lnTo>
                  <a:lnTo>
                    <a:pt x="141" y="1163"/>
                  </a:lnTo>
                  <a:lnTo>
                    <a:pt x="132" y="1167"/>
                  </a:lnTo>
                  <a:lnTo>
                    <a:pt x="111" y="1174"/>
                  </a:lnTo>
                  <a:lnTo>
                    <a:pt x="102" y="1178"/>
                  </a:lnTo>
                  <a:lnTo>
                    <a:pt x="94" y="1182"/>
                  </a:lnTo>
                  <a:lnTo>
                    <a:pt x="84" y="1188"/>
                  </a:lnTo>
                  <a:lnTo>
                    <a:pt x="73" y="1193"/>
                  </a:lnTo>
                  <a:lnTo>
                    <a:pt x="58" y="1202"/>
                  </a:lnTo>
                  <a:lnTo>
                    <a:pt x="48" y="1207"/>
                  </a:lnTo>
                  <a:lnTo>
                    <a:pt x="38" y="1214"/>
                  </a:lnTo>
                  <a:lnTo>
                    <a:pt x="24" y="1224"/>
                  </a:lnTo>
                  <a:lnTo>
                    <a:pt x="0" y="1240"/>
                  </a:lnTo>
                  <a:lnTo>
                    <a:pt x="0" y="109"/>
                  </a:lnTo>
                  <a:lnTo>
                    <a:pt x="10" y="101"/>
                  </a:lnTo>
                  <a:lnTo>
                    <a:pt x="17" y="97"/>
                  </a:lnTo>
                  <a:lnTo>
                    <a:pt x="24" y="92"/>
                  </a:lnTo>
                  <a:lnTo>
                    <a:pt x="38" y="81"/>
                  </a:lnTo>
                  <a:lnTo>
                    <a:pt x="48" y="76"/>
                  </a:lnTo>
                  <a:lnTo>
                    <a:pt x="58" y="71"/>
                  </a:lnTo>
                  <a:lnTo>
                    <a:pt x="65" y="66"/>
                  </a:lnTo>
                  <a:lnTo>
                    <a:pt x="73" y="62"/>
                  </a:lnTo>
                  <a:lnTo>
                    <a:pt x="84" y="57"/>
                  </a:lnTo>
                  <a:lnTo>
                    <a:pt x="94" y="51"/>
                  </a:lnTo>
                  <a:lnTo>
                    <a:pt x="102" y="47"/>
                  </a:lnTo>
                  <a:lnTo>
                    <a:pt x="111" y="43"/>
                  </a:lnTo>
                  <a:lnTo>
                    <a:pt x="132" y="34"/>
                  </a:lnTo>
                  <a:lnTo>
                    <a:pt x="141" y="32"/>
                  </a:lnTo>
                  <a:lnTo>
                    <a:pt x="151" y="28"/>
                  </a:lnTo>
                  <a:lnTo>
                    <a:pt x="173" y="21"/>
                  </a:lnTo>
                  <a:lnTo>
                    <a:pt x="182" y="19"/>
                  </a:lnTo>
                  <a:lnTo>
                    <a:pt x="190" y="16"/>
                  </a:lnTo>
                  <a:lnTo>
                    <a:pt x="215" y="11"/>
                  </a:lnTo>
                  <a:lnTo>
                    <a:pt x="224" y="9"/>
                  </a:lnTo>
                  <a:lnTo>
                    <a:pt x="232" y="8"/>
                  </a:lnTo>
                  <a:lnTo>
                    <a:pt x="261" y="4"/>
                  </a:lnTo>
                  <a:lnTo>
                    <a:pt x="268" y="3"/>
                  </a:lnTo>
                  <a:lnTo>
                    <a:pt x="275" y="2"/>
                  </a:lnTo>
                  <a:lnTo>
                    <a:pt x="320" y="0"/>
                  </a:lnTo>
                  <a:close/>
                </a:path>
              </a:pathLst>
            </a:custGeom>
            <a:gradFill>
              <a:gsLst>
                <a:gs pos="0">
                  <a:srgbClr val="4D3B63"/>
                </a:gs>
                <a:gs pos="100000">
                  <a:srgbClr val="261D3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34" name="Google Shape;1034;p90"/>
            <p:cNvSpPr/>
            <p:nvPr/>
          </p:nvSpPr>
          <p:spPr>
            <a:xfrm>
              <a:off x="8117878" y="3190943"/>
              <a:ext cx="346428" cy="658500"/>
            </a:xfrm>
            <a:custGeom>
              <a:avLst/>
              <a:gdLst/>
              <a:ahLst/>
              <a:cxnLst/>
              <a:rect l="l" t="t" r="r" b="b"/>
              <a:pathLst>
                <a:path w="847" h="1610" extrusionOk="0">
                  <a:moveTo>
                    <a:pt x="847" y="0"/>
                  </a:moveTo>
                  <a:lnTo>
                    <a:pt x="847" y="1131"/>
                  </a:lnTo>
                  <a:lnTo>
                    <a:pt x="844" y="1178"/>
                  </a:lnTo>
                  <a:lnTo>
                    <a:pt x="843" y="1186"/>
                  </a:lnTo>
                  <a:lnTo>
                    <a:pt x="842" y="1194"/>
                  </a:lnTo>
                  <a:lnTo>
                    <a:pt x="837" y="1225"/>
                  </a:lnTo>
                  <a:lnTo>
                    <a:pt x="834" y="1234"/>
                  </a:lnTo>
                  <a:lnTo>
                    <a:pt x="833" y="1243"/>
                  </a:lnTo>
                  <a:lnTo>
                    <a:pt x="825" y="1269"/>
                  </a:lnTo>
                  <a:lnTo>
                    <a:pt x="822" y="1279"/>
                  </a:lnTo>
                  <a:lnTo>
                    <a:pt x="818" y="1288"/>
                  </a:lnTo>
                  <a:lnTo>
                    <a:pt x="814" y="1298"/>
                  </a:lnTo>
                  <a:lnTo>
                    <a:pt x="812" y="1307"/>
                  </a:lnTo>
                  <a:lnTo>
                    <a:pt x="809" y="1311"/>
                  </a:lnTo>
                  <a:lnTo>
                    <a:pt x="783" y="1364"/>
                  </a:lnTo>
                  <a:lnTo>
                    <a:pt x="780" y="1368"/>
                  </a:lnTo>
                  <a:lnTo>
                    <a:pt x="776" y="1373"/>
                  </a:lnTo>
                  <a:lnTo>
                    <a:pt x="750" y="1412"/>
                  </a:lnTo>
                  <a:lnTo>
                    <a:pt x="748" y="1416"/>
                  </a:lnTo>
                  <a:lnTo>
                    <a:pt x="745" y="1420"/>
                  </a:lnTo>
                  <a:lnTo>
                    <a:pt x="742" y="1423"/>
                  </a:lnTo>
                  <a:lnTo>
                    <a:pt x="740" y="1425"/>
                  </a:lnTo>
                  <a:lnTo>
                    <a:pt x="704" y="1465"/>
                  </a:lnTo>
                  <a:lnTo>
                    <a:pt x="700" y="1468"/>
                  </a:lnTo>
                  <a:lnTo>
                    <a:pt x="678" y="1488"/>
                  </a:lnTo>
                  <a:lnTo>
                    <a:pt x="655" y="1506"/>
                  </a:lnTo>
                  <a:lnTo>
                    <a:pt x="653" y="1509"/>
                  </a:lnTo>
                  <a:lnTo>
                    <a:pt x="651" y="1510"/>
                  </a:lnTo>
                  <a:lnTo>
                    <a:pt x="641" y="1517"/>
                  </a:lnTo>
                  <a:lnTo>
                    <a:pt x="632" y="1522"/>
                  </a:lnTo>
                  <a:lnTo>
                    <a:pt x="620" y="1530"/>
                  </a:lnTo>
                  <a:lnTo>
                    <a:pt x="583" y="1552"/>
                  </a:lnTo>
                  <a:lnTo>
                    <a:pt x="583" y="1552"/>
                  </a:lnTo>
                  <a:lnTo>
                    <a:pt x="542" y="1571"/>
                  </a:lnTo>
                  <a:lnTo>
                    <a:pt x="528" y="1576"/>
                  </a:lnTo>
                  <a:lnTo>
                    <a:pt x="499" y="1586"/>
                  </a:lnTo>
                  <a:lnTo>
                    <a:pt x="483" y="1592"/>
                  </a:lnTo>
                  <a:lnTo>
                    <a:pt x="453" y="1598"/>
                  </a:lnTo>
                  <a:lnTo>
                    <a:pt x="437" y="1602"/>
                  </a:lnTo>
                  <a:lnTo>
                    <a:pt x="404" y="1606"/>
                  </a:lnTo>
                  <a:lnTo>
                    <a:pt x="398" y="1607"/>
                  </a:lnTo>
                  <a:lnTo>
                    <a:pt x="390" y="1609"/>
                  </a:lnTo>
                  <a:lnTo>
                    <a:pt x="342" y="1610"/>
                  </a:lnTo>
                  <a:lnTo>
                    <a:pt x="277" y="1606"/>
                  </a:lnTo>
                  <a:lnTo>
                    <a:pt x="214" y="1595"/>
                  </a:lnTo>
                  <a:lnTo>
                    <a:pt x="156" y="1576"/>
                  </a:lnTo>
                  <a:lnTo>
                    <a:pt x="99" y="1551"/>
                  </a:lnTo>
                  <a:lnTo>
                    <a:pt x="47" y="1520"/>
                  </a:lnTo>
                  <a:lnTo>
                    <a:pt x="0" y="1483"/>
                  </a:lnTo>
                  <a:lnTo>
                    <a:pt x="0" y="352"/>
                  </a:lnTo>
                  <a:lnTo>
                    <a:pt x="47" y="388"/>
                  </a:lnTo>
                  <a:lnTo>
                    <a:pt x="99" y="420"/>
                  </a:lnTo>
                  <a:lnTo>
                    <a:pt x="156" y="445"/>
                  </a:lnTo>
                  <a:lnTo>
                    <a:pt x="214" y="463"/>
                  </a:lnTo>
                  <a:lnTo>
                    <a:pt x="277" y="475"/>
                  </a:lnTo>
                  <a:lnTo>
                    <a:pt x="342" y="479"/>
                  </a:lnTo>
                  <a:lnTo>
                    <a:pt x="390" y="476"/>
                  </a:lnTo>
                  <a:lnTo>
                    <a:pt x="404" y="475"/>
                  </a:lnTo>
                  <a:lnTo>
                    <a:pt x="437" y="471"/>
                  </a:lnTo>
                  <a:lnTo>
                    <a:pt x="453" y="467"/>
                  </a:lnTo>
                  <a:lnTo>
                    <a:pt x="483" y="460"/>
                  </a:lnTo>
                  <a:lnTo>
                    <a:pt x="499" y="455"/>
                  </a:lnTo>
                  <a:lnTo>
                    <a:pt x="528" y="445"/>
                  </a:lnTo>
                  <a:lnTo>
                    <a:pt x="535" y="442"/>
                  </a:lnTo>
                  <a:lnTo>
                    <a:pt x="542" y="440"/>
                  </a:lnTo>
                  <a:lnTo>
                    <a:pt x="583" y="421"/>
                  </a:lnTo>
                  <a:lnTo>
                    <a:pt x="583" y="421"/>
                  </a:lnTo>
                  <a:lnTo>
                    <a:pt x="620" y="399"/>
                  </a:lnTo>
                  <a:lnTo>
                    <a:pt x="632" y="391"/>
                  </a:lnTo>
                  <a:lnTo>
                    <a:pt x="655" y="375"/>
                  </a:lnTo>
                  <a:lnTo>
                    <a:pt x="678" y="357"/>
                  </a:lnTo>
                  <a:lnTo>
                    <a:pt x="700" y="337"/>
                  </a:lnTo>
                  <a:lnTo>
                    <a:pt x="704" y="332"/>
                  </a:lnTo>
                  <a:lnTo>
                    <a:pt x="740" y="294"/>
                  </a:lnTo>
                  <a:lnTo>
                    <a:pt x="750" y="281"/>
                  </a:lnTo>
                  <a:lnTo>
                    <a:pt x="776" y="242"/>
                  </a:lnTo>
                  <a:lnTo>
                    <a:pt x="780" y="237"/>
                  </a:lnTo>
                  <a:lnTo>
                    <a:pt x="783" y="231"/>
                  </a:lnTo>
                  <a:lnTo>
                    <a:pt x="809" y="180"/>
                  </a:lnTo>
                  <a:lnTo>
                    <a:pt x="818" y="157"/>
                  </a:lnTo>
                  <a:lnTo>
                    <a:pt x="822" y="148"/>
                  </a:lnTo>
                  <a:lnTo>
                    <a:pt x="825" y="138"/>
                  </a:lnTo>
                  <a:lnTo>
                    <a:pt x="833" y="111"/>
                  </a:lnTo>
                  <a:lnTo>
                    <a:pt x="834" y="103"/>
                  </a:lnTo>
                  <a:lnTo>
                    <a:pt x="837" y="94"/>
                  </a:lnTo>
                  <a:lnTo>
                    <a:pt x="842" y="63"/>
                  </a:lnTo>
                  <a:lnTo>
                    <a:pt x="843" y="55"/>
                  </a:lnTo>
                  <a:lnTo>
                    <a:pt x="844" y="47"/>
                  </a:lnTo>
                  <a:lnTo>
                    <a:pt x="847" y="0"/>
                  </a:lnTo>
                  <a:close/>
                </a:path>
              </a:pathLst>
            </a:custGeom>
            <a:gradFill>
              <a:gsLst>
                <a:gs pos="0">
                  <a:srgbClr val="4D3B63"/>
                </a:gs>
                <a:gs pos="100000">
                  <a:srgbClr val="261D3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35" name="Google Shape;1035;p90"/>
            <p:cNvSpPr/>
            <p:nvPr/>
          </p:nvSpPr>
          <p:spPr>
            <a:xfrm>
              <a:off x="7398845" y="3357409"/>
              <a:ext cx="412687" cy="658909"/>
            </a:xfrm>
            <a:custGeom>
              <a:avLst/>
              <a:gdLst/>
              <a:ahLst/>
              <a:cxnLst/>
              <a:rect l="l" t="t" r="r" b="b"/>
              <a:pathLst>
                <a:path w="1009" h="1611" extrusionOk="0">
                  <a:moveTo>
                    <a:pt x="504" y="0"/>
                  </a:moveTo>
                  <a:lnTo>
                    <a:pt x="567" y="4"/>
                  </a:lnTo>
                  <a:lnTo>
                    <a:pt x="629" y="14"/>
                  </a:lnTo>
                  <a:lnTo>
                    <a:pt x="686" y="33"/>
                  </a:lnTo>
                  <a:lnTo>
                    <a:pt x="741" y="56"/>
                  </a:lnTo>
                  <a:lnTo>
                    <a:pt x="792" y="86"/>
                  </a:lnTo>
                  <a:lnTo>
                    <a:pt x="840" y="120"/>
                  </a:lnTo>
                  <a:lnTo>
                    <a:pt x="882" y="161"/>
                  </a:lnTo>
                  <a:lnTo>
                    <a:pt x="918" y="205"/>
                  </a:lnTo>
                  <a:lnTo>
                    <a:pt x="950" y="254"/>
                  </a:lnTo>
                  <a:lnTo>
                    <a:pt x="975" y="306"/>
                  </a:lnTo>
                  <a:lnTo>
                    <a:pt x="994" y="361"/>
                  </a:lnTo>
                  <a:lnTo>
                    <a:pt x="1005" y="419"/>
                  </a:lnTo>
                  <a:lnTo>
                    <a:pt x="1009" y="479"/>
                  </a:lnTo>
                  <a:lnTo>
                    <a:pt x="1009" y="1611"/>
                  </a:lnTo>
                  <a:lnTo>
                    <a:pt x="1005" y="1551"/>
                  </a:lnTo>
                  <a:lnTo>
                    <a:pt x="994" y="1492"/>
                  </a:lnTo>
                  <a:lnTo>
                    <a:pt x="975" y="1437"/>
                  </a:lnTo>
                  <a:lnTo>
                    <a:pt x="950" y="1385"/>
                  </a:lnTo>
                  <a:lnTo>
                    <a:pt x="918" y="1336"/>
                  </a:lnTo>
                  <a:lnTo>
                    <a:pt x="882" y="1292"/>
                  </a:lnTo>
                  <a:lnTo>
                    <a:pt x="840" y="1253"/>
                  </a:lnTo>
                  <a:lnTo>
                    <a:pt x="792" y="1217"/>
                  </a:lnTo>
                  <a:lnTo>
                    <a:pt x="741" y="1187"/>
                  </a:lnTo>
                  <a:lnTo>
                    <a:pt x="686" y="1164"/>
                  </a:lnTo>
                  <a:lnTo>
                    <a:pt x="629" y="1145"/>
                  </a:lnTo>
                  <a:lnTo>
                    <a:pt x="567" y="1135"/>
                  </a:lnTo>
                  <a:lnTo>
                    <a:pt x="504" y="1131"/>
                  </a:lnTo>
                  <a:lnTo>
                    <a:pt x="457" y="1133"/>
                  </a:lnTo>
                  <a:lnTo>
                    <a:pt x="441" y="1135"/>
                  </a:lnTo>
                  <a:lnTo>
                    <a:pt x="410" y="1140"/>
                  </a:lnTo>
                  <a:lnTo>
                    <a:pt x="393" y="1143"/>
                  </a:lnTo>
                  <a:lnTo>
                    <a:pt x="364" y="1150"/>
                  </a:lnTo>
                  <a:lnTo>
                    <a:pt x="347" y="1154"/>
                  </a:lnTo>
                  <a:lnTo>
                    <a:pt x="318" y="1165"/>
                  </a:lnTo>
                  <a:lnTo>
                    <a:pt x="305" y="1170"/>
                  </a:lnTo>
                  <a:lnTo>
                    <a:pt x="265" y="1188"/>
                  </a:lnTo>
                  <a:lnTo>
                    <a:pt x="263" y="1188"/>
                  </a:lnTo>
                  <a:lnTo>
                    <a:pt x="225" y="1211"/>
                  </a:lnTo>
                  <a:lnTo>
                    <a:pt x="220" y="1215"/>
                  </a:lnTo>
                  <a:lnTo>
                    <a:pt x="214" y="1219"/>
                  </a:lnTo>
                  <a:lnTo>
                    <a:pt x="191" y="1236"/>
                  </a:lnTo>
                  <a:lnTo>
                    <a:pt x="168" y="1254"/>
                  </a:lnTo>
                  <a:lnTo>
                    <a:pt x="147" y="1272"/>
                  </a:lnTo>
                  <a:lnTo>
                    <a:pt x="142" y="1277"/>
                  </a:lnTo>
                  <a:lnTo>
                    <a:pt x="106" y="1317"/>
                  </a:lnTo>
                  <a:lnTo>
                    <a:pt x="96" y="1330"/>
                  </a:lnTo>
                  <a:lnTo>
                    <a:pt x="70" y="1368"/>
                  </a:lnTo>
                  <a:lnTo>
                    <a:pt x="67" y="1373"/>
                  </a:lnTo>
                  <a:lnTo>
                    <a:pt x="63" y="1378"/>
                  </a:lnTo>
                  <a:lnTo>
                    <a:pt x="37" y="1431"/>
                  </a:lnTo>
                  <a:lnTo>
                    <a:pt x="28" y="1454"/>
                  </a:lnTo>
                  <a:lnTo>
                    <a:pt x="25" y="1463"/>
                  </a:lnTo>
                  <a:lnTo>
                    <a:pt x="21" y="1473"/>
                  </a:lnTo>
                  <a:lnTo>
                    <a:pt x="15" y="1499"/>
                  </a:lnTo>
                  <a:lnTo>
                    <a:pt x="12" y="1508"/>
                  </a:lnTo>
                  <a:lnTo>
                    <a:pt x="9" y="1517"/>
                  </a:lnTo>
                  <a:lnTo>
                    <a:pt x="5" y="1548"/>
                  </a:lnTo>
                  <a:lnTo>
                    <a:pt x="4" y="1555"/>
                  </a:lnTo>
                  <a:lnTo>
                    <a:pt x="3" y="1563"/>
                  </a:lnTo>
                  <a:lnTo>
                    <a:pt x="0" y="1611"/>
                  </a:lnTo>
                  <a:lnTo>
                    <a:pt x="0" y="479"/>
                  </a:lnTo>
                  <a:lnTo>
                    <a:pt x="3" y="432"/>
                  </a:lnTo>
                  <a:lnTo>
                    <a:pt x="4" y="424"/>
                  </a:lnTo>
                  <a:lnTo>
                    <a:pt x="5" y="416"/>
                  </a:lnTo>
                  <a:lnTo>
                    <a:pt x="9" y="386"/>
                  </a:lnTo>
                  <a:lnTo>
                    <a:pt x="12" y="377"/>
                  </a:lnTo>
                  <a:lnTo>
                    <a:pt x="15" y="368"/>
                  </a:lnTo>
                  <a:lnTo>
                    <a:pt x="21" y="340"/>
                  </a:lnTo>
                  <a:lnTo>
                    <a:pt x="25" y="331"/>
                  </a:lnTo>
                  <a:lnTo>
                    <a:pt x="28" y="322"/>
                  </a:lnTo>
                  <a:lnTo>
                    <a:pt x="32" y="313"/>
                  </a:lnTo>
                  <a:lnTo>
                    <a:pt x="35" y="302"/>
                  </a:lnTo>
                  <a:lnTo>
                    <a:pt x="37" y="298"/>
                  </a:lnTo>
                  <a:lnTo>
                    <a:pt x="63" y="247"/>
                  </a:lnTo>
                  <a:lnTo>
                    <a:pt x="67" y="242"/>
                  </a:lnTo>
                  <a:lnTo>
                    <a:pt x="70" y="237"/>
                  </a:lnTo>
                  <a:lnTo>
                    <a:pt x="96" y="199"/>
                  </a:lnTo>
                  <a:lnTo>
                    <a:pt x="98" y="195"/>
                  </a:lnTo>
                  <a:lnTo>
                    <a:pt x="101" y="191"/>
                  </a:lnTo>
                  <a:lnTo>
                    <a:pt x="104" y="188"/>
                  </a:lnTo>
                  <a:lnTo>
                    <a:pt x="106" y="184"/>
                  </a:lnTo>
                  <a:lnTo>
                    <a:pt x="142" y="146"/>
                  </a:lnTo>
                  <a:lnTo>
                    <a:pt x="147" y="141"/>
                  </a:lnTo>
                  <a:lnTo>
                    <a:pt x="168" y="122"/>
                  </a:lnTo>
                  <a:lnTo>
                    <a:pt x="191" y="103"/>
                  </a:lnTo>
                  <a:lnTo>
                    <a:pt x="194" y="102"/>
                  </a:lnTo>
                  <a:lnTo>
                    <a:pt x="197" y="99"/>
                  </a:lnTo>
                  <a:lnTo>
                    <a:pt x="204" y="94"/>
                  </a:lnTo>
                  <a:lnTo>
                    <a:pt x="214" y="88"/>
                  </a:lnTo>
                  <a:lnTo>
                    <a:pt x="225" y="80"/>
                  </a:lnTo>
                  <a:lnTo>
                    <a:pt x="263" y="57"/>
                  </a:lnTo>
                  <a:lnTo>
                    <a:pt x="265" y="57"/>
                  </a:lnTo>
                  <a:lnTo>
                    <a:pt x="305" y="39"/>
                  </a:lnTo>
                  <a:lnTo>
                    <a:pt x="318" y="34"/>
                  </a:lnTo>
                  <a:lnTo>
                    <a:pt x="347" y="23"/>
                  </a:lnTo>
                  <a:lnTo>
                    <a:pt x="364" y="19"/>
                  </a:lnTo>
                  <a:lnTo>
                    <a:pt x="393" y="12"/>
                  </a:lnTo>
                  <a:lnTo>
                    <a:pt x="410" y="9"/>
                  </a:lnTo>
                  <a:lnTo>
                    <a:pt x="441" y="4"/>
                  </a:lnTo>
                  <a:lnTo>
                    <a:pt x="457" y="2"/>
                  </a:lnTo>
                  <a:lnTo>
                    <a:pt x="504" y="0"/>
                  </a:lnTo>
                  <a:close/>
                </a:path>
              </a:pathLst>
            </a:custGeom>
            <a:gradFill>
              <a:gsLst>
                <a:gs pos="0">
                  <a:srgbClr val="4D3B63"/>
                </a:gs>
                <a:gs pos="100000">
                  <a:srgbClr val="261D3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36" name="Google Shape;1036;p90"/>
            <p:cNvSpPr/>
            <p:nvPr/>
          </p:nvSpPr>
          <p:spPr>
            <a:xfrm>
              <a:off x="7092499" y="3678070"/>
              <a:ext cx="352972" cy="462586"/>
            </a:xfrm>
            <a:prstGeom prst="rect">
              <a:avLst/>
            </a:prstGeom>
            <a:gradFill>
              <a:gsLst>
                <a:gs pos="0">
                  <a:srgbClr val="4D3B63"/>
                </a:gs>
                <a:gs pos="100000">
                  <a:srgbClr val="261D3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37" name="Google Shape;1037;p90"/>
            <p:cNvSpPr/>
            <p:nvPr/>
          </p:nvSpPr>
          <p:spPr>
            <a:xfrm>
              <a:off x="7764905" y="3678070"/>
              <a:ext cx="352972" cy="462586"/>
            </a:xfrm>
            <a:prstGeom prst="rect">
              <a:avLst/>
            </a:prstGeom>
            <a:gradFill>
              <a:gsLst>
                <a:gs pos="0">
                  <a:srgbClr val="4D3B63"/>
                </a:gs>
                <a:gs pos="100000">
                  <a:srgbClr val="261D3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38" name="Google Shape;1038;p90"/>
            <p:cNvSpPr/>
            <p:nvPr/>
          </p:nvSpPr>
          <p:spPr>
            <a:xfrm>
              <a:off x="7092499" y="2373749"/>
              <a:ext cx="1371807" cy="1304321"/>
            </a:xfrm>
            <a:custGeom>
              <a:avLst/>
              <a:gdLst/>
              <a:ahLst/>
              <a:cxnLst/>
              <a:rect l="l" t="t" r="r" b="b"/>
              <a:pathLst>
                <a:path w="3354" h="3189" extrusionOk="0">
                  <a:moveTo>
                    <a:pt x="1253" y="0"/>
                  </a:moveTo>
                  <a:lnTo>
                    <a:pt x="1316" y="4"/>
                  </a:lnTo>
                  <a:lnTo>
                    <a:pt x="1378" y="14"/>
                  </a:lnTo>
                  <a:lnTo>
                    <a:pt x="1435" y="33"/>
                  </a:lnTo>
                  <a:lnTo>
                    <a:pt x="1490" y="56"/>
                  </a:lnTo>
                  <a:lnTo>
                    <a:pt x="1541" y="86"/>
                  </a:lnTo>
                  <a:lnTo>
                    <a:pt x="1589" y="122"/>
                  </a:lnTo>
                  <a:lnTo>
                    <a:pt x="1631" y="161"/>
                  </a:lnTo>
                  <a:lnTo>
                    <a:pt x="1667" y="206"/>
                  </a:lnTo>
                  <a:lnTo>
                    <a:pt x="1699" y="254"/>
                  </a:lnTo>
                  <a:lnTo>
                    <a:pt x="1724" y="306"/>
                  </a:lnTo>
                  <a:lnTo>
                    <a:pt x="1743" y="361"/>
                  </a:lnTo>
                  <a:lnTo>
                    <a:pt x="1754" y="420"/>
                  </a:lnTo>
                  <a:lnTo>
                    <a:pt x="1758" y="480"/>
                  </a:lnTo>
                  <a:lnTo>
                    <a:pt x="1754" y="542"/>
                  </a:lnTo>
                  <a:lnTo>
                    <a:pt x="1742" y="601"/>
                  </a:lnTo>
                  <a:lnTo>
                    <a:pt x="1722" y="657"/>
                  </a:lnTo>
                  <a:lnTo>
                    <a:pt x="1695" y="711"/>
                  </a:lnTo>
                  <a:lnTo>
                    <a:pt x="1662" y="761"/>
                  </a:lnTo>
                  <a:lnTo>
                    <a:pt x="1623" y="805"/>
                  </a:lnTo>
                  <a:lnTo>
                    <a:pt x="2507" y="805"/>
                  </a:lnTo>
                  <a:lnTo>
                    <a:pt x="2507" y="1646"/>
                  </a:lnTo>
                  <a:lnTo>
                    <a:pt x="2554" y="1609"/>
                  </a:lnTo>
                  <a:lnTo>
                    <a:pt x="2606" y="1577"/>
                  </a:lnTo>
                  <a:lnTo>
                    <a:pt x="2663" y="1551"/>
                  </a:lnTo>
                  <a:lnTo>
                    <a:pt x="2721" y="1533"/>
                  </a:lnTo>
                  <a:lnTo>
                    <a:pt x="2784" y="1521"/>
                  </a:lnTo>
                  <a:lnTo>
                    <a:pt x="2849" y="1517"/>
                  </a:lnTo>
                  <a:lnTo>
                    <a:pt x="2913" y="1521"/>
                  </a:lnTo>
                  <a:lnTo>
                    <a:pt x="2973" y="1532"/>
                  </a:lnTo>
                  <a:lnTo>
                    <a:pt x="3032" y="1550"/>
                  </a:lnTo>
                  <a:lnTo>
                    <a:pt x="3086" y="1574"/>
                  </a:lnTo>
                  <a:lnTo>
                    <a:pt x="3137" y="1604"/>
                  </a:lnTo>
                  <a:lnTo>
                    <a:pt x="3184" y="1639"/>
                  </a:lnTo>
                  <a:lnTo>
                    <a:pt x="3226" y="1678"/>
                  </a:lnTo>
                  <a:lnTo>
                    <a:pt x="3264" y="1723"/>
                  </a:lnTo>
                  <a:lnTo>
                    <a:pt x="3294" y="1771"/>
                  </a:lnTo>
                  <a:lnTo>
                    <a:pt x="3320" y="1824"/>
                  </a:lnTo>
                  <a:lnTo>
                    <a:pt x="3338" y="1879"/>
                  </a:lnTo>
                  <a:lnTo>
                    <a:pt x="3350" y="1937"/>
                  </a:lnTo>
                  <a:lnTo>
                    <a:pt x="3354" y="1998"/>
                  </a:lnTo>
                  <a:lnTo>
                    <a:pt x="3350" y="2058"/>
                  </a:lnTo>
                  <a:lnTo>
                    <a:pt x="3338" y="2115"/>
                  </a:lnTo>
                  <a:lnTo>
                    <a:pt x="3320" y="2170"/>
                  </a:lnTo>
                  <a:lnTo>
                    <a:pt x="3294" y="2223"/>
                  </a:lnTo>
                  <a:lnTo>
                    <a:pt x="3264" y="2271"/>
                  </a:lnTo>
                  <a:lnTo>
                    <a:pt x="3226" y="2316"/>
                  </a:lnTo>
                  <a:lnTo>
                    <a:pt x="3184" y="2356"/>
                  </a:lnTo>
                  <a:lnTo>
                    <a:pt x="3137" y="2392"/>
                  </a:lnTo>
                  <a:lnTo>
                    <a:pt x="3086" y="2421"/>
                  </a:lnTo>
                  <a:lnTo>
                    <a:pt x="3032" y="2445"/>
                  </a:lnTo>
                  <a:lnTo>
                    <a:pt x="2973" y="2462"/>
                  </a:lnTo>
                  <a:lnTo>
                    <a:pt x="2913" y="2473"/>
                  </a:lnTo>
                  <a:lnTo>
                    <a:pt x="2849" y="2477"/>
                  </a:lnTo>
                  <a:lnTo>
                    <a:pt x="2784" y="2473"/>
                  </a:lnTo>
                  <a:lnTo>
                    <a:pt x="2721" y="2461"/>
                  </a:lnTo>
                  <a:lnTo>
                    <a:pt x="2663" y="2443"/>
                  </a:lnTo>
                  <a:lnTo>
                    <a:pt x="2606" y="2418"/>
                  </a:lnTo>
                  <a:lnTo>
                    <a:pt x="2554" y="2386"/>
                  </a:lnTo>
                  <a:lnTo>
                    <a:pt x="2507" y="2350"/>
                  </a:lnTo>
                  <a:lnTo>
                    <a:pt x="2507" y="3189"/>
                  </a:lnTo>
                  <a:lnTo>
                    <a:pt x="1644" y="3189"/>
                  </a:lnTo>
                  <a:lnTo>
                    <a:pt x="1676" y="3146"/>
                  </a:lnTo>
                  <a:lnTo>
                    <a:pt x="1705" y="3099"/>
                  </a:lnTo>
                  <a:lnTo>
                    <a:pt x="1727" y="3049"/>
                  </a:lnTo>
                  <a:lnTo>
                    <a:pt x="1744" y="2997"/>
                  </a:lnTo>
                  <a:lnTo>
                    <a:pt x="1755" y="2942"/>
                  </a:lnTo>
                  <a:lnTo>
                    <a:pt x="1758" y="2884"/>
                  </a:lnTo>
                  <a:lnTo>
                    <a:pt x="1754" y="2824"/>
                  </a:lnTo>
                  <a:lnTo>
                    <a:pt x="1743" y="2766"/>
                  </a:lnTo>
                  <a:lnTo>
                    <a:pt x="1724" y="2711"/>
                  </a:lnTo>
                  <a:lnTo>
                    <a:pt x="1699" y="2659"/>
                  </a:lnTo>
                  <a:lnTo>
                    <a:pt x="1667" y="2610"/>
                  </a:lnTo>
                  <a:lnTo>
                    <a:pt x="1631" y="2566"/>
                  </a:lnTo>
                  <a:lnTo>
                    <a:pt x="1589" y="2525"/>
                  </a:lnTo>
                  <a:lnTo>
                    <a:pt x="1541" y="2491"/>
                  </a:lnTo>
                  <a:lnTo>
                    <a:pt x="1490" y="2461"/>
                  </a:lnTo>
                  <a:lnTo>
                    <a:pt x="1435" y="2438"/>
                  </a:lnTo>
                  <a:lnTo>
                    <a:pt x="1378" y="2419"/>
                  </a:lnTo>
                  <a:lnTo>
                    <a:pt x="1316" y="2409"/>
                  </a:lnTo>
                  <a:lnTo>
                    <a:pt x="1253" y="2405"/>
                  </a:lnTo>
                  <a:lnTo>
                    <a:pt x="1190" y="2409"/>
                  </a:lnTo>
                  <a:lnTo>
                    <a:pt x="1129" y="2419"/>
                  </a:lnTo>
                  <a:lnTo>
                    <a:pt x="1071" y="2438"/>
                  </a:lnTo>
                  <a:lnTo>
                    <a:pt x="1016" y="2461"/>
                  </a:lnTo>
                  <a:lnTo>
                    <a:pt x="965" y="2491"/>
                  </a:lnTo>
                  <a:lnTo>
                    <a:pt x="918" y="2525"/>
                  </a:lnTo>
                  <a:lnTo>
                    <a:pt x="876" y="2566"/>
                  </a:lnTo>
                  <a:lnTo>
                    <a:pt x="840" y="2610"/>
                  </a:lnTo>
                  <a:lnTo>
                    <a:pt x="808" y="2659"/>
                  </a:lnTo>
                  <a:lnTo>
                    <a:pt x="783" y="2711"/>
                  </a:lnTo>
                  <a:lnTo>
                    <a:pt x="765" y="2766"/>
                  </a:lnTo>
                  <a:lnTo>
                    <a:pt x="753" y="2824"/>
                  </a:lnTo>
                  <a:lnTo>
                    <a:pt x="749" y="2884"/>
                  </a:lnTo>
                  <a:lnTo>
                    <a:pt x="752" y="2942"/>
                  </a:lnTo>
                  <a:lnTo>
                    <a:pt x="762" y="2997"/>
                  </a:lnTo>
                  <a:lnTo>
                    <a:pt x="779" y="3049"/>
                  </a:lnTo>
                  <a:lnTo>
                    <a:pt x="802" y="3099"/>
                  </a:lnTo>
                  <a:lnTo>
                    <a:pt x="830" y="3146"/>
                  </a:lnTo>
                  <a:lnTo>
                    <a:pt x="863" y="3189"/>
                  </a:lnTo>
                  <a:lnTo>
                    <a:pt x="0" y="3189"/>
                  </a:lnTo>
                  <a:lnTo>
                    <a:pt x="0" y="2368"/>
                  </a:lnTo>
                  <a:lnTo>
                    <a:pt x="46" y="2400"/>
                  </a:lnTo>
                  <a:lnTo>
                    <a:pt x="94" y="2427"/>
                  </a:lnTo>
                  <a:lnTo>
                    <a:pt x="147" y="2448"/>
                  </a:lnTo>
                  <a:lnTo>
                    <a:pt x="202" y="2464"/>
                  </a:lnTo>
                  <a:lnTo>
                    <a:pt x="259" y="2474"/>
                  </a:lnTo>
                  <a:lnTo>
                    <a:pt x="320" y="2477"/>
                  </a:lnTo>
                  <a:lnTo>
                    <a:pt x="382" y="2473"/>
                  </a:lnTo>
                  <a:lnTo>
                    <a:pt x="444" y="2462"/>
                  </a:lnTo>
                  <a:lnTo>
                    <a:pt x="502" y="2445"/>
                  </a:lnTo>
                  <a:lnTo>
                    <a:pt x="557" y="2421"/>
                  </a:lnTo>
                  <a:lnTo>
                    <a:pt x="608" y="2392"/>
                  </a:lnTo>
                  <a:lnTo>
                    <a:pt x="655" y="2356"/>
                  </a:lnTo>
                  <a:lnTo>
                    <a:pt x="697" y="2316"/>
                  </a:lnTo>
                  <a:lnTo>
                    <a:pt x="733" y="2271"/>
                  </a:lnTo>
                  <a:lnTo>
                    <a:pt x="765" y="2223"/>
                  </a:lnTo>
                  <a:lnTo>
                    <a:pt x="790" y="2170"/>
                  </a:lnTo>
                  <a:lnTo>
                    <a:pt x="808" y="2115"/>
                  </a:lnTo>
                  <a:lnTo>
                    <a:pt x="820" y="2058"/>
                  </a:lnTo>
                  <a:lnTo>
                    <a:pt x="824" y="1998"/>
                  </a:lnTo>
                  <a:lnTo>
                    <a:pt x="820" y="1937"/>
                  </a:lnTo>
                  <a:lnTo>
                    <a:pt x="808" y="1879"/>
                  </a:lnTo>
                  <a:lnTo>
                    <a:pt x="790" y="1824"/>
                  </a:lnTo>
                  <a:lnTo>
                    <a:pt x="765" y="1771"/>
                  </a:lnTo>
                  <a:lnTo>
                    <a:pt x="733" y="1723"/>
                  </a:lnTo>
                  <a:lnTo>
                    <a:pt x="697" y="1678"/>
                  </a:lnTo>
                  <a:lnTo>
                    <a:pt x="655" y="1639"/>
                  </a:lnTo>
                  <a:lnTo>
                    <a:pt x="608" y="1604"/>
                  </a:lnTo>
                  <a:lnTo>
                    <a:pt x="557" y="1574"/>
                  </a:lnTo>
                  <a:lnTo>
                    <a:pt x="502" y="1550"/>
                  </a:lnTo>
                  <a:lnTo>
                    <a:pt x="444" y="1532"/>
                  </a:lnTo>
                  <a:lnTo>
                    <a:pt x="382" y="1521"/>
                  </a:lnTo>
                  <a:lnTo>
                    <a:pt x="320" y="1517"/>
                  </a:lnTo>
                  <a:lnTo>
                    <a:pt x="259" y="1521"/>
                  </a:lnTo>
                  <a:lnTo>
                    <a:pt x="202" y="1530"/>
                  </a:lnTo>
                  <a:lnTo>
                    <a:pt x="147" y="1546"/>
                  </a:lnTo>
                  <a:lnTo>
                    <a:pt x="94" y="1568"/>
                  </a:lnTo>
                  <a:lnTo>
                    <a:pt x="46" y="1594"/>
                  </a:lnTo>
                  <a:lnTo>
                    <a:pt x="0" y="1626"/>
                  </a:lnTo>
                  <a:lnTo>
                    <a:pt x="0" y="805"/>
                  </a:lnTo>
                  <a:lnTo>
                    <a:pt x="884" y="805"/>
                  </a:lnTo>
                  <a:lnTo>
                    <a:pt x="845" y="761"/>
                  </a:lnTo>
                  <a:lnTo>
                    <a:pt x="812" y="711"/>
                  </a:lnTo>
                  <a:lnTo>
                    <a:pt x="784" y="657"/>
                  </a:lnTo>
                  <a:lnTo>
                    <a:pt x="765" y="601"/>
                  </a:lnTo>
                  <a:lnTo>
                    <a:pt x="753" y="542"/>
                  </a:lnTo>
                  <a:lnTo>
                    <a:pt x="749" y="480"/>
                  </a:lnTo>
                  <a:lnTo>
                    <a:pt x="753" y="420"/>
                  </a:lnTo>
                  <a:lnTo>
                    <a:pt x="765" y="361"/>
                  </a:lnTo>
                  <a:lnTo>
                    <a:pt x="783" y="306"/>
                  </a:lnTo>
                  <a:lnTo>
                    <a:pt x="808" y="254"/>
                  </a:lnTo>
                  <a:lnTo>
                    <a:pt x="840" y="206"/>
                  </a:lnTo>
                  <a:lnTo>
                    <a:pt x="876" y="161"/>
                  </a:lnTo>
                  <a:lnTo>
                    <a:pt x="918" y="122"/>
                  </a:lnTo>
                  <a:lnTo>
                    <a:pt x="965" y="86"/>
                  </a:lnTo>
                  <a:lnTo>
                    <a:pt x="1016" y="56"/>
                  </a:lnTo>
                  <a:lnTo>
                    <a:pt x="1071" y="33"/>
                  </a:lnTo>
                  <a:lnTo>
                    <a:pt x="1129" y="14"/>
                  </a:lnTo>
                  <a:lnTo>
                    <a:pt x="1190" y="4"/>
                  </a:lnTo>
                  <a:lnTo>
                    <a:pt x="1253" y="0"/>
                  </a:lnTo>
                  <a:close/>
                </a:path>
              </a:pathLst>
            </a:custGeom>
            <a:solidFill>
              <a:schemeClr val="accent4"/>
            </a:solidFill>
            <a:ln w="28575" cap="flat" cmpd="sng">
              <a:solidFill>
                <a:srgbClr val="B2A0C7"/>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grpSp>
      <p:grpSp>
        <p:nvGrpSpPr>
          <p:cNvPr id="1039" name="Google Shape;1039;p90"/>
          <p:cNvGrpSpPr/>
          <p:nvPr/>
        </p:nvGrpSpPr>
        <p:grpSpPr>
          <a:xfrm>
            <a:off x="6569055" y="1826661"/>
            <a:ext cx="885817" cy="989321"/>
            <a:chOff x="9011638" y="2558268"/>
            <a:chExt cx="1416837" cy="1582388"/>
          </a:xfrm>
        </p:grpSpPr>
        <p:sp>
          <p:nvSpPr>
            <p:cNvPr id="1040" name="Google Shape;1040;p90"/>
            <p:cNvSpPr/>
            <p:nvPr/>
          </p:nvSpPr>
          <p:spPr>
            <a:xfrm>
              <a:off x="9011638" y="3407446"/>
              <a:ext cx="349208" cy="458408"/>
            </a:xfrm>
            <a:custGeom>
              <a:avLst/>
              <a:gdLst/>
              <a:ahLst/>
              <a:cxnLst/>
              <a:rect l="l" t="t" r="r" b="b"/>
              <a:pathLst>
                <a:path w="671" h="2173" extrusionOk="0">
                  <a:moveTo>
                    <a:pt x="671" y="0"/>
                  </a:moveTo>
                  <a:lnTo>
                    <a:pt x="671" y="1793"/>
                  </a:lnTo>
                  <a:lnTo>
                    <a:pt x="669" y="1831"/>
                  </a:lnTo>
                  <a:lnTo>
                    <a:pt x="668" y="1837"/>
                  </a:lnTo>
                  <a:lnTo>
                    <a:pt x="667" y="1843"/>
                  </a:lnTo>
                  <a:lnTo>
                    <a:pt x="663" y="1868"/>
                  </a:lnTo>
                  <a:lnTo>
                    <a:pt x="662" y="1874"/>
                  </a:lnTo>
                  <a:lnTo>
                    <a:pt x="660" y="1882"/>
                  </a:lnTo>
                  <a:lnTo>
                    <a:pt x="654" y="1903"/>
                  </a:lnTo>
                  <a:lnTo>
                    <a:pt x="651" y="1911"/>
                  </a:lnTo>
                  <a:lnTo>
                    <a:pt x="649" y="1917"/>
                  </a:lnTo>
                  <a:lnTo>
                    <a:pt x="646" y="1925"/>
                  </a:lnTo>
                  <a:lnTo>
                    <a:pt x="643" y="1933"/>
                  </a:lnTo>
                  <a:lnTo>
                    <a:pt x="642" y="1936"/>
                  </a:lnTo>
                  <a:lnTo>
                    <a:pt x="621" y="1977"/>
                  </a:lnTo>
                  <a:lnTo>
                    <a:pt x="616" y="1985"/>
                  </a:lnTo>
                  <a:lnTo>
                    <a:pt x="595" y="2015"/>
                  </a:lnTo>
                  <a:lnTo>
                    <a:pt x="592" y="2018"/>
                  </a:lnTo>
                  <a:lnTo>
                    <a:pt x="591" y="2022"/>
                  </a:lnTo>
                  <a:lnTo>
                    <a:pt x="588" y="2023"/>
                  </a:lnTo>
                  <a:lnTo>
                    <a:pt x="587" y="2026"/>
                  </a:lnTo>
                  <a:lnTo>
                    <a:pt x="558" y="2057"/>
                  </a:lnTo>
                  <a:lnTo>
                    <a:pt x="556" y="2060"/>
                  </a:lnTo>
                  <a:lnTo>
                    <a:pt x="519" y="2090"/>
                  </a:lnTo>
                  <a:lnTo>
                    <a:pt x="516" y="2094"/>
                  </a:lnTo>
                  <a:lnTo>
                    <a:pt x="508" y="2098"/>
                  </a:lnTo>
                  <a:lnTo>
                    <a:pt x="502" y="2103"/>
                  </a:lnTo>
                  <a:lnTo>
                    <a:pt x="493" y="2110"/>
                  </a:lnTo>
                  <a:lnTo>
                    <a:pt x="463" y="2127"/>
                  </a:lnTo>
                  <a:lnTo>
                    <a:pt x="461" y="2127"/>
                  </a:lnTo>
                  <a:lnTo>
                    <a:pt x="430" y="2141"/>
                  </a:lnTo>
                  <a:lnTo>
                    <a:pt x="419" y="2146"/>
                  </a:lnTo>
                  <a:lnTo>
                    <a:pt x="396" y="2154"/>
                  </a:lnTo>
                  <a:lnTo>
                    <a:pt x="383" y="2158"/>
                  </a:lnTo>
                  <a:lnTo>
                    <a:pt x="360" y="2163"/>
                  </a:lnTo>
                  <a:lnTo>
                    <a:pt x="346" y="2166"/>
                  </a:lnTo>
                  <a:lnTo>
                    <a:pt x="321" y="2170"/>
                  </a:lnTo>
                  <a:lnTo>
                    <a:pt x="309" y="2171"/>
                  </a:lnTo>
                  <a:lnTo>
                    <a:pt x="271" y="2173"/>
                  </a:lnTo>
                  <a:lnTo>
                    <a:pt x="220" y="2170"/>
                  </a:lnTo>
                  <a:lnTo>
                    <a:pt x="171" y="2161"/>
                  </a:lnTo>
                  <a:lnTo>
                    <a:pt x="124" y="2145"/>
                  </a:lnTo>
                  <a:lnTo>
                    <a:pt x="79" y="2125"/>
                  </a:lnTo>
                  <a:lnTo>
                    <a:pt x="38" y="2101"/>
                  </a:lnTo>
                  <a:lnTo>
                    <a:pt x="0" y="2072"/>
                  </a:lnTo>
                  <a:lnTo>
                    <a:pt x="0" y="279"/>
                  </a:lnTo>
                  <a:lnTo>
                    <a:pt x="38" y="308"/>
                  </a:lnTo>
                  <a:lnTo>
                    <a:pt x="79" y="333"/>
                  </a:lnTo>
                  <a:lnTo>
                    <a:pt x="124" y="352"/>
                  </a:lnTo>
                  <a:lnTo>
                    <a:pt x="171" y="368"/>
                  </a:lnTo>
                  <a:lnTo>
                    <a:pt x="220" y="377"/>
                  </a:lnTo>
                  <a:lnTo>
                    <a:pt x="271" y="380"/>
                  </a:lnTo>
                  <a:lnTo>
                    <a:pt x="309" y="379"/>
                  </a:lnTo>
                  <a:lnTo>
                    <a:pt x="321" y="377"/>
                  </a:lnTo>
                  <a:lnTo>
                    <a:pt x="346" y="373"/>
                  </a:lnTo>
                  <a:lnTo>
                    <a:pt x="360" y="371"/>
                  </a:lnTo>
                  <a:lnTo>
                    <a:pt x="383" y="366"/>
                  </a:lnTo>
                  <a:lnTo>
                    <a:pt x="396" y="362"/>
                  </a:lnTo>
                  <a:lnTo>
                    <a:pt x="419" y="354"/>
                  </a:lnTo>
                  <a:lnTo>
                    <a:pt x="430" y="348"/>
                  </a:lnTo>
                  <a:lnTo>
                    <a:pt x="461" y="334"/>
                  </a:lnTo>
                  <a:lnTo>
                    <a:pt x="463" y="334"/>
                  </a:lnTo>
                  <a:lnTo>
                    <a:pt x="493" y="317"/>
                  </a:lnTo>
                  <a:lnTo>
                    <a:pt x="502" y="311"/>
                  </a:lnTo>
                  <a:lnTo>
                    <a:pt x="519" y="297"/>
                  </a:lnTo>
                  <a:lnTo>
                    <a:pt x="556" y="267"/>
                  </a:lnTo>
                  <a:lnTo>
                    <a:pt x="558" y="265"/>
                  </a:lnTo>
                  <a:lnTo>
                    <a:pt x="587" y="233"/>
                  </a:lnTo>
                  <a:lnTo>
                    <a:pt x="595" y="223"/>
                  </a:lnTo>
                  <a:lnTo>
                    <a:pt x="616" y="193"/>
                  </a:lnTo>
                  <a:lnTo>
                    <a:pt x="621" y="185"/>
                  </a:lnTo>
                  <a:lnTo>
                    <a:pt x="642" y="143"/>
                  </a:lnTo>
                  <a:lnTo>
                    <a:pt x="645" y="134"/>
                  </a:lnTo>
                  <a:lnTo>
                    <a:pt x="649" y="125"/>
                  </a:lnTo>
                  <a:lnTo>
                    <a:pt x="651" y="118"/>
                  </a:lnTo>
                  <a:lnTo>
                    <a:pt x="654" y="110"/>
                  </a:lnTo>
                  <a:lnTo>
                    <a:pt x="660" y="89"/>
                  </a:lnTo>
                  <a:lnTo>
                    <a:pt x="662" y="81"/>
                  </a:lnTo>
                  <a:lnTo>
                    <a:pt x="663" y="75"/>
                  </a:lnTo>
                  <a:lnTo>
                    <a:pt x="667" y="50"/>
                  </a:lnTo>
                  <a:lnTo>
                    <a:pt x="668" y="45"/>
                  </a:lnTo>
                  <a:lnTo>
                    <a:pt x="669" y="38"/>
                  </a:lnTo>
                  <a:lnTo>
                    <a:pt x="671" y="0"/>
                  </a:lnTo>
                  <a:close/>
                </a:path>
              </a:pathLst>
            </a:custGeom>
            <a:gradFill>
              <a:gsLst>
                <a:gs pos="0">
                  <a:srgbClr val="31859B"/>
                </a:gs>
                <a:gs pos="100000">
                  <a:srgbClr val="15384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41" name="Google Shape;1041;p90"/>
            <p:cNvSpPr/>
            <p:nvPr/>
          </p:nvSpPr>
          <p:spPr>
            <a:xfrm>
              <a:off x="9046740" y="2826057"/>
              <a:ext cx="1381735" cy="1314599"/>
            </a:xfrm>
            <a:custGeom>
              <a:avLst/>
              <a:gdLst/>
              <a:ahLst/>
              <a:cxnLst/>
              <a:rect l="l" t="t" r="r" b="b"/>
              <a:pathLst>
                <a:path w="2655" h="2526" extrusionOk="0">
                  <a:moveTo>
                    <a:pt x="992" y="0"/>
                  </a:moveTo>
                  <a:lnTo>
                    <a:pt x="1047" y="4"/>
                  </a:lnTo>
                  <a:lnTo>
                    <a:pt x="1098" y="13"/>
                  </a:lnTo>
                  <a:lnTo>
                    <a:pt x="1148" y="30"/>
                  </a:lnTo>
                  <a:lnTo>
                    <a:pt x="1194" y="52"/>
                  </a:lnTo>
                  <a:lnTo>
                    <a:pt x="1237" y="79"/>
                  </a:lnTo>
                  <a:lnTo>
                    <a:pt x="1275" y="111"/>
                  </a:lnTo>
                  <a:lnTo>
                    <a:pt x="1309" y="148"/>
                  </a:lnTo>
                  <a:lnTo>
                    <a:pt x="1338" y="189"/>
                  </a:lnTo>
                  <a:lnTo>
                    <a:pt x="1361" y="232"/>
                  </a:lnTo>
                  <a:lnTo>
                    <a:pt x="1378" y="279"/>
                  </a:lnTo>
                  <a:lnTo>
                    <a:pt x="1389" y="329"/>
                  </a:lnTo>
                  <a:lnTo>
                    <a:pt x="1393" y="380"/>
                  </a:lnTo>
                  <a:lnTo>
                    <a:pt x="1389" y="430"/>
                  </a:lnTo>
                  <a:lnTo>
                    <a:pt x="1380" y="477"/>
                  </a:lnTo>
                  <a:lnTo>
                    <a:pt x="1364" y="521"/>
                  </a:lnTo>
                  <a:lnTo>
                    <a:pt x="1342" y="563"/>
                  </a:lnTo>
                  <a:lnTo>
                    <a:pt x="1315" y="602"/>
                  </a:lnTo>
                  <a:lnTo>
                    <a:pt x="1285" y="638"/>
                  </a:lnTo>
                  <a:lnTo>
                    <a:pt x="1984" y="638"/>
                  </a:lnTo>
                  <a:lnTo>
                    <a:pt x="1984" y="1303"/>
                  </a:lnTo>
                  <a:lnTo>
                    <a:pt x="2022" y="1274"/>
                  </a:lnTo>
                  <a:lnTo>
                    <a:pt x="2063" y="1249"/>
                  </a:lnTo>
                  <a:lnTo>
                    <a:pt x="2108" y="1230"/>
                  </a:lnTo>
                  <a:lnTo>
                    <a:pt x="2155" y="1214"/>
                  </a:lnTo>
                  <a:lnTo>
                    <a:pt x="2204" y="1205"/>
                  </a:lnTo>
                  <a:lnTo>
                    <a:pt x="2255" y="1202"/>
                  </a:lnTo>
                  <a:lnTo>
                    <a:pt x="2310" y="1205"/>
                  </a:lnTo>
                  <a:lnTo>
                    <a:pt x="2362" y="1215"/>
                  </a:lnTo>
                  <a:lnTo>
                    <a:pt x="2411" y="1232"/>
                  </a:lnTo>
                  <a:lnTo>
                    <a:pt x="2457" y="1253"/>
                  </a:lnTo>
                  <a:lnTo>
                    <a:pt x="2500" y="1281"/>
                  </a:lnTo>
                  <a:lnTo>
                    <a:pt x="2538" y="1313"/>
                  </a:lnTo>
                  <a:lnTo>
                    <a:pt x="2572" y="1350"/>
                  </a:lnTo>
                  <a:lnTo>
                    <a:pt x="2601" y="1391"/>
                  </a:lnTo>
                  <a:lnTo>
                    <a:pt x="2623" y="1434"/>
                  </a:lnTo>
                  <a:lnTo>
                    <a:pt x="2640" y="1481"/>
                  </a:lnTo>
                  <a:lnTo>
                    <a:pt x="2651" y="1531"/>
                  </a:lnTo>
                  <a:lnTo>
                    <a:pt x="2655" y="1582"/>
                  </a:lnTo>
                  <a:lnTo>
                    <a:pt x="2651" y="1634"/>
                  </a:lnTo>
                  <a:lnTo>
                    <a:pt x="2640" y="1683"/>
                  </a:lnTo>
                  <a:lnTo>
                    <a:pt x="2623" y="1730"/>
                  </a:lnTo>
                  <a:lnTo>
                    <a:pt x="2601" y="1774"/>
                  </a:lnTo>
                  <a:lnTo>
                    <a:pt x="2572" y="1815"/>
                  </a:lnTo>
                  <a:lnTo>
                    <a:pt x="2538" y="1850"/>
                  </a:lnTo>
                  <a:lnTo>
                    <a:pt x="2500" y="1883"/>
                  </a:lnTo>
                  <a:lnTo>
                    <a:pt x="2457" y="1911"/>
                  </a:lnTo>
                  <a:lnTo>
                    <a:pt x="2411" y="1933"/>
                  </a:lnTo>
                  <a:lnTo>
                    <a:pt x="2362" y="1949"/>
                  </a:lnTo>
                  <a:lnTo>
                    <a:pt x="2310" y="1959"/>
                  </a:lnTo>
                  <a:lnTo>
                    <a:pt x="2255" y="1962"/>
                  </a:lnTo>
                  <a:lnTo>
                    <a:pt x="2204" y="1959"/>
                  </a:lnTo>
                  <a:lnTo>
                    <a:pt x="2155" y="1950"/>
                  </a:lnTo>
                  <a:lnTo>
                    <a:pt x="2108" y="1935"/>
                  </a:lnTo>
                  <a:lnTo>
                    <a:pt x="2063" y="1914"/>
                  </a:lnTo>
                  <a:lnTo>
                    <a:pt x="2022" y="1890"/>
                  </a:lnTo>
                  <a:lnTo>
                    <a:pt x="1984" y="1861"/>
                  </a:lnTo>
                  <a:lnTo>
                    <a:pt x="1984" y="2526"/>
                  </a:lnTo>
                  <a:lnTo>
                    <a:pt x="1301" y="2526"/>
                  </a:lnTo>
                  <a:lnTo>
                    <a:pt x="1332" y="2484"/>
                  </a:lnTo>
                  <a:lnTo>
                    <a:pt x="1357" y="2440"/>
                  </a:lnTo>
                  <a:lnTo>
                    <a:pt x="1377" y="2391"/>
                  </a:lnTo>
                  <a:lnTo>
                    <a:pt x="1389" y="2339"/>
                  </a:lnTo>
                  <a:lnTo>
                    <a:pt x="1393" y="2285"/>
                  </a:lnTo>
                  <a:lnTo>
                    <a:pt x="1389" y="2234"/>
                  </a:lnTo>
                  <a:lnTo>
                    <a:pt x="1378" y="2184"/>
                  </a:lnTo>
                  <a:lnTo>
                    <a:pt x="1361" y="2137"/>
                  </a:lnTo>
                  <a:lnTo>
                    <a:pt x="1338" y="2094"/>
                  </a:lnTo>
                  <a:lnTo>
                    <a:pt x="1309" y="2053"/>
                  </a:lnTo>
                  <a:lnTo>
                    <a:pt x="1275" y="2017"/>
                  </a:lnTo>
                  <a:lnTo>
                    <a:pt x="1237" y="1984"/>
                  </a:lnTo>
                  <a:lnTo>
                    <a:pt x="1194" y="1956"/>
                  </a:lnTo>
                  <a:lnTo>
                    <a:pt x="1148" y="1935"/>
                  </a:lnTo>
                  <a:lnTo>
                    <a:pt x="1098" y="1918"/>
                  </a:lnTo>
                  <a:lnTo>
                    <a:pt x="1047" y="1908"/>
                  </a:lnTo>
                  <a:lnTo>
                    <a:pt x="992" y="1905"/>
                  </a:lnTo>
                  <a:lnTo>
                    <a:pt x="938" y="1908"/>
                  </a:lnTo>
                  <a:lnTo>
                    <a:pt x="886" y="1918"/>
                  </a:lnTo>
                  <a:lnTo>
                    <a:pt x="836" y="1935"/>
                  </a:lnTo>
                  <a:lnTo>
                    <a:pt x="790" y="1956"/>
                  </a:lnTo>
                  <a:lnTo>
                    <a:pt x="749" y="1984"/>
                  </a:lnTo>
                  <a:lnTo>
                    <a:pt x="709" y="2017"/>
                  </a:lnTo>
                  <a:lnTo>
                    <a:pt x="677" y="2053"/>
                  </a:lnTo>
                  <a:lnTo>
                    <a:pt x="648" y="2094"/>
                  </a:lnTo>
                  <a:lnTo>
                    <a:pt x="624" y="2137"/>
                  </a:lnTo>
                  <a:lnTo>
                    <a:pt x="607" y="2184"/>
                  </a:lnTo>
                  <a:lnTo>
                    <a:pt x="597" y="2234"/>
                  </a:lnTo>
                  <a:lnTo>
                    <a:pt x="593" y="2285"/>
                  </a:lnTo>
                  <a:lnTo>
                    <a:pt x="597" y="2339"/>
                  </a:lnTo>
                  <a:lnTo>
                    <a:pt x="608" y="2391"/>
                  </a:lnTo>
                  <a:lnTo>
                    <a:pt x="627" y="2440"/>
                  </a:lnTo>
                  <a:lnTo>
                    <a:pt x="653" y="2484"/>
                  </a:lnTo>
                  <a:lnTo>
                    <a:pt x="683" y="2526"/>
                  </a:lnTo>
                  <a:lnTo>
                    <a:pt x="0" y="2526"/>
                  </a:lnTo>
                  <a:lnTo>
                    <a:pt x="0" y="1876"/>
                  </a:lnTo>
                  <a:lnTo>
                    <a:pt x="44" y="1905"/>
                  </a:lnTo>
                  <a:lnTo>
                    <a:pt x="91" y="1930"/>
                  </a:lnTo>
                  <a:lnTo>
                    <a:pt x="142" y="1947"/>
                  </a:lnTo>
                  <a:lnTo>
                    <a:pt x="196" y="1959"/>
                  </a:lnTo>
                  <a:lnTo>
                    <a:pt x="252" y="1962"/>
                  </a:lnTo>
                  <a:lnTo>
                    <a:pt x="307" y="1959"/>
                  </a:lnTo>
                  <a:lnTo>
                    <a:pt x="360" y="1949"/>
                  </a:lnTo>
                  <a:lnTo>
                    <a:pt x="408" y="1933"/>
                  </a:lnTo>
                  <a:lnTo>
                    <a:pt x="454" y="1911"/>
                  </a:lnTo>
                  <a:lnTo>
                    <a:pt x="497" y="1883"/>
                  </a:lnTo>
                  <a:lnTo>
                    <a:pt x="535" y="1850"/>
                  </a:lnTo>
                  <a:lnTo>
                    <a:pt x="569" y="1815"/>
                  </a:lnTo>
                  <a:lnTo>
                    <a:pt x="598" y="1774"/>
                  </a:lnTo>
                  <a:lnTo>
                    <a:pt x="622" y="1730"/>
                  </a:lnTo>
                  <a:lnTo>
                    <a:pt x="639" y="1683"/>
                  </a:lnTo>
                  <a:lnTo>
                    <a:pt x="649" y="1634"/>
                  </a:lnTo>
                  <a:lnTo>
                    <a:pt x="653" y="1582"/>
                  </a:lnTo>
                  <a:lnTo>
                    <a:pt x="649" y="1531"/>
                  </a:lnTo>
                  <a:lnTo>
                    <a:pt x="639" y="1481"/>
                  </a:lnTo>
                  <a:lnTo>
                    <a:pt x="622" y="1434"/>
                  </a:lnTo>
                  <a:lnTo>
                    <a:pt x="598" y="1391"/>
                  </a:lnTo>
                  <a:lnTo>
                    <a:pt x="569" y="1350"/>
                  </a:lnTo>
                  <a:lnTo>
                    <a:pt x="535" y="1313"/>
                  </a:lnTo>
                  <a:lnTo>
                    <a:pt x="497" y="1281"/>
                  </a:lnTo>
                  <a:lnTo>
                    <a:pt x="454" y="1253"/>
                  </a:lnTo>
                  <a:lnTo>
                    <a:pt x="408" y="1232"/>
                  </a:lnTo>
                  <a:lnTo>
                    <a:pt x="360" y="1215"/>
                  </a:lnTo>
                  <a:lnTo>
                    <a:pt x="307" y="1205"/>
                  </a:lnTo>
                  <a:lnTo>
                    <a:pt x="252" y="1202"/>
                  </a:lnTo>
                  <a:lnTo>
                    <a:pt x="196" y="1206"/>
                  </a:lnTo>
                  <a:lnTo>
                    <a:pt x="142" y="1217"/>
                  </a:lnTo>
                  <a:lnTo>
                    <a:pt x="91" y="1235"/>
                  </a:lnTo>
                  <a:lnTo>
                    <a:pt x="44" y="1258"/>
                  </a:lnTo>
                  <a:lnTo>
                    <a:pt x="0" y="1289"/>
                  </a:lnTo>
                  <a:lnTo>
                    <a:pt x="0" y="638"/>
                  </a:lnTo>
                  <a:lnTo>
                    <a:pt x="700" y="638"/>
                  </a:lnTo>
                  <a:lnTo>
                    <a:pt x="669" y="602"/>
                  </a:lnTo>
                  <a:lnTo>
                    <a:pt x="643" y="563"/>
                  </a:lnTo>
                  <a:lnTo>
                    <a:pt x="622" y="521"/>
                  </a:lnTo>
                  <a:lnTo>
                    <a:pt x="606" y="477"/>
                  </a:lnTo>
                  <a:lnTo>
                    <a:pt x="597" y="430"/>
                  </a:lnTo>
                  <a:lnTo>
                    <a:pt x="593" y="380"/>
                  </a:lnTo>
                  <a:lnTo>
                    <a:pt x="597" y="329"/>
                  </a:lnTo>
                  <a:lnTo>
                    <a:pt x="607" y="279"/>
                  </a:lnTo>
                  <a:lnTo>
                    <a:pt x="624" y="232"/>
                  </a:lnTo>
                  <a:lnTo>
                    <a:pt x="648" y="189"/>
                  </a:lnTo>
                  <a:lnTo>
                    <a:pt x="677" y="148"/>
                  </a:lnTo>
                  <a:lnTo>
                    <a:pt x="709" y="111"/>
                  </a:lnTo>
                  <a:lnTo>
                    <a:pt x="749" y="79"/>
                  </a:lnTo>
                  <a:lnTo>
                    <a:pt x="790" y="52"/>
                  </a:lnTo>
                  <a:lnTo>
                    <a:pt x="836" y="30"/>
                  </a:lnTo>
                  <a:lnTo>
                    <a:pt x="886" y="13"/>
                  </a:lnTo>
                  <a:lnTo>
                    <a:pt x="938" y="4"/>
                  </a:lnTo>
                  <a:lnTo>
                    <a:pt x="992" y="0"/>
                  </a:lnTo>
                  <a:close/>
                </a:path>
              </a:pathLst>
            </a:custGeom>
            <a:solidFill>
              <a:srgbClr val="357679"/>
            </a:solidFill>
            <a:ln w="76200" cap="flat" cmpd="sng">
              <a:solidFill>
                <a:srgbClr val="205867"/>
              </a:solidFill>
              <a:prstDash val="solid"/>
              <a:round/>
              <a:headEnd type="none" w="sm" len="sm"/>
              <a:tailEnd type="none" w="sm" len="sm"/>
            </a:ln>
            <a:effectLst>
              <a:outerShdw blurRad="520700" dist="25400" dir="12900000" algn="tr" rotWithShape="0">
                <a:srgbClr val="000000">
                  <a:alpha val="7647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42" name="Google Shape;1042;p90"/>
            <p:cNvSpPr/>
            <p:nvPr/>
          </p:nvSpPr>
          <p:spPr>
            <a:xfrm>
              <a:off x="10079267" y="3388727"/>
              <a:ext cx="349208" cy="458408"/>
            </a:xfrm>
            <a:custGeom>
              <a:avLst/>
              <a:gdLst/>
              <a:ahLst/>
              <a:cxnLst/>
              <a:rect l="l" t="t" r="r" b="b"/>
              <a:pathLst>
                <a:path w="671" h="2173" extrusionOk="0">
                  <a:moveTo>
                    <a:pt x="671" y="0"/>
                  </a:moveTo>
                  <a:lnTo>
                    <a:pt x="671" y="1793"/>
                  </a:lnTo>
                  <a:lnTo>
                    <a:pt x="669" y="1831"/>
                  </a:lnTo>
                  <a:lnTo>
                    <a:pt x="668" y="1837"/>
                  </a:lnTo>
                  <a:lnTo>
                    <a:pt x="667" y="1843"/>
                  </a:lnTo>
                  <a:lnTo>
                    <a:pt x="663" y="1868"/>
                  </a:lnTo>
                  <a:lnTo>
                    <a:pt x="662" y="1874"/>
                  </a:lnTo>
                  <a:lnTo>
                    <a:pt x="660" y="1882"/>
                  </a:lnTo>
                  <a:lnTo>
                    <a:pt x="654" y="1903"/>
                  </a:lnTo>
                  <a:lnTo>
                    <a:pt x="651" y="1911"/>
                  </a:lnTo>
                  <a:lnTo>
                    <a:pt x="649" y="1917"/>
                  </a:lnTo>
                  <a:lnTo>
                    <a:pt x="646" y="1925"/>
                  </a:lnTo>
                  <a:lnTo>
                    <a:pt x="643" y="1933"/>
                  </a:lnTo>
                  <a:lnTo>
                    <a:pt x="642" y="1936"/>
                  </a:lnTo>
                  <a:lnTo>
                    <a:pt x="621" y="1977"/>
                  </a:lnTo>
                  <a:lnTo>
                    <a:pt x="616" y="1985"/>
                  </a:lnTo>
                  <a:lnTo>
                    <a:pt x="595" y="2015"/>
                  </a:lnTo>
                  <a:lnTo>
                    <a:pt x="592" y="2018"/>
                  </a:lnTo>
                  <a:lnTo>
                    <a:pt x="591" y="2022"/>
                  </a:lnTo>
                  <a:lnTo>
                    <a:pt x="588" y="2023"/>
                  </a:lnTo>
                  <a:lnTo>
                    <a:pt x="587" y="2026"/>
                  </a:lnTo>
                  <a:lnTo>
                    <a:pt x="558" y="2057"/>
                  </a:lnTo>
                  <a:lnTo>
                    <a:pt x="556" y="2060"/>
                  </a:lnTo>
                  <a:lnTo>
                    <a:pt x="519" y="2090"/>
                  </a:lnTo>
                  <a:lnTo>
                    <a:pt x="516" y="2094"/>
                  </a:lnTo>
                  <a:lnTo>
                    <a:pt x="508" y="2098"/>
                  </a:lnTo>
                  <a:lnTo>
                    <a:pt x="502" y="2103"/>
                  </a:lnTo>
                  <a:lnTo>
                    <a:pt x="493" y="2110"/>
                  </a:lnTo>
                  <a:lnTo>
                    <a:pt x="463" y="2127"/>
                  </a:lnTo>
                  <a:lnTo>
                    <a:pt x="461" y="2127"/>
                  </a:lnTo>
                  <a:lnTo>
                    <a:pt x="430" y="2141"/>
                  </a:lnTo>
                  <a:lnTo>
                    <a:pt x="419" y="2146"/>
                  </a:lnTo>
                  <a:lnTo>
                    <a:pt x="396" y="2154"/>
                  </a:lnTo>
                  <a:lnTo>
                    <a:pt x="383" y="2158"/>
                  </a:lnTo>
                  <a:lnTo>
                    <a:pt x="360" y="2163"/>
                  </a:lnTo>
                  <a:lnTo>
                    <a:pt x="346" y="2166"/>
                  </a:lnTo>
                  <a:lnTo>
                    <a:pt x="321" y="2170"/>
                  </a:lnTo>
                  <a:lnTo>
                    <a:pt x="309" y="2171"/>
                  </a:lnTo>
                  <a:lnTo>
                    <a:pt x="271" y="2173"/>
                  </a:lnTo>
                  <a:lnTo>
                    <a:pt x="220" y="2170"/>
                  </a:lnTo>
                  <a:lnTo>
                    <a:pt x="171" y="2161"/>
                  </a:lnTo>
                  <a:lnTo>
                    <a:pt x="124" y="2145"/>
                  </a:lnTo>
                  <a:lnTo>
                    <a:pt x="79" y="2125"/>
                  </a:lnTo>
                  <a:lnTo>
                    <a:pt x="38" y="2101"/>
                  </a:lnTo>
                  <a:lnTo>
                    <a:pt x="0" y="2072"/>
                  </a:lnTo>
                  <a:lnTo>
                    <a:pt x="0" y="279"/>
                  </a:lnTo>
                  <a:lnTo>
                    <a:pt x="38" y="308"/>
                  </a:lnTo>
                  <a:lnTo>
                    <a:pt x="79" y="333"/>
                  </a:lnTo>
                  <a:lnTo>
                    <a:pt x="124" y="352"/>
                  </a:lnTo>
                  <a:lnTo>
                    <a:pt x="171" y="368"/>
                  </a:lnTo>
                  <a:lnTo>
                    <a:pt x="220" y="377"/>
                  </a:lnTo>
                  <a:lnTo>
                    <a:pt x="271" y="380"/>
                  </a:lnTo>
                  <a:lnTo>
                    <a:pt x="309" y="379"/>
                  </a:lnTo>
                  <a:lnTo>
                    <a:pt x="321" y="377"/>
                  </a:lnTo>
                  <a:lnTo>
                    <a:pt x="346" y="373"/>
                  </a:lnTo>
                  <a:lnTo>
                    <a:pt x="360" y="371"/>
                  </a:lnTo>
                  <a:lnTo>
                    <a:pt x="383" y="366"/>
                  </a:lnTo>
                  <a:lnTo>
                    <a:pt x="396" y="362"/>
                  </a:lnTo>
                  <a:lnTo>
                    <a:pt x="419" y="354"/>
                  </a:lnTo>
                  <a:lnTo>
                    <a:pt x="430" y="348"/>
                  </a:lnTo>
                  <a:lnTo>
                    <a:pt x="461" y="334"/>
                  </a:lnTo>
                  <a:lnTo>
                    <a:pt x="463" y="334"/>
                  </a:lnTo>
                  <a:lnTo>
                    <a:pt x="493" y="317"/>
                  </a:lnTo>
                  <a:lnTo>
                    <a:pt x="502" y="311"/>
                  </a:lnTo>
                  <a:lnTo>
                    <a:pt x="519" y="297"/>
                  </a:lnTo>
                  <a:lnTo>
                    <a:pt x="556" y="267"/>
                  </a:lnTo>
                  <a:lnTo>
                    <a:pt x="558" y="265"/>
                  </a:lnTo>
                  <a:lnTo>
                    <a:pt x="587" y="233"/>
                  </a:lnTo>
                  <a:lnTo>
                    <a:pt x="595" y="223"/>
                  </a:lnTo>
                  <a:lnTo>
                    <a:pt x="616" y="193"/>
                  </a:lnTo>
                  <a:lnTo>
                    <a:pt x="621" y="185"/>
                  </a:lnTo>
                  <a:lnTo>
                    <a:pt x="642" y="143"/>
                  </a:lnTo>
                  <a:lnTo>
                    <a:pt x="645" y="134"/>
                  </a:lnTo>
                  <a:lnTo>
                    <a:pt x="649" y="125"/>
                  </a:lnTo>
                  <a:lnTo>
                    <a:pt x="651" y="118"/>
                  </a:lnTo>
                  <a:lnTo>
                    <a:pt x="654" y="110"/>
                  </a:lnTo>
                  <a:lnTo>
                    <a:pt x="660" y="89"/>
                  </a:lnTo>
                  <a:lnTo>
                    <a:pt x="662" y="81"/>
                  </a:lnTo>
                  <a:lnTo>
                    <a:pt x="663" y="75"/>
                  </a:lnTo>
                  <a:lnTo>
                    <a:pt x="667" y="50"/>
                  </a:lnTo>
                  <a:lnTo>
                    <a:pt x="668" y="45"/>
                  </a:lnTo>
                  <a:lnTo>
                    <a:pt x="669" y="38"/>
                  </a:lnTo>
                  <a:lnTo>
                    <a:pt x="671" y="0"/>
                  </a:lnTo>
                  <a:close/>
                </a:path>
              </a:pathLst>
            </a:custGeom>
            <a:gradFill>
              <a:gsLst>
                <a:gs pos="0">
                  <a:srgbClr val="31859B"/>
                </a:gs>
                <a:gs pos="100000">
                  <a:srgbClr val="15384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43" name="Google Shape;1043;p90"/>
            <p:cNvSpPr/>
            <p:nvPr/>
          </p:nvSpPr>
          <p:spPr>
            <a:xfrm>
              <a:off x="9355354" y="2883824"/>
              <a:ext cx="416342" cy="1131409"/>
            </a:xfrm>
            <a:custGeom>
              <a:avLst/>
              <a:gdLst/>
              <a:ahLst/>
              <a:cxnLst/>
              <a:rect l="l" t="t" r="r" b="b"/>
              <a:pathLst>
                <a:path w="800" h="2174" extrusionOk="0">
                  <a:moveTo>
                    <a:pt x="399" y="0"/>
                  </a:moveTo>
                  <a:lnTo>
                    <a:pt x="454" y="4"/>
                  </a:lnTo>
                  <a:lnTo>
                    <a:pt x="505" y="15"/>
                  </a:lnTo>
                  <a:lnTo>
                    <a:pt x="555" y="30"/>
                  </a:lnTo>
                  <a:lnTo>
                    <a:pt x="601" y="53"/>
                  </a:lnTo>
                  <a:lnTo>
                    <a:pt x="644" y="80"/>
                  </a:lnTo>
                  <a:lnTo>
                    <a:pt x="682" y="112"/>
                  </a:lnTo>
                  <a:lnTo>
                    <a:pt x="716" y="148"/>
                  </a:lnTo>
                  <a:lnTo>
                    <a:pt x="745" y="189"/>
                  </a:lnTo>
                  <a:lnTo>
                    <a:pt x="768" y="233"/>
                  </a:lnTo>
                  <a:lnTo>
                    <a:pt x="785" y="281"/>
                  </a:lnTo>
                  <a:lnTo>
                    <a:pt x="796" y="329"/>
                  </a:lnTo>
                  <a:lnTo>
                    <a:pt x="800" y="381"/>
                  </a:lnTo>
                  <a:lnTo>
                    <a:pt x="800" y="2174"/>
                  </a:lnTo>
                  <a:lnTo>
                    <a:pt x="796" y="2122"/>
                  </a:lnTo>
                  <a:lnTo>
                    <a:pt x="785" y="2072"/>
                  </a:lnTo>
                  <a:lnTo>
                    <a:pt x="768" y="2026"/>
                  </a:lnTo>
                  <a:lnTo>
                    <a:pt x="745" y="1982"/>
                  </a:lnTo>
                  <a:lnTo>
                    <a:pt x="716" y="1941"/>
                  </a:lnTo>
                  <a:lnTo>
                    <a:pt x="682" y="1904"/>
                  </a:lnTo>
                  <a:lnTo>
                    <a:pt x="644" y="1873"/>
                  </a:lnTo>
                  <a:lnTo>
                    <a:pt x="601" y="1845"/>
                  </a:lnTo>
                  <a:lnTo>
                    <a:pt x="555" y="1823"/>
                  </a:lnTo>
                  <a:lnTo>
                    <a:pt x="505" y="1807"/>
                  </a:lnTo>
                  <a:lnTo>
                    <a:pt x="454" y="1797"/>
                  </a:lnTo>
                  <a:lnTo>
                    <a:pt x="399" y="1793"/>
                  </a:lnTo>
                  <a:lnTo>
                    <a:pt x="361" y="1796"/>
                  </a:lnTo>
                  <a:lnTo>
                    <a:pt x="349" y="1797"/>
                  </a:lnTo>
                  <a:lnTo>
                    <a:pt x="324" y="1801"/>
                  </a:lnTo>
                  <a:lnTo>
                    <a:pt x="311" y="1803"/>
                  </a:lnTo>
                  <a:lnTo>
                    <a:pt x="288" y="1809"/>
                  </a:lnTo>
                  <a:lnTo>
                    <a:pt x="275" y="1813"/>
                  </a:lnTo>
                  <a:lnTo>
                    <a:pt x="252" y="1820"/>
                  </a:lnTo>
                  <a:lnTo>
                    <a:pt x="241" y="1824"/>
                  </a:lnTo>
                  <a:lnTo>
                    <a:pt x="209" y="1839"/>
                  </a:lnTo>
                  <a:lnTo>
                    <a:pt x="209" y="1839"/>
                  </a:lnTo>
                  <a:lnTo>
                    <a:pt x="178" y="1857"/>
                  </a:lnTo>
                  <a:lnTo>
                    <a:pt x="169" y="1864"/>
                  </a:lnTo>
                  <a:lnTo>
                    <a:pt x="152" y="1875"/>
                  </a:lnTo>
                  <a:lnTo>
                    <a:pt x="116" y="1906"/>
                  </a:lnTo>
                  <a:lnTo>
                    <a:pt x="112" y="1910"/>
                  </a:lnTo>
                  <a:lnTo>
                    <a:pt x="85" y="1940"/>
                  </a:lnTo>
                  <a:lnTo>
                    <a:pt x="76" y="1950"/>
                  </a:lnTo>
                  <a:lnTo>
                    <a:pt x="55" y="1982"/>
                  </a:lnTo>
                  <a:lnTo>
                    <a:pt x="50" y="1989"/>
                  </a:lnTo>
                  <a:lnTo>
                    <a:pt x="30" y="2030"/>
                  </a:lnTo>
                  <a:lnTo>
                    <a:pt x="26" y="2039"/>
                  </a:lnTo>
                  <a:lnTo>
                    <a:pt x="22" y="2048"/>
                  </a:lnTo>
                  <a:lnTo>
                    <a:pt x="19" y="2056"/>
                  </a:lnTo>
                  <a:lnTo>
                    <a:pt x="17" y="2064"/>
                  </a:lnTo>
                  <a:lnTo>
                    <a:pt x="12" y="2085"/>
                  </a:lnTo>
                  <a:lnTo>
                    <a:pt x="9" y="2092"/>
                  </a:lnTo>
                  <a:lnTo>
                    <a:pt x="8" y="2099"/>
                  </a:lnTo>
                  <a:lnTo>
                    <a:pt x="4" y="2123"/>
                  </a:lnTo>
                  <a:lnTo>
                    <a:pt x="2" y="2130"/>
                  </a:lnTo>
                  <a:lnTo>
                    <a:pt x="2" y="2136"/>
                  </a:lnTo>
                  <a:lnTo>
                    <a:pt x="0" y="2174"/>
                  </a:lnTo>
                  <a:lnTo>
                    <a:pt x="0" y="381"/>
                  </a:lnTo>
                  <a:lnTo>
                    <a:pt x="2" y="343"/>
                  </a:lnTo>
                  <a:lnTo>
                    <a:pt x="2" y="337"/>
                  </a:lnTo>
                  <a:lnTo>
                    <a:pt x="4" y="330"/>
                  </a:lnTo>
                  <a:lnTo>
                    <a:pt x="8" y="307"/>
                  </a:lnTo>
                  <a:lnTo>
                    <a:pt x="9" y="299"/>
                  </a:lnTo>
                  <a:lnTo>
                    <a:pt x="12" y="292"/>
                  </a:lnTo>
                  <a:lnTo>
                    <a:pt x="17" y="271"/>
                  </a:lnTo>
                  <a:lnTo>
                    <a:pt x="19" y="264"/>
                  </a:lnTo>
                  <a:lnTo>
                    <a:pt x="22" y="256"/>
                  </a:lnTo>
                  <a:lnTo>
                    <a:pt x="25" y="249"/>
                  </a:lnTo>
                  <a:lnTo>
                    <a:pt x="27" y="241"/>
                  </a:lnTo>
                  <a:lnTo>
                    <a:pt x="30" y="237"/>
                  </a:lnTo>
                  <a:lnTo>
                    <a:pt x="50" y="197"/>
                  </a:lnTo>
                  <a:lnTo>
                    <a:pt x="55" y="189"/>
                  </a:lnTo>
                  <a:lnTo>
                    <a:pt x="76" y="157"/>
                  </a:lnTo>
                  <a:lnTo>
                    <a:pt x="78" y="155"/>
                  </a:lnTo>
                  <a:lnTo>
                    <a:pt x="81" y="152"/>
                  </a:lnTo>
                  <a:lnTo>
                    <a:pt x="82" y="150"/>
                  </a:lnTo>
                  <a:lnTo>
                    <a:pt x="85" y="148"/>
                  </a:lnTo>
                  <a:lnTo>
                    <a:pt x="112" y="117"/>
                  </a:lnTo>
                  <a:lnTo>
                    <a:pt x="116" y="113"/>
                  </a:lnTo>
                  <a:lnTo>
                    <a:pt x="152" y="83"/>
                  </a:lnTo>
                  <a:lnTo>
                    <a:pt x="156" y="80"/>
                  </a:lnTo>
                  <a:lnTo>
                    <a:pt x="162" y="75"/>
                  </a:lnTo>
                  <a:lnTo>
                    <a:pt x="169" y="71"/>
                  </a:lnTo>
                  <a:lnTo>
                    <a:pt x="178" y="64"/>
                  </a:lnTo>
                  <a:lnTo>
                    <a:pt x="209" y="46"/>
                  </a:lnTo>
                  <a:lnTo>
                    <a:pt x="209" y="46"/>
                  </a:lnTo>
                  <a:lnTo>
                    <a:pt x="241" y="32"/>
                  </a:lnTo>
                  <a:lnTo>
                    <a:pt x="252" y="28"/>
                  </a:lnTo>
                  <a:lnTo>
                    <a:pt x="275" y="20"/>
                  </a:lnTo>
                  <a:lnTo>
                    <a:pt x="288" y="16"/>
                  </a:lnTo>
                  <a:lnTo>
                    <a:pt x="311" y="11"/>
                  </a:lnTo>
                  <a:lnTo>
                    <a:pt x="324" y="8"/>
                  </a:lnTo>
                  <a:lnTo>
                    <a:pt x="349" y="4"/>
                  </a:lnTo>
                  <a:lnTo>
                    <a:pt x="361" y="3"/>
                  </a:lnTo>
                  <a:lnTo>
                    <a:pt x="399" y="0"/>
                  </a:lnTo>
                  <a:close/>
                </a:path>
              </a:pathLst>
            </a:custGeom>
            <a:gradFill>
              <a:gsLst>
                <a:gs pos="0">
                  <a:srgbClr val="31859B"/>
                </a:gs>
                <a:gs pos="100000">
                  <a:srgbClr val="15384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44" name="Google Shape;1044;p90"/>
            <p:cNvSpPr/>
            <p:nvPr/>
          </p:nvSpPr>
          <p:spPr>
            <a:xfrm>
              <a:off x="9046740" y="3207530"/>
              <a:ext cx="355452" cy="933126"/>
            </a:xfrm>
            <a:prstGeom prst="rect">
              <a:avLst/>
            </a:prstGeom>
            <a:gradFill>
              <a:gsLst>
                <a:gs pos="0">
                  <a:srgbClr val="31859B"/>
                </a:gs>
                <a:gs pos="100000">
                  <a:srgbClr val="15384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45" name="Google Shape;1045;p90"/>
            <p:cNvSpPr/>
            <p:nvPr/>
          </p:nvSpPr>
          <p:spPr>
            <a:xfrm>
              <a:off x="9723816" y="3207529"/>
              <a:ext cx="355452" cy="933127"/>
            </a:xfrm>
            <a:prstGeom prst="rect">
              <a:avLst/>
            </a:prstGeom>
            <a:gradFill>
              <a:gsLst>
                <a:gs pos="0">
                  <a:srgbClr val="31859B"/>
                </a:gs>
                <a:gs pos="100000">
                  <a:srgbClr val="15384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46" name="Google Shape;1046;p90"/>
            <p:cNvSpPr/>
            <p:nvPr/>
          </p:nvSpPr>
          <p:spPr>
            <a:xfrm>
              <a:off x="9033236" y="2558268"/>
              <a:ext cx="1381733" cy="1314597"/>
            </a:xfrm>
            <a:custGeom>
              <a:avLst/>
              <a:gdLst/>
              <a:ahLst/>
              <a:cxnLst/>
              <a:rect l="l" t="t" r="r" b="b"/>
              <a:pathLst>
                <a:path w="2655" h="2526" extrusionOk="0">
                  <a:moveTo>
                    <a:pt x="992" y="0"/>
                  </a:moveTo>
                  <a:lnTo>
                    <a:pt x="1047" y="3"/>
                  </a:lnTo>
                  <a:lnTo>
                    <a:pt x="1098" y="13"/>
                  </a:lnTo>
                  <a:lnTo>
                    <a:pt x="1148" y="29"/>
                  </a:lnTo>
                  <a:lnTo>
                    <a:pt x="1194" y="51"/>
                  </a:lnTo>
                  <a:lnTo>
                    <a:pt x="1237" y="79"/>
                  </a:lnTo>
                  <a:lnTo>
                    <a:pt x="1275" y="112"/>
                  </a:lnTo>
                  <a:lnTo>
                    <a:pt x="1309" y="148"/>
                  </a:lnTo>
                  <a:lnTo>
                    <a:pt x="1338" y="188"/>
                  </a:lnTo>
                  <a:lnTo>
                    <a:pt x="1361" y="232"/>
                  </a:lnTo>
                  <a:lnTo>
                    <a:pt x="1378" y="279"/>
                  </a:lnTo>
                  <a:lnTo>
                    <a:pt x="1389" y="328"/>
                  </a:lnTo>
                  <a:lnTo>
                    <a:pt x="1393" y="380"/>
                  </a:lnTo>
                  <a:lnTo>
                    <a:pt x="1389" y="429"/>
                  </a:lnTo>
                  <a:lnTo>
                    <a:pt x="1380" y="476"/>
                  </a:lnTo>
                  <a:lnTo>
                    <a:pt x="1364" y="521"/>
                  </a:lnTo>
                  <a:lnTo>
                    <a:pt x="1342" y="563"/>
                  </a:lnTo>
                  <a:lnTo>
                    <a:pt x="1315" y="603"/>
                  </a:lnTo>
                  <a:lnTo>
                    <a:pt x="1285" y="638"/>
                  </a:lnTo>
                  <a:lnTo>
                    <a:pt x="1984" y="638"/>
                  </a:lnTo>
                  <a:lnTo>
                    <a:pt x="1984" y="1303"/>
                  </a:lnTo>
                  <a:lnTo>
                    <a:pt x="2022" y="1274"/>
                  </a:lnTo>
                  <a:lnTo>
                    <a:pt x="2063" y="1250"/>
                  </a:lnTo>
                  <a:lnTo>
                    <a:pt x="2108" y="1229"/>
                  </a:lnTo>
                  <a:lnTo>
                    <a:pt x="2155" y="1214"/>
                  </a:lnTo>
                  <a:lnTo>
                    <a:pt x="2204" y="1205"/>
                  </a:lnTo>
                  <a:lnTo>
                    <a:pt x="2255" y="1202"/>
                  </a:lnTo>
                  <a:lnTo>
                    <a:pt x="2310" y="1205"/>
                  </a:lnTo>
                  <a:lnTo>
                    <a:pt x="2362" y="1216"/>
                  </a:lnTo>
                  <a:lnTo>
                    <a:pt x="2411" y="1231"/>
                  </a:lnTo>
                  <a:lnTo>
                    <a:pt x="2457" y="1253"/>
                  </a:lnTo>
                  <a:lnTo>
                    <a:pt x="2500" y="1281"/>
                  </a:lnTo>
                  <a:lnTo>
                    <a:pt x="2538" y="1314"/>
                  </a:lnTo>
                  <a:lnTo>
                    <a:pt x="2572" y="1349"/>
                  </a:lnTo>
                  <a:lnTo>
                    <a:pt x="2601" y="1390"/>
                  </a:lnTo>
                  <a:lnTo>
                    <a:pt x="2623" y="1434"/>
                  </a:lnTo>
                  <a:lnTo>
                    <a:pt x="2640" y="1481"/>
                  </a:lnTo>
                  <a:lnTo>
                    <a:pt x="2651" y="1531"/>
                  </a:lnTo>
                  <a:lnTo>
                    <a:pt x="2655" y="1582"/>
                  </a:lnTo>
                  <a:lnTo>
                    <a:pt x="2651" y="1633"/>
                  </a:lnTo>
                  <a:lnTo>
                    <a:pt x="2640" y="1683"/>
                  </a:lnTo>
                  <a:lnTo>
                    <a:pt x="2623" y="1730"/>
                  </a:lnTo>
                  <a:lnTo>
                    <a:pt x="2601" y="1773"/>
                  </a:lnTo>
                  <a:lnTo>
                    <a:pt x="2572" y="1814"/>
                  </a:lnTo>
                  <a:lnTo>
                    <a:pt x="2538" y="1851"/>
                  </a:lnTo>
                  <a:lnTo>
                    <a:pt x="2500" y="1883"/>
                  </a:lnTo>
                  <a:lnTo>
                    <a:pt x="2457" y="1911"/>
                  </a:lnTo>
                  <a:lnTo>
                    <a:pt x="2411" y="1932"/>
                  </a:lnTo>
                  <a:lnTo>
                    <a:pt x="2362" y="1949"/>
                  </a:lnTo>
                  <a:lnTo>
                    <a:pt x="2310" y="1959"/>
                  </a:lnTo>
                  <a:lnTo>
                    <a:pt x="2255" y="1962"/>
                  </a:lnTo>
                  <a:lnTo>
                    <a:pt x="2204" y="1959"/>
                  </a:lnTo>
                  <a:lnTo>
                    <a:pt x="2155" y="1950"/>
                  </a:lnTo>
                  <a:lnTo>
                    <a:pt x="2108" y="1934"/>
                  </a:lnTo>
                  <a:lnTo>
                    <a:pt x="2063" y="1915"/>
                  </a:lnTo>
                  <a:lnTo>
                    <a:pt x="2022" y="1890"/>
                  </a:lnTo>
                  <a:lnTo>
                    <a:pt x="1984" y="1861"/>
                  </a:lnTo>
                  <a:lnTo>
                    <a:pt x="1984" y="2526"/>
                  </a:lnTo>
                  <a:lnTo>
                    <a:pt x="1301" y="2526"/>
                  </a:lnTo>
                  <a:lnTo>
                    <a:pt x="1332" y="2484"/>
                  </a:lnTo>
                  <a:lnTo>
                    <a:pt x="1357" y="2439"/>
                  </a:lnTo>
                  <a:lnTo>
                    <a:pt x="1377" y="2390"/>
                  </a:lnTo>
                  <a:lnTo>
                    <a:pt x="1389" y="2339"/>
                  </a:lnTo>
                  <a:lnTo>
                    <a:pt x="1393" y="2285"/>
                  </a:lnTo>
                  <a:lnTo>
                    <a:pt x="1389" y="2233"/>
                  </a:lnTo>
                  <a:lnTo>
                    <a:pt x="1378" y="2185"/>
                  </a:lnTo>
                  <a:lnTo>
                    <a:pt x="1361" y="2137"/>
                  </a:lnTo>
                  <a:lnTo>
                    <a:pt x="1338" y="2093"/>
                  </a:lnTo>
                  <a:lnTo>
                    <a:pt x="1309" y="2052"/>
                  </a:lnTo>
                  <a:lnTo>
                    <a:pt x="1275" y="2016"/>
                  </a:lnTo>
                  <a:lnTo>
                    <a:pt x="1237" y="1984"/>
                  </a:lnTo>
                  <a:lnTo>
                    <a:pt x="1194" y="1957"/>
                  </a:lnTo>
                  <a:lnTo>
                    <a:pt x="1148" y="1934"/>
                  </a:lnTo>
                  <a:lnTo>
                    <a:pt x="1098" y="1919"/>
                  </a:lnTo>
                  <a:lnTo>
                    <a:pt x="1047" y="1908"/>
                  </a:lnTo>
                  <a:lnTo>
                    <a:pt x="992" y="1904"/>
                  </a:lnTo>
                  <a:lnTo>
                    <a:pt x="938" y="1908"/>
                  </a:lnTo>
                  <a:lnTo>
                    <a:pt x="886" y="1919"/>
                  </a:lnTo>
                  <a:lnTo>
                    <a:pt x="836" y="1934"/>
                  </a:lnTo>
                  <a:lnTo>
                    <a:pt x="790" y="1957"/>
                  </a:lnTo>
                  <a:lnTo>
                    <a:pt x="749" y="1984"/>
                  </a:lnTo>
                  <a:lnTo>
                    <a:pt x="709" y="2016"/>
                  </a:lnTo>
                  <a:lnTo>
                    <a:pt x="677" y="2052"/>
                  </a:lnTo>
                  <a:lnTo>
                    <a:pt x="648" y="2093"/>
                  </a:lnTo>
                  <a:lnTo>
                    <a:pt x="624" y="2137"/>
                  </a:lnTo>
                  <a:lnTo>
                    <a:pt x="607" y="2185"/>
                  </a:lnTo>
                  <a:lnTo>
                    <a:pt x="597" y="2233"/>
                  </a:lnTo>
                  <a:lnTo>
                    <a:pt x="593" y="2285"/>
                  </a:lnTo>
                  <a:lnTo>
                    <a:pt x="597" y="2339"/>
                  </a:lnTo>
                  <a:lnTo>
                    <a:pt x="608" y="2390"/>
                  </a:lnTo>
                  <a:lnTo>
                    <a:pt x="627" y="2439"/>
                  </a:lnTo>
                  <a:lnTo>
                    <a:pt x="653" y="2484"/>
                  </a:lnTo>
                  <a:lnTo>
                    <a:pt x="683" y="2526"/>
                  </a:lnTo>
                  <a:lnTo>
                    <a:pt x="0" y="2526"/>
                  </a:lnTo>
                  <a:lnTo>
                    <a:pt x="0" y="1875"/>
                  </a:lnTo>
                  <a:lnTo>
                    <a:pt x="44" y="1906"/>
                  </a:lnTo>
                  <a:lnTo>
                    <a:pt x="91" y="1929"/>
                  </a:lnTo>
                  <a:lnTo>
                    <a:pt x="142" y="1948"/>
                  </a:lnTo>
                  <a:lnTo>
                    <a:pt x="196" y="1958"/>
                  </a:lnTo>
                  <a:lnTo>
                    <a:pt x="252" y="1962"/>
                  </a:lnTo>
                  <a:lnTo>
                    <a:pt x="307" y="1959"/>
                  </a:lnTo>
                  <a:lnTo>
                    <a:pt x="360" y="1949"/>
                  </a:lnTo>
                  <a:lnTo>
                    <a:pt x="408" y="1932"/>
                  </a:lnTo>
                  <a:lnTo>
                    <a:pt x="454" y="1911"/>
                  </a:lnTo>
                  <a:lnTo>
                    <a:pt x="497" y="1883"/>
                  </a:lnTo>
                  <a:lnTo>
                    <a:pt x="535" y="1851"/>
                  </a:lnTo>
                  <a:lnTo>
                    <a:pt x="569" y="1814"/>
                  </a:lnTo>
                  <a:lnTo>
                    <a:pt x="598" y="1773"/>
                  </a:lnTo>
                  <a:lnTo>
                    <a:pt x="622" y="1730"/>
                  </a:lnTo>
                  <a:lnTo>
                    <a:pt x="639" y="1683"/>
                  </a:lnTo>
                  <a:lnTo>
                    <a:pt x="649" y="1633"/>
                  </a:lnTo>
                  <a:lnTo>
                    <a:pt x="653" y="1582"/>
                  </a:lnTo>
                  <a:lnTo>
                    <a:pt x="649" y="1531"/>
                  </a:lnTo>
                  <a:lnTo>
                    <a:pt x="639" y="1481"/>
                  </a:lnTo>
                  <a:lnTo>
                    <a:pt x="622" y="1434"/>
                  </a:lnTo>
                  <a:lnTo>
                    <a:pt x="598" y="1390"/>
                  </a:lnTo>
                  <a:lnTo>
                    <a:pt x="569" y="1349"/>
                  </a:lnTo>
                  <a:lnTo>
                    <a:pt x="535" y="1314"/>
                  </a:lnTo>
                  <a:lnTo>
                    <a:pt x="497" y="1281"/>
                  </a:lnTo>
                  <a:lnTo>
                    <a:pt x="454" y="1253"/>
                  </a:lnTo>
                  <a:lnTo>
                    <a:pt x="408" y="1231"/>
                  </a:lnTo>
                  <a:lnTo>
                    <a:pt x="360" y="1216"/>
                  </a:lnTo>
                  <a:lnTo>
                    <a:pt x="307" y="1205"/>
                  </a:lnTo>
                  <a:lnTo>
                    <a:pt x="252" y="1202"/>
                  </a:lnTo>
                  <a:lnTo>
                    <a:pt x="196" y="1205"/>
                  </a:lnTo>
                  <a:lnTo>
                    <a:pt x="142" y="1217"/>
                  </a:lnTo>
                  <a:lnTo>
                    <a:pt x="91" y="1234"/>
                  </a:lnTo>
                  <a:lnTo>
                    <a:pt x="44" y="1259"/>
                  </a:lnTo>
                  <a:lnTo>
                    <a:pt x="0" y="1288"/>
                  </a:lnTo>
                  <a:lnTo>
                    <a:pt x="0" y="638"/>
                  </a:lnTo>
                  <a:lnTo>
                    <a:pt x="700" y="638"/>
                  </a:lnTo>
                  <a:lnTo>
                    <a:pt x="669" y="603"/>
                  </a:lnTo>
                  <a:lnTo>
                    <a:pt x="643" y="563"/>
                  </a:lnTo>
                  <a:lnTo>
                    <a:pt x="622" y="521"/>
                  </a:lnTo>
                  <a:lnTo>
                    <a:pt x="606" y="476"/>
                  </a:lnTo>
                  <a:lnTo>
                    <a:pt x="597" y="429"/>
                  </a:lnTo>
                  <a:lnTo>
                    <a:pt x="593" y="380"/>
                  </a:lnTo>
                  <a:lnTo>
                    <a:pt x="597" y="328"/>
                  </a:lnTo>
                  <a:lnTo>
                    <a:pt x="607" y="279"/>
                  </a:lnTo>
                  <a:lnTo>
                    <a:pt x="624" y="232"/>
                  </a:lnTo>
                  <a:lnTo>
                    <a:pt x="648" y="188"/>
                  </a:lnTo>
                  <a:lnTo>
                    <a:pt x="677" y="148"/>
                  </a:lnTo>
                  <a:lnTo>
                    <a:pt x="709" y="112"/>
                  </a:lnTo>
                  <a:lnTo>
                    <a:pt x="749" y="79"/>
                  </a:lnTo>
                  <a:lnTo>
                    <a:pt x="790" y="51"/>
                  </a:lnTo>
                  <a:lnTo>
                    <a:pt x="836" y="29"/>
                  </a:lnTo>
                  <a:lnTo>
                    <a:pt x="886" y="13"/>
                  </a:lnTo>
                  <a:lnTo>
                    <a:pt x="938" y="3"/>
                  </a:lnTo>
                  <a:lnTo>
                    <a:pt x="992" y="0"/>
                  </a:lnTo>
                  <a:close/>
                </a:path>
              </a:pathLst>
            </a:custGeom>
            <a:solidFill>
              <a:schemeClr val="accent5"/>
            </a:solidFill>
            <a:ln w="28575" cap="flat" cmpd="sng">
              <a:solidFill>
                <a:srgbClr val="92CCD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grpSp>
      <p:sp>
        <p:nvSpPr>
          <p:cNvPr id="1047" name="Google Shape;1047;p90"/>
          <p:cNvSpPr/>
          <p:nvPr/>
        </p:nvSpPr>
        <p:spPr>
          <a:xfrm>
            <a:off x="2967408" y="466995"/>
            <a:ext cx="371598" cy="371598"/>
          </a:xfrm>
          <a:prstGeom prst="ellipse">
            <a:avLst/>
          </a:prstGeom>
          <a:solidFill>
            <a:schemeClr val="lt1"/>
          </a:solidFill>
          <a:ln w="38100" cap="flat" cmpd="sng">
            <a:solidFill>
              <a:srgbClr val="632423"/>
            </a:solidFill>
            <a:prstDash val="solid"/>
            <a:round/>
            <a:headEnd type="none" w="sm" len="sm"/>
            <a:tailEnd type="none" w="sm" len="sm"/>
          </a:ln>
          <a:effectLst>
            <a:outerShdw blurRad="114300" dist="25400" dir="5400000" algn="t" rotWithShape="0">
              <a:srgbClr val="000000">
                <a:alpha val="30588"/>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262626"/>
                </a:solidFill>
                <a:latin typeface="Arial"/>
                <a:ea typeface="Arial"/>
                <a:cs typeface="Arial"/>
                <a:sym typeface="Arial"/>
              </a:rPr>
              <a:t>02</a:t>
            </a:r>
            <a:endParaRPr sz="1400" i="0" u="none" strike="noStrike" cap="none">
              <a:solidFill>
                <a:srgbClr val="000000"/>
              </a:solidFill>
              <a:latin typeface="Arial"/>
              <a:ea typeface="Arial"/>
              <a:cs typeface="Arial"/>
              <a:sym typeface="Arial"/>
            </a:endParaRPr>
          </a:p>
        </p:txBody>
      </p:sp>
      <p:sp>
        <p:nvSpPr>
          <p:cNvPr id="1048" name="Google Shape;1048;p90"/>
          <p:cNvSpPr/>
          <p:nvPr/>
        </p:nvSpPr>
        <p:spPr>
          <a:xfrm>
            <a:off x="5434585" y="469695"/>
            <a:ext cx="371598" cy="371598"/>
          </a:xfrm>
          <a:prstGeom prst="ellipse">
            <a:avLst/>
          </a:prstGeom>
          <a:solidFill>
            <a:schemeClr val="lt1"/>
          </a:solidFill>
          <a:ln w="38100" cap="flat" cmpd="sng">
            <a:solidFill>
              <a:srgbClr val="3F3151"/>
            </a:solidFill>
            <a:prstDash val="solid"/>
            <a:round/>
            <a:headEnd type="none" w="sm" len="sm"/>
            <a:tailEnd type="none" w="sm" len="sm"/>
          </a:ln>
          <a:effectLst>
            <a:outerShdw blurRad="114300" dist="25400" dir="5400000" algn="t" rotWithShape="0">
              <a:srgbClr val="000000">
                <a:alpha val="30588"/>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262626"/>
                </a:solidFill>
                <a:latin typeface="Arial"/>
                <a:ea typeface="Arial"/>
                <a:cs typeface="Arial"/>
                <a:sym typeface="Arial"/>
              </a:rPr>
              <a:t>04</a:t>
            </a:r>
            <a:endParaRPr sz="1400" i="0" u="none" strike="noStrike" cap="none">
              <a:solidFill>
                <a:srgbClr val="000000"/>
              </a:solidFill>
              <a:latin typeface="Arial"/>
              <a:ea typeface="Arial"/>
              <a:cs typeface="Arial"/>
              <a:sym typeface="Arial"/>
            </a:endParaRPr>
          </a:p>
        </p:txBody>
      </p:sp>
      <p:sp>
        <p:nvSpPr>
          <p:cNvPr id="1049" name="Google Shape;1049;p90"/>
          <p:cNvSpPr/>
          <p:nvPr/>
        </p:nvSpPr>
        <p:spPr>
          <a:xfrm>
            <a:off x="1195571" y="2240389"/>
            <a:ext cx="127820" cy="110191"/>
          </a:xfrm>
          <a:prstGeom prst="triangle">
            <a:avLst>
              <a:gd name="adj" fmla="val 50000"/>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1050" name="Google Shape;1050;p90"/>
          <p:cNvSpPr/>
          <p:nvPr/>
        </p:nvSpPr>
        <p:spPr>
          <a:xfrm rot="10800000">
            <a:off x="2467516" y="2235679"/>
            <a:ext cx="127820" cy="110191"/>
          </a:xfrm>
          <a:prstGeom prst="triangle">
            <a:avLst>
              <a:gd name="adj" fmla="val 50000"/>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1051" name="Google Shape;1051;p90"/>
          <p:cNvSpPr/>
          <p:nvPr/>
        </p:nvSpPr>
        <p:spPr>
          <a:xfrm>
            <a:off x="3735048" y="2240389"/>
            <a:ext cx="127820" cy="110191"/>
          </a:xfrm>
          <a:prstGeom prst="triangle">
            <a:avLst>
              <a:gd name="adj" fmla="val 50000"/>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1052" name="Google Shape;1052;p90"/>
          <p:cNvSpPr/>
          <p:nvPr/>
        </p:nvSpPr>
        <p:spPr>
          <a:xfrm rot="10800000">
            <a:off x="4999031" y="2235679"/>
            <a:ext cx="127820" cy="110191"/>
          </a:xfrm>
          <a:prstGeom prst="triangle">
            <a:avLst>
              <a:gd name="adj" fmla="val 50000"/>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1053" name="Google Shape;1053;p90"/>
          <p:cNvSpPr/>
          <p:nvPr/>
        </p:nvSpPr>
        <p:spPr>
          <a:xfrm>
            <a:off x="6275420" y="2240389"/>
            <a:ext cx="127820" cy="110191"/>
          </a:xfrm>
          <a:prstGeom prst="triangle">
            <a:avLst>
              <a:gd name="adj" fmla="val 50000"/>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1054" name="Google Shape;1054;p90"/>
          <p:cNvSpPr/>
          <p:nvPr/>
        </p:nvSpPr>
        <p:spPr>
          <a:xfrm rot="10800000">
            <a:off x="7547365" y="2235679"/>
            <a:ext cx="127820" cy="110191"/>
          </a:xfrm>
          <a:prstGeom prst="triangle">
            <a:avLst>
              <a:gd name="adj" fmla="val 50000"/>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1055" name="Google Shape;1055;p90"/>
          <p:cNvSpPr/>
          <p:nvPr/>
        </p:nvSpPr>
        <p:spPr>
          <a:xfrm rot="5400000">
            <a:off x="8236624" y="2806658"/>
            <a:ext cx="127820" cy="110191"/>
          </a:xfrm>
          <a:prstGeom prst="triangle">
            <a:avLst>
              <a:gd name="adj" fmla="val 50000"/>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1057" name="Google Shape;1057;p90"/>
          <p:cNvSpPr/>
          <p:nvPr/>
        </p:nvSpPr>
        <p:spPr>
          <a:xfrm>
            <a:off x="910698" y="1533116"/>
            <a:ext cx="1916886" cy="43699"/>
          </a:xfrm>
          <a:prstGeom prst="rect">
            <a:avLst/>
          </a:prstGeom>
          <a:gradFill>
            <a:gsLst>
              <a:gs pos="0">
                <a:srgbClr val="DAE5F1">
                  <a:alpha val="26666"/>
                </a:srgbClr>
              </a:gs>
              <a:gs pos="50000">
                <a:schemeClr val="accent1"/>
              </a:gs>
              <a:gs pos="100000">
                <a:srgbClr val="E0E8F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1059" name="Google Shape;1059;p90"/>
          <p:cNvSpPr txBox="1"/>
          <p:nvPr/>
        </p:nvSpPr>
        <p:spPr>
          <a:xfrm>
            <a:off x="1028473" y="1017645"/>
            <a:ext cx="1549926"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dirty="0">
                <a:solidFill>
                  <a:schemeClr val="accent1"/>
                </a:solidFill>
              </a:rPr>
              <a:t>Standardize Data Architecture </a:t>
            </a:r>
          </a:p>
        </p:txBody>
      </p:sp>
      <p:sp>
        <p:nvSpPr>
          <p:cNvPr id="1060" name="Google Shape;1060;p90"/>
          <p:cNvSpPr/>
          <p:nvPr/>
        </p:nvSpPr>
        <p:spPr>
          <a:xfrm>
            <a:off x="2322988" y="3006025"/>
            <a:ext cx="1455900" cy="17542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sng" strike="noStrike" cap="none" dirty="0">
                <a:solidFill>
                  <a:srgbClr val="595959"/>
                </a:solidFill>
                <a:latin typeface="Arial"/>
                <a:ea typeface="Arial"/>
                <a:cs typeface="Arial"/>
                <a:sym typeface="Arial"/>
              </a:rPr>
              <a:t>Initiatives</a:t>
            </a:r>
            <a:endParaRPr sz="1400" b="0" i="0" u="none" strike="noStrike" cap="none" dirty="0">
              <a:solidFill>
                <a:srgbClr val="000000"/>
              </a:solidFill>
              <a:latin typeface="Arial"/>
              <a:ea typeface="Arial"/>
              <a:cs typeface="Arial"/>
              <a:sym typeface="Arial"/>
            </a:endParaRPr>
          </a:p>
          <a:p>
            <a:pPr marL="115887" marR="0" lvl="0" indent="-115887" algn="l" rtl="0">
              <a:lnSpc>
                <a:spcPct val="100000"/>
              </a:lnSpc>
              <a:spcBef>
                <a:spcPts val="0"/>
              </a:spcBef>
              <a:spcAft>
                <a:spcPts val="0"/>
              </a:spcAft>
              <a:buClr>
                <a:srgbClr val="000000"/>
              </a:buClr>
              <a:buSzPts val="900"/>
              <a:buFont typeface="Arial"/>
              <a:buAutoNum type="arabicPeriod"/>
            </a:pPr>
            <a:r>
              <a:rPr lang="en-US" sz="900" b="0" i="0" u="none" strike="noStrike" cap="none" dirty="0">
                <a:solidFill>
                  <a:srgbClr val="595959"/>
                </a:solidFill>
                <a:latin typeface="Arial"/>
                <a:ea typeface="Arial"/>
                <a:cs typeface="Arial"/>
                <a:sym typeface="Arial"/>
              </a:rPr>
              <a:t>Reengineer the DW to simplify access</a:t>
            </a:r>
          </a:p>
          <a:p>
            <a:pPr marL="115887" indent="-115887">
              <a:buSzPts val="900"/>
              <a:buFont typeface="Arial"/>
              <a:buAutoNum type="arabicPeriod"/>
            </a:pPr>
            <a:r>
              <a:rPr lang="en-US" sz="900" dirty="0">
                <a:solidFill>
                  <a:srgbClr val="595959"/>
                </a:solidFill>
              </a:rPr>
              <a:t>Create plan to migrate DW to cloud</a:t>
            </a:r>
          </a:p>
          <a:p>
            <a:pPr marL="115887" indent="-115887">
              <a:buSzPts val="900"/>
              <a:buFont typeface="Arial"/>
              <a:buAutoNum type="arabicPeriod"/>
            </a:pPr>
            <a:r>
              <a:rPr lang="en-US" sz="900" dirty="0">
                <a:solidFill>
                  <a:srgbClr val="595959"/>
                </a:solidFill>
              </a:rPr>
              <a:t>Optimize integration with BI development</a:t>
            </a:r>
          </a:p>
          <a:p>
            <a:pPr marL="115887" indent="-115887">
              <a:buSzPts val="900"/>
              <a:buFont typeface="Arial"/>
              <a:buAutoNum type="arabicPeriod"/>
            </a:pPr>
            <a:r>
              <a:rPr lang="en-US" sz="900" dirty="0">
                <a:solidFill>
                  <a:srgbClr val="595959"/>
                </a:solidFill>
              </a:rPr>
              <a:t>Extend MDM </a:t>
            </a:r>
          </a:p>
          <a:p>
            <a:pPr marL="115887" marR="0" lvl="0" indent="-115887" algn="l" rtl="0">
              <a:lnSpc>
                <a:spcPct val="100000"/>
              </a:lnSpc>
              <a:spcBef>
                <a:spcPts val="0"/>
              </a:spcBef>
              <a:spcAft>
                <a:spcPts val="0"/>
              </a:spcAft>
              <a:buClr>
                <a:srgbClr val="000000"/>
              </a:buClr>
              <a:buSzPts val="900"/>
              <a:buFont typeface="Arial"/>
              <a:buAutoNum type="arabicPeriod"/>
            </a:pPr>
            <a:r>
              <a:rPr lang="en-US" sz="900" b="0" i="0" u="none" strike="noStrike" cap="none" dirty="0">
                <a:solidFill>
                  <a:srgbClr val="595959"/>
                </a:solidFill>
                <a:latin typeface="Arial"/>
                <a:ea typeface="Arial"/>
                <a:cs typeface="Arial"/>
                <a:sym typeface="Arial"/>
              </a:rPr>
              <a:t>Implement a data hub to support real-time access to modeled transaction data </a:t>
            </a:r>
            <a:endParaRPr sz="1400" b="0" i="0" u="none" strike="noStrike" cap="none" dirty="0">
              <a:solidFill>
                <a:srgbClr val="000000"/>
              </a:solidFill>
              <a:latin typeface="Arial"/>
              <a:ea typeface="Arial"/>
              <a:cs typeface="Arial"/>
              <a:sym typeface="Arial"/>
            </a:endParaRPr>
          </a:p>
        </p:txBody>
      </p:sp>
      <p:sp>
        <p:nvSpPr>
          <p:cNvPr id="1062" name="Google Shape;1062;p90"/>
          <p:cNvSpPr/>
          <p:nvPr/>
        </p:nvSpPr>
        <p:spPr>
          <a:xfrm>
            <a:off x="3806198" y="1532105"/>
            <a:ext cx="1255421" cy="43699"/>
          </a:xfrm>
          <a:prstGeom prst="rect">
            <a:avLst/>
          </a:prstGeom>
          <a:gradFill>
            <a:gsLst>
              <a:gs pos="0">
                <a:srgbClr val="DAE5F1">
                  <a:alpha val="26666"/>
                </a:srgbClr>
              </a:gs>
              <a:gs pos="50000">
                <a:schemeClr val="accent3"/>
              </a:gs>
              <a:gs pos="100000">
                <a:srgbClr val="E0E8F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p:txBody>
      </p:sp>
      <p:sp>
        <p:nvSpPr>
          <p:cNvPr id="1064" name="Google Shape;1064;p90"/>
          <p:cNvSpPr txBox="1"/>
          <p:nvPr/>
        </p:nvSpPr>
        <p:spPr>
          <a:xfrm>
            <a:off x="3610252" y="924850"/>
            <a:ext cx="1489168"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chemeClr val="accent3"/>
                </a:solidFill>
                <a:latin typeface="Arial"/>
                <a:ea typeface="Arial"/>
                <a:cs typeface="Arial"/>
                <a:sym typeface="Arial"/>
              </a:rPr>
              <a:t>Implement Robust DG Program</a:t>
            </a:r>
            <a:endParaRPr sz="1400" b="0" i="0" u="none" strike="noStrike" cap="none" dirty="0">
              <a:solidFill>
                <a:srgbClr val="000000"/>
              </a:solidFill>
              <a:latin typeface="Arial"/>
              <a:ea typeface="Arial"/>
              <a:cs typeface="Arial"/>
              <a:sym typeface="Arial"/>
            </a:endParaRPr>
          </a:p>
        </p:txBody>
      </p:sp>
      <p:sp>
        <p:nvSpPr>
          <p:cNvPr id="1066" name="Google Shape;1066;p90"/>
          <p:cNvSpPr/>
          <p:nvPr/>
        </p:nvSpPr>
        <p:spPr>
          <a:xfrm>
            <a:off x="6023578" y="1542540"/>
            <a:ext cx="1651607" cy="45719"/>
          </a:xfrm>
          <a:prstGeom prst="rect">
            <a:avLst/>
          </a:prstGeom>
          <a:gradFill>
            <a:gsLst>
              <a:gs pos="0">
                <a:srgbClr val="DAE5F1">
                  <a:alpha val="26666"/>
                </a:srgbClr>
              </a:gs>
              <a:gs pos="50000">
                <a:schemeClr val="accent5"/>
              </a:gs>
              <a:gs pos="100000">
                <a:srgbClr val="E0E8F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p:txBody>
      </p:sp>
      <p:cxnSp>
        <p:nvCxnSpPr>
          <p:cNvPr id="1068" name="Google Shape;1068;p90"/>
          <p:cNvCxnSpPr>
            <a:cxnSpLocks/>
          </p:cNvCxnSpPr>
          <p:nvPr/>
        </p:nvCxnSpPr>
        <p:spPr>
          <a:xfrm flipV="1">
            <a:off x="3105338" y="2806747"/>
            <a:ext cx="0" cy="220536"/>
          </a:xfrm>
          <a:prstGeom prst="straightConnector1">
            <a:avLst/>
          </a:prstGeom>
          <a:noFill/>
          <a:ln w="9525" cap="flat" cmpd="sng">
            <a:solidFill>
              <a:schemeClr val="accent2"/>
            </a:solidFill>
            <a:prstDash val="solid"/>
            <a:round/>
            <a:headEnd type="none" w="sm" len="sm"/>
            <a:tailEnd type="oval" w="med" len="med"/>
          </a:ln>
        </p:spPr>
      </p:cxnSp>
      <p:cxnSp>
        <p:nvCxnSpPr>
          <p:cNvPr id="1069" name="Google Shape;1069;p90"/>
          <p:cNvCxnSpPr/>
          <p:nvPr/>
        </p:nvCxnSpPr>
        <p:spPr>
          <a:xfrm rot="10800000">
            <a:off x="5592033" y="2812603"/>
            <a:ext cx="0" cy="253077"/>
          </a:xfrm>
          <a:prstGeom prst="straightConnector1">
            <a:avLst/>
          </a:prstGeom>
          <a:noFill/>
          <a:ln w="9525" cap="flat" cmpd="sng">
            <a:solidFill>
              <a:schemeClr val="accent4"/>
            </a:solidFill>
            <a:prstDash val="solid"/>
            <a:round/>
            <a:headEnd type="none" w="sm" len="sm"/>
            <a:tailEnd type="oval" w="med" len="med"/>
          </a:ln>
        </p:spPr>
      </p:cxnSp>
      <p:cxnSp>
        <p:nvCxnSpPr>
          <p:cNvPr id="1070" name="Google Shape;1070;p90"/>
          <p:cNvCxnSpPr>
            <a:cxnSpLocks/>
          </p:cNvCxnSpPr>
          <p:nvPr/>
        </p:nvCxnSpPr>
        <p:spPr>
          <a:xfrm flipV="1">
            <a:off x="1825149" y="2851914"/>
            <a:ext cx="0" cy="228637"/>
          </a:xfrm>
          <a:prstGeom prst="straightConnector1">
            <a:avLst/>
          </a:prstGeom>
          <a:noFill/>
          <a:ln w="9525" cap="flat" cmpd="sng">
            <a:solidFill>
              <a:schemeClr val="accent1"/>
            </a:solidFill>
            <a:prstDash val="solid"/>
            <a:round/>
            <a:headEnd type="none" w="sm" len="sm"/>
            <a:tailEnd type="oval" w="med" len="med"/>
          </a:ln>
        </p:spPr>
      </p:cxnSp>
      <p:cxnSp>
        <p:nvCxnSpPr>
          <p:cNvPr id="1071" name="Google Shape;1071;p90"/>
          <p:cNvCxnSpPr>
            <a:cxnSpLocks/>
          </p:cNvCxnSpPr>
          <p:nvPr/>
        </p:nvCxnSpPr>
        <p:spPr>
          <a:xfrm flipV="1">
            <a:off x="4320935" y="2806747"/>
            <a:ext cx="0" cy="220536"/>
          </a:xfrm>
          <a:prstGeom prst="straightConnector1">
            <a:avLst/>
          </a:prstGeom>
          <a:noFill/>
          <a:ln w="9525" cap="flat" cmpd="sng">
            <a:solidFill>
              <a:schemeClr val="accent3"/>
            </a:solidFill>
            <a:prstDash val="solid"/>
            <a:round/>
            <a:headEnd type="none" w="sm" len="sm"/>
            <a:tailEnd type="oval" w="med" len="med"/>
          </a:ln>
        </p:spPr>
      </p:cxnSp>
      <p:cxnSp>
        <p:nvCxnSpPr>
          <p:cNvPr id="1072" name="Google Shape;1072;p90"/>
          <p:cNvCxnSpPr>
            <a:cxnSpLocks/>
          </p:cNvCxnSpPr>
          <p:nvPr/>
        </p:nvCxnSpPr>
        <p:spPr>
          <a:xfrm flipV="1">
            <a:off x="6913638" y="2851914"/>
            <a:ext cx="0" cy="228637"/>
          </a:xfrm>
          <a:prstGeom prst="straightConnector1">
            <a:avLst/>
          </a:prstGeom>
          <a:noFill/>
          <a:ln w="9525" cap="flat" cmpd="sng">
            <a:solidFill>
              <a:schemeClr val="accent5"/>
            </a:solidFill>
            <a:prstDash val="solid"/>
            <a:round/>
            <a:headEnd type="none" w="sm" len="sm"/>
            <a:tailEnd type="oval" w="med" len="med"/>
          </a:ln>
        </p:spPr>
      </p:cxnSp>
      <p:sp>
        <p:nvSpPr>
          <p:cNvPr id="1073" name="Google Shape;1073;p90"/>
          <p:cNvSpPr/>
          <p:nvPr/>
        </p:nvSpPr>
        <p:spPr>
          <a:xfrm>
            <a:off x="1620635" y="478093"/>
            <a:ext cx="371598" cy="371598"/>
          </a:xfrm>
          <a:prstGeom prst="ellipse">
            <a:avLst/>
          </a:prstGeom>
          <a:solidFill>
            <a:schemeClr val="lt1"/>
          </a:solidFill>
          <a:ln w="38100" cap="flat" cmpd="sng">
            <a:solidFill>
              <a:srgbClr val="366092"/>
            </a:solidFill>
            <a:prstDash val="solid"/>
            <a:round/>
            <a:headEnd type="none" w="sm" len="sm"/>
            <a:tailEnd type="none" w="sm" len="sm"/>
          </a:ln>
          <a:effectLst>
            <a:outerShdw blurRad="114300" dist="25400" dir="5400000" algn="t" rotWithShape="0">
              <a:srgbClr val="000000">
                <a:alpha val="30588"/>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262626"/>
                </a:solidFill>
                <a:latin typeface="Arial"/>
                <a:ea typeface="Arial"/>
                <a:cs typeface="Arial"/>
                <a:sym typeface="Arial"/>
              </a:rPr>
              <a:t>01</a:t>
            </a:r>
            <a:endParaRPr sz="1400" i="0" u="none" strike="noStrike" cap="none">
              <a:solidFill>
                <a:srgbClr val="000000"/>
              </a:solidFill>
              <a:latin typeface="Arial"/>
              <a:ea typeface="Arial"/>
              <a:cs typeface="Arial"/>
              <a:sym typeface="Arial"/>
            </a:endParaRPr>
          </a:p>
        </p:txBody>
      </p:sp>
      <p:sp>
        <p:nvSpPr>
          <p:cNvPr id="1074" name="Google Shape;1074;p90"/>
          <p:cNvSpPr txBox="1"/>
          <p:nvPr/>
        </p:nvSpPr>
        <p:spPr>
          <a:xfrm>
            <a:off x="2567359" y="907688"/>
            <a:ext cx="1177203"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dirty="0">
                <a:solidFill>
                  <a:schemeClr val="accent2"/>
                </a:solidFill>
              </a:rPr>
              <a:t>Modernize Data Environment </a:t>
            </a:r>
          </a:p>
        </p:txBody>
      </p:sp>
      <p:sp>
        <p:nvSpPr>
          <p:cNvPr id="1075" name="Google Shape;1075;p90"/>
          <p:cNvSpPr/>
          <p:nvPr/>
        </p:nvSpPr>
        <p:spPr>
          <a:xfrm>
            <a:off x="4156118" y="469695"/>
            <a:ext cx="371598" cy="371598"/>
          </a:xfrm>
          <a:prstGeom prst="ellipse">
            <a:avLst/>
          </a:prstGeom>
          <a:solidFill>
            <a:schemeClr val="lt1"/>
          </a:solidFill>
          <a:ln w="38100" cap="flat" cmpd="sng">
            <a:solidFill>
              <a:srgbClr val="4F6128"/>
            </a:solidFill>
            <a:prstDash val="solid"/>
            <a:round/>
            <a:headEnd type="none" w="sm" len="sm"/>
            <a:tailEnd type="none" w="sm" len="sm"/>
          </a:ln>
          <a:effectLst>
            <a:outerShdw blurRad="114300" dist="25400" dir="5400000" algn="t" rotWithShape="0">
              <a:srgbClr val="000000">
                <a:alpha val="30588"/>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262626"/>
                </a:solidFill>
                <a:latin typeface="Arial"/>
                <a:ea typeface="Arial"/>
                <a:cs typeface="Arial"/>
                <a:sym typeface="Arial"/>
              </a:rPr>
              <a:t>03</a:t>
            </a:r>
            <a:endParaRPr sz="1400" i="0" u="none" strike="noStrike" cap="none">
              <a:solidFill>
                <a:srgbClr val="000000"/>
              </a:solidFill>
              <a:latin typeface="Arial"/>
              <a:ea typeface="Arial"/>
              <a:cs typeface="Arial"/>
              <a:sym typeface="Arial"/>
            </a:endParaRPr>
          </a:p>
        </p:txBody>
      </p:sp>
      <p:sp>
        <p:nvSpPr>
          <p:cNvPr id="1077" name="Google Shape;1077;p90"/>
          <p:cNvSpPr/>
          <p:nvPr/>
        </p:nvSpPr>
        <p:spPr>
          <a:xfrm>
            <a:off x="5048973" y="1541542"/>
            <a:ext cx="1226448" cy="43699"/>
          </a:xfrm>
          <a:prstGeom prst="rect">
            <a:avLst/>
          </a:prstGeom>
          <a:gradFill>
            <a:gsLst>
              <a:gs pos="0">
                <a:srgbClr val="DAE5F1">
                  <a:alpha val="26666"/>
                </a:srgbClr>
              </a:gs>
              <a:gs pos="50000">
                <a:schemeClr val="accent4"/>
              </a:gs>
              <a:gs pos="100000">
                <a:srgbClr val="E0E8F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p:txBody>
      </p:sp>
      <p:sp>
        <p:nvSpPr>
          <p:cNvPr id="1079" name="Google Shape;1079;p90"/>
          <p:cNvSpPr txBox="1"/>
          <p:nvPr/>
        </p:nvSpPr>
        <p:spPr>
          <a:xfrm>
            <a:off x="5044805" y="1021406"/>
            <a:ext cx="1177203"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chemeClr val="accent4"/>
                </a:solidFill>
                <a:latin typeface="Arial"/>
                <a:ea typeface="Arial"/>
                <a:cs typeface="Arial"/>
                <a:sym typeface="Arial"/>
              </a:rPr>
              <a:t>Standardize Development </a:t>
            </a:r>
            <a:endParaRPr sz="1400" b="0" i="0" u="none" strike="noStrike" cap="none" dirty="0">
              <a:solidFill>
                <a:srgbClr val="000000"/>
              </a:solidFill>
              <a:latin typeface="Arial"/>
              <a:ea typeface="Arial"/>
              <a:cs typeface="Arial"/>
              <a:sym typeface="Arial"/>
            </a:endParaRPr>
          </a:p>
        </p:txBody>
      </p:sp>
      <p:sp>
        <p:nvSpPr>
          <p:cNvPr id="1080" name="Google Shape;1080;p90"/>
          <p:cNvSpPr txBox="1"/>
          <p:nvPr/>
        </p:nvSpPr>
        <p:spPr>
          <a:xfrm>
            <a:off x="6247139" y="1022940"/>
            <a:ext cx="1335985" cy="461624"/>
          </a:xfrm>
          <a:prstGeom prst="rect">
            <a:avLst/>
          </a:prstGeom>
          <a:noFill/>
          <a:ln>
            <a:noFill/>
          </a:ln>
        </p:spPr>
        <p:txBody>
          <a:bodyPr spcFirstLastPara="1" wrap="square" lIns="91425" tIns="45700" rIns="91425" bIns="45700" anchor="t" anchorCtr="0">
            <a:spAutoFit/>
          </a:bodyPr>
          <a:lstStyle/>
          <a:p>
            <a:pPr lvl="0" algn="ctr">
              <a:buSzPts val="1200"/>
            </a:pPr>
            <a:r>
              <a:rPr lang="en-US" sz="1200" b="1" dirty="0">
                <a:solidFill>
                  <a:schemeClr val="accent5"/>
                </a:solidFill>
              </a:rPr>
              <a:t>Improve Self-Service BI </a:t>
            </a:r>
            <a:endParaRPr lang="en-US" dirty="0">
              <a:solidFill>
                <a:schemeClr val="accent5"/>
              </a:solidFill>
            </a:endParaRPr>
          </a:p>
        </p:txBody>
      </p:sp>
      <p:sp>
        <p:nvSpPr>
          <p:cNvPr id="1081" name="Google Shape;1081;p90"/>
          <p:cNvSpPr/>
          <p:nvPr/>
        </p:nvSpPr>
        <p:spPr>
          <a:xfrm>
            <a:off x="6713052" y="469695"/>
            <a:ext cx="371598" cy="371598"/>
          </a:xfrm>
          <a:prstGeom prst="ellipse">
            <a:avLst/>
          </a:prstGeom>
          <a:solidFill>
            <a:schemeClr val="lt1"/>
          </a:solidFill>
          <a:ln w="38100" cap="flat" cmpd="sng">
            <a:solidFill>
              <a:srgbClr val="205867"/>
            </a:solidFill>
            <a:prstDash val="solid"/>
            <a:round/>
            <a:headEnd type="none" w="sm" len="sm"/>
            <a:tailEnd type="none" w="sm" len="sm"/>
          </a:ln>
          <a:effectLst>
            <a:outerShdw blurRad="114300" dist="25400" dir="5400000" algn="t" rotWithShape="0">
              <a:srgbClr val="000000">
                <a:alpha val="30588"/>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262626"/>
                </a:solidFill>
                <a:latin typeface="Arial"/>
                <a:ea typeface="Arial"/>
                <a:cs typeface="Arial"/>
                <a:sym typeface="Arial"/>
              </a:rPr>
              <a:t>05</a:t>
            </a:r>
            <a:endParaRPr sz="1400" i="0" u="none" strike="noStrike" cap="none">
              <a:solidFill>
                <a:srgbClr val="000000"/>
              </a:solidFill>
              <a:latin typeface="Arial"/>
              <a:ea typeface="Arial"/>
              <a:cs typeface="Arial"/>
              <a:sym typeface="Arial"/>
            </a:endParaRPr>
          </a:p>
        </p:txBody>
      </p:sp>
      <p:sp>
        <p:nvSpPr>
          <p:cNvPr id="1082" name="Google Shape;1082;p90"/>
          <p:cNvSpPr txBox="1"/>
          <p:nvPr/>
        </p:nvSpPr>
        <p:spPr>
          <a:xfrm rot="-5400000">
            <a:off x="-794805" y="2679380"/>
            <a:ext cx="249362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CURRENT STATE</a:t>
            </a:r>
            <a:endParaRPr sz="1400" b="0" i="0" u="none" strike="noStrike" cap="none">
              <a:solidFill>
                <a:srgbClr val="000000"/>
              </a:solidFill>
              <a:latin typeface="Arial"/>
              <a:ea typeface="Arial"/>
              <a:cs typeface="Arial"/>
              <a:sym typeface="Arial"/>
            </a:endParaRPr>
          </a:p>
        </p:txBody>
      </p:sp>
      <p:sp>
        <p:nvSpPr>
          <p:cNvPr id="1083" name="Google Shape;1083;p90"/>
          <p:cNvSpPr txBox="1"/>
          <p:nvPr/>
        </p:nvSpPr>
        <p:spPr>
          <a:xfrm rot="-5400000">
            <a:off x="7261491" y="2679379"/>
            <a:ext cx="249362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FUTURE STATE</a:t>
            </a:r>
            <a:endParaRPr sz="1400" b="0" i="0" u="none" strike="noStrike" cap="none">
              <a:solidFill>
                <a:srgbClr val="000000"/>
              </a:solidFill>
              <a:latin typeface="Arial"/>
              <a:ea typeface="Arial"/>
              <a:cs typeface="Arial"/>
              <a:sym typeface="Arial"/>
            </a:endParaRPr>
          </a:p>
        </p:txBody>
      </p:sp>
      <p:sp>
        <p:nvSpPr>
          <p:cNvPr id="1084" name="Google Shape;1084;p90"/>
          <p:cNvSpPr txBox="1">
            <a:spLocks noGrp="1"/>
          </p:cNvSpPr>
          <p:nvPr>
            <p:ph type="sldNum" idx="12"/>
          </p:nvPr>
        </p:nvSpPr>
        <p:spPr>
          <a:xfrm>
            <a:off x="8507893" y="4919350"/>
            <a:ext cx="602978" cy="27384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27</a:t>
            </a:fld>
            <a:endParaRPr/>
          </a:p>
        </p:txBody>
      </p:sp>
      <p:sp>
        <p:nvSpPr>
          <p:cNvPr id="1085" name="Google Shape;1085;p90"/>
          <p:cNvSpPr/>
          <p:nvPr/>
        </p:nvSpPr>
        <p:spPr>
          <a:xfrm>
            <a:off x="918316" y="3007596"/>
            <a:ext cx="1489789" cy="17542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sng" strike="noStrike" cap="none" dirty="0">
                <a:solidFill>
                  <a:srgbClr val="595959"/>
                </a:solidFill>
                <a:latin typeface="Arial"/>
                <a:ea typeface="Arial"/>
                <a:cs typeface="Arial"/>
                <a:sym typeface="Arial"/>
              </a:rPr>
              <a:t>Initiatives </a:t>
            </a:r>
            <a:endParaRPr sz="1400" b="0" i="0" u="none" strike="noStrike" cap="none" dirty="0">
              <a:solidFill>
                <a:srgbClr val="000000"/>
              </a:solidFill>
              <a:latin typeface="Arial"/>
              <a:ea typeface="Arial"/>
              <a:cs typeface="Arial"/>
              <a:sym typeface="Arial"/>
            </a:endParaRPr>
          </a:p>
          <a:p>
            <a:pPr marL="115888" marR="0" lvl="0" indent="-115888" algn="l" rtl="0">
              <a:lnSpc>
                <a:spcPct val="100000"/>
              </a:lnSpc>
              <a:spcBef>
                <a:spcPts val="0"/>
              </a:spcBef>
              <a:spcAft>
                <a:spcPts val="0"/>
              </a:spcAft>
              <a:buClr>
                <a:srgbClr val="000000"/>
              </a:buClr>
              <a:buSzPts val="900"/>
              <a:buFont typeface="Arial"/>
              <a:buAutoNum type="arabicPeriod"/>
            </a:pPr>
            <a:r>
              <a:rPr lang="en-US" sz="900" b="0" i="0" u="none" strike="noStrike" cap="none" dirty="0">
                <a:solidFill>
                  <a:srgbClr val="595959"/>
                </a:solidFill>
                <a:latin typeface="Arial"/>
                <a:ea typeface="Arial"/>
                <a:cs typeface="Arial"/>
                <a:sym typeface="Arial"/>
              </a:rPr>
              <a:t>Create standard, adaptable architecture</a:t>
            </a:r>
            <a:endParaRPr sz="1400" b="0" i="0" u="none" strike="noStrike" cap="none" dirty="0">
              <a:solidFill>
                <a:srgbClr val="000000"/>
              </a:solidFill>
              <a:latin typeface="Arial"/>
              <a:ea typeface="Arial"/>
              <a:cs typeface="Arial"/>
              <a:sym typeface="Arial"/>
            </a:endParaRPr>
          </a:p>
          <a:p>
            <a:pPr marL="115888" indent="-115888">
              <a:buSzPts val="900"/>
              <a:buFont typeface="Arial"/>
              <a:buAutoNum type="arabicPeriod"/>
            </a:pPr>
            <a:r>
              <a:rPr lang="en-US" sz="900" dirty="0">
                <a:solidFill>
                  <a:srgbClr val="595959"/>
                </a:solidFill>
              </a:rPr>
              <a:t>Rearchitect data flows between DW and DL</a:t>
            </a:r>
          </a:p>
          <a:p>
            <a:pPr marL="115888" indent="-115888">
              <a:buSzPts val="900"/>
              <a:buFont typeface="Arial"/>
              <a:buAutoNum type="arabicPeriod"/>
            </a:pPr>
            <a:r>
              <a:rPr lang="en-US" sz="900" dirty="0">
                <a:solidFill>
                  <a:srgbClr val="595959"/>
                </a:solidFill>
              </a:rPr>
              <a:t>Create refinery zones </a:t>
            </a:r>
          </a:p>
          <a:p>
            <a:pPr marL="115888" indent="-115888">
              <a:buSzPts val="900"/>
              <a:buFont typeface="Arial"/>
              <a:buAutoNum type="arabicPeriod"/>
            </a:pPr>
            <a:r>
              <a:rPr lang="en-US" sz="900" dirty="0">
                <a:solidFill>
                  <a:srgbClr val="595959"/>
                </a:solidFill>
              </a:rPr>
              <a:t>Explore data virtualization as short-term strategy</a:t>
            </a:r>
          </a:p>
          <a:p>
            <a:pPr marL="115888" indent="-115888">
              <a:buSzPts val="900"/>
              <a:buFont typeface="Arial"/>
              <a:buAutoNum type="arabicPeriod"/>
            </a:pPr>
            <a:r>
              <a:rPr lang="en-US" sz="900" dirty="0">
                <a:solidFill>
                  <a:srgbClr val="595959"/>
                </a:solidFill>
              </a:rPr>
              <a:t>Establish oversight for enterprise data architecture</a:t>
            </a:r>
            <a:endParaRPr lang="en-US" sz="900" dirty="0"/>
          </a:p>
        </p:txBody>
      </p:sp>
      <p:sp>
        <p:nvSpPr>
          <p:cNvPr id="1086" name="Google Shape;1086;p90"/>
          <p:cNvSpPr/>
          <p:nvPr/>
        </p:nvSpPr>
        <p:spPr>
          <a:xfrm>
            <a:off x="3639120" y="2997147"/>
            <a:ext cx="1566793" cy="1892785"/>
          </a:xfrm>
          <a:prstGeom prst="rect">
            <a:avLst/>
          </a:prstGeom>
          <a:noFill/>
          <a:ln>
            <a:noFill/>
          </a:ln>
        </p:spPr>
        <p:txBody>
          <a:bodyPr spcFirstLastPara="1" wrap="square" lIns="91425" tIns="45700" rIns="91425" bIns="45700" anchor="t" anchorCtr="0">
            <a:spAutoFit/>
          </a:bodyPr>
          <a:lstStyle/>
          <a:p>
            <a:pPr marL="114300" marR="0" lvl="0" indent="-114300" algn="ctr" rtl="0">
              <a:lnSpc>
                <a:spcPct val="100000"/>
              </a:lnSpc>
              <a:spcBef>
                <a:spcPts val="0"/>
              </a:spcBef>
              <a:spcAft>
                <a:spcPts val="0"/>
              </a:spcAft>
              <a:buClr>
                <a:srgbClr val="000000"/>
              </a:buClr>
              <a:buSzPts val="900"/>
              <a:buFont typeface="Arial"/>
              <a:buNone/>
            </a:pPr>
            <a:r>
              <a:rPr lang="en-US" sz="900" b="1" i="0" u="sng" strike="noStrike" cap="none" dirty="0">
                <a:solidFill>
                  <a:srgbClr val="595959"/>
                </a:solidFill>
                <a:latin typeface="Arial"/>
                <a:ea typeface="Arial"/>
                <a:cs typeface="Arial"/>
                <a:sym typeface="Arial"/>
              </a:rPr>
              <a:t>Initiatives</a:t>
            </a:r>
            <a:endParaRPr sz="1400" b="0" i="0" u="none" strike="noStrike" cap="none" dirty="0">
              <a:solidFill>
                <a:srgbClr val="000000"/>
              </a:solidFill>
              <a:latin typeface="Arial"/>
              <a:ea typeface="Arial"/>
              <a:cs typeface="Arial"/>
              <a:sym typeface="Arial"/>
            </a:endParaRPr>
          </a:p>
          <a:p>
            <a:pPr marL="114300" marR="0" lvl="0" indent="-114300" algn="l" rtl="0">
              <a:lnSpc>
                <a:spcPct val="100000"/>
              </a:lnSpc>
              <a:spcBef>
                <a:spcPts val="0"/>
              </a:spcBef>
              <a:spcAft>
                <a:spcPts val="0"/>
              </a:spcAft>
              <a:buClr>
                <a:srgbClr val="000000"/>
              </a:buClr>
              <a:buSzPts val="900"/>
              <a:buFont typeface="Arial"/>
              <a:buAutoNum type="arabicPeriod"/>
            </a:pPr>
            <a:r>
              <a:rPr lang="en-US" sz="900" dirty="0">
                <a:solidFill>
                  <a:srgbClr val="595959"/>
                </a:solidFill>
              </a:rPr>
              <a:t>Create</a:t>
            </a:r>
            <a:r>
              <a:rPr lang="en-US" sz="900" b="0" i="0" u="none" strike="noStrike" cap="none" dirty="0">
                <a:solidFill>
                  <a:srgbClr val="595959"/>
                </a:solidFill>
                <a:latin typeface="Arial"/>
                <a:ea typeface="Arial"/>
                <a:cs typeface="Arial"/>
                <a:sym typeface="Arial"/>
              </a:rPr>
              <a:t> DG charter, clarify roles .staffing, &amp; processes</a:t>
            </a:r>
          </a:p>
          <a:p>
            <a:pPr marL="114300" marR="0" lvl="0" indent="-114300" algn="l" rtl="0">
              <a:lnSpc>
                <a:spcPct val="100000"/>
              </a:lnSpc>
              <a:spcBef>
                <a:spcPts val="0"/>
              </a:spcBef>
              <a:spcAft>
                <a:spcPts val="0"/>
              </a:spcAft>
              <a:buClr>
                <a:srgbClr val="000000"/>
              </a:buClr>
              <a:buSzPts val="900"/>
              <a:buFont typeface="Arial"/>
              <a:buAutoNum type="arabicPeriod"/>
            </a:pPr>
            <a:r>
              <a:rPr lang="en-US" sz="900" b="0" i="0" u="none" strike="noStrike" cap="none" dirty="0">
                <a:solidFill>
                  <a:srgbClr val="595959"/>
                </a:solidFill>
                <a:latin typeface="Arial"/>
                <a:ea typeface="Arial"/>
                <a:cs typeface="Arial"/>
                <a:sym typeface="Arial"/>
              </a:rPr>
              <a:t>Optimize data curation &amp; metadata management</a:t>
            </a:r>
            <a:endParaRPr sz="1400" b="0" i="0" u="none" strike="noStrike" cap="none" dirty="0">
              <a:solidFill>
                <a:srgbClr val="000000"/>
              </a:solidFill>
              <a:latin typeface="Arial"/>
              <a:ea typeface="Arial"/>
              <a:cs typeface="Arial"/>
              <a:sym typeface="Arial"/>
            </a:endParaRPr>
          </a:p>
          <a:p>
            <a:pPr marL="114300" marR="0" lvl="0" indent="-114300" algn="l" rtl="0">
              <a:lnSpc>
                <a:spcPct val="100000"/>
              </a:lnSpc>
              <a:spcBef>
                <a:spcPts val="0"/>
              </a:spcBef>
              <a:spcAft>
                <a:spcPts val="0"/>
              </a:spcAft>
              <a:buClr>
                <a:srgbClr val="000000"/>
              </a:buClr>
              <a:buSzPts val="900"/>
              <a:buFont typeface="Arial"/>
              <a:buAutoNum type="arabicPeriod"/>
            </a:pPr>
            <a:r>
              <a:rPr lang="en-US" sz="900" b="0" i="0" u="none" strike="noStrike" cap="none" dirty="0">
                <a:solidFill>
                  <a:srgbClr val="595959"/>
                </a:solidFill>
                <a:latin typeface="Arial"/>
                <a:ea typeface="Arial"/>
                <a:cs typeface="Arial"/>
                <a:sym typeface="Arial"/>
              </a:rPr>
              <a:t>Optimize tools: catalog, lineage, glossary</a:t>
            </a:r>
            <a:endParaRPr sz="1400" b="0" i="0" u="none" strike="noStrike" cap="none" dirty="0">
              <a:solidFill>
                <a:srgbClr val="000000"/>
              </a:solidFill>
              <a:latin typeface="Arial"/>
              <a:ea typeface="Arial"/>
              <a:cs typeface="Arial"/>
              <a:sym typeface="Arial"/>
            </a:endParaRPr>
          </a:p>
          <a:p>
            <a:pPr marL="114300" indent="-114300">
              <a:buSzPts val="900"/>
              <a:buFont typeface="Arial"/>
              <a:buAutoNum type="arabicPeriod"/>
            </a:pPr>
            <a:r>
              <a:rPr lang="en-US" sz="900" dirty="0">
                <a:solidFill>
                  <a:srgbClr val="595959"/>
                </a:solidFill>
              </a:rPr>
              <a:t>Add governance, security &amp; privacy into app development</a:t>
            </a:r>
          </a:p>
          <a:p>
            <a:pPr marL="114300" indent="-114300">
              <a:buSzPts val="900"/>
              <a:buFont typeface="Arial"/>
              <a:buAutoNum type="arabicPeriod"/>
            </a:pPr>
            <a:r>
              <a:rPr lang="en-US" sz="900" dirty="0">
                <a:solidFill>
                  <a:srgbClr val="595959"/>
                </a:solidFill>
              </a:rPr>
              <a:t>Build in change mgmt. capabilities</a:t>
            </a:r>
          </a:p>
        </p:txBody>
      </p:sp>
      <p:sp>
        <p:nvSpPr>
          <p:cNvPr id="1087" name="Google Shape;1087;p90"/>
          <p:cNvSpPr/>
          <p:nvPr/>
        </p:nvSpPr>
        <p:spPr>
          <a:xfrm>
            <a:off x="6648959" y="3018015"/>
            <a:ext cx="1522800" cy="203128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sng" strike="noStrike" cap="none" dirty="0">
                <a:solidFill>
                  <a:srgbClr val="595959"/>
                </a:solidFill>
                <a:latin typeface="Arial"/>
                <a:ea typeface="Arial"/>
                <a:cs typeface="Arial"/>
                <a:sym typeface="Arial"/>
              </a:rPr>
              <a:t>Initiatives</a:t>
            </a:r>
            <a:endParaRPr sz="1400" b="0" i="0" u="none" strike="noStrike" cap="none" dirty="0">
              <a:solidFill>
                <a:srgbClr val="000000"/>
              </a:solidFill>
              <a:latin typeface="Arial"/>
              <a:ea typeface="Arial"/>
              <a:cs typeface="Arial"/>
              <a:sym typeface="Arial"/>
            </a:endParaRPr>
          </a:p>
          <a:p>
            <a:pPr marL="115888" marR="0" lvl="0" indent="-115888" algn="l" rtl="0">
              <a:lnSpc>
                <a:spcPct val="100000"/>
              </a:lnSpc>
              <a:spcBef>
                <a:spcPts val="0"/>
              </a:spcBef>
              <a:spcAft>
                <a:spcPts val="0"/>
              </a:spcAft>
              <a:buClr>
                <a:srgbClr val="000000"/>
              </a:buClr>
              <a:buSzPts val="900"/>
              <a:buFont typeface="Arial"/>
              <a:buAutoNum type="arabicPeriod"/>
            </a:pPr>
            <a:r>
              <a:rPr lang="en-US" sz="900" b="0" i="0" u="none" strike="noStrike" cap="none" dirty="0">
                <a:solidFill>
                  <a:srgbClr val="595959"/>
                </a:solidFill>
                <a:latin typeface="Arial"/>
                <a:ea typeface="Arial"/>
                <a:cs typeface="Arial"/>
                <a:sym typeface="Arial"/>
              </a:rPr>
              <a:t>Refine operating model (Center of Excellence)</a:t>
            </a:r>
            <a:endParaRPr sz="1400" b="0" i="0" u="none" strike="noStrike" cap="none" dirty="0">
              <a:solidFill>
                <a:srgbClr val="000000"/>
              </a:solidFill>
              <a:latin typeface="Arial"/>
              <a:ea typeface="Arial"/>
              <a:cs typeface="Arial"/>
              <a:sym typeface="Arial"/>
            </a:endParaRPr>
          </a:p>
          <a:p>
            <a:pPr marL="115888" indent="-115888">
              <a:buSzPts val="900"/>
              <a:buFont typeface="Arial"/>
              <a:buAutoNum type="arabicPeriod"/>
            </a:pPr>
            <a:r>
              <a:rPr lang="en-US" sz="900" dirty="0">
                <a:solidFill>
                  <a:srgbClr val="595959"/>
                </a:solidFill>
              </a:rPr>
              <a:t>Create user inventory and BI mapping </a:t>
            </a:r>
            <a:endParaRPr lang="en-US" sz="900" dirty="0"/>
          </a:p>
          <a:p>
            <a:pPr marL="115888" lvl="0" indent="-115888">
              <a:buSzPts val="900"/>
              <a:buFont typeface="Arial"/>
              <a:buAutoNum type="arabicPeriod"/>
            </a:pPr>
            <a:r>
              <a:rPr lang="en-US" sz="900" dirty="0">
                <a:solidFill>
                  <a:srgbClr val="595959"/>
                </a:solidFill>
              </a:rPr>
              <a:t>Rationalize Cognos vs Tableau</a:t>
            </a:r>
          </a:p>
          <a:p>
            <a:pPr marL="115888" indent="-115888">
              <a:buSzPts val="900"/>
              <a:buFont typeface="Arial"/>
              <a:buAutoNum type="arabicPeriod"/>
            </a:pPr>
            <a:r>
              <a:rPr lang="en-US" sz="900" dirty="0">
                <a:solidFill>
                  <a:srgbClr val="595959"/>
                </a:solidFill>
              </a:rPr>
              <a:t>Create process to govern production output and external reports </a:t>
            </a:r>
          </a:p>
          <a:p>
            <a:pPr marL="115888" indent="-115888">
              <a:buSzPts val="900"/>
              <a:buFont typeface="Arial"/>
              <a:buAutoNum type="arabicPeriod"/>
            </a:pPr>
            <a:r>
              <a:rPr lang="en-US" sz="900" b="0" i="0" u="none" strike="noStrike" cap="none" dirty="0">
                <a:solidFill>
                  <a:srgbClr val="595959"/>
                </a:solidFill>
                <a:latin typeface="Arial"/>
                <a:ea typeface="Arial"/>
                <a:cs typeface="Arial"/>
                <a:sym typeface="Arial"/>
              </a:rPr>
              <a:t>Extend user training and coaching options</a:t>
            </a:r>
            <a:endParaRPr sz="900" b="0" i="0" u="none" strike="noStrike" cap="none" dirty="0">
              <a:solidFill>
                <a:srgbClr val="595959"/>
              </a:solidFill>
              <a:latin typeface="Arial"/>
              <a:ea typeface="Arial"/>
              <a:cs typeface="Arial"/>
              <a:sym typeface="Arial"/>
            </a:endParaRPr>
          </a:p>
          <a:p>
            <a:pPr marL="63500" marR="0" lvl="0" indent="-6350" algn="l" rtl="0">
              <a:lnSpc>
                <a:spcPct val="100000"/>
              </a:lnSpc>
              <a:spcBef>
                <a:spcPts val="0"/>
              </a:spcBef>
              <a:spcAft>
                <a:spcPts val="0"/>
              </a:spcAft>
              <a:buClr>
                <a:srgbClr val="000000"/>
              </a:buClr>
              <a:buSzPts val="900"/>
              <a:buFont typeface="Arial"/>
              <a:buNone/>
            </a:pPr>
            <a:endParaRPr sz="900" b="0" i="0" u="none" strike="noStrike" cap="none" dirty="0">
              <a:solidFill>
                <a:srgbClr val="595959"/>
              </a:solidFill>
              <a:latin typeface="Arial"/>
              <a:ea typeface="Arial"/>
              <a:cs typeface="Arial"/>
              <a:sym typeface="Arial"/>
            </a:endParaRPr>
          </a:p>
        </p:txBody>
      </p:sp>
      <p:sp>
        <p:nvSpPr>
          <p:cNvPr id="1088" name="Google Shape;1088;p90"/>
          <p:cNvSpPr/>
          <p:nvPr/>
        </p:nvSpPr>
        <p:spPr>
          <a:xfrm>
            <a:off x="5126851" y="3022725"/>
            <a:ext cx="1628497" cy="189278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sng" strike="noStrike" cap="none" dirty="0">
                <a:solidFill>
                  <a:srgbClr val="595959"/>
                </a:solidFill>
                <a:latin typeface="Arial"/>
                <a:ea typeface="Arial"/>
                <a:cs typeface="Arial"/>
                <a:sym typeface="Arial"/>
              </a:rPr>
              <a:t>Initiatives</a:t>
            </a:r>
            <a:endParaRPr sz="1400" b="0" i="0" u="none" strike="noStrike" cap="none" dirty="0">
              <a:solidFill>
                <a:srgbClr val="000000"/>
              </a:solidFill>
              <a:latin typeface="Arial"/>
              <a:ea typeface="Arial"/>
              <a:cs typeface="Arial"/>
              <a:sym typeface="Arial"/>
            </a:endParaRPr>
          </a:p>
          <a:p>
            <a:pPr marL="115888" indent="-115888">
              <a:buSzPts val="900"/>
              <a:buFont typeface="Arial"/>
              <a:buAutoNum type="arabicPeriod"/>
            </a:pPr>
            <a:r>
              <a:rPr lang="en-US" sz="900" dirty="0">
                <a:solidFill>
                  <a:srgbClr val="595959"/>
                </a:solidFill>
              </a:rPr>
              <a:t>Develop consistent approach to application development</a:t>
            </a:r>
            <a:endParaRPr lang="en-US" dirty="0"/>
          </a:p>
          <a:p>
            <a:pPr marL="115888" indent="-115888">
              <a:buSzPts val="900"/>
              <a:buFont typeface="Arial"/>
              <a:buAutoNum type="arabicPeriod"/>
            </a:pPr>
            <a:r>
              <a:rPr lang="en-US" sz="900" dirty="0">
                <a:solidFill>
                  <a:srgbClr val="595959"/>
                </a:solidFill>
              </a:rPr>
              <a:t>Better align and coordinate resources across teams</a:t>
            </a:r>
          </a:p>
          <a:p>
            <a:pPr marL="115888" marR="0" lvl="0" indent="-115888" algn="l" rtl="0">
              <a:lnSpc>
                <a:spcPct val="100000"/>
              </a:lnSpc>
              <a:spcBef>
                <a:spcPts val="0"/>
              </a:spcBef>
              <a:spcAft>
                <a:spcPts val="0"/>
              </a:spcAft>
              <a:buClr>
                <a:srgbClr val="000000"/>
              </a:buClr>
              <a:buSzPts val="900"/>
              <a:buFont typeface="Arial"/>
              <a:buAutoNum type="arabicPeriod"/>
            </a:pPr>
            <a:r>
              <a:rPr lang="en-US" sz="900" b="0" i="0" u="none" strike="noStrike" cap="none" dirty="0">
                <a:solidFill>
                  <a:srgbClr val="595959"/>
                </a:solidFill>
                <a:latin typeface="Arial"/>
                <a:ea typeface="Arial"/>
                <a:cs typeface="Arial"/>
                <a:sym typeface="Arial"/>
              </a:rPr>
              <a:t>Implement DataOps (agile, CI/CD, </a:t>
            </a:r>
            <a:r>
              <a:rPr lang="en-US" sz="900" dirty="0">
                <a:solidFill>
                  <a:srgbClr val="595959"/>
                </a:solidFill>
              </a:rPr>
              <a:t>testing, orchestration, monitoring)</a:t>
            </a:r>
            <a:endParaRPr lang="en-US" sz="900" b="0" i="0" u="none" strike="noStrike" cap="none" dirty="0">
              <a:solidFill>
                <a:srgbClr val="595959"/>
              </a:solidFill>
              <a:latin typeface="Arial"/>
              <a:ea typeface="Arial"/>
              <a:cs typeface="Arial"/>
              <a:sym typeface="Arial"/>
            </a:endParaRPr>
          </a:p>
          <a:p>
            <a:pPr marL="115888" marR="0" lvl="0" indent="-115888" algn="l" rtl="0">
              <a:lnSpc>
                <a:spcPct val="100000"/>
              </a:lnSpc>
              <a:spcBef>
                <a:spcPts val="0"/>
              </a:spcBef>
              <a:spcAft>
                <a:spcPts val="0"/>
              </a:spcAft>
              <a:buClr>
                <a:srgbClr val="000000"/>
              </a:buClr>
              <a:buSzPts val="900"/>
              <a:buFont typeface="Arial"/>
              <a:buAutoNum type="arabicPeriod"/>
            </a:pPr>
            <a:r>
              <a:rPr lang="en-US" sz="900" dirty="0">
                <a:solidFill>
                  <a:srgbClr val="595959"/>
                </a:solidFill>
              </a:rPr>
              <a:t>Add resources to accelerate delivery of reports and models</a:t>
            </a:r>
            <a:endParaRPr sz="1400" b="0" i="0" u="none" strike="noStrike" cap="none" dirty="0">
              <a:solidFill>
                <a:srgbClr val="000000"/>
              </a:solidFill>
              <a:latin typeface="Arial"/>
              <a:ea typeface="Arial"/>
              <a:cs typeface="Arial"/>
              <a:sym typeface="Arial"/>
            </a:endParaRPr>
          </a:p>
        </p:txBody>
      </p:sp>
      <p:sp>
        <p:nvSpPr>
          <p:cNvPr id="117" name="Google Shape;1057;p90">
            <a:extLst>
              <a:ext uri="{FF2B5EF4-FFF2-40B4-BE49-F238E27FC236}">
                <a16:creationId xmlns:a16="http://schemas.microsoft.com/office/drawing/2014/main" id="{E05E6A62-E819-5D4E-AEB0-5B474D6B7485}"/>
              </a:ext>
            </a:extLst>
          </p:cNvPr>
          <p:cNvSpPr/>
          <p:nvPr/>
        </p:nvSpPr>
        <p:spPr>
          <a:xfrm>
            <a:off x="896554" y="922679"/>
            <a:ext cx="1916886" cy="43699"/>
          </a:xfrm>
          <a:prstGeom prst="rect">
            <a:avLst/>
          </a:prstGeom>
          <a:gradFill>
            <a:gsLst>
              <a:gs pos="0">
                <a:srgbClr val="DAE5F1">
                  <a:alpha val="26666"/>
                </a:srgbClr>
              </a:gs>
              <a:gs pos="50000">
                <a:schemeClr val="accent1"/>
              </a:gs>
              <a:gs pos="100000">
                <a:srgbClr val="E0E8F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118" name="Google Shape;976;p90">
            <a:extLst>
              <a:ext uri="{FF2B5EF4-FFF2-40B4-BE49-F238E27FC236}">
                <a16:creationId xmlns:a16="http://schemas.microsoft.com/office/drawing/2014/main" id="{02736EC7-8FFB-6F4A-B7C7-1DF423246EDD}"/>
              </a:ext>
            </a:extLst>
          </p:cNvPr>
          <p:cNvSpPr/>
          <p:nvPr/>
        </p:nvSpPr>
        <p:spPr>
          <a:xfrm>
            <a:off x="2522317" y="921362"/>
            <a:ext cx="1269424" cy="43699"/>
          </a:xfrm>
          <a:prstGeom prst="rect">
            <a:avLst/>
          </a:prstGeom>
          <a:gradFill>
            <a:gsLst>
              <a:gs pos="0">
                <a:srgbClr val="DAE5F1">
                  <a:alpha val="26666"/>
                </a:srgbClr>
              </a:gs>
              <a:gs pos="50000">
                <a:schemeClr val="accent2"/>
              </a:gs>
              <a:gs pos="100000">
                <a:srgbClr val="E0E8F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p:txBody>
      </p:sp>
      <p:sp>
        <p:nvSpPr>
          <p:cNvPr id="119" name="Google Shape;1062;p90">
            <a:extLst>
              <a:ext uri="{FF2B5EF4-FFF2-40B4-BE49-F238E27FC236}">
                <a16:creationId xmlns:a16="http://schemas.microsoft.com/office/drawing/2014/main" id="{210F5429-E018-AC4E-B916-E4A0C9B0E40B}"/>
              </a:ext>
            </a:extLst>
          </p:cNvPr>
          <p:cNvSpPr/>
          <p:nvPr/>
        </p:nvSpPr>
        <p:spPr>
          <a:xfrm>
            <a:off x="3768354" y="913221"/>
            <a:ext cx="1255421" cy="43699"/>
          </a:xfrm>
          <a:prstGeom prst="rect">
            <a:avLst/>
          </a:prstGeom>
          <a:gradFill>
            <a:gsLst>
              <a:gs pos="0">
                <a:srgbClr val="DAE5F1">
                  <a:alpha val="26666"/>
                </a:srgbClr>
              </a:gs>
              <a:gs pos="50000">
                <a:schemeClr val="accent3"/>
              </a:gs>
              <a:gs pos="100000">
                <a:srgbClr val="E0E8F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p:txBody>
      </p:sp>
      <p:sp>
        <p:nvSpPr>
          <p:cNvPr id="120" name="Google Shape;1077;p90">
            <a:extLst>
              <a:ext uri="{FF2B5EF4-FFF2-40B4-BE49-F238E27FC236}">
                <a16:creationId xmlns:a16="http://schemas.microsoft.com/office/drawing/2014/main" id="{40EE2C38-5E70-3F4B-9B57-B4E8E1380E7C}"/>
              </a:ext>
            </a:extLst>
          </p:cNvPr>
          <p:cNvSpPr/>
          <p:nvPr/>
        </p:nvSpPr>
        <p:spPr>
          <a:xfrm>
            <a:off x="5021446" y="921145"/>
            <a:ext cx="1226448" cy="43699"/>
          </a:xfrm>
          <a:prstGeom prst="rect">
            <a:avLst/>
          </a:prstGeom>
          <a:gradFill>
            <a:gsLst>
              <a:gs pos="0">
                <a:srgbClr val="DAE5F1">
                  <a:alpha val="26666"/>
                </a:srgbClr>
              </a:gs>
              <a:gs pos="50000">
                <a:schemeClr val="accent4"/>
              </a:gs>
              <a:gs pos="100000">
                <a:srgbClr val="E0E8F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p:txBody>
      </p:sp>
      <p:sp>
        <p:nvSpPr>
          <p:cNvPr id="121" name="Google Shape;1066;p90">
            <a:extLst>
              <a:ext uri="{FF2B5EF4-FFF2-40B4-BE49-F238E27FC236}">
                <a16:creationId xmlns:a16="http://schemas.microsoft.com/office/drawing/2014/main" id="{D8B26A7F-0B07-A249-B1A3-8F811A840C11}"/>
              </a:ext>
            </a:extLst>
          </p:cNvPr>
          <p:cNvSpPr/>
          <p:nvPr/>
        </p:nvSpPr>
        <p:spPr>
          <a:xfrm>
            <a:off x="6069595" y="912606"/>
            <a:ext cx="1651607" cy="45719"/>
          </a:xfrm>
          <a:prstGeom prst="rect">
            <a:avLst/>
          </a:prstGeom>
          <a:gradFill>
            <a:gsLst>
              <a:gs pos="0">
                <a:srgbClr val="DAE5F1">
                  <a:alpha val="26666"/>
                </a:srgbClr>
              </a:gs>
              <a:gs pos="50000">
                <a:schemeClr val="accent5"/>
              </a:gs>
              <a:gs pos="100000">
                <a:srgbClr val="E0E8F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44"/>
          <p:cNvSpPr txBox="1"/>
          <p:nvPr/>
        </p:nvSpPr>
        <p:spPr>
          <a:xfrm>
            <a:off x="1944173" y="2094716"/>
            <a:ext cx="5255654" cy="13849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000000"/>
                </a:solidFill>
                <a:latin typeface="Arial"/>
                <a:ea typeface="Arial"/>
                <a:cs typeface="Arial"/>
                <a:sym typeface="Arial"/>
              </a:rPr>
              <a:t>Appendix: </a:t>
            </a:r>
          </a:p>
          <a:p>
            <a:pPr marL="0" marR="0" lvl="0" indent="0" algn="ctr" rtl="0">
              <a:lnSpc>
                <a:spcPct val="100000"/>
              </a:lnSpc>
              <a:spcBef>
                <a:spcPts val="0"/>
              </a:spcBef>
              <a:spcAft>
                <a:spcPts val="0"/>
              </a:spcAft>
              <a:buClr>
                <a:srgbClr val="000000"/>
              </a:buClr>
              <a:buSzPts val="2800"/>
              <a:buFont typeface="Arial"/>
              <a:buNone/>
            </a:pPr>
            <a:endParaRPr lang="en-US" sz="2800" b="1"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000000"/>
                </a:solidFill>
                <a:latin typeface="Arial"/>
                <a:ea typeface="Arial"/>
                <a:cs typeface="Arial"/>
                <a:sym typeface="Arial"/>
              </a:rPr>
              <a:t>Data Governance Review</a:t>
            </a:r>
            <a:endParaRPr sz="2800" b="0" i="0" u="none" strike="noStrike" cap="none" dirty="0">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30"/>
          <p:cNvSpPr txBox="1">
            <a:spLocks noGrp="1"/>
          </p:cNvSpPr>
          <p:nvPr>
            <p:ph type="title"/>
          </p:nvPr>
        </p:nvSpPr>
        <p:spPr>
          <a:xfrm>
            <a:off x="187742" y="1"/>
            <a:ext cx="6174961" cy="43090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n-US"/>
              <a:t>Overall Data Governance Impressions</a:t>
            </a:r>
            <a:endParaRPr/>
          </a:p>
        </p:txBody>
      </p:sp>
      <p:sp>
        <p:nvSpPr>
          <p:cNvPr id="855" name="Google Shape;855;p30"/>
          <p:cNvSpPr txBox="1"/>
          <p:nvPr/>
        </p:nvSpPr>
        <p:spPr>
          <a:xfrm>
            <a:off x="296332" y="647149"/>
            <a:ext cx="8560589" cy="123110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1F497D"/>
                </a:solidFill>
                <a:latin typeface="Arial"/>
                <a:ea typeface="Arial"/>
                <a:cs typeface="Arial"/>
                <a:sym typeface="Arial"/>
              </a:rPr>
              <a:t>CDPHP has potential to be a leader in Data Governance Effectiveness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CDPHP has established a DG team and hired a dedicated Director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CDPHP has a strong desire to improve and an established DG community of practice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CDPHP has started to formalize its DG framework to create more clarity around goals, roles, and operating procedures</a:t>
            </a:r>
            <a:endParaRPr sz="1400" b="0" i="0" u="none" strike="noStrike" cap="none">
              <a:solidFill>
                <a:srgbClr val="000000"/>
              </a:solidFill>
              <a:latin typeface="Arial"/>
              <a:ea typeface="Arial"/>
              <a:cs typeface="Arial"/>
              <a:sym typeface="Arial"/>
            </a:endParaRPr>
          </a:p>
        </p:txBody>
      </p:sp>
      <p:sp>
        <p:nvSpPr>
          <p:cNvPr id="856" name="Google Shape;856;p30"/>
          <p:cNvSpPr txBox="1"/>
          <p:nvPr/>
        </p:nvSpPr>
        <p:spPr>
          <a:xfrm>
            <a:off x="296329" y="2063918"/>
            <a:ext cx="8733269"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1F497D"/>
                </a:solidFill>
                <a:latin typeface="Arial"/>
                <a:ea typeface="Arial"/>
                <a:cs typeface="Arial"/>
                <a:sym typeface="Arial"/>
              </a:rPr>
              <a:t>But several significant challenges will prevent CDPHP from seeing DG results</a:t>
            </a:r>
            <a:endParaRPr sz="14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400"/>
              <a:buFont typeface="Arial"/>
              <a:buChar char="-"/>
            </a:pPr>
            <a:r>
              <a:rPr lang="en-US" dirty="0"/>
              <a:t>Ineffective DG toolkit to support the program</a:t>
            </a:r>
            <a:endParaRPr dirty="0"/>
          </a:p>
          <a:p>
            <a:pPr marL="171450" marR="0" lvl="0" indent="-171450" algn="l" rtl="0">
              <a:lnSpc>
                <a:spcPct val="100000"/>
              </a:lnSpc>
              <a:spcBef>
                <a:spcPts val="0"/>
              </a:spcBef>
              <a:spcAft>
                <a:spcPts val="0"/>
              </a:spcAft>
              <a:buClr>
                <a:srgbClr val="000000"/>
              </a:buClr>
              <a:buSzPts val="1400"/>
              <a:buFont typeface="Arial"/>
              <a:buChar char="-"/>
            </a:pPr>
            <a:r>
              <a:rPr lang="en-US" dirty="0"/>
              <a:t>Reluctance of staff to assume role of data owners</a:t>
            </a:r>
            <a:endParaRPr dirty="0"/>
          </a:p>
          <a:p>
            <a:pPr marL="171450" marR="0" lvl="0" indent="-171450" algn="l" rtl="0">
              <a:lnSpc>
                <a:spcPct val="100000"/>
              </a:lnSpc>
              <a:spcBef>
                <a:spcPts val="0"/>
              </a:spcBef>
              <a:spcAft>
                <a:spcPts val="0"/>
              </a:spcAft>
              <a:buClr>
                <a:srgbClr val="000000"/>
              </a:buClr>
              <a:buSzPts val="1400"/>
              <a:buFont typeface="Arial"/>
              <a:buChar char="-"/>
            </a:pPr>
            <a:r>
              <a:rPr lang="en-US" dirty="0"/>
              <a:t>Insufficient resourcing to meet DG program demand</a:t>
            </a:r>
            <a:endParaRPr dirty="0"/>
          </a:p>
        </p:txBody>
      </p:sp>
      <p:sp>
        <p:nvSpPr>
          <p:cNvPr id="857" name="Google Shape;857;p30"/>
          <p:cNvSpPr txBox="1"/>
          <p:nvPr/>
        </p:nvSpPr>
        <p:spPr>
          <a:xfrm>
            <a:off x="296329" y="3382308"/>
            <a:ext cx="8733269" cy="123110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1F497D"/>
                </a:solidFill>
                <a:latin typeface="Arial"/>
                <a:ea typeface="Arial"/>
                <a:cs typeface="Arial"/>
                <a:sym typeface="Arial"/>
              </a:rPr>
              <a:t>CDPHP needs a data governance program that:</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Is adept at </a:t>
            </a:r>
            <a:r>
              <a:rPr lang="en-US" dirty="0"/>
              <a:t>managing CDPHP culture to build </a:t>
            </a:r>
            <a:r>
              <a:rPr lang="en-US" sz="1400" b="0" i="0" u="none" strike="noStrike" cap="none" dirty="0">
                <a:solidFill>
                  <a:srgbClr val="000000"/>
                </a:solidFill>
                <a:latin typeface="Arial"/>
                <a:ea typeface="Arial"/>
                <a:cs typeface="Arial"/>
                <a:sym typeface="Arial"/>
              </a:rPr>
              <a:t>support and align the organization to achieve the program goals</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Has a well organized and equipped team to lead DG activities, curate data assets and drive data value.</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Is </a:t>
            </a:r>
            <a:r>
              <a:rPr lang="en-US" dirty="0"/>
              <a:t>integrated into the system development lifecycle to facilitate</a:t>
            </a:r>
            <a:r>
              <a:rPr lang="en-US" sz="1400" b="0" i="0" u="none" strike="noStrike" cap="none" dirty="0">
                <a:solidFill>
                  <a:srgbClr val="000000"/>
                </a:solidFill>
                <a:latin typeface="Arial"/>
                <a:ea typeface="Arial"/>
                <a:cs typeface="Arial"/>
                <a:sym typeface="Arial"/>
              </a:rPr>
              <a:t>, quality, security, and privacy by design.</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848738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
          <p:cNvSpPr txBox="1"/>
          <p:nvPr/>
        </p:nvSpPr>
        <p:spPr>
          <a:xfrm>
            <a:off x="2429933" y="2182244"/>
            <a:ext cx="438558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Arial"/>
                <a:ea typeface="Arial"/>
                <a:cs typeface="Arial"/>
                <a:sym typeface="Arial"/>
              </a:rPr>
              <a:t>I. Project</a:t>
            </a:r>
            <a:endParaRPr sz="28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31"/>
          <p:cNvSpPr txBox="1">
            <a:spLocks noGrp="1"/>
          </p:cNvSpPr>
          <p:nvPr>
            <p:ph type="title"/>
          </p:nvPr>
        </p:nvSpPr>
        <p:spPr>
          <a:xfrm>
            <a:off x="84984" y="1"/>
            <a:ext cx="6308429" cy="45163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n-US"/>
              <a:t>SWOT Analysis (Data Governance)</a:t>
            </a:r>
            <a:endParaRPr/>
          </a:p>
        </p:txBody>
      </p:sp>
      <p:grpSp>
        <p:nvGrpSpPr>
          <p:cNvPr id="863" name="Google Shape;863;p31"/>
          <p:cNvGrpSpPr/>
          <p:nvPr/>
        </p:nvGrpSpPr>
        <p:grpSpPr>
          <a:xfrm>
            <a:off x="163807" y="489983"/>
            <a:ext cx="8826189" cy="4429368"/>
            <a:chOff x="510214" y="597715"/>
            <a:chExt cx="8082200" cy="4186025"/>
          </a:xfrm>
        </p:grpSpPr>
        <p:sp>
          <p:nvSpPr>
            <p:cNvPr id="864" name="Google Shape;864;p31"/>
            <p:cNvSpPr/>
            <p:nvPr/>
          </p:nvSpPr>
          <p:spPr>
            <a:xfrm>
              <a:off x="517874" y="888487"/>
              <a:ext cx="3885086" cy="1624615"/>
            </a:xfrm>
            <a:prstGeom prst="rect">
              <a:avLst/>
            </a:prstGeom>
            <a:solidFill>
              <a:srgbClr val="C5D8F1"/>
            </a:solidFill>
            <a:ln>
              <a:noFill/>
            </a:ln>
            <a:effectLst>
              <a:outerShdw blurRad="50800" dist="114300" algn="ctr" rotWithShape="0">
                <a:schemeClr val="dk2">
                  <a:alpha val="20784"/>
                </a:schemeClr>
              </a:outerShdw>
              <a:reflection endPos="0" sy="-100000" algn="bl" rotWithShape="0"/>
            </a:effectLst>
          </p:spPr>
          <p:txBody>
            <a:bodyPr spcFirstLastPara="1" wrap="square" lIns="96750" tIns="96750" rIns="0" bIns="48375" anchor="t" anchorCtr="0">
              <a:noAutofit/>
            </a:bodyPr>
            <a:lstStyle/>
            <a:p>
              <a:pPr marL="233363" marR="0" lvl="0" indent="-227013" algn="l" rtl="0">
                <a:lnSpc>
                  <a:spcPct val="100000"/>
                </a:lnSpc>
                <a:spcBef>
                  <a:spcPts val="0"/>
                </a:spcBef>
                <a:spcAft>
                  <a:spcPts val="0"/>
                </a:spcAft>
                <a:buClr>
                  <a:srgbClr val="1F497D"/>
                </a:buClr>
                <a:buSzPts val="1400"/>
                <a:buFont typeface="Noto Sans Symbols"/>
                <a:buChar char="✔"/>
              </a:pPr>
              <a:r>
                <a:rPr lang="en-US" sz="1400" b="0" i="0" u="none" strike="noStrike" cap="none">
                  <a:solidFill>
                    <a:srgbClr val="1F497D"/>
                  </a:solidFill>
                  <a:latin typeface="Arial"/>
                  <a:ea typeface="Arial"/>
                  <a:cs typeface="Arial"/>
                  <a:sym typeface="Arial"/>
                </a:rPr>
                <a:t>Strong executive champion</a:t>
              </a:r>
              <a:endParaRPr sz="1400" b="0" i="0" u="none" strike="noStrike" cap="none">
                <a:solidFill>
                  <a:srgbClr val="000000"/>
                </a:solidFill>
                <a:latin typeface="Arial"/>
                <a:ea typeface="Arial"/>
                <a:cs typeface="Arial"/>
                <a:sym typeface="Arial"/>
              </a:endParaRPr>
            </a:p>
            <a:p>
              <a:pPr marL="233363" marR="0" lvl="0" indent="-227013" algn="l" rtl="0">
                <a:lnSpc>
                  <a:spcPct val="100000"/>
                </a:lnSpc>
                <a:spcBef>
                  <a:spcPts val="634"/>
                </a:spcBef>
                <a:spcAft>
                  <a:spcPts val="0"/>
                </a:spcAft>
                <a:buClr>
                  <a:srgbClr val="1F497D"/>
                </a:buClr>
                <a:buSzPts val="1400"/>
                <a:buFont typeface="Noto Sans Symbols"/>
                <a:buChar char="✔"/>
              </a:pPr>
              <a:r>
                <a:rPr lang="en-US" sz="1400" b="0" i="0" u="none" strike="noStrike" cap="none">
                  <a:solidFill>
                    <a:srgbClr val="1F497D"/>
                  </a:solidFill>
                  <a:latin typeface="Arial"/>
                  <a:ea typeface="Arial"/>
                  <a:cs typeface="Arial"/>
                  <a:sym typeface="Arial"/>
                </a:rPr>
                <a:t>Large stewardship committee</a:t>
              </a:r>
              <a:endParaRPr sz="1400" b="0" i="0" u="none" strike="noStrike" cap="none">
                <a:solidFill>
                  <a:srgbClr val="000000"/>
                </a:solidFill>
                <a:latin typeface="Arial"/>
                <a:ea typeface="Arial"/>
                <a:cs typeface="Arial"/>
                <a:sym typeface="Arial"/>
              </a:endParaRPr>
            </a:p>
            <a:p>
              <a:pPr marL="233363" marR="0" lvl="0" indent="-227013" algn="l" rtl="0">
                <a:lnSpc>
                  <a:spcPct val="100000"/>
                </a:lnSpc>
                <a:spcBef>
                  <a:spcPts val="634"/>
                </a:spcBef>
                <a:spcAft>
                  <a:spcPts val="0"/>
                </a:spcAft>
                <a:buClr>
                  <a:srgbClr val="1F497D"/>
                </a:buClr>
                <a:buSzPts val="1400"/>
                <a:buFont typeface="Noto Sans Symbols"/>
                <a:buChar char="✔"/>
              </a:pPr>
              <a:r>
                <a:rPr lang="en-US" sz="1400" b="0" i="0" u="none" strike="noStrike" cap="none">
                  <a:solidFill>
                    <a:srgbClr val="1F497D"/>
                  </a:solidFill>
                  <a:latin typeface="Arial"/>
                  <a:ea typeface="Arial"/>
                  <a:cs typeface="Arial"/>
                  <a:sym typeface="Arial"/>
                </a:rPr>
                <a:t>Desire to improve</a:t>
              </a:r>
              <a:endParaRPr sz="1400" b="0" i="0" u="none" strike="noStrike" cap="none">
                <a:solidFill>
                  <a:srgbClr val="000000"/>
                </a:solidFill>
                <a:latin typeface="Arial"/>
                <a:ea typeface="Arial"/>
                <a:cs typeface="Arial"/>
                <a:sym typeface="Arial"/>
              </a:endParaRPr>
            </a:p>
            <a:p>
              <a:pPr marL="233363" marR="0" lvl="0" indent="-227013" algn="l" rtl="0">
                <a:lnSpc>
                  <a:spcPct val="100000"/>
                </a:lnSpc>
                <a:spcBef>
                  <a:spcPts val="634"/>
                </a:spcBef>
                <a:spcAft>
                  <a:spcPts val="0"/>
                </a:spcAft>
                <a:buClr>
                  <a:srgbClr val="1F497D"/>
                </a:buClr>
                <a:buSzPts val="1400"/>
                <a:buFont typeface="Noto Sans Symbols"/>
                <a:buChar char="✔"/>
              </a:pPr>
              <a:r>
                <a:rPr lang="en-US" sz="1400" b="0" i="0" u="none" strike="noStrike" cap="none">
                  <a:solidFill>
                    <a:srgbClr val="1F497D"/>
                  </a:solidFill>
                  <a:latin typeface="Arial"/>
                  <a:ea typeface="Arial"/>
                  <a:cs typeface="Arial"/>
                  <a:sym typeface="Arial"/>
                </a:rPr>
                <a:t>Mature tools</a:t>
              </a:r>
              <a:endParaRPr sz="1400" b="0" i="0" u="none" strike="noStrike" cap="none">
                <a:solidFill>
                  <a:srgbClr val="000000"/>
                </a:solidFill>
                <a:latin typeface="Arial"/>
                <a:ea typeface="Arial"/>
                <a:cs typeface="Arial"/>
                <a:sym typeface="Arial"/>
              </a:endParaRPr>
            </a:p>
            <a:p>
              <a:pPr marL="233363" marR="0" lvl="0" indent="-227013" algn="l" rtl="0">
                <a:lnSpc>
                  <a:spcPct val="100000"/>
                </a:lnSpc>
                <a:spcBef>
                  <a:spcPts val="634"/>
                </a:spcBef>
                <a:spcAft>
                  <a:spcPts val="0"/>
                </a:spcAft>
                <a:buClr>
                  <a:srgbClr val="1F497D"/>
                </a:buClr>
                <a:buSzPts val="1400"/>
                <a:buFont typeface="Noto Sans Symbols"/>
                <a:buChar char="✔"/>
              </a:pPr>
              <a:r>
                <a:rPr lang="en-US" sz="1400" b="0" i="0" u="none" strike="noStrike" cap="none">
                  <a:solidFill>
                    <a:srgbClr val="1F497D"/>
                  </a:solidFill>
                  <a:latin typeface="Arial"/>
                  <a:ea typeface="Arial"/>
                  <a:cs typeface="Arial"/>
                  <a:sym typeface="Arial"/>
                </a:rPr>
                <a:t>Dedicated director</a:t>
              </a:r>
              <a:endParaRPr sz="1400" b="0" i="0" u="none" strike="noStrike" cap="none">
                <a:solidFill>
                  <a:srgbClr val="000000"/>
                </a:solidFill>
                <a:latin typeface="Arial"/>
                <a:ea typeface="Arial"/>
                <a:cs typeface="Arial"/>
                <a:sym typeface="Arial"/>
              </a:endParaRPr>
            </a:p>
            <a:p>
              <a:pPr marL="233363" marR="0" lvl="0" indent="-227013" algn="l" rtl="0">
                <a:lnSpc>
                  <a:spcPct val="100000"/>
                </a:lnSpc>
                <a:spcBef>
                  <a:spcPts val="634"/>
                </a:spcBef>
                <a:spcAft>
                  <a:spcPts val="0"/>
                </a:spcAft>
                <a:buClr>
                  <a:srgbClr val="1F497D"/>
                </a:buClr>
                <a:buSzPts val="1400"/>
                <a:buFont typeface="Noto Sans Symbols"/>
                <a:buChar char="✔"/>
              </a:pPr>
              <a:r>
                <a:rPr lang="en-US" sz="1400" b="0" i="0" u="none" strike="noStrike" cap="none">
                  <a:solidFill>
                    <a:srgbClr val="1F497D"/>
                  </a:solidFill>
                  <a:latin typeface="Arial"/>
                  <a:ea typeface="Arial"/>
                  <a:cs typeface="Arial"/>
                  <a:sym typeface="Arial"/>
                </a:rPr>
                <a:t>Comprehensive policy suite</a:t>
              </a:r>
              <a:endParaRPr sz="1400" b="0" i="0" u="none" strike="noStrike" cap="none">
                <a:solidFill>
                  <a:srgbClr val="000000"/>
                </a:solidFill>
                <a:latin typeface="Arial"/>
                <a:ea typeface="Arial"/>
                <a:cs typeface="Arial"/>
                <a:sym typeface="Arial"/>
              </a:endParaRPr>
            </a:p>
          </p:txBody>
        </p:sp>
        <p:sp>
          <p:nvSpPr>
            <p:cNvPr id="865" name="Google Shape;865;p31"/>
            <p:cNvSpPr txBox="1"/>
            <p:nvPr/>
          </p:nvSpPr>
          <p:spPr>
            <a:xfrm>
              <a:off x="1532203" y="597715"/>
              <a:ext cx="1916970" cy="277051"/>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Clr>
                  <a:srgbClr val="000000"/>
                </a:buClr>
                <a:buSzPts val="1904"/>
                <a:buFont typeface="Arial"/>
                <a:buNone/>
              </a:pPr>
              <a:r>
                <a:rPr lang="en-US" sz="1904" b="0" i="0" u="none" strike="noStrike" cap="none">
                  <a:solidFill>
                    <a:srgbClr val="1F497D"/>
                  </a:solidFill>
                  <a:latin typeface="Arial"/>
                  <a:ea typeface="Arial"/>
                  <a:cs typeface="Arial"/>
                  <a:sym typeface="Arial"/>
                </a:rPr>
                <a:t>Strengths</a:t>
              </a:r>
              <a:endParaRPr sz="1400" b="0" i="0" u="none" strike="noStrike" cap="none">
                <a:solidFill>
                  <a:srgbClr val="000000"/>
                </a:solidFill>
                <a:latin typeface="Arial"/>
                <a:ea typeface="Arial"/>
                <a:cs typeface="Arial"/>
                <a:sym typeface="Arial"/>
              </a:endParaRPr>
            </a:p>
          </p:txBody>
        </p:sp>
        <p:sp>
          <p:nvSpPr>
            <p:cNvPr id="866" name="Google Shape;866;p31"/>
            <p:cNvSpPr/>
            <p:nvPr/>
          </p:nvSpPr>
          <p:spPr>
            <a:xfrm>
              <a:off x="510214" y="2815924"/>
              <a:ext cx="3875117" cy="1967816"/>
            </a:xfrm>
            <a:prstGeom prst="rect">
              <a:avLst/>
            </a:prstGeom>
            <a:solidFill>
              <a:srgbClr val="C5D8F1"/>
            </a:solidFill>
            <a:ln>
              <a:noFill/>
            </a:ln>
            <a:effectLst>
              <a:outerShdw blurRad="50800" dist="114300" algn="ctr" rotWithShape="0">
                <a:schemeClr val="dk2">
                  <a:alpha val="20784"/>
                </a:schemeClr>
              </a:outerShdw>
              <a:reflection endPos="0" sy="-100000" algn="bl" rotWithShape="0"/>
            </a:effectLst>
          </p:spPr>
          <p:txBody>
            <a:bodyPr spcFirstLastPara="1" wrap="square" lIns="96750" tIns="96750" rIns="96750" bIns="48375" anchor="t" anchorCtr="0">
              <a:noAutofit/>
            </a:bodyPr>
            <a:lstStyle/>
            <a:p>
              <a:pPr marL="228600" marR="0" lvl="0" indent="-222250" algn="l" rtl="0">
                <a:lnSpc>
                  <a:spcPct val="100000"/>
                </a:lnSpc>
                <a:spcBef>
                  <a:spcPts val="0"/>
                </a:spcBef>
                <a:spcAft>
                  <a:spcPts val="0"/>
                </a:spcAft>
                <a:buClr>
                  <a:srgbClr val="1F497D"/>
                </a:buClr>
                <a:buSzPts val="1400"/>
                <a:buFont typeface="NTR"/>
                <a:buChar char="–"/>
              </a:pPr>
              <a:r>
                <a:rPr lang="en-US" sz="1400" b="0" i="0" u="none" strike="noStrike" cap="none">
                  <a:solidFill>
                    <a:srgbClr val="1F497D"/>
                  </a:solidFill>
                  <a:latin typeface="Arial"/>
                  <a:ea typeface="Arial"/>
                  <a:cs typeface="Arial"/>
                  <a:sym typeface="Arial"/>
                </a:rPr>
                <a:t>Low executive involvement</a:t>
              </a:r>
              <a:endParaRPr sz="1400" b="0" i="0" u="none" strike="noStrike" cap="none">
                <a:solidFill>
                  <a:srgbClr val="000000"/>
                </a:solidFill>
                <a:latin typeface="Arial"/>
                <a:ea typeface="Arial"/>
                <a:cs typeface="Arial"/>
                <a:sym typeface="Arial"/>
              </a:endParaRPr>
            </a:p>
            <a:p>
              <a:pPr marL="228600" marR="0" lvl="0" indent="-222250" algn="l" rtl="0">
                <a:lnSpc>
                  <a:spcPct val="100000"/>
                </a:lnSpc>
                <a:spcBef>
                  <a:spcPts val="634"/>
                </a:spcBef>
                <a:spcAft>
                  <a:spcPts val="0"/>
                </a:spcAft>
                <a:buClr>
                  <a:srgbClr val="1F497D"/>
                </a:buClr>
                <a:buSzPts val="1400"/>
                <a:buFont typeface="NTR"/>
                <a:buChar char="–"/>
              </a:pPr>
              <a:r>
                <a:rPr lang="en-US" sz="1400" b="0" i="0" u="none" strike="noStrike" cap="none">
                  <a:solidFill>
                    <a:srgbClr val="1F497D"/>
                  </a:solidFill>
                  <a:latin typeface="Arial"/>
                  <a:ea typeface="Arial"/>
                  <a:cs typeface="Arial"/>
                  <a:sym typeface="Arial"/>
                </a:rPr>
                <a:t>Unclear strategy and plan</a:t>
              </a:r>
              <a:endParaRPr sz="1400" b="0" i="0" u="none" strike="noStrike" cap="none">
                <a:solidFill>
                  <a:srgbClr val="000000"/>
                </a:solidFill>
                <a:latin typeface="Arial"/>
                <a:ea typeface="Arial"/>
                <a:cs typeface="Arial"/>
                <a:sym typeface="Arial"/>
              </a:endParaRPr>
            </a:p>
            <a:p>
              <a:pPr marL="228600" marR="0" lvl="0" indent="-222250" algn="l" rtl="0">
                <a:lnSpc>
                  <a:spcPct val="100000"/>
                </a:lnSpc>
                <a:spcBef>
                  <a:spcPts val="634"/>
                </a:spcBef>
                <a:spcAft>
                  <a:spcPts val="0"/>
                </a:spcAft>
                <a:buClr>
                  <a:srgbClr val="1F497D"/>
                </a:buClr>
                <a:buSzPts val="1400"/>
                <a:buFont typeface="NTR"/>
                <a:buChar char="–"/>
              </a:pPr>
              <a:r>
                <a:rPr lang="en-US" sz="1400" b="0" i="0" u="none" strike="noStrike" cap="none">
                  <a:solidFill>
                    <a:srgbClr val="1F497D"/>
                  </a:solidFill>
                  <a:latin typeface="Arial"/>
                  <a:ea typeface="Arial"/>
                  <a:cs typeface="Arial"/>
                  <a:sym typeface="Arial"/>
                </a:rPr>
                <a:t>Unclear roles and responsibilities</a:t>
              </a:r>
              <a:endParaRPr sz="1400" b="0" i="0" u="none" strike="noStrike" cap="none">
                <a:solidFill>
                  <a:srgbClr val="000000"/>
                </a:solidFill>
                <a:latin typeface="Arial"/>
                <a:ea typeface="Arial"/>
                <a:cs typeface="Arial"/>
                <a:sym typeface="Arial"/>
              </a:endParaRPr>
            </a:p>
            <a:p>
              <a:pPr marL="228600" marR="0" lvl="0" indent="-222250" algn="l" rtl="0">
                <a:lnSpc>
                  <a:spcPct val="100000"/>
                </a:lnSpc>
                <a:spcBef>
                  <a:spcPts val="634"/>
                </a:spcBef>
                <a:spcAft>
                  <a:spcPts val="0"/>
                </a:spcAft>
                <a:buClr>
                  <a:srgbClr val="1F497D"/>
                </a:buClr>
                <a:buSzPts val="1400"/>
                <a:buFont typeface="NTR"/>
                <a:buChar char="–"/>
              </a:pPr>
              <a:r>
                <a:rPr lang="en-US" sz="1400" b="0" i="0" u="none" strike="noStrike" cap="none">
                  <a:solidFill>
                    <a:srgbClr val="1F497D"/>
                  </a:solidFill>
                  <a:latin typeface="Arial"/>
                  <a:ea typeface="Arial"/>
                  <a:cs typeface="Arial"/>
                  <a:sym typeface="Arial"/>
                </a:rPr>
                <a:t>Weak buy in</a:t>
              </a:r>
              <a:endParaRPr sz="1400" b="0" i="0" u="none" strike="noStrike" cap="none">
                <a:solidFill>
                  <a:srgbClr val="000000"/>
                </a:solidFill>
                <a:latin typeface="Arial"/>
                <a:ea typeface="Arial"/>
                <a:cs typeface="Arial"/>
                <a:sym typeface="Arial"/>
              </a:endParaRPr>
            </a:p>
            <a:p>
              <a:pPr marL="228600" marR="0" lvl="0" indent="-222250" algn="l" rtl="0">
                <a:lnSpc>
                  <a:spcPct val="100000"/>
                </a:lnSpc>
                <a:spcBef>
                  <a:spcPts val="634"/>
                </a:spcBef>
                <a:spcAft>
                  <a:spcPts val="0"/>
                </a:spcAft>
                <a:buClr>
                  <a:srgbClr val="1F497D"/>
                </a:buClr>
                <a:buSzPts val="1400"/>
                <a:buFont typeface="NTR"/>
                <a:buChar char="–"/>
              </a:pPr>
              <a:r>
                <a:rPr lang="en-US" sz="1400" b="0" i="0" u="none" strike="noStrike" cap="none">
                  <a:solidFill>
                    <a:srgbClr val="1F497D"/>
                  </a:solidFill>
                  <a:latin typeface="Arial"/>
                  <a:ea typeface="Arial"/>
                  <a:cs typeface="Arial"/>
                  <a:sym typeface="Arial"/>
                </a:rPr>
                <a:t>Ad hoc stewardship</a:t>
              </a:r>
              <a:endParaRPr sz="1400" b="0" i="0" u="none" strike="noStrike" cap="none">
                <a:solidFill>
                  <a:srgbClr val="000000"/>
                </a:solidFill>
                <a:latin typeface="Arial"/>
                <a:ea typeface="Arial"/>
                <a:cs typeface="Arial"/>
                <a:sym typeface="Arial"/>
              </a:endParaRPr>
            </a:p>
            <a:p>
              <a:pPr marL="228600" marR="0" lvl="0" indent="-222250" algn="l" rtl="0">
                <a:lnSpc>
                  <a:spcPct val="100000"/>
                </a:lnSpc>
                <a:spcBef>
                  <a:spcPts val="634"/>
                </a:spcBef>
                <a:spcAft>
                  <a:spcPts val="0"/>
                </a:spcAft>
                <a:buClr>
                  <a:srgbClr val="1F497D"/>
                </a:buClr>
                <a:buSzPts val="1400"/>
                <a:buFont typeface="NTR"/>
                <a:buChar char="–"/>
              </a:pPr>
              <a:r>
                <a:rPr lang="en-US" sz="1400" b="0" i="0" u="none" strike="noStrike" cap="none">
                  <a:solidFill>
                    <a:srgbClr val="1F497D"/>
                  </a:solidFill>
                  <a:latin typeface="Arial"/>
                  <a:ea typeface="Arial"/>
                  <a:cs typeface="Arial"/>
                  <a:sym typeface="Arial"/>
                </a:rPr>
                <a:t>Ineffective data catalog</a:t>
              </a:r>
              <a:endParaRPr sz="1400" b="0" i="0" u="none" strike="noStrike" cap="none">
                <a:solidFill>
                  <a:srgbClr val="000000"/>
                </a:solidFill>
                <a:latin typeface="Arial"/>
                <a:ea typeface="Arial"/>
                <a:cs typeface="Arial"/>
                <a:sym typeface="Arial"/>
              </a:endParaRPr>
            </a:p>
            <a:p>
              <a:pPr marL="228600" marR="0" lvl="0" indent="-222250" algn="l" rtl="0">
                <a:lnSpc>
                  <a:spcPct val="100000"/>
                </a:lnSpc>
                <a:spcBef>
                  <a:spcPts val="634"/>
                </a:spcBef>
                <a:spcAft>
                  <a:spcPts val="0"/>
                </a:spcAft>
                <a:buClr>
                  <a:srgbClr val="1F497D"/>
                </a:buClr>
                <a:buSzPts val="1400"/>
                <a:buFont typeface="NTR"/>
                <a:buChar char="–"/>
              </a:pPr>
              <a:r>
                <a:rPr lang="en-US" sz="1400" b="0" i="0" u="none" strike="noStrike" cap="none">
                  <a:solidFill>
                    <a:srgbClr val="1F497D"/>
                  </a:solidFill>
                  <a:latin typeface="Arial"/>
                  <a:ea typeface="Arial"/>
                  <a:cs typeface="Arial"/>
                  <a:sym typeface="Arial"/>
                </a:rPr>
                <a:t>DG program not sufficiently resourced</a:t>
              </a:r>
              <a:endParaRPr sz="1400" b="0" i="0" u="none" strike="noStrike" cap="none">
                <a:solidFill>
                  <a:srgbClr val="000000"/>
                </a:solidFill>
                <a:latin typeface="Arial"/>
                <a:ea typeface="Arial"/>
                <a:cs typeface="Arial"/>
                <a:sym typeface="Arial"/>
              </a:endParaRPr>
            </a:p>
            <a:p>
              <a:pPr marL="228600" marR="0" lvl="0" indent="-133350" algn="l" rtl="0">
                <a:lnSpc>
                  <a:spcPct val="100000"/>
                </a:lnSpc>
                <a:spcBef>
                  <a:spcPts val="634"/>
                </a:spcBef>
                <a:spcAft>
                  <a:spcPts val="0"/>
                </a:spcAft>
                <a:buClr>
                  <a:srgbClr val="1F497D"/>
                </a:buClr>
                <a:buSzPts val="1400"/>
                <a:buFont typeface="NTR"/>
                <a:buNone/>
              </a:pPr>
              <a:endParaRPr sz="1400" b="0" i="0" u="none" strike="noStrike" cap="none">
                <a:solidFill>
                  <a:srgbClr val="1F497D"/>
                </a:solidFill>
                <a:latin typeface="Arial"/>
                <a:ea typeface="Arial"/>
                <a:cs typeface="Arial"/>
                <a:sym typeface="Arial"/>
              </a:endParaRPr>
            </a:p>
            <a:p>
              <a:pPr marL="233363" marR="0" lvl="0" indent="-138113" algn="l" rtl="0">
                <a:lnSpc>
                  <a:spcPct val="100000"/>
                </a:lnSpc>
                <a:spcBef>
                  <a:spcPts val="634"/>
                </a:spcBef>
                <a:spcAft>
                  <a:spcPts val="0"/>
                </a:spcAft>
                <a:buClr>
                  <a:srgbClr val="000000"/>
                </a:buClr>
                <a:buSzPts val="1400"/>
                <a:buFont typeface="Arial"/>
                <a:buNone/>
              </a:pPr>
              <a:endParaRPr sz="1400" b="0" i="0" u="none" strike="noStrike" cap="none">
                <a:solidFill>
                  <a:srgbClr val="1F497D"/>
                </a:solidFill>
                <a:latin typeface="Arial"/>
                <a:ea typeface="Arial"/>
                <a:cs typeface="Arial"/>
                <a:sym typeface="Arial"/>
              </a:endParaRPr>
            </a:p>
            <a:p>
              <a:pPr marL="233363" marR="0" lvl="0" indent="-138113" algn="l" rtl="0">
                <a:lnSpc>
                  <a:spcPct val="100000"/>
                </a:lnSpc>
                <a:spcBef>
                  <a:spcPts val="634"/>
                </a:spcBef>
                <a:spcAft>
                  <a:spcPts val="0"/>
                </a:spcAft>
                <a:buClr>
                  <a:srgbClr val="000000"/>
                </a:buClr>
                <a:buSzPts val="1400"/>
                <a:buFont typeface="Arial"/>
                <a:buNone/>
              </a:pPr>
              <a:endParaRPr sz="1400" b="0" i="0" u="none" strike="noStrike" cap="none">
                <a:solidFill>
                  <a:srgbClr val="1F497D"/>
                </a:solidFill>
                <a:latin typeface="Arial"/>
                <a:ea typeface="Arial"/>
                <a:cs typeface="Arial"/>
                <a:sym typeface="Arial"/>
              </a:endParaRPr>
            </a:p>
          </p:txBody>
        </p:sp>
        <p:sp>
          <p:nvSpPr>
            <p:cNvPr id="867" name="Google Shape;867;p31"/>
            <p:cNvSpPr txBox="1"/>
            <p:nvPr/>
          </p:nvSpPr>
          <p:spPr>
            <a:xfrm>
              <a:off x="1542171" y="2529872"/>
              <a:ext cx="1916970" cy="277051"/>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Clr>
                  <a:srgbClr val="000000"/>
                </a:buClr>
                <a:buSzPts val="1904"/>
                <a:buFont typeface="Arial"/>
                <a:buNone/>
              </a:pPr>
              <a:r>
                <a:rPr lang="en-US" sz="1904" b="0" i="0" u="none" strike="noStrike" cap="none">
                  <a:solidFill>
                    <a:srgbClr val="1F497D"/>
                  </a:solidFill>
                  <a:latin typeface="Arial"/>
                  <a:ea typeface="Arial"/>
                  <a:cs typeface="Arial"/>
                  <a:sym typeface="Arial"/>
                </a:rPr>
                <a:t>Weaknesses</a:t>
              </a:r>
              <a:endParaRPr sz="1400" b="0" i="0" u="none" strike="noStrike" cap="none">
                <a:solidFill>
                  <a:srgbClr val="000000"/>
                </a:solidFill>
                <a:latin typeface="Arial"/>
                <a:ea typeface="Arial"/>
                <a:cs typeface="Arial"/>
                <a:sym typeface="Arial"/>
              </a:endParaRPr>
            </a:p>
          </p:txBody>
        </p:sp>
        <p:sp>
          <p:nvSpPr>
            <p:cNvPr id="868" name="Google Shape;868;p31"/>
            <p:cNvSpPr/>
            <p:nvPr/>
          </p:nvSpPr>
          <p:spPr>
            <a:xfrm>
              <a:off x="4653057" y="888487"/>
              <a:ext cx="3939356" cy="1624615"/>
            </a:xfrm>
            <a:prstGeom prst="rect">
              <a:avLst/>
            </a:prstGeom>
            <a:solidFill>
              <a:srgbClr val="C5D8F1"/>
            </a:solidFill>
            <a:ln>
              <a:noFill/>
            </a:ln>
            <a:effectLst>
              <a:outerShdw blurRad="50800" dist="114300" algn="ctr" rotWithShape="0">
                <a:schemeClr val="dk2">
                  <a:alpha val="20784"/>
                </a:schemeClr>
              </a:outerShdw>
              <a:reflection endPos="0" sy="-100000" algn="bl" rotWithShape="0"/>
            </a:effectLst>
          </p:spPr>
          <p:txBody>
            <a:bodyPr spcFirstLastPara="1" wrap="square" lIns="96750" tIns="96750" rIns="0" bIns="48375" anchor="t" anchorCtr="0">
              <a:noAutofit/>
            </a:bodyPr>
            <a:lstStyle/>
            <a:p>
              <a:pPr marL="233363" marR="0" lvl="0" indent="-227013" algn="l" rtl="0">
                <a:lnSpc>
                  <a:spcPct val="90000"/>
                </a:lnSpc>
                <a:spcBef>
                  <a:spcPts val="0"/>
                </a:spcBef>
                <a:spcAft>
                  <a:spcPts val="0"/>
                </a:spcAft>
                <a:buClr>
                  <a:srgbClr val="1F497D"/>
                </a:buClr>
                <a:buSzPts val="1000"/>
                <a:buFont typeface="Noto Sans Symbols"/>
                <a:buChar char="✔"/>
              </a:pPr>
              <a:r>
                <a:rPr lang="en-US" sz="1000" b="0" i="0" u="none" strike="noStrike" cap="none">
                  <a:solidFill>
                    <a:srgbClr val="1F497D"/>
                  </a:solidFill>
                  <a:latin typeface="Arial"/>
                  <a:ea typeface="Arial"/>
                  <a:cs typeface="Arial"/>
                  <a:sym typeface="Arial"/>
                </a:rPr>
                <a:t>Implement data curation methodology to track data creation, acquisition, processing and usage</a:t>
              </a:r>
              <a:endParaRPr sz="1400" b="0" i="0" u="none" strike="noStrike" cap="none">
                <a:solidFill>
                  <a:srgbClr val="000000"/>
                </a:solidFill>
                <a:latin typeface="Arial"/>
                <a:ea typeface="Arial"/>
                <a:cs typeface="Arial"/>
                <a:sym typeface="Arial"/>
              </a:endParaRPr>
            </a:p>
            <a:p>
              <a:pPr marL="233363" marR="0" lvl="0" indent="-227013" algn="l" rtl="0">
                <a:lnSpc>
                  <a:spcPct val="90000"/>
                </a:lnSpc>
                <a:spcBef>
                  <a:spcPts val="634"/>
                </a:spcBef>
                <a:spcAft>
                  <a:spcPts val="0"/>
                </a:spcAft>
                <a:buClr>
                  <a:srgbClr val="1F497D"/>
                </a:buClr>
                <a:buSzPts val="1000"/>
                <a:buFont typeface="Noto Sans Symbols"/>
                <a:buChar char="✔"/>
              </a:pPr>
              <a:r>
                <a:rPr lang="en-US" sz="1000" b="0" i="0" u="none" strike="noStrike" cap="none">
                  <a:solidFill>
                    <a:srgbClr val="1F497D"/>
                  </a:solidFill>
                  <a:latin typeface="Arial"/>
                  <a:ea typeface="Arial"/>
                  <a:cs typeface="Arial"/>
                  <a:sym typeface="Arial"/>
                </a:rPr>
                <a:t>Implement metadata to support data discovery, protection, and literacy</a:t>
              </a:r>
              <a:endParaRPr sz="1400" b="0" i="0" u="none" strike="noStrike" cap="none">
                <a:solidFill>
                  <a:srgbClr val="000000"/>
                </a:solidFill>
                <a:latin typeface="Arial"/>
                <a:ea typeface="Arial"/>
                <a:cs typeface="Arial"/>
                <a:sym typeface="Arial"/>
              </a:endParaRPr>
            </a:p>
            <a:p>
              <a:pPr marL="233363" marR="0" lvl="0" indent="-227013" algn="l" rtl="0">
                <a:lnSpc>
                  <a:spcPct val="90000"/>
                </a:lnSpc>
                <a:spcBef>
                  <a:spcPts val="634"/>
                </a:spcBef>
                <a:spcAft>
                  <a:spcPts val="0"/>
                </a:spcAft>
                <a:buClr>
                  <a:srgbClr val="1F497D"/>
                </a:buClr>
                <a:buSzPts val="1000"/>
                <a:buFont typeface="Noto Sans Symbols"/>
                <a:buChar char="✔"/>
              </a:pPr>
              <a:r>
                <a:rPr lang="en-US" sz="1000" b="0" i="0" u="none" strike="noStrike" cap="none">
                  <a:solidFill>
                    <a:srgbClr val="1F497D"/>
                  </a:solidFill>
                  <a:latin typeface="Arial"/>
                  <a:ea typeface="Arial"/>
                  <a:cs typeface="Arial"/>
                  <a:sym typeface="Arial"/>
                </a:rPr>
                <a:t>Implement standard analytics delivery methodology with integrated governance to enable agility and quality</a:t>
              </a:r>
              <a:endParaRPr sz="1400" b="0" i="0" u="none" strike="noStrike" cap="none">
                <a:solidFill>
                  <a:srgbClr val="000000"/>
                </a:solidFill>
                <a:latin typeface="Arial"/>
                <a:ea typeface="Arial"/>
                <a:cs typeface="Arial"/>
                <a:sym typeface="Arial"/>
              </a:endParaRPr>
            </a:p>
            <a:p>
              <a:pPr marL="233363" marR="0" lvl="0" indent="-227013" algn="l" rtl="0">
                <a:lnSpc>
                  <a:spcPct val="90000"/>
                </a:lnSpc>
                <a:spcBef>
                  <a:spcPts val="634"/>
                </a:spcBef>
                <a:spcAft>
                  <a:spcPts val="0"/>
                </a:spcAft>
                <a:buClr>
                  <a:srgbClr val="1F497D"/>
                </a:buClr>
                <a:buSzPts val="1000"/>
                <a:buFont typeface="Noto Sans Symbols"/>
                <a:buChar char="✔"/>
              </a:pPr>
              <a:r>
                <a:rPr lang="en-US" sz="1000" b="0" i="0" u="none" strike="noStrike" cap="none">
                  <a:solidFill>
                    <a:srgbClr val="1F497D"/>
                  </a:solidFill>
                  <a:latin typeface="Arial"/>
                  <a:ea typeface="Arial"/>
                  <a:cs typeface="Arial"/>
                  <a:sym typeface="Arial"/>
                </a:rPr>
                <a:t>Implement data modelling standards to eliminate design inconsistencies, improve agility and supportability</a:t>
              </a:r>
              <a:endParaRPr sz="1400" b="0" i="0" u="none" strike="noStrike" cap="none">
                <a:solidFill>
                  <a:srgbClr val="000000"/>
                </a:solidFill>
                <a:latin typeface="Arial"/>
                <a:ea typeface="Arial"/>
                <a:cs typeface="Arial"/>
                <a:sym typeface="Arial"/>
              </a:endParaRPr>
            </a:p>
            <a:p>
              <a:pPr marL="233363" marR="0" lvl="0" indent="-227013" algn="l" rtl="0">
                <a:lnSpc>
                  <a:spcPct val="90000"/>
                </a:lnSpc>
                <a:spcBef>
                  <a:spcPts val="634"/>
                </a:spcBef>
                <a:spcAft>
                  <a:spcPts val="0"/>
                </a:spcAft>
                <a:buClr>
                  <a:srgbClr val="1F497D"/>
                </a:buClr>
                <a:buSzPts val="1000"/>
                <a:buFont typeface="Noto Sans Symbols"/>
                <a:buChar char="✔"/>
              </a:pPr>
              <a:r>
                <a:rPr lang="en-US" sz="1000" b="0" i="0" u="none" strike="noStrike" cap="none">
                  <a:solidFill>
                    <a:srgbClr val="1F497D"/>
                  </a:solidFill>
                  <a:latin typeface="Arial"/>
                  <a:ea typeface="Arial"/>
                  <a:cs typeface="Arial"/>
                  <a:sym typeface="Arial"/>
                </a:rPr>
                <a:t>Implement data standardization methodology to support master data management and integration effort</a:t>
              </a:r>
              <a:endParaRPr sz="1400" b="0" i="0" u="none" strike="noStrike" cap="none">
                <a:solidFill>
                  <a:srgbClr val="000000"/>
                </a:solidFill>
                <a:latin typeface="Arial"/>
                <a:ea typeface="Arial"/>
                <a:cs typeface="Arial"/>
                <a:sym typeface="Arial"/>
              </a:endParaRPr>
            </a:p>
            <a:p>
              <a:pPr marL="233363" marR="0" lvl="0" indent="-163513" algn="l" rtl="0">
                <a:lnSpc>
                  <a:spcPct val="100000"/>
                </a:lnSpc>
                <a:spcBef>
                  <a:spcPts val="634"/>
                </a:spcBef>
                <a:spcAft>
                  <a:spcPts val="0"/>
                </a:spcAft>
                <a:buClr>
                  <a:srgbClr val="000000"/>
                </a:buClr>
                <a:buSzPts val="1000"/>
                <a:buFont typeface="Noto Sans Symbols"/>
                <a:buNone/>
              </a:pPr>
              <a:endParaRPr sz="1000" b="0" i="0" u="none" strike="noStrike" cap="none">
                <a:solidFill>
                  <a:srgbClr val="1F497D"/>
                </a:solidFill>
                <a:latin typeface="Arial"/>
                <a:ea typeface="Arial"/>
                <a:cs typeface="Arial"/>
                <a:sym typeface="Arial"/>
              </a:endParaRPr>
            </a:p>
            <a:p>
              <a:pPr marL="233363" marR="0" lvl="0" indent="-163513" algn="l" rtl="0">
                <a:lnSpc>
                  <a:spcPct val="100000"/>
                </a:lnSpc>
                <a:spcBef>
                  <a:spcPts val="634"/>
                </a:spcBef>
                <a:spcAft>
                  <a:spcPts val="0"/>
                </a:spcAft>
                <a:buClr>
                  <a:srgbClr val="000000"/>
                </a:buClr>
                <a:buSzPts val="1000"/>
                <a:buFont typeface="Noto Sans Symbols"/>
                <a:buNone/>
              </a:pPr>
              <a:endParaRPr sz="1000" b="0" i="0" u="none" strike="noStrike" cap="none">
                <a:solidFill>
                  <a:srgbClr val="1F497D"/>
                </a:solidFill>
                <a:latin typeface="Arial"/>
                <a:ea typeface="Arial"/>
                <a:cs typeface="Arial"/>
                <a:sym typeface="Arial"/>
              </a:endParaRPr>
            </a:p>
          </p:txBody>
        </p:sp>
        <p:sp>
          <p:nvSpPr>
            <p:cNvPr id="869" name="Google Shape;869;p31"/>
            <p:cNvSpPr txBox="1"/>
            <p:nvPr/>
          </p:nvSpPr>
          <p:spPr>
            <a:xfrm>
              <a:off x="5662676" y="597715"/>
              <a:ext cx="1916970" cy="277051"/>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Clr>
                  <a:srgbClr val="000000"/>
                </a:buClr>
                <a:buSzPts val="1904"/>
                <a:buFont typeface="Arial"/>
                <a:buNone/>
              </a:pPr>
              <a:r>
                <a:rPr lang="en-US" sz="1904" b="0" i="0" u="none" strike="noStrike" cap="none">
                  <a:solidFill>
                    <a:srgbClr val="1F497D"/>
                  </a:solidFill>
                  <a:latin typeface="Arial"/>
                  <a:ea typeface="Arial"/>
                  <a:cs typeface="Arial"/>
                  <a:sym typeface="Arial"/>
                </a:rPr>
                <a:t>Opportunities</a:t>
              </a:r>
              <a:endParaRPr sz="1400" b="0" i="0" u="none" strike="noStrike" cap="none">
                <a:solidFill>
                  <a:srgbClr val="000000"/>
                </a:solidFill>
                <a:latin typeface="Arial"/>
                <a:ea typeface="Arial"/>
                <a:cs typeface="Arial"/>
                <a:sym typeface="Arial"/>
              </a:endParaRPr>
            </a:p>
          </p:txBody>
        </p:sp>
        <p:sp>
          <p:nvSpPr>
            <p:cNvPr id="870" name="Google Shape;870;p31"/>
            <p:cNvSpPr/>
            <p:nvPr/>
          </p:nvSpPr>
          <p:spPr>
            <a:xfrm>
              <a:off x="4654393" y="2815928"/>
              <a:ext cx="3938021" cy="1855587"/>
            </a:xfrm>
            <a:prstGeom prst="rect">
              <a:avLst/>
            </a:prstGeom>
            <a:solidFill>
              <a:srgbClr val="C5D8F1"/>
            </a:solidFill>
            <a:ln>
              <a:noFill/>
            </a:ln>
            <a:effectLst>
              <a:outerShdw blurRad="50800" dist="114300" algn="ctr" rotWithShape="0">
                <a:schemeClr val="dk2">
                  <a:alpha val="20784"/>
                </a:schemeClr>
              </a:outerShdw>
              <a:reflection endPos="0" sy="-100000" algn="bl" rotWithShape="0"/>
            </a:effectLst>
          </p:spPr>
          <p:txBody>
            <a:bodyPr spcFirstLastPara="1" wrap="square" lIns="96750" tIns="96750" rIns="96750" bIns="48375" anchor="t" anchorCtr="0">
              <a:noAutofit/>
            </a:bodyPr>
            <a:lstStyle/>
            <a:p>
              <a:pPr marL="228600" marR="0" lvl="0" indent="-222250" algn="l" rtl="0">
                <a:lnSpc>
                  <a:spcPct val="100000"/>
                </a:lnSpc>
                <a:spcBef>
                  <a:spcPts val="0"/>
                </a:spcBef>
                <a:spcAft>
                  <a:spcPts val="0"/>
                </a:spcAft>
                <a:buClr>
                  <a:srgbClr val="1F497D"/>
                </a:buClr>
                <a:buSzPts val="1400"/>
                <a:buFont typeface="NTR"/>
                <a:buChar char="–"/>
              </a:pPr>
              <a:r>
                <a:rPr lang="en-US" sz="1400" b="0" i="0" u="none" strike="noStrike" cap="none">
                  <a:solidFill>
                    <a:srgbClr val="1F497D"/>
                  </a:solidFill>
                  <a:latin typeface="Arial"/>
                  <a:ea typeface="Arial"/>
                  <a:cs typeface="Arial"/>
                  <a:sym typeface="Arial"/>
                </a:rPr>
                <a:t>Non-compliance penalties related to insufficient governance</a:t>
              </a:r>
              <a:endParaRPr sz="1400" b="0" i="0" u="none" strike="noStrike" cap="none">
                <a:solidFill>
                  <a:srgbClr val="000000"/>
                </a:solidFill>
                <a:latin typeface="Arial"/>
                <a:ea typeface="Arial"/>
                <a:cs typeface="Arial"/>
                <a:sym typeface="Arial"/>
              </a:endParaRPr>
            </a:p>
            <a:p>
              <a:pPr marL="228600" marR="0" lvl="0" indent="-222250" algn="l" rtl="0">
                <a:lnSpc>
                  <a:spcPct val="100000"/>
                </a:lnSpc>
                <a:spcBef>
                  <a:spcPts val="634"/>
                </a:spcBef>
                <a:spcAft>
                  <a:spcPts val="0"/>
                </a:spcAft>
                <a:buClr>
                  <a:srgbClr val="1F497D"/>
                </a:buClr>
                <a:buSzPts val="1400"/>
                <a:buFont typeface="NTR"/>
                <a:buChar char="–"/>
              </a:pPr>
              <a:r>
                <a:rPr lang="en-US" sz="1400" b="0" i="0" u="none" strike="noStrike" cap="none">
                  <a:solidFill>
                    <a:srgbClr val="1F497D"/>
                  </a:solidFill>
                  <a:latin typeface="Arial"/>
                  <a:ea typeface="Arial"/>
                  <a:cs typeface="Arial"/>
                  <a:sym typeface="Arial"/>
                </a:rPr>
                <a:t>Loss of employee knowledge relating to data</a:t>
              </a:r>
              <a:endParaRPr sz="1400" b="0" i="0" u="none" strike="noStrike" cap="none">
                <a:solidFill>
                  <a:srgbClr val="000000"/>
                </a:solidFill>
                <a:latin typeface="Arial"/>
                <a:ea typeface="Arial"/>
                <a:cs typeface="Arial"/>
                <a:sym typeface="Arial"/>
              </a:endParaRPr>
            </a:p>
            <a:p>
              <a:pPr marL="228600" marR="0" lvl="0" indent="-222250" algn="l" rtl="0">
                <a:lnSpc>
                  <a:spcPct val="100000"/>
                </a:lnSpc>
                <a:spcBef>
                  <a:spcPts val="634"/>
                </a:spcBef>
                <a:spcAft>
                  <a:spcPts val="0"/>
                </a:spcAft>
                <a:buClr>
                  <a:srgbClr val="1F497D"/>
                </a:buClr>
                <a:buSzPts val="1400"/>
                <a:buFont typeface="NTR"/>
                <a:buChar char="–"/>
              </a:pPr>
              <a:r>
                <a:rPr lang="en-US" sz="1400" b="0" i="0" u="none" strike="noStrike" cap="none">
                  <a:solidFill>
                    <a:srgbClr val="1F497D"/>
                  </a:solidFill>
                  <a:latin typeface="Arial"/>
                  <a:ea typeface="Arial"/>
                  <a:cs typeface="Arial"/>
                  <a:sym typeface="Arial"/>
                </a:rPr>
                <a:t>Unrealized ROI on analytics due to low adoption</a:t>
              </a:r>
              <a:endParaRPr sz="1400" b="0" i="0" u="none" strike="noStrike" cap="none">
                <a:solidFill>
                  <a:srgbClr val="000000"/>
                </a:solidFill>
                <a:latin typeface="Arial"/>
                <a:ea typeface="Arial"/>
                <a:cs typeface="Arial"/>
                <a:sym typeface="Arial"/>
              </a:endParaRPr>
            </a:p>
            <a:p>
              <a:pPr marL="228600" marR="0" lvl="0" indent="-222250" algn="l" rtl="0">
                <a:lnSpc>
                  <a:spcPct val="100000"/>
                </a:lnSpc>
                <a:spcBef>
                  <a:spcPts val="634"/>
                </a:spcBef>
                <a:spcAft>
                  <a:spcPts val="0"/>
                </a:spcAft>
                <a:buClr>
                  <a:srgbClr val="1F497D"/>
                </a:buClr>
                <a:buSzPts val="1400"/>
                <a:buFont typeface="NTR"/>
                <a:buChar char="–"/>
              </a:pPr>
              <a:r>
                <a:rPr lang="en-US" sz="1400" b="0" i="0" u="none" strike="noStrike" cap="none">
                  <a:solidFill>
                    <a:srgbClr val="1F497D"/>
                  </a:solidFill>
                  <a:latin typeface="Arial"/>
                  <a:ea typeface="Arial"/>
                  <a:cs typeface="Arial"/>
                  <a:sym typeface="Arial"/>
                </a:rPr>
                <a:t>Reputational damage due to errors or data breach</a:t>
              </a:r>
              <a:endParaRPr sz="1400" b="0" i="0" u="none" strike="noStrike" cap="none">
                <a:solidFill>
                  <a:srgbClr val="000000"/>
                </a:solidFill>
                <a:latin typeface="Arial"/>
                <a:ea typeface="Arial"/>
                <a:cs typeface="Arial"/>
                <a:sym typeface="Arial"/>
              </a:endParaRPr>
            </a:p>
            <a:p>
              <a:pPr marL="228600" marR="0" lvl="0" indent="-222250" algn="l" rtl="0">
                <a:lnSpc>
                  <a:spcPct val="100000"/>
                </a:lnSpc>
                <a:spcBef>
                  <a:spcPts val="634"/>
                </a:spcBef>
                <a:spcAft>
                  <a:spcPts val="0"/>
                </a:spcAft>
                <a:buClr>
                  <a:srgbClr val="1F497D"/>
                </a:buClr>
                <a:buSzPts val="1400"/>
                <a:buFont typeface="NTR"/>
                <a:buChar char="–"/>
              </a:pPr>
              <a:r>
                <a:rPr lang="en-US" sz="1400" b="0" i="0" u="none" strike="noStrike" cap="none">
                  <a:solidFill>
                    <a:srgbClr val="1F497D"/>
                  </a:solidFill>
                  <a:latin typeface="Arial"/>
                  <a:ea typeface="Arial"/>
                  <a:cs typeface="Arial"/>
                  <a:sym typeface="Arial"/>
                </a:rPr>
                <a:t>Loss of members due to errors</a:t>
              </a:r>
              <a:endParaRPr sz="1400" b="0" i="0" u="none" strike="noStrike" cap="none">
                <a:solidFill>
                  <a:srgbClr val="000000"/>
                </a:solidFill>
                <a:latin typeface="Arial"/>
                <a:ea typeface="Arial"/>
                <a:cs typeface="Arial"/>
                <a:sym typeface="Arial"/>
              </a:endParaRPr>
            </a:p>
            <a:p>
              <a:pPr marL="228600" marR="0" lvl="0" indent="-133350" algn="l" rtl="0">
                <a:lnSpc>
                  <a:spcPct val="100000"/>
                </a:lnSpc>
                <a:spcBef>
                  <a:spcPts val="634"/>
                </a:spcBef>
                <a:spcAft>
                  <a:spcPts val="0"/>
                </a:spcAft>
                <a:buClr>
                  <a:srgbClr val="1F497D"/>
                </a:buClr>
                <a:buSzPts val="1400"/>
                <a:buFont typeface="NTR"/>
                <a:buNone/>
              </a:pPr>
              <a:endParaRPr sz="1400" b="0" i="0" u="none" strike="noStrike" cap="none">
                <a:solidFill>
                  <a:srgbClr val="1F497D"/>
                </a:solidFill>
                <a:latin typeface="Arial"/>
                <a:ea typeface="Arial"/>
                <a:cs typeface="Arial"/>
                <a:sym typeface="Arial"/>
              </a:endParaRPr>
            </a:p>
            <a:p>
              <a:pPr marL="228600" marR="0" lvl="0" indent="-133350" algn="l" rtl="0">
                <a:lnSpc>
                  <a:spcPct val="100000"/>
                </a:lnSpc>
                <a:spcBef>
                  <a:spcPts val="634"/>
                </a:spcBef>
                <a:spcAft>
                  <a:spcPts val="0"/>
                </a:spcAft>
                <a:buClr>
                  <a:srgbClr val="1F497D"/>
                </a:buClr>
                <a:buSzPts val="1400"/>
                <a:buFont typeface="NTR"/>
                <a:buNone/>
              </a:pPr>
              <a:endParaRPr sz="1400" b="0" i="0" u="none" strike="noStrike" cap="none">
                <a:solidFill>
                  <a:srgbClr val="1F497D"/>
                </a:solidFill>
                <a:latin typeface="Arial"/>
                <a:ea typeface="Arial"/>
                <a:cs typeface="Arial"/>
                <a:sym typeface="Arial"/>
              </a:endParaRPr>
            </a:p>
            <a:p>
              <a:pPr marL="228600" marR="0" lvl="0" indent="-133350" algn="l" rtl="0">
                <a:lnSpc>
                  <a:spcPct val="100000"/>
                </a:lnSpc>
                <a:spcBef>
                  <a:spcPts val="634"/>
                </a:spcBef>
                <a:spcAft>
                  <a:spcPts val="0"/>
                </a:spcAft>
                <a:buClr>
                  <a:srgbClr val="1F497D"/>
                </a:buClr>
                <a:buSzPts val="1400"/>
                <a:buFont typeface="NTR"/>
                <a:buNone/>
              </a:pPr>
              <a:endParaRPr sz="1400" b="0" i="0" u="none" strike="noStrike" cap="none">
                <a:solidFill>
                  <a:srgbClr val="1F497D"/>
                </a:solidFill>
                <a:latin typeface="Arial"/>
                <a:ea typeface="Arial"/>
                <a:cs typeface="Arial"/>
                <a:sym typeface="Arial"/>
              </a:endParaRPr>
            </a:p>
          </p:txBody>
        </p:sp>
        <p:sp>
          <p:nvSpPr>
            <p:cNvPr id="871" name="Google Shape;871;p31"/>
            <p:cNvSpPr txBox="1"/>
            <p:nvPr/>
          </p:nvSpPr>
          <p:spPr>
            <a:xfrm>
              <a:off x="4892079" y="2525989"/>
              <a:ext cx="3564918" cy="277051"/>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Clr>
                  <a:srgbClr val="000000"/>
                </a:buClr>
                <a:buSzPts val="1904"/>
                <a:buFont typeface="Arial"/>
                <a:buNone/>
              </a:pPr>
              <a:r>
                <a:rPr lang="en-US" sz="1904" b="0" i="0" u="none" strike="noStrike" cap="none">
                  <a:solidFill>
                    <a:srgbClr val="1F497D"/>
                  </a:solidFill>
                  <a:latin typeface="Arial"/>
                  <a:ea typeface="Arial"/>
                  <a:cs typeface="Arial"/>
                  <a:sym typeface="Arial"/>
                </a:rPr>
                <a:t>Threats</a:t>
              </a:r>
              <a:endParaRPr sz="1400" b="0" i="0" u="none" strike="noStrike" cap="none">
                <a:solidFill>
                  <a:srgbClr val="000000"/>
                </a:solidFill>
                <a:latin typeface="Arial"/>
                <a:ea typeface="Arial"/>
                <a:cs typeface="Arial"/>
                <a:sym typeface="Arial"/>
              </a:endParaRPr>
            </a:p>
          </p:txBody>
        </p:sp>
      </p:grpSp>
      <p:sp>
        <p:nvSpPr>
          <p:cNvPr id="872" name="Google Shape;872;p31"/>
          <p:cNvSpPr txBox="1">
            <a:spLocks noGrp="1"/>
          </p:cNvSpPr>
          <p:nvPr>
            <p:ph type="sldNum" idx="12"/>
          </p:nvPr>
        </p:nvSpPr>
        <p:spPr>
          <a:xfrm>
            <a:off x="8507893" y="4919350"/>
            <a:ext cx="602978" cy="27384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fld id="{00000000-1234-1234-1234-123412341234}" type="slidenum">
              <a:rPr lang="en-US" sz="1050" b="1" i="0" u="none" strike="noStrike" cap="none">
                <a:solidFill>
                  <a:srgbClr val="285796"/>
                </a:solidFill>
                <a:latin typeface="Calibri"/>
                <a:ea typeface="Calibri"/>
                <a:cs typeface="Calibri"/>
                <a:sym typeface="Calibri"/>
              </a:rPr>
              <a:t>30</a:t>
            </a:fld>
            <a:endParaRPr sz="1050" b="1" i="0" u="none" strike="noStrike" cap="none">
              <a:solidFill>
                <a:srgbClr val="285796"/>
              </a:solidFill>
              <a:latin typeface="Calibri"/>
              <a:ea typeface="Calibri"/>
              <a:cs typeface="Calibri"/>
              <a:sym typeface="Calibri"/>
            </a:endParaRPr>
          </a:p>
        </p:txBody>
      </p:sp>
    </p:spTree>
    <p:extLst>
      <p:ext uri="{BB962C8B-B14F-4D97-AF65-F5344CB8AC3E}">
        <p14:creationId xmlns:p14="http://schemas.microsoft.com/office/powerpoint/2010/main" val="1931322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32"/>
          <p:cNvSpPr txBox="1">
            <a:spLocks noGrp="1"/>
          </p:cNvSpPr>
          <p:nvPr>
            <p:ph type="title"/>
          </p:nvPr>
        </p:nvSpPr>
        <p:spPr>
          <a:xfrm>
            <a:off x="84984" y="1"/>
            <a:ext cx="6308429" cy="45163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n-US"/>
              <a:t>Data Governance Success Factors</a:t>
            </a:r>
            <a:endParaRPr/>
          </a:p>
        </p:txBody>
      </p:sp>
      <p:sp>
        <p:nvSpPr>
          <p:cNvPr id="878" name="Google Shape;878;p32"/>
          <p:cNvSpPr txBox="1"/>
          <p:nvPr/>
        </p:nvSpPr>
        <p:spPr>
          <a:xfrm>
            <a:off x="501284" y="819551"/>
            <a:ext cx="2021707"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rgbClr val="FFFFFF"/>
                </a:solidFill>
                <a:latin typeface="Arial"/>
                <a:ea typeface="Arial"/>
                <a:cs typeface="Arial"/>
                <a:sym typeface="Arial"/>
              </a:rPr>
              <a:t>Business Intelligence</a:t>
            </a:r>
            <a:endParaRPr sz="1400" b="0" i="0" u="none" strike="noStrike" cap="none">
              <a:solidFill>
                <a:srgbClr val="000000"/>
              </a:solidFill>
              <a:latin typeface="Arial"/>
              <a:ea typeface="Arial"/>
              <a:cs typeface="Arial"/>
              <a:sym typeface="Arial"/>
            </a:endParaRPr>
          </a:p>
        </p:txBody>
      </p:sp>
      <p:graphicFrame>
        <p:nvGraphicFramePr>
          <p:cNvPr id="879" name="Google Shape;879;p32"/>
          <p:cNvGraphicFramePr/>
          <p:nvPr/>
        </p:nvGraphicFramePr>
        <p:xfrm>
          <a:off x="159818" y="703217"/>
          <a:ext cx="8625950" cy="3962480"/>
        </p:xfrm>
        <a:graphic>
          <a:graphicData uri="http://schemas.openxmlformats.org/drawingml/2006/table">
            <a:tbl>
              <a:tblPr firstRow="1" bandRow="1">
                <a:noFill/>
                <a:tableStyleId>{2514EC0D-7674-4181-877F-ECE4D5ABA999}</a:tableStyleId>
              </a:tblPr>
              <a:tblGrid>
                <a:gridCol w="1253275">
                  <a:extLst>
                    <a:ext uri="{9D8B030D-6E8A-4147-A177-3AD203B41FA5}">
                      <a16:colId xmlns:a16="http://schemas.microsoft.com/office/drawing/2014/main" val="20000"/>
                    </a:ext>
                  </a:extLst>
                </a:gridCol>
                <a:gridCol w="774300">
                  <a:extLst>
                    <a:ext uri="{9D8B030D-6E8A-4147-A177-3AD203B41FA5}">
                      <a16:colId xmlns:a16="http://schemas.microsoft.com/office/drawing/2014/main" val="20001"/>
                    </a:ext>
                  </a:extLst>
                </a:gridCol>
                <a:gridCol w="2665475">
                  <a:extLst>
                    <a:ext uri="{9D8B030D-6E8A-4147-A177-3AD203B41FA5}">
                      <a16:colId xmlns:a16="http://schemas.microsoft.com/office/drawing/2014/main" val="20002"/>
                    </a:ext>
                  </a:extLst>
                </a:gridCol>
                <a:gridCol w="3932900">
                  <a:extLst>
                    <a:ext uri="{9D8B030D-6E8A-4147-A177-3AD203B41FA5}">
                      <a16:colId xmlns:a16="http://schemas.microsoft.com/office/drawing/2014/main" val="20003"/>
                    </a:ext>
                  </a:extLst>
                </a:gridCol>
              </a:tblGrid>
              <a:tr h="233975">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Keys</a:t>
                      </a:r>
                      <a:endParaRPr sz="1200" b="1"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Rating</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Current State</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Key Issues</a:t>
                      </a:r>
                      <a:endParaRPr sz="1400" u="none" strike="noStrike" cap="none"/>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Organization</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t>Ineffective organizational structure for data governance program</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t>Insufficient executive engagement. No data council to provide strategic direction and monitor results. Unclear responsibilities.</a:t>
                      </a:r>
                      <a:endParaRPr sz="1400" u="none" strike="noStrike" cap="none"/>
                    </a:p>
                    <a:p>
                      <a:pPr marL="0" marR="0" lvl="0" indent="0" algn="l" rtl="0">
                        <a:lnSpc>
                          <a:spcPct val="100000"/>
                        </a:lnSpc>
                        <a:spcBef>
                          <a:spcPts val="0"/>
                        </a:spcBef>
                        <a:spcAft>
                          <a:spcPts val="0"/>
                        </a:spcAft>
                        <a:buClr>
                          <a:srgbClr val="000000"/>
                        </a:buClr>
                        <a:buSzPts val="1000"/>
                        <a:buFont typeface="Arial"/>
                        <a:buNone/>
                      </a:pPr>
                      <a:endParaRPr sz="1000" u="none" strike="noStrike" cap="none"/>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Support</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t>Support the concept of governance; but reluctance to assume ownership role</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t>No formal vision or plan to align employees and build confidence. Unclear roles and responsibilities. No onboarding plan for owners and stewards to set them up for success.</a:t>
                      </a:r>
                      <a:endParaRPr sz="1400" u="none" strike="noStrike" cap="none"/>
                    </a:p>
                  </a:txBody>
                  <a:tcPr marL="91450" marR="91450" marT="45725" marB="45725" anchor="ct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Framework</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t>No standard workflow and artifacts to support data governance activities</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t>Issues, risk and opportunities are communicated through e-mail and handled inconsistently. It is difficult to identify and address priority items.</a:t>
                      </a:r>
                      <a:endParaRPr sz="1400" u="none" strike="noStrike" cap="none"/>
                    </a:p>
                  </a:txBody>
                  <a:tcPr marL="91450" marR="91450" marT="45725" marB="45725" anchor="ct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Capabilities</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t>Slight deficiencies in core skills required for data governance results</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t>Intermediate knowledge of key methodologies such as organizational change management, metadata management, and data curation. Advanced knowledge is required to support the program</a:t>
                      </a:r>
                      <a:endParaRPr sz="1400" u="none" strike="noStrike" cap="none"/>
                    </a:p>
                  </a:txBody>
                  <a:tcPr marL="91450" marR="91450" marT="45725" marB="45725" anchor="ct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Tools</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t>Suitable mix of tools; but not implemented well.</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t>Collibra implementation has not been successful. No clear strategy and adoption management plan to improve effectiveness.</a:t>
                      </a:r>
                      <a:endParaRPr sz="1400" u="none" strike="noStrike" cap="none"/>
                    </a:p>
                  </a:txBody>
                  <a:tcPr marL="91450" marR="91450" marT="45725" marB="45725" anchor="ctr"/>
                </a:tc>
                <a:extLst>
                  <a:ext uri="{0D108BD9-81ED-4DB2-BD59-A6C34878D82A}">
                    <a16:rowId xmlns:a16="http://schemas.microsoft.com/office/drawing/2014/main" val="10005"/>
                  </a:ext>
                </a:extLst>
              </a:tr>
              <a:tr h="3708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Plan</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t>Unorganized and reactive approach to data governance</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t>No overarching strategy or goals to use as the basis for a plan</a:t>
                      </a:r>
                      <a:endParaRPr sz="1400" u="none" strike="noStrike" cap="none"/>
                    </a:p>
                  </a:txBody>
                  <a:tcPr marL="91450" marR="91450" marT="45725" marB="45725" anchor="ctr"/>
                </a:tc>
                <a:extLst>
                  <a:ext uri="{0D108BD9-81ED-4DB2-BD59-A6C34878D82A}">
                    <a16:rowId xmlns:a16="http://schemas.microsoft.com/office/drawing/2014/main" val="10006"/>
                  </a:ext>
                </a:extLst>
              </a:tr>
              <a:tr h="3708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Resourcing</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t>Insufficient resourcing to support a sustainable program and generate consistent value</a:t>
                      </a: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t>Has not had dedicated DG resources until recently. Current plan of three FTE will be insufficient to generate desired value.</a:t>
                      </a:r>
                      <a:endParaRPr sz="1400" u="none" strike="noStrike" cap="none"/>
                    </a:p>
                  </a:txBody>
                  <a:tcPr marL="91450" marR="91450" marT="45725" marB="45725" anchor="ctr"/>
                </a:tc>
                <a:extLst>
                  <a:ext uri="{0D108BD9-81ED-4DB2-BD59-A6C34878D82A}">
                    <a16:rowId xmlns:a16="http://schemas.microsoft.com/office/drawing/2014/main" val="10007"/>
                  </a:ext>
                </a:extLst>
              </a:tr>
            </a:tbl>
          </a:graphicData>
        </a:graphic>
      </p:graphicFrame>
      <p:sp>
        <p:nvSpPr>
          <p:cNvPr id="880" name="Google Shape;880;p32"/>
          <p:cNvSpPr/>
          <p:nvPr/>
        </p:nvSpPr>
        <p:spPr>
          <a:xfrm>
            <a:off x="1660345" y="2205573"/>
            <a:ext cx="304800" cy="3048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sp>
        <p:nvSpPr>
          <p:cNvPr id="881" name="Google Shape;881;p32"/>
          <p:cNvSpPr/>
          <p:nvPr/>
        </p:nvSpPr>
        <p:spPr>
          <a:xfrm>
            <a:off x="1658804" y="2865296"/>
            <a:ext cx="304800" cy="3048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sp>
        <p:nvSpPr>
          <p:cNvPr id="882" name="Google Shape;882;p32"/>
          <p:cNvSpPr txBox="1"/>
          <p:nvPr/>
        </p:nvSpPr>
        <p:spPr>
          <a:xfrm>
            <a:off x="1103030" y="4665617"/>
            <a:ext cx="824279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C0504D"/>
                </a:solidFill>
                <a:latin typeface="Arial"/>
                <a:ea typeface="Arial"/>
                <a:cs typeface="Arial"/>
                <a:sym typeface="Arial"/>
              </a:rPr>
              <a:t>Top Recommendation: </a:t>
            </a:r>
            <a:r>
              <a:rPr lang="en-US" sz="1400" b="0" i="0" u="none" strike="noStrike" cap="none">
                <a:solidFill>
                  <a:srgbClr val="C0504D"/>
                </a:solidFill>
                <a:latin typeface="Arial"/>
                <a:ea typeface="Arial"/>
                <a:cs typeface="Arial"/>
                <a:sym typeface="Arial"/>
              </a:rPr>
              <a:t>Reorganize for DG program success</a:t>
            </a:r>
            <a:endParaRPr sz="1400" b="0" i="0" u="none" strike="noStrike" cap="none">
              <a:solidFill>
                <a:srgbClr val="000000"/>
              </a:solidFill>
              <a:latin typeface="Arial"/>
              <a:ea typeface="Arial"/>
              <a:cs typeface="Arial"/>
              <a:sym typeface="Arial"/>
            </a:endParaRPr>
          </a:p>
        </p:txBody>
      </p:sp>
      <p:sp>
        <p:nvSpPr>
          <p:cNvPr id="883" name="Google Shape;883;p32"/>
          <p:cNvSpPr txBox="1">
            <a:spLocks noGrp="1"/>
          </p:cNvSpPr>
          <p:nvPr>
            <p:ph type="sldNum" idx="12"/>
          </p:nvPr>
        </p:nvSpPr>
        <p:spPr>
          <a:xfrm>
            <a:off x="8507893" y="4919350"/>
            <a:ext cx="602978" cy="27384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fld id="{00000000-1234-1234-1234-123412341234}" type="slidenum">
              <a:rPr lang="en-US" sz="1050" b="1" i="0" u="none" strike="noStrike" cap="none">
                <a:solidFill>
                  <a:srgbClr val="285796"/>
                </a:solidFill>
                <a:latin typeface="Calibri"/>
                <a:ea typeface="Calibri"/>
                <a:cs typeface="Calibri"/>
                <a:sym typeface="Calibri"/>
              </a:rPr>
              <a:t>31</a:t>
            </a:fld>
            <a:endParaRPr sz="1050" b="1" i="0" u="none" strike="noStrike" cap="none">
              <a:solidFill>
                <a:srgbClr val="285796"/>
              </a:solidFill>
              <a:latin typeface="Calibri"/>
              <a:ea typeface="Calibri"/>
              <a:cs typeface="Calibri"/>
              <a:sym typeface="Calibri"/>
            </a:endParaRPr>
          </a:p>
        </p:txBody>
      </p:sp>
      <p:sp>
        <p:nvSpPr>
          <p:cNvPr id="884" name="Google Shape;884;p32"/>
          <p:cNvSpPr/>
          <p:nvPr/>
        </p:nvSpPr>
        <p:spPr>
          <a:xfrm>
            <a:off x="1660345" y="3750944"/>
            <a:ext cx="304800" cy="30480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sp>
        <p:nvSpPr>
          <p:cNvPr id="885" name="Google Shape;885;p32"/>
          <p:cNvSpPr/>
          <p:nvPr/>
        </p:nvSpPr>
        <p:spPr>
          <a:xfrm>
            <a:off x="1660345" y="1087756"/>
            <a:ext cx="304800" cy="3048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sp>
        <p:nvSpPr>
          <p:cNvPr id="886" name="Google Shape;886;p32"/>
          <p:cNvSpPr/>
          <p:nvPr/>
        </p:nvSpPr>
        <p:spPr>
          <a:xfrm>
            <a:off x="1660345" y="1630108"/>
            <a:ext cx="304800" cy="3048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sp>
        <p:nvSpPr>
          <p:cNvPr id="887" name="Google Shape;887;p32"/>
          <p:cNvSpPr/>
          <p:nvPr/>
        </p:nvSpPr>
        <p:spPr>
          <a:xfrm>
            <a:off x="1666061" y="3363712"/>
            <a:ext cx="304800" cy="3048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sp>
        <p:nvSpPr>
          <p:cNvPr id="888" name="Google Shape;888;p32"/>
          <p:cNvSpPr/>
          <p:nvPr/>
        </p:nvSpPr>
        <p:spPr>
          <a:xfrm>
            <a:off x="1666061" y="4154926"/>
            <a:ext cx="304800" cy="3048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FFFFFF"/>
              </a:solidFill>
              <a:latin typeface="Arial"/>
              <a:ea typeface="Arial"/>
              <a:cs typeface="Arial"/>
              <a:sym typeface="Arial"/>
            </a:endParaRPr>
          </a:p>
        </p:txBody>
      </p:sp>
    </p:spTree>
    <p:extLst>
      <p:ext uri="{BB962C8B-B14F-4D97-AF65-F5344CB8AC3E}">
        <p14:creationId xmlns:p14="http://schemas.microsoft.com/office/powerpoint/2010/main" val="4098272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33"/>
          <p:cNvSpPr txBox="1">
            <a:spLocks noGrp="1"/>
          </p:cNvSpPr>
          <p:nvPr>
            <p:ph type="title"/>
          </p:nvPr>
        </p:nvSpPr>
        <p:spPr>
          <a:xfrm>
            <a:off x="165656" y="9139"/>
            <a:ext cx="6174961" cy="43090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n-US"/>
              <a:t>Data Governance Capabilities</a:t>
            </a:r>
            <a:endParaRPr/>
          </a:p>
        </p:txBody>
      </p:sp>
      <p:sp>
        <p:nvSpPr>
          <p:cNvPr id="894" name="Google Shape;894;p33"/>
          <p:cNvSpPr/>
          <p:nvPr/>
        </p:nvSpPr>
        <p:spPr>
          <a:xfrm>
            <a:off x="5200031" y="3948541"/>
            <a:ext cx="1306286" cy="2616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Arial"/>
                <a:ea typeface="Arial"/>
                <a:cs typeface="Arial"/>
                <a:sym typeface="Arial"/>
              </a:rPr>
              <a:t>Current State</a:t>
            </a:r>
            <a:endParaRPr sz="1400" b="0" i="0" u="none" strike="noStrike" cap="none">
              <a:solidFill>
                <a:srgbClr val="000000"/>
              </a:solidFill>
              <a:latin typeface="Arial"/>
              <a:ea typeface="Arial"/>
              <a:cs typeface="Arial"/>
              <a:sym typeface="Arial"/>
            </a:endParaRPr>
          </a:p>
        </p:txBody>
      </p:sp>
      <p:sp>
        <p:nvSpPr>
          <p:cNvPr id="895" name="Google Shape;895;p33"/>
          <p:cNvSpPr/>
          <p:nvPr/>
        </p:nvSpPr>
        <p:spPr>
          <a:xfrm>
            <a:off x="6647543" y="3948541"/>
            <a:ext cx="1306286" cy="261610"/>
          </a:xfrm>
          <a:prstGeom prst="rect">
            <a:avLst/>
          </a:prstGeom>
          <a:solidFill>
            <a:schemeClr val="accent6"/>
          </a:solidFill>
          <a:ln w="25400" cap="flat" cmpd="sng">
            <a:solidFill>
              <a:srgbClr val="B46D33"/>
            </a:solidFill>
            <a:prstDash val="solid"/>
            <a:round/>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Arial"/>
                <a:ea typeface="Arial"/>
                <a:cs typeface="Arial"/>
                <a:sym typeface="Arial"/>
              </a:rPr>
              <a:t>Suggested Target</a:t>
            </a:r>
            <a:endParaRPr sz="1400" b="0" i="0" u="none" strike="noStrike" cap="none">
              <a:solidFill>
                <a:srgbClr val="000000"/>
              </a:solidFill>
              <a:latin typeface="Arial"/>
              <a:ea typeface="Arial"/>
              <a:cs typeface="Arial"/>
              <a:sym typeface="Arial"/>
            </a:endParaRPr>
          </a:p>
        </p:txBody>
      </p:sp>
      <p:grpSp>
        <p:nvGrpSpPr>
          <p:cNvPr id="896" name="Google Shape;896;p33"/>
          <p:cNvGrpSpPr/>
          <p:nvPr/>
        </p:nvGrpSpPr>
        <p:grpSpPr>
          <a:xfrm>
            <a:off x="165656" y="678374"/>
            <a:ext cx="3179887" cy="3786750"/>
            <a:chOff x="0" y="138624"/>
            <a:chExt cx="3179887" cy="3786750"/>
          </a:xfrm>
        </p:grpSpPr>
        <p:sp>
          <p:nvSpPr>
            <p:cNvPr id="897" name="Google Shape;897;p33"/>
            <p:cNvSpPr/>
            <p:nvPr/>
          </p:nvSpPr>
          <p:spPr>
            <a:xfrm>
              <a:off x="0" y="300985"/>
              <a:ext cx="3179887" cy="606375"/>
            </a:xfrm>
            <a:prstGeom prst="rect">
              <a:avLst/>
            </a:prstGeom>
            <a:solidFill>
              <a:schemeClr val="lt1">
                <a:alpha val="88627"/>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33"/>
            <p:cNvSpPr txBox="1"/>
            <p:nvPr/>
          </p:nvSpPr>
          <p:spPr>
            <a:xfrm>
              <a:off x="0" y="300985"/>
              <a:ext cx="3179887" cy="606375"/>
            </a:xfrm>
            <a:prstGeom prst="rect">
              <a:avLst/>
            </a:prstGeom>
            <a:noFill/>
            <a:ln>
              <a:noFill/>
            </a:ln>
          </p:spPr>
          <p:txBody>
            <a:bodyPr spcFirstLastPara="1" wrap="square" lIns="246775" tIns="229100" rIns="246775" bIns="78225" anchor="t" anchorCtr="0">
              <a:noAutofit/>
            </a:bodyPr>
            <a:lstStyle/>
            <a:p>
              <a:pPr marL="57150" marR="0" lvl="1" indent="-69850" algn="l" rtl="0">
                <a:lnSpc>
                  <a:spcPct val="90000"/>
                </a:lnSpc>
                <a:spcBef>
                  <a:spcPts val="0"/>
                </a:spcBef>
                <a:spcAft>
                  <a:spcPts val="0"/>
                </a:spcAft>
                <a:buClr>
                  <a:srgbClr val="000000"/>
                </a:buClr>
                <a:buSzPts val="1100"/>
                <a:buFont typeface="Arial"/>
                <a:buChar char="•"/>
              </a:pPr>
              <a:r>
                <a:rPr lang="en-US" sz="1100" b="0" i="0" u="none" strike="noStrike" cap="none">
                  <a:solidFill>
                    <a:srgbClr val="000000"/>
                  </a:solidFill>
                  <a:latin typeface="Arial"/>
                  <a:ea typeface="Arial"/>
                  <a:cs typeface="Arial"/>
                  <a:sym typeface="Arial"/>
                </a:rPr>
                <a:t>Providing desired value with acceptable effort</a:t>
              </a:r>
              <a:endParaRPr sz="1400" b="0" i="0" u="none" strike="noStrike" cap="none">
                <a:solidFill>
                  <a:srgbClr val="000000"/>
                </a:solidFill>
                <a:latin typeface="Arial"/>
                <a:ea typeface="Arial"/>
                <a:cs typeface="Arial"/>
                <a:sym typeface="Arial"/>
              </a:endParaRPr>
            </a:p>
          </p:txBody>
        </p:sp>
        <p:sp>
          <p:nvSpPr>
            <p:cNvPr id="899" name="Google Shape;899;p33"/>
            <p:cNvSpPr/>
            <p:nvPr/>
          </p:nvSpPr>
          <p:spPr>
            <a:xfrm>
              <a:off x="158994" y="138624"/>
              <a:ext cx="2225920" cy="32472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33"/>
            <p:cNvSpPr txBox="1"/>
            <p:nvPr/>
          </p:nvSpPr>
          <p:spPr>
            <a:xfrm>
              <a:off x="174846" y="154476"/>
              <a:ext cx="2194216" cy="293016"/>
            </a:xfrm>
            <a:prstGeom prst="rect">
              <a:avLst/>
            </a:prstGeom>
            <a:noFill/>
            <a:ln>
              <a:noFill/>
            </a:ln>
          </p:spPr>
          <p:txBody>
            <a:bodyPr spcFirstLastPara="1" wrap="square" lIns="84125" tIns="0" rIns="84125" bIns="0" anchor="ctr" anchorCtr="0">
              <a:noAutofit/>
            </a:bodyPr>
            <a:lstStyle/>
            <a:p>
              <a:pPr marL="0" marR="0" lvl="0" indent="0" algn="l" rtl="0">
                <a:lnSpc>
                  <a:spcPct val="90000"/>
                </a:lnSpc>
                <a:spcBef>
                  <a:spcPts val="0"/>
                </a:spcBef>
                <a:spcAft>
                  <a:spcPts val="0"/>
                </a:spcAft>
                <a:buClr>
                  <a:srgbClr val="000000"/>
                </a:buClr>
                <a:buSzPts val="1100"/>
                <a:buFont typeface="Arial"/>
                <a:buNone/>
              </a:pPr>
              <a:r>
                <a:rPr lang="en-US" sz="1100" b="0" i="0" u="none" strike="noStrike" cap="none">
                  <a:solidFill>
                    <a:schemeClr val="lt1"/>
                  </a:solidFill>
                  <a:latin typeface="Arial"/>
                  <a:ea typeface="Arial"/>
                  <a:cs typeface="Arial"/>
                  <a:sym typeface="Arial"/>
                </a:rPr>
                <a:t>5 Sustaining</a:t>
              </a:r>
              <a:endParaRPr sz="1400" b="0" i="0" u="none" strike="noStrike" cap="none">
                <a:solidFill>
                  <a:srgbClr val="000000"/>
                </a:solidFill>
                <a:latin typeface="Arial"/>
                <a:ea typeface="Arial"/>
                <a:cs typeface="Arial"/>
                <a:sym typeface="Arial"/>
              </a:endParaRPr>
            </a:p>
          </p:txBody>
        </p:sp>
        <p:sp>
          <p:nvSpPr>
            <p:cNvPr id="901" name="Google Shape;901;p33"/>
            <p:cNvSpPr/>
            <p:nvPr/>
          </p:nvSpPr>
          <p:spPr>
            <a:xfrm>
              <a:off x="0" y="1129120"/>
              <a:ext cx="3179887" cy="606375"/>
            </a:xfrm>
            <a:prstGeom prst="rect">
              <a:avLst/>
            </a:prstGeom>
            <a:solidFill>
              <a:schemeClr val="lt1">
                <a:alpha val="88627"/>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33"/>
            <p:cNvSpPr txBox="1"/>
            <p:nvPr/>
          </p:nvSpPr>
          <p:spPr>
            <a:xfrm>
              <a:off x="0" y="1129120"/>
              <a:ext cx="3179887" cy="606375"/>
            </a:xfrm>
            <a:prstGeom prst="rect">
              <a:avLst/>
            </a:prstGeom>
            <a:noFill/>
            <a:ln>
              <a:noFill/>
            </a:ln>
          </p:spPr>
          <p:txBody>
            <a:bodyPr spcFirstLastPara="1" wrap="square" lIns="246775" tIns="229100" rIns="246775" bIns="78225" anchor="t" anchorCtr="0">
              <a:noAutofit/>
            </a:bodyPr>
            <a:lstStyle/>
            <a:p>
              <a:pPr marL="57150" marR="0" lvl="1" indent="-69850" algn="l" rtl="0">
                <a:lnSpc>
                  <a:spcPct val="90000"/>
                </a:lnSpc>
                <a:spcBef>
                  <a:spcPts val="0"/>
                </a:spcBef>
                <a:spcAft>
                  <a:spcPts val="0"/>
                </a:spcAft>
                <a:buClr>
                  <a:srgbClr val="000000"/>
                </a:buClr>
                <a:buSzPts val="1100"/>
                <a:buFont typeface="Arial"/>
                <a:buChar char="•"/>
              </a:pPr>
              <a:r>
                <a:rPr lang="en-US" sz="1100" b="0" i="0" u="none" strike="noStrike" cap="none">
                  <a:solidFill>
                    <a:srgbClr val="000000"/>
                  </a:solidFill>
                  <a:latin typeface="Arial"/>
                  <a:ea typeface="Arial"/>
                  <a:cs typeface="Arial"/>
                  <a:sym typeface="Arial"/>
                </a:rPr>
                <a:t>Providing significant value but not meeting full expectations</a:t>
              </a:r>
              <a:endParaRPr sz="1400" b="0" i="0" u="none" strike="noStrike" cap="none">
                <a:solidFill>
                  <a:srgbClr val="000000"/>
                </a:solidFill>
                <a:latin typeface="Arial"/>
                <a:ea typeface="Arial"/>
                <a:cs typeface="Arial"/>
                <a:sym typeface="Arial"/>
              </a:endParaRPr>
            </a:p>
          </p:txBody>
        </p:sp>
        <p:sp>
          <p:nvSpPr>
            <p:cNvPr id="903" name="Google Shape;903;p33"/>
            <p:cNvSpPr/>
            <p:nvPr/>
          </p:nvSpPr>
          <p:spPr>
            <a:xfrm>
              <a:off x="158994" y="966760"/>
              <a:ext cx="2225920" cy="32472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33"/>
            <p:cNvSpPr txBox="1"/>
            <p:nvPr/>
          </p:nvSpPr>
          <p:spPr>
            <a:xfrm>
              <a:off x="174846" y="982612"/>
              <a:ext cx="2194216" cy="293016"/>
            </a:xfrm>
            <a:prstGeom prst="rect">
              <a:avLst/>
            </a:prstGeom>
            <a:noFill/>
            <a:ln>
              <a:noFill/>
            </a:ln>
          </p:spPr>
          <p:txBody>
            <a:bodyPr spcFirstLastPara="1" wrap="square" lIns="84125" tIns="0" rIns="84125" bIns="0" anchor="ctr" anchorCtr="0">
              <a:noAutofit/>
            </a:bodyPr>
            <a:lstStyle/>
            <a:p>
              <a:pPr marL="0" marR="0" lvl="0" indent="0" algn="l" rtl="0">
                <a:lnSpc>
                  <a:spcPct val="90000"/>
                </a:lnSpc>
                <a:spcBef>
                  <a:spcPts val="0"/>
                </a:spcBef>
                <a:spcAft>
                  <a:spcPts val="0"/>
                </a:spcAft>
                <a:buClr>
                  <a:srgbClr val="000000"/>
                </a:buClr>
                <a:buSzPts val="1100"/>
                <a:buFont typeface="Arial"/>
                <a:buNone/>
              </a:pPr>
              <a:r>
                <a:rPr lang="en-US" sz="1100" b="0" i="0" u="none" strike="noStrike" cap="none">
                  <a:solidFill>
                    <a:schemeClr val="lt1"/>
                  </a:solidFill>
                  <a:latin typeface="Arial"/>
                  <a:ea typeface="Arial"/>
                  <a:cs typeface="Arial"/>
                  <a:sym typeface="Arial"/>
                </a:rPr>
                <a:t>4 Optimizing</a:t>
              </a:r>
              <a:endParaRPr sz="1400" b="0" i="0" u="none" strike="noStrike" cap="none">
                <a:solidFill>
                  <a:srgbClr val="000000"/>
                </a:solidFill>
                <a:latin typeface="Arial"/>
                <a:ea typeface="Arial"/>
                <a:cs typeface="Arial"/>
                <a:sym typeface="Arial"/>
              </a:endParaRPr>
            </a:p>
          </p:txBody>
        </p:sp>
        <p:sp>
          <p:nvSpPr>
            <p:cNvPr id="905" name="Google Shape;905;p33"/>
            <p:cNvSpPr/>
            <p:nvPr/>
          </p:nvSpPr>
          <p:spPr>
            <a:xfrm>
              <a:off x="0" y="1957255"/>
              <a:ext cx="3179887" cy="606375"/>
            </a:xfrm>
            <a:prstGeom prst="rect">
              <a:avLst/>
            </a:prstGeom>
            <a:solidFill>
              <a:schemeClr val="lt1">
                <a:alpha val="88627"/>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33"/>
            <p:cNvSpPr txBox="1"/>
            <p:nvPr/>
          </p:nvSpPr>
          <p:spPr>
            <a:xfrm>
              <a:off x="0" y="1957255"/>
              <a:ext cx="3179887" cy="606375"/>
            </a:xfrm>
            <a:prstGeom prst="rect">
              <a:avLst/>
            </a:prstGeom>
            <a:noFill/>
            <a:ln>
              <a:noFill/>
            </a:ln>
          </p:spPr>
          <p:txBody>
            <a:bodyPr spcFirstLastPara="1" wrap="square" lIns="246775" tIns="229100" rIns="246775" bIns="78225" anchor="t" anchorCtr="0">
              <a:noAutofit/>
            </a:bodyPr>
            <a:lstStyle/>
            <a:p>
              <a:pPr marL="57150" marR="0" lvl="1" indent="-69850" algn="l" rtl="0">
                <a:lnSpc>
                  <a:spcPct val="90000"/>
                </a:lnSpc>
                <a:spcBef>
                  <a:spcPts val="0"/>
                </a:spcBef>
                <a:spcAft>
                  <a:spcPts val="0"/>
                </a:spcAft>
                <a:buClr>
                  <a:srgbClr val="000000"/>
                </a:buClr>
                <a:buSzPts val="1100"/>
                <a:buFont typeface="Arial"/>
                <a:buChar char="•"/>
              </a:pPr>
              <a:r>
                <a:rPr lang="en-US" sz="1100" b="0" i="0" u="none" strike="noStrike" cap="none">
                  <a:solidFill>
                    <a:srgbClr val="000000"/>
                  </a:solidFill>
                  <a:latin typeface="Arial"/>
                  <a:ea typeface="Arial"/>
                  <a:cs typeface="Arial"/>
                  <a:sym typeface="Arial"/>
                </a:rPr>
                <a:t>Plan in progress and providing some value but far below expectations</a:t>
              </a:r>
              <a:endParaRPr sz="1400" b="0" i="0" u="none" strike="noStrike" cap="none">
                <a:solidFill>
                  <a:srgbClr val="000000"/>
                </a:solidFill>
                <a:latin typeface="Arial"/>
                <a:ea typeface="Arial"/>
                <a:cs typeface="Arial"/>
                <a:sym typeface="Arial"/>
              </a:endParaRPr>
            </a:p>
          </p:txBody>
        </p:sp>
        <p:sp>
          <p:nvSpPr>
            <p:cNvPr id="907" name="Google Shape;907;p33"/>
            <p:cNvSpPr/>
            <p:nvPr/>
          </p:nvSpPr>
          <p:spPr>
            <a:xfrm>
              <a:off x="158994" y="1794895"/>
              <a:ext cx="2225920" cy="32472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33"/>
            <p:cNvSpPr txBox="1"/>
            <p:nvPr/>
          </p:nvSpPr>
          <p:spPr>
            <a:xfrm>
              <a:off x="174846" y="1810747"/>
              <a:ext cx="2194216" cy="293016"/>
            </a:xfrm>
            <a:prstGeom prst="rect">
              <a:avLst/>
            </a:prstGeom>
            <a:noFill/>
            <a:ln>
              <a:noFill/>
            </a:ln>
          </p:spPr>
          <p:txBody>
            <a:bodyPr spcFirstLastPara="1" wrap="square" lIns="84125" tIns="0" rIns="84125" bIns="0" anchor="ctr" anchorCtr="0">
              <a:noAutofit/>
            </a:bodyPr>
            <a:lstStyle/>
            <a:p>
              <a:pPr marL="0" marR="0" lvl="0" indent="0" algn="l" rtl="0">
                <a:lnSpc>
                  <a:spcPct val="90000"/>
                </a:lnSpc>
                <a:spcBef>
                  <a:spcPts val="0"/>
                </a:spcBef>
                <a:spcAft>
                  <a:spcPts val="0"/>
                </a:spcAft>
                <a:buClr>
                  <a:srgbClr val="000000"/>
                </a:buClr>
                <a:buSzPts val="1100"/>
                <a:buFont typeface="Arial"/>
                <a:buNone/>
              </a:pPr>
              <a:r>
                <a:rPr lang="en-US" sz="1100" b="0" i="0" u="none" strike="noStrike" cap="none">
                  <a:solidFill>
                    <a:schemeClr val="lt1"/>
                  </a:solidFill>
                  <a:latin typeface="Arial"/>
                  <a:ea typeface="Arial"/>
                  <a:cs typeface="Arial"/>
                  <a:sym typeface="Arial"/>
                </a:rPr>
                <a:t>3 Deploying</a:t>
              </a:r>
              <a:endParaRPr sz="1400" b="0" i="0" u="none" strike="noStrike" cap="none">
                <a:solidFill>
                  <a:srgbClr val="000000"/>
                </a:solidFill>
                <a:latin typeface="Arial"/>
                <a:ea typeface="Arial"/>
                <a:cs typeface="Arial"/>
                <a:sym typeface="Arial"/>
              </a:endParaRPr>
            </a:p>
          </p:txBody>
        </p:sp>
        <p:sp>
          <p:nvSpPr>
            <p:cNvPr id="909" name="Google Shape;909;p33"/>
            <p:cNvSpPr/>
            <p:nvPr/>
          </p:nvSpPr>
          <p:spPr>
            <a:xfrm>
              <a:off x="0" y="2785390"/>
              <a:ext cx="3179887" cy="459112"/>
            </a:xfrm>
            <a:prstGeom prst="rect">
              <a:avLst/>
            </a:prstGeom>
            <a:solidFill>
              <a:schemeClr val="lt1">
                <a:alpha val="88627"/>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33"/>
            <p:cNvSpPr txBox="1"/>
            <p:nvPr/>
          </p:nvSpPr>
          <p:spPr>
            <a:xfrm>
              <a:off x="0" y="2785390"/>
              <a:ext cx="3179887" cy="459112"/>
            </a:xfrm>
            <a:prstGeom prst="rect">
              <a:avLst/>
            </a:prstGeom>
            <a:noFill/>
            <a:ln>
              <a:noFill/>
            </a:ln>
          </p:spPr>
          <p:txBody>
            <a:bodyPr spcFirstLastPara="1" wrap="square" lIns="246775" tIns="229100" rIns="246775" bIns="78225" anchor="t" anchorCtr="0">
              <a:noAutofit/>
            </a:bodyPr>
            <a:lstStyle/>
            <a:p>
              <a:pPr marL="57150" marR="0" lvl="1" indent="-69850" algn="l" rtl="0">
                <a:lnSpc>
                  <a:spcPct val="90000"/>
                </a:lnSpc>
                <a:spcBef>
                  <a:spcPts val="0"/>
                </a:spcBef>
                <a:spcAft>
                  <a:spcPts val="0"/>
                </a:spcAft>
                <a:buClr>
                  <a:srgbClr val="000000"/>
                </a:buClr>
                <a:buSzPts val="1100"/>
                <a:buFont typeface="Arial"/>
                <a:buChar char="•"/>
              </a:pPr>
              <a:r>
                <a:rPr lang="en-US" sz="1100" b="0" i="0" u="none" strike="noStrike" cap="none">
                  <a:solidFill>
                    <a:srgbClr val="000000"/>
                  </a:solidFill>
                  <a:latin typeface="Arial"/>
                  <a:ea typeface="Arial"/>
                  <a:cs typeface="Arial"/>
                  <a:sym typeface="Arial"/>
                </a:rPr>
                <a:t>Plan is in development</a:t>
              </a:r>
              <a:endParaRPr sz="1400" b="0" i="0" u="none" strike="noStrike" cap="none">
                <a:solidFill>
                  <a:srgbClr val="000000"/>
                </a:solidFill>
                <a:latin typeface="Arial"/>
                <a:ea typeface="Arial"/>
                <a:cs typeface="Arial"/>
                <a:sym typeface="Arial"/>
              </a:endParaRPr>
            </a:p>
          </p:txBody>
        </p:sp>
        <p:sp>
          <p:nvSpPr>
            <p:cNvPr id="911" name="Google Shape;911;p33"/>
            <p:cNvSpPr/>
            <p:nvPr/>
          </p:nvSpPr>
          <p:spPr>
            <a:xfrm>
              <a:off x="158994" y="2623030"/>
              <a:ext cx="2225920" cy="32472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33"/>
            <p:cNvSpPr txBox="1"/>
            <p:nvPr/>
          </p:nvSpPr>
          <p:spPr>
            <a:xfrm>
              <a:off x="174846" y="2638882"/>
              <a:ext cx="2194216" cy="293016"/>
            </a:xfrm>
            <a:prstGeom prst="rect">
              <a:avLst/>
            </a:prstGeom>
            <a:noFill/>
            <a:ln>
              <a:noFill/>
            </a:ln>
          </p:spPr>
          <p:txBody>
            <a:bodyPr spcFirstLastPara="1" wrap="square" lIns="84125" tIns="0" rIns="84125" bIns="0" anchor="ctr" anchorCtr="0">
              <a:noAutofit/>
            </a:bodyPr>
            <a:lstStyle/>
            <a:p>
              <a:pPr marL="0" marR="0" lvl="0" indent="0" algn="l" rtl="0">
                <a:lnSpc>
                  <a:spcPct val="90000"/>
                </a:lnSpc>
                <a:spcBef>
                  <a:spcPts val="0"/>
                </a:spcBef>
                <a:spcAft>
                  <a:spcPts val="0"/>
                </a:spcAft>
                <a:buClr>
                  <a:srgbClr val="000000"/>
                </a:buClr>
                <a:buSzPts val="1100"/>
                <a:buFont typeface="Arial"/>
                <a:buNone/>
              </a:pPr>
              <a:r>
                <a:rPr lang="en-US" sz="1100" b="0" i="0" u="none" strike="noStrike" cap="none">
                  <a:solidFill>
                    <a:schemeClr val="lt1"/>
                  </a:solidFill>
                  <a:latin typeface="Arial"/>
                  <a:ea typeface="Arial"/>
                  <a:cs typeface="Arial"/>
                  <a:sym typeface="Arial"/>
                </a:rPr>
                <a:t>2 Initiating</a:t>
              </a:r>
              <a:endParaRPr sz="1400" b="0" i="0" u="none" strike="noStrike" cap="none">
                <a:solidFill>
                  <a:srgbClr val="000000"/>
                </a:solidFill>
                <a:latin typeface="Arial"/>
                <a:ea typeface="Arial"/>
                <a:cs typeface="Arial"/>
                <a:sym typeface="Arial"/>
              </a:endParaRPr>
            </a:p>
          </p:txBody>
        </p:sp>
        <p:sp>
          <p:nvSpPr>
            <p:cNvPr id="913" name="Google Shape;913;p33"/>
            <p:cNvSpPr/>
            <p:nvPr/>
          </p:nvSpPr>
          <p:spPr>
            <a:xfrm>
              <a:off x="0" y="3466262"/>
              <a:ext cx="3179887" cy="459112"/>
            </a:xfrm>
            <a:prstGeom prst="rect">
              <a:avLst/>
            </a:prstGeom>
            <a:solidFill>
              <a:schemeClr val="lt1">
                <a:alpha val="88627"/>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33"/>
            <p:cNvSpPr txBox="1"/>
            <p:nvPr/>
          </p:nvSpPr>
          <p:spPr>
            <a:xfrm>
              <a:off x="0" y="3466262"/>
              <a:ext cx="3179887" cy="459112"/>
            </a:xfrm>
            <a:prstGeom prst="rect">
              <a:avLst/>
            </a:prstGeom>
            <a:noFill/>
            <a:ln>
              <a:noFill/>
            </a:ln>
          </p:spPr>
          <p:txBody>
            <a:bodyPr spcFirstLastPara="1" wrap="square" lIns="246775" tIns="229100" rIns="246775" bIns="78225" anchor="t" anchorCtr="0">
              <a:noAutofit/>
            </a:bodyPr>
            <a:lstStyle/>
            <a:p>
              <a:pPr marL="57150" marR="0" lvl="1" indent="-69850" algn="l" rtl="0">
                <a:lnSpc>
                  <a:spcPct val="90000"/>
                </a:lnSpc>
                <a:spcBef>
                  <a:spcPts val="0"/>
                </a:spcBef>
                <a:spcAft>
                  <a:spcPts val="0"/>
                </a:spcAft>
                <a:buClr>
                  <a:srgbClr val="000000"/>
                </a:buClr>
                <a:buSzPts val="1100"/>
                <a:buFont typeface="Arial"/>
                <a:buChar char="•"/>
              </a:pPr>
              <a:r>
                <a:rPr lang="en-US" sz="1100" b="0" i="0" u="none" strike="noStrike" cap="none">
                  <a:solidFill>
                    <a:srgbClr val="000000"/>
                  </a:solidFill>
                  <a:latin typeface="Arial"/>
                  <a:ea typeface="Arial"/>
                  <a:cs typeface="Arial"/>
                  <a:sym typeface="Arial"/>
                </a:rPr>
                <a:t>No formal plan</a:t>
              </a:r>
              <a:endParaRPr sz="1400" b="0" i="0" u="none" strike="noStrike" cap="none">
                <a:solidFill>
                  <a:srgbClr val="000000"/>
                </a:solidFill>
                <a:latin typeface="Arial"/>
                <a:ea typeface="Arial"/>
                <a:cs typeface="Arial"/>
                <a:sym typeface="Arial"/>
              </a:endParaRPr>
            </a:p>
          </p:txBody>
        </p:sp>
        <p:sp>
          <p:nvSpPr>
            <p:cNvPr id="915" name="Google Shape;915;p33"/>
            <p:cNvSpPr/>
            <p:nvPr/>
          </p:nvSpPr>
          <p:spPr>
            <a:xfrm>
              <a:off x="158994" y="3303902"/>
              <a:ext cx="2225920" cy="32472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33"/>
            <p:cNvSpPr txBox="1"/>
            <p:nvPr/>
          </p:nvSpPr>
          <p:spPr>
            <a:xfrm>
              <a:off x="174846" y="3319754"/>
              <a:ext cx="2194216" cy="293016"/>
            </a:xfrm>
            <a:prstGeom prst="rect">
              <a:avLst/>
            </a:prstGeom>
            <a:noFill/>
            <a:ln>
              <a:noFill/>
            </a:ln>
          </p:spPr>
          <p:txBody>
            <a:bodyPr spcFirstLastPara="1" wrap="square" lIns="84125" tIns="0" rIns="84125" bIns="0" anchor="ctr" anchorCtr="0">
              <a:noAutofit/>
            </a:bodyPr>
            <a:lstStyle/>
            <a:p>
              <a:pPr marL="0" marR="0" lvl="0" indent="0" algn="l" rtl="0">
                <a:lnSpc>
                  <a:spcPct val="90000"/>
                </a:lnSpc>
                <a:spcBef>
                  <a:spcPts val="0"/>
                </a:spcBef>
                <a:spcAft>
                  <a:spcPts val="0"/>
                </a:spcAft>
                <a:buClr>
                  <a:srgbClr val="000000"/>
                </a:buClr>
                <a:buSzPts val="1100"/>
                <a:buFont typeface="Arial"/>
                <a:buNone/>
              </a:pPr>
              <a:r>
                <a:rPr lang="en-US" sz="1100" b="0" i="0" u="none" strike="noStrike" cap="none">
                  <a:solidFill>
                    <a:schemeClr val="lt1"/>
                  </a:solidFill>
                  <a:latin typeface="Arial"/>
                  <a:ea typeface="Arial"/>
                  <a:cs typeface="Arial"/>
                  <a:sym typeface="Arial"/>
                </a:rPr>
                <a:t>1 Ad hoc</a:t>
              </a:r>
              <a:endParaRPr sz="1400" b="0" i="0" u="none" strike="noStrike" cap="none">
                <a:solidFill>
                  <a:srgbClr val="000000"/>
                </a:solidFill>
                <a:latin typeface="Arial"/>
                <a:ea typeface="Arial"/>
                <a:cs typeface="Arial"/>
                <a:sym typeface="Arial"/>
              </a:endParaRPr>
            </a:p>
          </p:txBody>
        </p:sp>
      </p:grpSp>
      <p:pic>
        <p:nvPicPr>
          <p:cNvPr id="917" name="Google Shape;917;p33"/>
          <p:cNvPicPr preferRelativeResize="0"/>
          <p:nvPr/>
        </p:nvPicPr>
        <p:blipFill rotWithShape="1">
          <a:blip r:embed="rId3">
            <a:alphaModFix/>
          </a:blip>
          <a:srcRect/>
          <a:stretch/>
        </p:blipFill>
        <p:spPr>
          <a:xfrm>
            <a:off x="4100264" y="744322"/>
            <a:ext cx="4630080" cy="3078377"/>
          </a:xfrm>
          <a:prstGeom prst="rect">
            <a:avLst/>
          </a:prstGeom>
          <a:noFill/>
          <a:ln>
            <a:noFill/>
          </a:ln>
        </p:spPr>
      </p:pic>
    </p:spTree>
    <p:extLst>
      <p:ext uri="{BB962C8B-B14F-4D97-AF65-F5344CB8AC3E}">
        <p14:creationId xmlns:p14="http://schemas.microsoft.com/office/powerpoint/2010/main" val="2161818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34"/>
          <p:cNvSpPr txBox="1">
            <a:spLocks noGrp="1"/>
          </p:cNvSpPr>
          <p:nvPr>
            <p:ph type="body" idx="1"/>
          </p:nvPr>
        </p:nvSpPr>
        <p:spPr>
          <a:xfrm>
            <a:off x="326667" y="1046135"/>
            <a:ext cx="8490663" cy="1419842"/>
          </a:xfrm>
          <a:prstGeom prst="rect">
            <a:avLst/>
          </a:prstGeom>
          <a:solidFill>
            <a:srgbClr val="F2DADA"/>
          </a:solidFill>
          <a:ln>
            <a:noFill/>
          </a:ln>
          <a:effectLst>
            <a:outerShdw blurRad="50800" dist="152400" dir="1920000" algn="ctr" rotWithShape="0">
              <a:srgbClr val="000000">
                <a:alpha val="41568"/>
              </a:srgbClr>
            </a:outerShdw>
          </a:effectLst>
        </p:spPr>
        <p:txBody>
          <a:bodyPr spcFirstLastPara="1" wrap="square" lIns="91425" tIns="45700" rIns="91425" bIns="45700" anchor="t" anchorCtr="0">
            <a:noAutofit/>
          </a:bodyPr>
          <a:lstStyle/>
          <a:p>
            <a:pPr marL="38100" lvl="0" indent="0" algn="l" rtl="0">
              <a:lnSpc>
                <a:spcPct val="100000"/>
              </a:lnSpc>
              <a:spcBef>
                <a:spcPts val="600"/>
              </a:spcBef>
              <a:spcAft>
                <a:spcPts val="0"/>
              </a:spcAft>
              <a:buSzPts val="1330"/>
              <a:buNone/>
            </a:pPr>
            <a:r>
              <a:rPr lang="en-US" sz="1400" b="1"/>
              <a:t>Data Value Management</a:t>
            </a:r>
            <a:endParaRPr/>
          </a:p>
          <a:p>
            <a:pPr marL="171450" lvl="0" indent="-171450" algn="l" rtl="0">
              <a:lnSpc>
                <a:spcPct val="100000"/>
              </a:lnSpc>
              <a:spcBef>
                <a:spcPts val="0"/>
              </a:spcBef>
              <a:spcAft>
                <a:spcPts val="0"/>
              </a:spcAft>
              <a:buSzPts val="1140"/>
              <a:buChar char="•"/>
            </a:pPr>
            <a:r>
              <a:rPr lang="en-US" sz="1200" b="1"/>
              <a:t>Curation: </a:t>
            </a:r>
            <a:r>
              <a:rPr lang="en-US" sz="1200"/>
              <a:t>Implement data curation methodology to track, tag and organize data assets (optimize Collibra)</a:t>
            </a:r>
            <a:endParaRPr/>
          </a:p>
          <a:p>
            <a:pPr marL="171450" lvl="0" indent="-171450" algn="l" rtl="0">
              <a:lnSpc>
                <a:spcPct val="100000"/>
              </a:lnSpc>
              <a:spcBef>
                <a:spcPts val="0"/>
              </a:spcBef>
              <a:spcAft>
                <a:spcPts val="0"/>
              </a:spcAft>
              <a:buSzPts val="1140"/>
              <a:buChar char="•"/>
            </a:pPr>
            <a:r>
              <a:rPr lang="en-US" sz="1200" b="1"/>
              <a:t>Metadata: </a:t>
            </a:r>
            <a:r>
              <a:rPr lang="en-US" sz="1200"/>
              <a:t>Implement standard to support data discovery, protection, and literacy</a:t>
            </a:r>
            <a:endParaRPr/>
          </a:p>
          <a:p>
            <a:pPr marL="171450" lvl="0" indent="-171450" algn="l" rtl="0">
              <a:lnSpc>
                <a:spcPct val="100000"/>
              </a:lnSpc>
              <a:spcBef>
                <a:spcPts val="0"/>
              </a:spcBef>
              <a:spcAft>
                <a:spcPts val="0"/>
              </a:spcAft>
              <a:buSzPts val="1140"/>
              <a:buChar char="•"/>
            </a:pPr>
            <a:r>
              <a:rPr lang="en-US" sz="1200" b="1"/>
              <a:t>Training</a:t>
            </a:r>
            <a:r>
              <a:rPr lang="en-US" sz="1200"/>
              <a:t>: Implement standard training program to increase data literacy and stewardship effectiveness.</a:t>
            </a:r>
            <a:endParaRPr/>
          </a:p>
          <a:p>
            <a:pPr marL="171450" lvl="0" indent="-171450" algn="l" rtl="0">
              <a:lnSpc>
                <a:spcPct val="100000"/>
              </a:lnSpc>
              <a:spcBef>
                <a:spcPts val="0"/>
              </a:spcBef>
              <a:spcAft>
                <a:spcPts val="0"/>
              </a:spcAft>
              <a:buSzPts val="1140"/>
              <a:buChar char="•"/>
            </a:pPr>
            <a:r>
              <a:rPr lang="en-US" sz="1200" b="1"/>
              <a:t>Quality: </a:t>
            </a:r>
            <a:r>
              <a:rPr lang="en-US" sz="1200"/>
              <a:t>Implement data quality methodology to report data “fitness” and oversee improvement efforts.</a:t>
            </a:r>
            <a:endParaRPr/>
          </a:p>
          <a:p>
            <a:pPr marL="171450" lvl="0" indent="-171450" algn="l" rtl="0">
              <a:lnSpc>
                <a:spcPct val="100000"/>
              </a:lnSpc>
              <a:spcBef>
                <a:spcPts val="0"/>
              </a:spcBef>
              <a:spcAft>
                <a:spcPts val="0"/>
              </a:spcAft>
              <a:buSzPts val="1140"/>
              <a:buChar char="•"/>
            </a:pPr>
            <a:r>
              <a:rPr lang="en-US" sz="1200" b="1"/>
              <a:t>Data Standardization</a:t>
            </a:r>
            <a:r>
              <a:rPr lang="en-US" sz="1200"/>
              <a:t>: Implement data standardization methodology to support analytics, MDM, and integration efforts</a:t>
            </a:r>
            <a:endParaRPr/>
          </a:p>
          <a:p>
            <a:pPr marL="0" lvl="0" indent="0" algn="l" rtl="0">
              <a:lnSpc>
                <a:spcPct val="100000"/>
              </a:lnSpc>
              <a:spcBef>
                <a:spcPts val="0"/>
              </a:spcBef>
              <a:spcAft>
                <a:spcPts val="0"/>
              </a:spcAft>
              <a:buSzPts val="1140"/>
              <a:buNone/>
            </a:pPr>
            <a:endParaRPr sz="1200"/>
          </a:p>
        </p:txBody>
      </p:sp>
      <p:sp>
        <p:nvSpPr>
          <p:cNvPr id="923" name="Google Shape;923;p34"/>
          <p:cNvSpPr txBox="1">
            <a:spLocks noGrp="1"/>
          </p:cNvSpPr>
          <p:nvPr>
            <p:ph type="title"/>
          </p:nvPr>
        </p:nvSpPr>
        <p:spPr>
          <a:xfrm>
            <a:off x="165656" y="9139"/>
            <a:ext cx="6174961" cy="43090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n-US"/>
              <a:t>Potential Use Cases (Data Governance)</a:t>
            </a:r>
            <a:endParaRPr/>
          </a:p>
        </p:txBody>
      </p:sp>
      <p:sp>
        <p:nvSpPr>
          <p:cNvPr id="924" name="Google Shape;924;p34"/>
          <p:cNvSpPr txBox="1"/>
          <p:nvPr/>
        </p:nvSpPr>
        <p:spPr>
          <a:xfrm>
            <a:off x="326668" y="2881130"/>
            <a:ext cx="8490663" cy="1552984"/>
          </a:xfrm>
          <a:prstGeom prst="rect">
            <a:avLst/>
          </a:prstGeom>
          <a:solidFill>
            <a:srgbClr val="FDE9D8"/>
          </a:solidFill>
          <a:ln>
            <a:noFill/>
          </a:ln>
          <a:effectLst>
            <a:outerShdw blurRad="50800" dist="152400" dir="1920000" algn="ctr" rotWithShape="0">
              <a:srgbClr val="000000">
                <a:alpha val="41568"/>
              </a:srgbClr>
            </a:outerShdw>
          </a:effectLst>
        </p:spPr>
        <p:txBody>
          <a:bodyPr spcFirstLastPara="1" wrap="square" lIns="91425" tIns="45700" rIns="91425" bIns="45700" anchor="t" anchorCtr="0">
            <a:noAutofit/>
          </a:bodyPr>
          <a:lstStyle/>
          <a:p>
            <a:pPr marL="7938" marR="0" lvl="0" indent="30163" algn="l" rtl="0">
              <a:lnSpc>
                <a:spcPct val="100000"/>
              </a:lnSpc>
              <a:spcBef>
                <a:spcPts val="600"/>
              </a:spcBef>
              <a:spcAft>
                <a:spcPts val="0"/>
              </a:spcAft>
              <a:buClr>
                <a:srgbClr val="000000"/>
              </a:buClr>
              <a:buSzPts val="1330"/>
              <a:buFont typeface="Arial"/>
              <a:buNone/>
            </a:pPr>
            <a:r>
              <a:rPr lang="en-US" sz="1400" b="1" i="0" u="none" strike="noStrike" cap="none">
                <a:solidFill>
                  <a:srgbClr val="000000"/>
                </a:solidFill>
                <a:latin typeface="Calibri"/>
                <a:ea typeface="Calibri"/>
                <a:cs typeface="Calibri"/>
                <a:sym typeface="Calibri"/>
              </a:rPr>
              <a:t>Risk Management</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140"/>
              <a:buFont typeface="Arial"/>
              <a:buChar char="•"/>
            </a:pPr>
            <a:r>
              <a:rPr lang="en-US" sz="1200" b="1" i="0" u="none" strike="noStrike" cap="none">
                <a:solidFill>
                  <a:srgbClr val="000000"/>
                </a:solidFill>
                <a:latin typeface="Calibri"/>
                <a:ea typeface="Calibri"/>
                <a:cs typeface="Calibri"/>
                <a:sym typeface="Calibri"/>
              </a:rPr>
              <a:t>Security and Privacy by design</a:t>
            </a:r>
            <a:r>
              <a:rPr lang="en-US" sz="1200" b="0" i="0" u="none" strike="noStrike" cap="none">
                <a:solidFill>
                  <a:srgbClr val="000000"/>
                </a:solidFill>
                <a:latin typeface="Calibri"/>
                <a:ea typeface="Calibri"/>
                <a:cs typeface="Calibri"/>
                <a:sym typeface="Calibri"/>
              </a:rPr>
              <a:t>: Integrate standard security and privacy controls  into the SDLC process to provide agility.</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140"/>
              <a:buFont typeface="Arial"/>
              <a:buChar char="•"/>
            </a:pPr>
            <a:r>
              <a:rPr lang="en-US" sz="1200" b="1" i="0" u="none" strike="noStrike" cap="none">
                <a:solidFill>
                  <a:srgbClr val="000000"/>
                </a:solidFill>
                <a:latin typeface="Calibri"/>
                <a:ea typeface="Calibri"/>
                <a:cs typeface="Calibri"/>
                <a:sym typeface="Calibri"/>
              </a:rPr>
              <a:t>Data Risk Management</a:t>
            </a:r>
            <a:r>
              <a:rPr lang="en-US" sz="1200" b="0" i="0" u="none" strike="noStrike" cap="none">
                <a:solidFill>
                  <a:srgbClr val="000000"/>
                </a:solidFill>
                <a:latin typeface="Calibri"/>
                <a:ea typeface="Calibri"/>
                <a:cs typeface="Calibri"/>
                <a:sym typeface="Calibri"/>
              </a:rPr>
              <a:t>: Implement standard process to log, access and manage data related risks.</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140"/>
              <a:buFont typeface="Arial"/>
              <a:buChar char="•"/>
            </a:pPr>
            <a:r>
              <a:rPr lang="en-US" sz="1200" b="1" i="0" u="none" strike="noStrike" cap="none">
                <a:solidFill>
                  <a:srgbClr val="000000"/>
                </a:solidFill>
                <a:latin typeface="Calibri"/>
                <a:ea typeface="Calibri"/>
                <a:cs typeface="Calibri"/>
                <a:sym typeface="Calibri"/>
              </a:rPr>
              <a:t>Quality by design</a:t>
            </a:r>
            <a:r>
              <a:rPr lang="en-US" sz="1200" b="0" i="0" u="none" strike="noStrike" cap="none">
                <a:solidFill>
                  <a:srgbClr val="000000"/>
                </a:solidFill>
                <a:latin typeface="Calibri"/>
                <a:ea typeface="Calibri"/>
                <a:cs typeface="Calibri"/>
                <a:sym typeface="Calibri"/>
              </a:rPr>
              <a:t>: Integrate quality controls into SDLC process to identify and address quality risks through solution design and stewardship</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140"/>
              <a:buFont typeface="Arial"/>
              <a:buChar char="•"/>
            </a:pPr>
            <a:r>
              <a:rPr lang="en-US" sz="1200" b="1" i="0" u="none" strike="noStrike" cap="none">
                <a:solidFill>
                  <a:srgbClr val="000000"/>
                </a:solidFill>
                <a:latin typeface="Calibri"/>
                <a:ea typeface="Calibri"/>
                <a:cs typeface="Calibri"/>
                <a:sym typeface="Calibri"/>
              </a:rPr>
              <a:t>Access Management: </a:t>
            </a:r>
            <a:r>
              <a:rPr lang="en-US" sz="1200" b="0" i="0" u="none" strike="noStrike" cap="none">
                <a:solidFill>
                  <a:srgbClr val="000000"/>
                </a:solidFill>
                <a:latin typeface="Calibri"/>
                <a:ea typeface="Calibri"/>
                <a:cs typeface="Calibri"/>
                <a:sym typeface="Calibri"/>
              </a:rPr>
              <a:t>Implement standard approach to data access management to reduce complexity and minimize data owner workload</a:t>
            </a:r>
            <a:endParaRPr sz="1200" b="1"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273192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35"/>
          <p:cNvSpPr txBox="1">
            <a:spLocks noGrp="1"/>
          </p:cNvSpPr>
          <p:nvPr>
            <p:ph type="title"/>
          </p:nvPr>
        </p:nvSpPr>
        <p:spPr>
          <a:xfrm>
            <a:off x="84984" y="1"/>
            <a:ext cx="6308429" cy="45163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n-US"/>
              <a:t>Data Governance Recommendations</a:t>
            </a:r>
            <a:endParaRPr/>
          </a:p>
        </p:txBody>
      </p:sp>
      <p:sp>
        <p:nvSpPr>
          <p:cNvPr id="930" name="Google Shape;930;p35"/>
          <p:cNvSpPr txBox="1"/>
          <p:nvPr/>
        </p:nvSpPr>
        <p:spPr>
          <a:xfrm>
            <a:off x="501284" y="819551"/>
            <a:ext cx="2021707"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rgbClr val="FFFFFF"/>
                </a:solidFill>
                <a:latin typeface="Arial"/>
                <a:ea typeface="Arial"/>
                <a:cs typeface="Arial"/>
                <a:sym typeface="Arial"/>
              </a:rPr>
              <a:t>Business Intelligence</a:t>
            </a:r>
            <a:endParaRPr sz="1400" b="0" i="0" u="none" strike="noStrike" cap="none">
              <a:solidFill>
                <a:srgbClr val="000000"/>
              </a:solidFill>
              <a:latin typeface="Arial"/>
              <a:ea typeface="Arial"/>
              <a:cs typeface="Arial"/>
              <a:sym typeface="Arial"/>
            </a:endParaRPr>
          </a:p>
        </p:txBody>
      </p:sp>
      <p:sp>
        <p:nvSpPr>
          <p:cNvPr id="931" name="Google Shape;931;p35"/>
          <p:cNvSpPr txBox="1">
            <a:spLocks noGrp="1"/>
          </p:cNvSpPr>
          <p:nvPr>
            <p:ph type="sldNum" idx="12"/>
          </p:nvPr>
        </p:nvSpPr>
        <p:spPr>
          <a:xfrm>
            <a:off x="8507893" y="4919350"/>
            <a:ext cx="602978" cy="27384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fld id="{00000000-1234-1234-1234-123412341234}" type="slidenum">
              <a:rPr lang="en-US" sz="1050" b="1" i="0" u="none" strike="noStrike" cap="none">
                <a:solidFill>
                  <a:srgbClr val="285796"/>
                </a:solidFill>
                <a:latin typeface="Calibri"/>
                <a:ea typeface="Calibri"/>
                <a:cs typeface="Calibri"/>
                <a:sym typeface="Calibri"/>
              </a:rPr>
              <a:t>34</a:t>
            </a:fld>
            <a:endParaRPr sz="1050" b="1" i="0" u="none" strike="noStrike" cap="none">
              <a:solidFill>
                <a:srgbClr val="285796"/>
              </a:solidFill>
              <a:latin typeface="Calibri"/>
              <a:ea typeface="Calibri"/>
              <a:cs typeface="Calibri"/>
              <a:sym typeface="Calibri"/>
            </a:endParaRPr>
          </a:p>
        </p:txBody>
      </p:sp>
      <p:grpSp>
        <p:nvGrpSpPr>
          <p:cNvPr id="932" name="Google Shape;932;p35"/>
          <p:cNvGrpSpPr/>
          <p:nvPr/>
        </p:nvGrpSpPr>
        <p:grpSpPr>
          <a:xfrm>
            <a:off x="2714851" y="613711"/>
            <a:ext cx="6093060" cy="4064000"/>
            <a:chOff x="1469" y="0"/>
            <a:chExt cx="6093060" cy="4064000"/>
          </a:xfrm>
        </p:grpSpPr>
        <p:sp>
          <p:nvSpPr>
            <p:cNvPr id="933" name="Google Shape;933;p35"/>
            <p:cNvSpPr/>
            <p:nvPr/>
          </p:nvSpPr>
          <p:spPr>
            <a:xfrm>
              <a:off x="1469" y="0"/>
              <a:ext cx="1442144" cy="4064000"/>
            </a:xfrm>
            <a:prstGeom prst="roundRect">
              <a:avLst>
                <a:gd name="adj" fmla="val 10000"/>
              </a:avLst>
            </a:prstGeom>
            <a:solidFill>
              <a:srgbClr val="CFD7E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35"/>
            <p:cNvSpPr txBox="1"/>
            <p:nvPr/>
          </p:nvSpPr>
          <p:spPr>
            <a:xfrm>
              <a:off x="1469" y="0"/>
              <a:ext cx="1442144" cy="1219200"/>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en-US" sz="1500" b="0" i="0" u="none" strike="noStrike" cap="none">
                  <a:solidFill>
                    <a:srgbClr val="000000"/>
                  </a:solidFill>
                  <a:latin typeface="Arial"/>
                  <a:ea typeface="Arial"/>
                  <a:cs typeface="Arial"/>
                  <a:sym typeface="Arial"/>
                </a:rPr>
                <a:t>1 Reorganize for program success</a:t>
              </a:r>
              <a:endParaRPr sz="1400" b="0" i="0" u="none" strike="noStrike" cap="none">
                <a:solidFill>
                  <a:srgbClr val="000000"/>
                </a:solidFill>
                <a:latin typeface="Arial"/>
                <a:ea typeface="Arial"/>
                <a:cs typeface="Arial"/>
                <a:sym typeface="Arial"/>
              </a:endParaRPr>
            </a:p>
          </p:txBody>
        </p:sp>
        <p:sp>
          <p:nvSpPr>
            <p:cNvPr id="935" name="Google Shape;935;p35"/>
            <p:cNvSpPr/>
            <p:nvPr/>
          </p:nvSpPr>
          <p:spPr>
            <a:xfrm>
              <a:off x="145684" y="1219547"/>
              <a:ext cx="1153715" cy="798413"/>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35"/>
            <p:cNvSpPr txBox="1"/>
            <p:nvPr/>
          </p:nvSpPr>
          <p:spPr>
            <a:xfrm>
              <a:off x="169069" y="1242932"/>
              <a:ext cx="1106945" cy="751643"/>
            </a:xfrm>
            <a:prstGeom prst="rect">
              <a:avLst/>
            </a:prstGeom>
            <a:noFill/>
            <a:ln>
              <a:noFill/>
            </a:ln>
          </p:spPr>
          <p:txBody>
            <a:bodyPr spcFirstLastPara="1" wrap="square" lIns="35550" tIns="26650" rIns="35550" bIns="26650"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Define charter and plan</a:t>
              </a:r>
              <a:endParaRPr sz="1400" b="0" i="0" u="none" strike="noStrike" cap="none">
                <a:solidFill>
                  <a:srgbClr val="000000"/>
                </a:solidFill>
                <a:latin typeface="Arial"/>
                <a:ea typeface="Arial"/>
                <a:cs typeface="Arial"/>
                <a:sym typeface="Arial"/>
              </a:endParaRPr>
            </a:p>
          </p:txBody>
        </p:sp>
        <p:sp>
          <p:nvSpPr>
            <p:cNvPr id="937" name="Google Shape;937;p35"/>
            <p:cNvSpPr/>
            <p:nvPr/>
          </p:nvSpPr>
          <p:spPr>
            <a:xfrm>
              <a:off x="145684" y="2140793"/>
              <a:ext cx="1153715" cy="798413"/>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35"/>
            <p:cNvSpPr txBox="1"/>
            <p:nvPr/>
          </p:nvSpPr>
          <p:spPr>
            <a:xfrm>
              <a:off x="169069" y="2164178"/>
              <a:ext cx="1106945" cy="751643"/>
            </a:xfrm>
            <a:prstGeom prst="rect">
              <a:avLst/>
            </a:prstGeom>
            <a:noFill/>
            <a:ln>
              <a:noFill/>
            </a:ln>
          </p:spPr>
          <p:txBody>
            <a:bodyPr spcFirstLastPara="1" wrap="square" lIns="35550" tIns="26650" rIns="35550" bIns="26650"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Implement a data council</a:t>
              </a:r>
              <a:endParaRPr sz="1400" b="0" i="0" u="none" strike="noStrike" cap="none">
                <a:solidFill>
                  <a:srgbClr val="000000"/>
                </a:solidFill>
                <a:latin typeface="Arial"/>
                <a:ea typeface="Arial"/>
                <a:cs typeface="Arial"/>
                <a:sym typeface="Arial"/>
              </a:endParaRPr>
            </a:p>
          </p:txBody>
        </p:sp>
        <p:sp>
          <p:nvSpPr>
            <p:cNvPr id="939" name="Google Shape;939;p35"/>
            <p:cNvSpPr/>
            <p:nvPr/>
          </p:nvSpPr>
          <p:spPr>
            <a:xfrm>
              <a:off x="145684" y="3062039"/>
              <a:ext cx="1153715" cy="798413"/>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35"/>
            <p:cNvSpPr txBox="1"/>
            <p:nvPr/>
          </p:nvSpPr>
          <p:spPr>
            <a:xfrm>
              <a:off x="169069" y="3085424"/>
              <a:ext cx="1106945" cy="751643"/>
            </a:xfrm>
            <a:prstGeom prst="rect">
              <a:avLst/>
            </a:prstGeom>
            <a:noFill/>
            <a:ln>
              <a:noFill/>
            </a:ln>
          </p:spPr>
          <p:txBody>
            <a:bodyPr spcFirstLastPara="1" wrap="square" lIns="35550" tIns="26650" rIns="35550" bIns="26650"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Set up DG Team to succeed</a:t>
              </a:r>
              <a:endParaRPr sz="1400" b="0" i="0" u="none" strike="noStrike" cap="none">
                <a:solidFill>
                  <a:srgbClr val="000000"/>
                </a:solidFill>
                <a:latin typeface="Arial"/>
                <a:ea typeface="Arial"/>
                <a:cs typeface="Arial"/>
                <a:sym typeface="Arial"/>
              </a:endParaRPr>
            </a:p>
          </p:txBody>
        </p:sp>
        <p:sp>
          <p:nvSpPr>
            <p:cNvPr id="941" name="Google Shape;941;p35"/>
            <p:cNvSpPr/>
            <p:nvPr/>
          </p:nvSpPr>
          <p:spPr>
            <a:xfrm>
              <a:off x="1551775" y="0"/>
              <a:ext cx="1442144" cy="4064000"/>
            </a:xfrm>
            <a:prstGeom prst="roundRect">
              <a:avLst>
                <a:gd name="adj" fmla="val 10000"/>
              </a:avLst>
            </a:prstGeom>
            <a:solidFill>
              <a:srgbClr val="CFD7E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35"/>
            <p:cNvSpPr txBox="1"/>
            <p:nvPr/>
          </p:nvSpPr>
          <p:spPr>
            <a:xfrm>
              <a:off x="1551775" y="0"/>
              <a:ext cx="1442144" cy="1219200"/>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en-US" sz="1500" b="0" i="0" u="none" strike="noStrike" cap="none">
                  <a:solidFill>
                    <a:srgbClr val="000000"/>
                  </a:solidFill>
                  <a:latin typeface="Arial"/>
                  <a:ea typeface="Arial"/>
                  <a:cs typeface="Arial"/>
                  <a:sym typeface="Arial"/>
                </a:rPr>
                <a:t>2 Optimize tools to support program needs</a:t>
              </a:r>
              <a:endParaRPr sz="1400" b="0" i="0" u="none" strike="noStrike" cap="none">
                <a:solidFill>
                  <a:srgbClr val="000000"/>
                </a:solidFill>
                <a:latin typeface="Arial"/>
                <a:ea typeface="Arial"/>
                <a:cs typeface="Arial"/>
                <a:sym typeface="Arial"/>
              </a:endParaRPr>
            </a:p>
          </p:txBody>
        </p:sp>
        <p:sp>
          <p:nvSpPr>
            <p:cNvPr id="943" name="Google Shape;943;p35"/>
            <p:cNvSpPr/>
            <p:nvPr/>
          </p:nvSpPr>
          <p:spPr>
            <a:xfrm>
              <a:off x="1695989" y="1219299"/>
              <a:ext cx="1153715" cy="592038"/>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35"/>
            <p:cNvSpPr txBox="1"/>
            <p:nvPr/>
          </p:nvSpPr>
          <p:spPr>
            <a:xfrm>
              <a:off x="1713329" y="1236639"/>
              <a:ext cx="1119035" cy="557358"/>
            </a:xfrm>
            <a:prstGeom prst="rect">
              <a:avLst/>
            </a:prstGeom>
            <a:noFill/>
            <a:ln>
              <a:noFill/>
            </a:ln>
          </p:spPr>
          <p:txBody>
            <a:bodyPr spcFirstLastPara="1" wrap="square" lIns="35550" tIns="26650" rIns="35550" bIns="26650"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Collibra</a:t>
              </a:r>
              <a:endParaRPr sz="1400" b="0" i="0" u="none" strike="noStrike" cap="none">
                <a:solidFill>
                  <a:srgbClr val="000000"/>
                </a:solidFill>
                <a:latin typeface="Arial"/>
                <a:ea typeface="Arial"/>
                <a:cs typeface="Arial"/>
                <a:sym typeface="Arial"/>
              </a:endParaRPr>
            </a:p>
          </p:txBody>
        </p:sp>
        <p:sp>
          <p:nvSpPr>
            <p:cNvPr id="945" name="Google Shape;945;p35"/>
            <p:cNvSpPr/>
            <p:nvPr/>
          </p:nvSpPr>
          <p:spPr>
            <a:xfrm>
              <a:off x="1695989" y="1902420"/>
              <a:ext cx="1153715" cy="592038"/>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35"/>
            <p:cNvSpPr txBox="1"/>
            <p:nvPr/>
          </p:nvSpPr>
          <p:spPr>
            <a:xfrm>
              <a:off x="1713329" y="1919760"/>
              <a:ext cx="1119035" cy="557358"/>
            </a:xfrm>
            <a:prstGeom prst="rect">
              <a:avLst/>
            </a:prstGeom>
            <a:noFill/>
            <a:ln>
              <a:noFill/>
            </a:ln>
          </p:spPr>
          <p:txBody>
            <a:bodyPr spcFirstLastPara="1" wrap="square" lIns="35550" tIns="26650" rIns="35550" bIns="26650"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Confluence</a:t>
              </a:r>
              <a:endParaRPr sz="1400" b="0" i="0" u="none" strike="noStrike" cap="none">
                <a:solidFill>
                  <a:srgbClr val="000000"/>
                </a:solidFill>
                <a:latin typeface="Arial"/>
                <a:ea typeface="Arial"/>
                <a:cs typeface="Arial"/>
                <a:sym typeface="Arial"/>
              </a:endParaRPr>
            </a:p>
          </p:txBody>
        </p:sp>
        <p:sp>
          <p:nvSpPr>
            <p:cNvPr id="947" name="Google Shape;947;p35"/>
            <p:cNvSpPr/>
            <p:nvPr/>
          </p:nvSpPr>
          <p:spPr>
            <a:xfrm>
              <a:off x="1695989" y="2585541"/>
              <a:ext cx="1153715" cy="592038"/>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35"/>
            <p:cNvSpPr txBox="1"/>
            <p:nvPr/>
          </p:nvSpPr>
          <p:spPr>
            <a:xfrm>
              <a:off x="1713329" y="2602881"/>
              <a:ext cx="1119035" cy="557358"/>
            </a:xfrm>
            <a:prstGeom prst="rect">
              <a:avLst/>
            </a:prstGeom>
            <a:noFill/>
            <a:ln>
              <a:noFill/>
            </a:ln>
          </p:spPr>
          <p:txBody>
            <a:bodyPr spcFirstLastPara="1" wrap="square" lIns="35550" tIns="26650" rIns="35550" bIns="26650"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 Teams</a:t>
              </a:r>
              <a:endParaRPr sz="1400" b="0" i="0" u="none" strike="noStrike" cap="none">
                <a:solidFill>
                  <a:srgbClr val="000000"/>
                </a:solidFill>
                <a:latin typeface="Arial"/>
                <a:ea typeface="Arial"/>
                <a:cs typeface="Arial"/>
                <a:sym typeface="Arial"/>
              </a:endParaRPr>
            </a:p>
          </p:txBody>
        </p:sp>
        <p:sp>
          <p:nvSpPr>
            <p:cNvPr id="949" name="Google Shape;949;p35"/>
            <p:cNvSpPr/>
            <p:nvPr/>
          </p:nvSpPr>
          <p:spPr>
            <a:xfrm>
              <a:off x="1695989" y="3268662"/>
              <a:ext cx="1153715" cy="592038"/>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35"/>
            <p:cNvSpPr txBox="1"/>
            <p:nvPr/>
          </p:nvSpPr>
          <p:spPr>
            <a:xfrm>
              <a:off x="1713329" y="3286002"/>
              <a:ext cx="1119035" cy="557358"/>
            </a:xfrm>
            <a:prstGeom prst="rect">
              <a:avLst/>
            </a:prstGeom>
            <a:noFill/>
            <a:ln>
              <a:noFill/>
            </a:ln>
          </p:spPr>
          <p:txBody>
            <a:bodyPr spcFirstLastPara="1" wrap="square" lIns="35550" tIns="26650" rIns="35550" bIns="26650"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ServiceNow</a:t>
              </a:r>
              <a:endParaRPr sz="1400" b="0" i="0" u="none" strike="noStrike" cap="none">
                <a:solidFill>
                  <a:schemeClr val="lt1"/>
                </a:solidFill>
                <a:latin typeface="Arial"/>
                <a:ea typeface="Arial"/>
                <a:cs typeface="Arial"/>
                <a:sym typeface="Arial"/>
              </a:endParaRPr>
            </a:p>
          </p:txBody>
        </p:sp>
        <p:sp>
          <p:nvSpPr>
            <p:cNvPr id="951" name="Google Shape;951;p35"/>
            <p:cNvSpPr/>
            <p:nvPr/>
          </p:nvSpPr>
          <p:spPr>
            <a:xfrm>
              <a:off x="3102080" y="0"/>
              <a:ext cx="1442144" cy="4064000"/>
            </a:xfrm>
            <a:prstGeom prst="roundRect">
              <a:avLst>
                <a:gd name="adj" fmla="val 10000"/>
              </a:avLst>
            </a:prstGeom>
            <a:solidFill>
              <a:srgbClr val="CFD7E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35"/>
            <p:cNvSpPr txBox="1"/>
            <p:nvPr/>
          </p:nvSpPr>
          <p:spPr>
            <a:xfrm>
              <a:off x="3102080" y="0"/>
              <a:ext cx="1442144" cy="1219200"/>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en-US" sz="1500" b="0" i="0" u="none" strike="noStrike" cap="none">
                  <a:solidFill>
                    <a:srgbClr val="000000"/>
                  </a:solidFill>
                  <a:latin typeface="Arial"/>
                  <a:ea typeface="Arial"/>
                  <a:cs typeface="Arial"/>
                  <a:sym typeface="Arial"/>
                </a:rPr>
                <a:t>3 Implement standard framework</a:t>
              </a:r>
              <a:endParaRPr sz="1400" b="0" i="0" u="none" strike="noStrike" cap="none">
                <a:solidFill>
                  <a:srgbClr val="000000"/>
                </a:solidFill>
                <a:latin typeface="Arial"/>
                <a:ea typeface="Arial"/>
                <a:cs typeface="Arial"/>
                <a:sym typeface="Arial"/>
              </a:endParaRPr>
            </a:p>
          </p:txBody>
        </p:sp>
        <p:sp>
          <p:nvSpPr>
            <p:cNvPr id="953" name="Google Shape;953;p35"/>
            <p:cNvSpPr/>
            <p:nvPr/>
          </p:nvSpPr>
          <p:spPr>
            <a:xfrm>
              <a:off x="3246294" y="1219299"/>
              <a:ext cx="1153715" cy="592038"/>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35"/>
            <p:cNvSpPr txBox="1"/>
            <p:nvPr/>
          </p:nvSpPr>
          <p:spPr>
            <a:xfrm>
              <a:off x="3263634" y="1236639"/>
              <a:ext cx="1119035" cy="557358"/>
            </a:xfrm>
            <a:prstGeom prst="rect">
              <a:avLst/>
            </a:prstGeom>
            <a:noFill/>
            <a:ln>
              <a:noFill/>
            </a:ln>
          </p:spPr>
          <p:txBody>
            <a:bodyPr spcFirstLastPara="1" wrap="square" lIns="35550" tIns="26650" rIns="35550" bIns="26650"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Core DG workflow</a:t>
              </a:r>
              <a:endParaRPr sz="1400" b="0" i="0" u="none" strike="noStrike" cap="none">
                <a:solidFill>
                  <a:srgbClr val="000000"/>
                </a:solidFill>
                <a:latin typeface="Arial"/>
                <a:ea typeface="Arial"/>
                <a:cs typeface="Arial"/>
                <a:sym typeface="Arial"/>
              </a:endParaRPr>
            </a:p>
          </p:txBody>
        </p:sp>
        <p:sp>
          <p:nvSpPr>
            <p:cNvPr id="955" name="Google Shape;955;p35"/>
            <p:cNvSpPr/>
            <p:nvPr/>
          </p:nvSpPr>
          <p:spPr>
            <a:xfrm>
              <a:off x="3246294" y="1902420"/>
              <a:ext cx="1153715" cy="592038"/>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35"/>
            <p:cNvSpPr txBox="1"/>
            <p:nvPr/>
          </p:nvSpPr>
          <p:spPr>
            <a:xfrm>
              <a:off x="3263634" y="1919760"/>
              <a:ext cx="1119035" cy="557358"/>
            </a:xfrm>
            <a:prstGeom prst="rect">
              <a:avLst/>
            </a:prstGeom>
            <a:noFill/>
            <a:ln>
              <a:noFill/>
            </a:ln>
          </p:spPr>
          <p:txBody>
            <a:bodyPr spcFirstLastPara="1" wrap="square" lIns="35550" tIns="26650" rIns="35550" bIns="26650"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Risk Management</a:t>
              </a:r>
              <a:endParaRPr sz="1400" b="0" i="0" u="none" strike="noStrike" cap="none">
                <a:solidFill>
                  <a:srgbClr val="000000"/>
                </a:solidFill>
                <a:latin typeface="Arial"/>
                <a:ea typeface="Arial"/>
                <a:cs typeface="Arial"/>
                <a:sym typeface="Arial"/>
              </a:endParaRPr>
            </a:p>
          </p:txBody>
        </p:sp>
        <p:sp>
          <p:nvSpPr>
            <p:cNvPr id="957" name="Google Shape;957;p35"/>
            <p:cNvSpPr/>
            <p:nvPr/>
          </p:nvSpPr>
          <p:spPr>
            <a:xfrm>
              <a:off x="3246294" y="2585541"/>
              <a:ext cx="1153715" cy="592038"/>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35"/>
            <p:cNvSpPr txBox="1"/>
            <p:nvPr/>
          </p:nvSpPr>
          <p:spPr>
            <a:xfrm>
              <a:off x="3263634" y="2602881"/>
              <a:ext cx="1119035" cy="557358"/>
            </a:xfrm>
            <a:prstGeom prst="rect">
              <a:avLst/>
            </a:prstGeom>
            <a:noFill/>
            <a:ln>
              <a:noFill/>
            </a:ln>
          </p:spPr>
          <p:txBody>
            <a:bodyPr spcFirstLastPara="1" wrap="square" lIns="35550" tIns="26650" rIns="35550" bIns="26650"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Change Management</a:t>
              </a:r>
              <a:endParaRPr sz="1400" b="0" i="0" u="none" strike="noStrike" cap="none">
                <a:solidFill>
                  <a:srgbClr val="000000"/>
                </a:solidFill>
                <a:latin typeface="Arial"/>
                <a:ea typeface="Arial"/>
                <a:cs typeface="Arial"/>
                <a:sym typeface="Arial"/>
              </a:endParaRPr>
            </a:p>
          </p:txBody>
        </p:sp>
        <p:sp>
          <p:nvSpPr>
            <p:cNvPr id="959" name="Google Shape;959;p35"/>
            <p:cNvSpPr/>
            <p:nvPr/>
          </p:nvSpPr>
          <p:spPr>
            <a:xfrm>
              <a:off x="3246294" y="3268662"/>
              <a:ext cx="1153715" cy="592038"/>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35"/>
            <p:cNvSpPr txBox="1"/>
            <p:nvPr/>
          </p:nvSpPr>
          <p:spPr>
            <a:xfrm>
              <a:off x="3263634" y="3286002"/>
              <a:ext cx="1119035" cy="557358"/>
            </a:xfrm>
            <a:prstGeom prst="rect">
              <a:avLst/>
            </a:prstGeom>
            <a:noFill/>
            <a:ln>
              <a:noFill/>
            </a:ln>
          </p:spPr>
          <p:txBody>
            <a:bodyPr spcFirstLastPara="1" wrap="square" lIns="35550" tIns="26650" rIns="35550" bIns="26650"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Training and Coaching</a:t>
              </a:r>
              <a:endParaRPr sz="1400" b="0" i="0" u="none" strike="noStrike" cap="none">
                <a:solidFill>
                  <a:srgbClr val="000000"/>
                </a:solidFill>
                <a:latin typeface="Arial"/>
                <a:ea typeface="Arial"/>
                <a:cs typeface="Arial"/>
                <a:sym typeface="Arial"/>
              </a:endParaRPr>
            </a:p>
          </p:txBody>
        </p:sp>
        <p:sp>
          <p:nvSpPr>
            <p:cNvPr id="961" name="Google Shape;961;p35"/>
            <p:cNvSpPr/>
            <p:nvPr/>
          </p:nvSpPr>
          <p:spPr>
            <a:xfrm>
              <a:off x="4652385" y="0"/>
              <a:ext cx="1442144" cy="4064000"/>
            </a:xfrm>
            <a:prstGeom prst="roundRect">
              <a:avLst>
                <a:gd name="adj" fmla="val 10000"/>
              </a:avLst>
            </a:prstGeom>
            <a:solidFill>
              <a:srgbClr val="CFD7E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35"/>
            <p:cNvSpPr txBox="1"/>
            <p:nvPr/>
          </p:nvSpPr>
          <p:spPr>
            <a:xfrm>
              <a:off x="4652385" y="0"/>
              <a:ext cx="1442144" cy="1219200"/>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en-US" sz="1500" b="0" i="0" u="none" strike="noStrike" cap="none">
                  <a:solidFill>
                    <a:srgbClr val="000000"/>
                  </a:solidFill>
                  <a:latin typeface="Arial"/>
                  <a:ea typeface="Arial"/>
                  <a:cs typeface="Arial"/>
                  <a:sym typeface="Arial"/>
                </a:rPr>
                <a:t>4 Build change management capabilities build alignment</a:t>
              </a:r>
              <a:endParaRPr sz="1400" b="0" i="0" u="none" strike="noStrike" cap="none">
                <a:solidFill>
                  <a:srgbClr val="000000"/>
                </a:solidFill>
                <a:latin typeface="Arial"/>
                <a:ea typeface="Arial"/>
                <a:cs typeface="Arial"/>
                <a:sym typeface="Arial"/>
              </a:endParaRPr>
            </a:p>
          </p:txBody>
        </p:sp>
        <p:sp>
          <p:nvSpPr>
            <p:cNvPr id="963" name="Google Shape;963;p35"/>
            <p:cNvSpPr/>
            <p:nvPr/>
          </p:nvSpPr>
          <p:spPr>
            <a:xfrm>
              <a:off x="4796600" y="1219200"/>
              <a:ext cx="1153715" cy="2641600"/>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35"/>
            <p:cNvSpPr txBox="1"/>
            <p:nvPr/>
          </p:nvSpPr>
          <p:spPr>
            <a:xfrm>
              <a:off x="4830391" y="1252991"/>
              <a:ext cx="1086133" cy="2574018"/>
            </a:xfrm>
            <a:prstGeom prst="rect">
              <a:avLst/>
            </a:prstGeom>
            <a:noFill/>
            <a:ln>
              <a:noFill/>
            </a:ln>
          </p:spPr>
          <p:txBody>
            <a:bodyPr spcFirstLastPara="1" wrap="square" lIns="35550" tIns="26650" rIns="35550" bIns="26650"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Manage culture and individual mindsets</a:t>
              </a:r>
              <a:endParaRPr sz="1400" b="0" i="0" u="none" strike="noStrike" cap="none">
                <a:solidFill>
                  <a:srgbClr val="000000"/>
                </a:solidFill>
                <a:latin typeface="Arial"/>
                <a:ea typeface="Arial"/>
                <a:cs typeface="Arial"/>
                <a:sym typeface="Arial"/>
              </a:endParaRPr>
            </a:p>
          </p:txBody>
        </p:sp>
      </p:grpSp>
      <p:sp>
        <p:nvSpPr>
          <p:cNvPr id="965" name="Google Shape;965;p35"/>
          <p:cNvSpPr txBox="1"/>
          <p:nvPr/>
        </p:nvSpPr>
        <p:spPr>
          <a:xfrm>
            <a:off x="232229" y="1799771"/>
            <a:ext cx="2213428" cy="95410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These improvements are required to support the execution of the data governance use cases</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212777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
          <p:cNvSpPr txBox="1">
            <a:spLocks noGrp="1"/>
          </p:cNvSpPr>
          <p:nvPr>
            <p:ph type="title"/>
          </p:nvPr>
        </p:nvSpPr>
        <p:spPr>
          <a:xfrm>
            <a:off x="84984" y="1"/>
            <a:ext cx="6308429" cy="45163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n-US"/>
              <a:t>Project Overview</a:t>
            </a:r>
            <a:endParaRPr/>
          </a:p>
        </p:txBody>
      </p:sp>
      <p:sp>
        <p:nvSpPr>
          <p:cNvPr id="249" name="Google Shape;249;p4"/>
          <p:cNvSpPr/>
          <p:nvPr/>
        </p:nvSpPr>
        <p:spPr>
          <a:xfrm>
            <a:off x="4497133" y="2530714"/>
            <a:ext cx="3480413" cy="180639"/>
          </a:xfrm>
          <a:custGeom>
            <a:avLst/>
            <a:gdLst/>
            <a:ahLst/>
            <a:cxnLst/>
            <a:rect l="l" t="t" r="r" b="b"/>
            <a:pathLst>
              <a:path w="7000533" h="348167" extrusionOk="0">
                <a:moveTo>
                  <a:pt x="963882" y="0"/>
                </a:moveTo>
                <a:lnTo>
                  <a:pt x="6996941" y="0"/>
                </a:lnTo>
                <a:lnTo>
                  <a:pt x="7000533" y="3238"/>
                </a:lnTo>
                <a:lnTo>
                  <a:pt x="6631906" y="344431"/>
                </a:lnTo>
                <a:lnTo>
                  <a:pt x="5075937" y="344431"/>
                </a:lnTo>
                <a:lnTo>
                  <a:pt x="4791019" y="344431"/>
                </a:lnTo>
                <a:lnTo>
                  <a:pt x="2010449" y="344431"/>
                </a:lnTo>
                <a:lnTo>
                  <a:pt x="1440124" y="344431"/>
                </a:lnTo>
                <a:lnTo>
                  <a:pt x="166629" y="344431"/>
                </a:lnTo>
                <a:lnTo>
                  <a:pt x="152481" y="344681"/>
                </a:lnTo>
                <a:lnTo>
                  <a:pt x="136500" y="345428"/>
                </a:lnTo>
                <a:lnTo>
                  <a:pt x="119208" y="346174"/>
                </a:lnTo>
                <a:lnTo>
                  <a:pt x="101130" y="346922"/>
                </a:lnTo>
                <a:lnTo>
                  <a:pt x="82004" y="347669"/>
                </a:lnTo>
                <a:lnTo>
                  <a:pt x="62879" y="347919"/>
                </a:lnTo>
                <a:lnTo>
                  <a:pt x="43230" y="348167"/>
                </a:lnTo>
                <a:lnTo>
                  <a:pt x="23579" y="347919"/>
                </a:lnTo>
                <a:lnTo>
                  <a:pt x="18078" y="341443"/>
                </a:lnTo>
                <a:lnTo>
                  <a:pt x="13624" y="335217"/>
                </a:lnTo>
                <a:lnTo>
                  <a:pt x="9694" y="328991"/>
                </a:lnTo>
                <a:lnTo>
                  <a:pt x="6287" y="322765"/>
                </a:lnTo>
                <a:lnTo>
                  <a:pt x="4978" y="320025"/>
                </a:lnTo>
                <a:lnTo>
                  <a:pt x="3668" y="316788"/>
                </a:lnTo>
                <a:lnTo>
                  <a:pt x="2619" y="314048"/>
                </a:lnTo>
                <a:lnTo>
                  <a:pt x="1834" y="311059"/>
                </a:lnTo>
                <a:lnTo>
                  <a:pt x="1048" y="308320"/>
                </a:lnTo>
                <a:lnTo>
                  <a:pt x="523" y="305332"/>
                </a:lnTo>
                <a:lnTo>
                  <a:pt x="262" y="302591"/>
                </a:lnTo>
                <a:lnTo>
                  <a:pt x="0" y="299603"/>
                </a:lnTo>
                <a:lnTo>
                  <a:pt x="0" y="295121"/>
                </a:lnTo>
                <a:lnTo>
                  <a:pt x="0" y="290389"/>
                </a:lnTo>
                <a:lnTo>
                  <a:pt x="523" y="285905"/>
                </a:lnTo>
                <a:lnTo>
                  <a:pt x="1310" y="282170"/>
                </a:lnTo>
                <a:lnTo>
                  <a:pt x="2619" y="277438"/>
                </a:lnTo>
                <a:lnTo>
                  <a:pt x="4454" y="273205"/>
                </a:lnTo>
                <a:lnTo>
                  <a:pt x="6550" y="269469"/>
                </a:lnTo>
                <a:lnTo>
                  <a:pt x="8646" y="265733"/>
                </a:lnTo>
                <a:lnTo>
                  <a:pt x="11528" y="262495"/>
                </a:lnTo>
                <a:lnTo>
                  <a:pt x="14410" y="259258"/>
                </a:lnTo>
                <a:lnTo>
                  <a:pt x="17554" y="256767"/>
                </a:lnTo>
                <a:lnTo>
                  <a:pt x="21221" y="254028"/>
                </a:lnTo>
                <a:lnTo>
                  <a:pt x="24628" y="251786"/>
                </a:lnTo>
                <a:lnTo>
                  <a:pt x="28820" y="249794"/>
                </a:lnTo>
                <a:lnTo>
                  <a:pt x="32749" y="247802"/>
                </a:lnTo>
                <a:lnTo>
                  <a:pt x="37466" y="246308"/>
                </a:lnTo>
                <a:lnTo>
                  <a:pt x="42181" y="245063"/>
                </a:lnTo>
                <a:lnTo>
                  <a:pt x="46635" y="243817"/>
                </a:lnTo>
                <a:lnTo>
                  <a:pt x="51613" y="242572"/>
                </a:lnTo>
                <a:lnTo>
                  <a:pt x="56853" y="241575"/>
                </a:lnTo>
                <a:lnTo>
                  <a:pt x="62093" y="240829"/>
                </a:lnTo>
                <a:lnTo>
                  <a:pt x="67071" y="240331"/>
                </a:lnTo>
                <a:lnTo>
                  <a:pt x="72572" y="239832"/>
                </a:lnTo>
                <a:lnTo>
                  <a:pt x="78075" y="239583"/>
                </a:lnTo>
                <a:lnTo>
                  <a:pt x="88817" y="239085"/>
                </a:lnTo>
                <a:lnTo>
                  <a:pt x="100082" y="238836"/>
                </a:lnTo>
                <a:lnTo>
                  <a:pt x="121828" y="239085"/>
                </a:lnTo>
                <a:lnTo>
                  <a:pt x="142525" y="239334"/>
                </a:lnTo>
                <a:lnTo>
                  <a:pt x="869826" y="239334"/>
                </a:lnTo>
                <a:lnTo>
                  <a:pt x="883973" y="239085"/>
                </a:lnTo>
                <a:lnTo>
                  <a:pt x="900479" y="238338"/>
                </a:lnTo>
                <a:lnTo>
                  <a:pt x="909124" y="237840"/>
                </a:lnTo>
                <a:lnTo>
                  <a:pt x="917509" y="236595"/>
                </a:lnTo>
                <a:lnTo>
                  <a:pt x="921438" y="235349"/>
                </a:lnTo>
                <a:lnTo>
                  <a:pt x="925892" y="234602"/>
                </a:lnTo>
                <a:lnTo>
                  <a:pt x="930084" y="233357"/>
                </a:lnTo>
                <a:lnTo>
                  <a:pt x="934015" y="232111"/>
                </a:lnTo>
                <a:lnTo>
                  <a:pt x="937944" y="230368"/>
                </a:lnTo>
                <a:lnTo>
                  <a:pt x="941612" y="228377"/>
                </a:lnTo>
                <a:lnTo>
                  <a:pt x="945280" y="226384"/>
                </a:lnTo>
                <a:lnTo>
                  <a:pt x="948424" y="224143"/>
                </a:lnTo>
                <a:lnTo>
                  <a:pt x="951830" y="221403"/>
                </a:lnTo>
                <a:lnTo>
                  <a:pt x="954712" y="218663"/>
                </a:lnTo>
                <a:lnTo>
                  <a:pt x="957332" y="215177"/>
                </a:lnTo>
                <a:lnTo>
                  <a:pt x="960214" y="211690"/>
                </a:lnTo>
                <a:lnTo>
                  <a:pt x="962310" y="207705"/>
                </a:lnTo>
                <a:lnTo>
                  <a:pt x="964143" y="203471"/>
                </a:lnTo>
                <a:lnTo>
                  <a:pt x="965978" y="198989"/>
                </a:lnTo>
                <a:lnTo>
                  <a:pt x="967025" y="193758"/>
                </a:lnTo>
                <a:lnTo>
                  <a:pt x="967811" y="188280"/>
                </a:lnTo>
                <a:lnTo>
                  <a:pt x="968335" y="182303"/>
                </a:lnTo>
                <a:lnTo>
                  <a:pt x="968598" y="176076"/>
                </a:lnTo>
                <a:lnTo>
                  <a:pt x="968074" y="169352"/>
                </a:lnTo>
                <a:lnTo>
                  <a:pt x="967550" y="163375"/>
                </a:lnTo>
                <a:lnTo>
                  <a:pt x="966764" y="157647"/>
                </a:lnTo>
                <a:lnTo>
                  <a:pt x="965716" y="152417"/>
                </a:lnTo>
                <a:lnTo>
                  <a:pt x="963882" y="147934"/>
                </a:lnTo>
                <a:lnTo>
                  <a:pt x="963882" y="0"/>
                </a:lnTo>
                <a:close/>
              </a:path>
            </a:pathLst>
          </a:custGeom>
          <a:gradFill>
            <a:gsLst>
              <a:gs pos="0">
                <a:srgbClr val="F2F2F2">
                  <a:alpha val="0"/>
                </a:srgbClr>
              </a:gs>
              <a:gs pos="17700">
                <a:srgbClr val="EEEEEE"/>
              </a:gs>
              <a:gs pos="100000">
                <a:srgbClr val="7F7F7F">
                  <a:alpha val="26666"/>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Arial"/>
              <a:buNone/>
            </a:pPr>
            <a:endParaRPr sz="1200" b="0" i="0" u="none" strike="noStrike" cap="none">
              <a:solidFill>
                <a:srgbClr val="FFFFFF"/>
              </a:solidFill>
              <a:latin typeface="Calibri"/>
              <a:ea typeface="Calibri"/>
              <a:cs typeface="Calibri"/>
              <a:sym typeface="Calibri"/>
            </a:endParaRPr>
          </a:p>
        </p:txBody>
      </p:sp>
      <p:sp>
        <p:nvSpPr>
          <p:cNvPr id="250" name="Google Shape;250;p4"/>
          <p:cNvSpPr/>
          <p:nvPr/>
        </p:nvSpPr>
        <p:spPr>
          <a:xfrm>
            <a:off x="4497133" y="1958576"/>
            <a:ext cx="3480413" cy="180639"/>
          </a:xfrm>
          <a:custGeom>
            <a:avLst/>
            <a:gdLst/>
            <a:ahLst/>
            <a:cxnLst/>
            <a:rect l="l" t="t" r="r" b="b"/>
            <a:pathLst>
              <a:path w="7000533" h="348167" extrusionOk="0">
                <a:moveTo>
                  <a:pt x="963882" y="0"/>
                </a:moveTo>
                <a:lnTo>
                  <a:pt x="6996941" y="0"/>
                </a:lnTo>
                <a:lnTo>
                  <a:pt x="7000533" y="3238"/>
                </a:lnTo>
                <a:lnTo>
                  <a:pt x="6631906" y="344431"/>
                </a:lnTo>
                <a:lnTo>
                  <a:pt x="5075937" y="344431"/>
                </a:lnTo>
                <a:lnTo>
                  <a:pt x="4791019" y="344431"/>
                </a:lnTo>
                <a:lnTo>
                  <a:pt x="2010449" y="344431"/>
                </a:lnTo>
                <a:lnTo>
                  <a:pt x="1440124" y="344431"/>
                </a:lnTo>
                <a:lnTo>
                  <a:pt x="166629" y="344431"/>
                </a:lnTo>
                <a:lnTo>
                  <a:pt x="152481" y="344681"/>
                </a:lnTo>
                <a:lnTo>
                  <a:pt x="136500" y="345428"/>
                </a:lnTo>
                <a:lnTo>
                  <a:pt x="119208" y="346174"/>
                </a:lnTo>
                <a:lnTo>
                  <a:pt x="101130" y="346922"/>
                </a:lnTo>
                <a:lnTo>
                  <a:pt x="82004" y="347669"/>
                </a:lnTo>
                <a:lnTo>
                  <a:pt x="62879" y="347919"/>
                </a:lnTo>
                <a:lnTo>
                  <a:pt x="43230" y="348167"/>
                </a:lnTo>
                <a:lnTo>
                  <a:pt x="23579" y="347919"/>
                </a:lnTo>
                <a:lnTo>
                  <a:pt x="18078" y="341443"/>
                </a:lnTo>
                <a:lnTo>
                  <a:pt x="13624" y="335217"/>
                </a:lnTo>
                <a:lnTo>
                  <a:pt x="9694" y="328991"/>
                </a:lnTo>
                <a:lnTo>
                  <a:pt x="6287" y="322765"/>
                </a:lnTo>
                <a:lnTo>
                  <a:pt x="4978" y="320025"/>
                </a:lnTo>
                <a:lnTo>
                  <a:pt x="3668" y="316788"/>
                </a:lnTo>
                <a:lnTo>
                  <a:pt x="2619" y="314048"/>
                </a:lnTo>
                <a:lnTo>
                  <a:pt x="1834" y="311059"/>
                </a:lnTo>
                <a:lnTo>
                  <a:pt x="1048" y="308320"/>
                </a:lnTo>
                <a:lnTo>
                  <a:pt x="523" y="305332"/>
                </a:lnTo>
                <a:lnTo>
                  <a:pt x="262" y="302591"/>
                </a:lnTo>
                <a:lnTo>
                  <a:pt x="0" y="299603"/>
                </a:lnTo>
                <a:lnTo>
                  <a:pt x="0" y="295121"/>
                </a:lnTo>
                <a:lnTo>
                  <a:pt x="0" y="290389"/>
                </a:lnTo>
                <a:lnTo>
                  <a:pt x="523" y="285905"/>
                </a:lnTo>
                <a:lnTo>
                  <a:pt x="1310" y="282170"/>
                </a:lnTo>
                <a:lnTo>
                  <a:pt x="2619" y="277438"/>
                </a:lnTo>
                <a:lnTo>
                  <a:pt x="4454" y="273205"/>
                </a:lnTo>
                <a:lnTo>
                  <a:pt x="6550" y="269469"/>
                </a:lnTo>
                <a:lnTo>
                  <a:pt x="8646" y="265733"/>
                </a:lnTo>
                <a:lnTo>
                  <a:pt x="11528" y="262495"/>
                </a:lnTo>
                <a:lnTo>
                  <a:pt x="14410" y="259258"/>
                </a:lnTo>
                <a:lnTo>
                  <a:pt x="17554" y="256767"/>
                </a:lnTo>
                <a:lnTo>
                  <a:pt x="21221" y="254028"/>
                </a:lnTo>
                <a:lnTo>
                  <a:pt x="24628" y="251786"/>
                </a:lnTo>
                <a:lnTo>
                  <a:pt x="28820" y="249794"/>
                </a:lnTo>
                <a:lnTo>
                  <a:pt x="32749" y="247802"/>
                </a:lnTo>
                <a:lnTo>
                  <a:pt x="37466" y="246308"/>
                </a:lnTo>
                <a:lnTo>
                  <a:pt x="42181" y="245063"/>
                </a:lnTo>
                <a:lnTo>
                  <a:pt x="46635" y="243817"/>
                </a:lnTo>
                <a:lnTo>
                  <a:pt x="51613" y="242572"/>
                </a:lnTo>
                <a:lnTo>
                  <a:pt x="56853" y="241575"/>
                </a:lnTo>
                <a:lnTo>
                  <a:pt x="62093" y="240829"/>
                </a:lnTo>
                <a:lnTo>
                  <a:pt x="67071" y="240331"/>
                </a:lnTo>
                <a:lnTo>
                  <a:pt x="72572" y="239832"/>
                </a:lnTo>
                <a:lnTo>
                  <a:pt x="78075" y="239583"/>
                </a:lnTo>
                <a:lnTo>
                  <a:pt x="88817" y="239085"/>
                </a:lnTo>
                <a:lnTo>
                  <a:pt x="100082" y="238836"/>
                </a:lnTo>
                <a:lnTo>
                  <a:pt x="121828" y="239085"/>
                </a:lnTo>
                <a:lnTo>
                  <a:pt x="142525" y="239334"/>
                </a:lnTo>
                <a:lnTo>
                  <a:pt x="869826" y="239334"/>
                </a:lnTo>
                <a:lnTo>
                  <a:pt x="883973" y="239085"/>
                </a:lnTo>
                <a:lnTo>
                  <a:pt x="900479" y="238338"/>
                </a:lnTo>
                <a:lnTo>
                  <a:pt x="909124" y="237840"/>
                </a:lnTo>
                <a:lnTo>
                  <a:pt x="917509" y="236595"/>
                </a:lnTo>
                <a:lnTo>
                  <a:pt x="921438" y="235349"/>
                </a:lnTo>
                <a:lnTo>
                  <a:pt x="925892" y="234602"/>
                </a:lnTo>
                <a:lnTo>
                  <a:pt x="930084" y="233357"/>
                </a:lnTo>
                <a:lnTo>
                  <a:pt x="934015" y="232111"/>
                </a:lnTo>
                <a:lnTo>
                  <a:pt x="937944" y="230368"/>
                </a:lnTo>
                <a:lnTo>
                  <a:pt x="941612" y="228377"/>
                </a:lnTo>
                <a:lnTo>
                  <a:pt x="945280" y="226384"/>
                </a:lnTo>
                <a:lnTo>
                  <a:pt x="948424" y="224143"/>
                </a:lnTo>
                <a:lnTo>
                  <a:pt x="951830" y="221403"/>
                </a:lnTo>
                <a:lnTo>
                  <a:pt x="954712" y="218663"/>
                </a:lnTo>
                <a:lnTo>
                  <a:pt x="957332" y="215177"/>
                </a:lnTo>
                <a:lnTo>
                  <a:pt x="960214" y="211690"/>
                </a:lnTo>
                <a:lnTo>
                  <a:pt x="962310" y="207705"/>
                </a:lnTo>
                <a:lnTo>
                  <a:pt x="964143" y="203471"/>
                </a:lnTo>
                <a:lnTo>
                  <a:pt x="965978" y="198989"/>
                </a:lnTo>
                <a:lnTo>
                  <a:pt x="967025" y="193758"/>
                </a:lnTo>
                <a:lnTo>
                  <a:pt x="967811" y="188280"/>
                </a:lnTo>
                <a:lnTo>
                  <a:pt x="968335" y="182303"/>
                </a:lnTo>
                <a:lnTo>
                  <a:pt x="968598" y="176076"/>
                </a:lnTo>
                <a:lnTo>
                  <a:pt x="968074" y="169352"/>
                </a:lnTo>
                <a:lnTo>
                  <a:pt x="967550" y="163375"/>
                </a:lnTo>
                <a:lnTo>
                  <a:pt x="966764" y="157647"/>
                </a:lnTo>
                <a:lnTo>
                  <a:pt x="965716" y="152417"/>
                </a:lnTo>
                <a:lnTo>
                  <a:pt x="963882" y="147934"/>
                </a:lnTo>
                <a:lnTo>
                  <a:pt x="963882" y="0"/>
                </a:lnTo>
                <a:close/>
              </a:path>
            </a:pathLst>
          </a:custGeom>
          <a:gradFill>
            <a:gsLst>
              <a:gs pos="0">
                <a:srgbClr val="F2F2F2">
                  <a:alpha val="0"/>
                </a:srgbClr>
              </a:gs>
              <a:gs pos="17700">
                <a:srgbClr val="EEEEEE"/>
              </a:gs>
              <a:gs pos="100000">
                <a:srgbClr val="7F7F7F">
                  <a:alpha val="26666"/>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Arial"/>
              <a:buNone/>
            </a:pPr>
            <a:endParaRPr sz="1200" b="0" i="0" u="none" strike="noStrike" cap="none">
              <a:solidFill>
                <a:srgbClr val="FFFFFF"/>
              </a:solidFill>
              <a:latin typeface="Calibri"/>
              <a:ea typeface="Calibri"/>
              <a:cs typeface="Calibri"/>
              <a:sym typeface="Calibri"/>
            </a:endParaRPr>
          </a:p>
        </p:txBody>
      </p:sp>
      <p:sp>
        <p:nvSpPr>
          <p:cNvPr id="251" name="Google Shape;251;p4"/>
          <p:cNvSpPr/>
          <p:nvPr/>
        </p:nvSpPr>
        <p:spPr>
          <a:xfrm>
            <a:off x="4497133" y="1389151"/>
            <a:ext cx="3480413" cy="180639"/>
          </a:xfrm>
          <a:custGeom>
            <a:avLst/>
            <a:gdLst/>
            <a:ahLst/>
            <a:cxnLst/>
            <a:rect l="l" t="t" r="r" b="b"/>
            <a:pathLst>
              <a:path w="7000533" h="348167" extrusionOk="0">
                <a:moveTo>
                  <a:pt x="963882" y="0"/>
                </a:moveTo>
                <a:lnTo>
                  <a:pt x="6996941" y="0"/>
                </a:lnTo>
                <a:lnTo>
                  <a:pt x="7000533" y="3238"/>
                </a:lnTo>
                <a:lnTo>
                  <a:pt x="6631906" y="344431"/>
                </a:lnTo>
                <a:lnTo>
                  <a:pt x="5075937" y="344431"/>
                </a:lnTo>
                <a:lnTo>
                  <a:pt x="4791019" y="344431"/>
                </a:lnTo>
                <a:lnTo>
                  <a:pt x="2010449" y="344431"/>
                </a:lnTo>
                <a:lnTo>
                  <a:pt x="1440124" y="344431"/>
                </a:lnTo>
                <a:lnTo>
                  <a:pt x="166629" y="344431"/>
                </a:lnTo>
                <a:lnTo>
                  <a:pt x="152481" y="344681"/>
                </a:lnTo>
                <a:lnTo>
                  <a:pt x="136500" y="345428"/>
                </a:lnTo>
                <a:lnTo>
                  <a:pt x="119208" y="346174"/>
                </a:lnTo>
                <a:lnTo>
                  <a:pt x="101130" y="346922"/>
                </a:lnTo>
                <a:lnTo>
                  <a:pt x="82004" y="347669"/>
                </a:lnTo>
                <a:lnTo>
                  <a:pt x="62879" y="347919"/>
                </a:lnTo>
                <a:lnTo>
                  <a:pt x="43230" y="348167"/>
                </a:lnTo>
                <a:lnTo>
                  <a:pt x="23579" y="347919"/>
                </a:lnTo>
                <a:lnTo>
                  <a:pt x="18078" y="341443"/>
                </a:lnTo>
                <a:lnTo>
                  <a:pt x="13624" y="335217"/>
                </a:lnTo>
                <a:lnTo>
                  <a:pt x="9694" y="328991"/>
                </a:lnTo>
                <a:lnTo>
                  <a:pt x="6287" y="322765"/>
                </a:lnTo>
                <a:lnTo>
                  <a:pt x="4978" y="320025"/>
                </a:lnTo>
                <a:lnTo>
                  <a:pt x="3668" y="316788"/>
                </a:lnTo>
                <a:lnTo>
                  <a:pt x="2619" y="314048"/>
                </a:lnTo>
                <a:lnTo>
                  <a:pt x="1834" y="311059"/>
                </a:lnTo>
                <a:lnTo>
                  <a:pt x="1048" y="308320"/>
                </a:lnTo>
                <a:lnTo>
                  <a:pt x="523" y="305332"/>
                </a:lnTo>
                <a:lnTo>
                  <a:pt x="262" y="302591"/>
                </a:lnTo>
                <a:lnTo>
                  <a:pt x="0" y="299603"/>
                </a:lnTo>
                <a:lnTo>
                  <a:pt x="0" y="295121"/>
                </a:lnTo>
                <a:lnTo>
                  <a:pt x="0" y="290389"/>
                </a:lnTo>
                <a:lnTo>
                  <a:pt x="523" y="285905"/>
                </a:lnTo>
                <a:lnTo>
                  <a:pt x="1310" y="282170"/>
                </a:lnTo>
                <a:lnTo>
                  <a:pt x="2619" y="277438"/>
                </a:lnTo>
                <a:lnTo>
                  <a:pt x="4454" y="273205"/>
                </a:lnTo>
                <a:lnTo>
                  <a:pt x="6550" y="269469"/>
                </a:lnTo>
                <a:lnTo>
                  <a:pt x="8646" y="265733"/>
                </a:lnTo>
                <a:lnTo>
                  <a:pt x="11528" y="262495"/>
                </a:lnTo>
                <a:lnTo>
                  <a:pt x="14410" y="259258"/>
                </a:lnTo>
                <a:lnTo>
                  <a:pt x="17554" y="256767"/>
                </a:lnTo>
                <a:lnTo>
                  <a:pt x="21221" y="254028"/>
                </a:lnTo>
                <a:lnTo>
                  <a:pt x="24628" y="251786"/>
                </a:lnTo>
                <a:lnTo>
                  <a:pt x="28820" y="249794"/>
                </a:lnTo>
                <a:lnTo>
                  <a:pt x="32749" y="247802"/>
                </a:lnTo>
                <a:lnTo>
                  <a:pt x="37466" y="246308"/>
                </a:lnTo>
                <a:lnTo>
                  <a:pt x="42181" y="245063"/>
                </a:lnTo>
                <a:lnTo>
                  <a:pt x="46635" y="243817"/>
                </a:lnTo>
                <a:lnTo>
                  <a:pt x="51613" y="242572"/>
                </a:lnTo>
                <a:lnTo>
                  <a:pt x="56853" y="241575"/>
                </a:lnTo>
                <a:lnTo>
                  <a:pt x="62093" y="240829"/>
                </a:lnTo>
                <a:lnTo>
                  <a:pt x="67071" y="240331"/>
                </a:lnTo>
                <a:lnTo>
                  <a:pt x="72572" y="239832"/>
                </a:lnTo>
                <a:lnTo>
                  <a:pt x="78075" y="239583"/>
                </a:lnTo>
                <a:lnTo>
                  <a:pt x="88817" y="239085"/>
                </a:lnTo>
                <a:lnTo>
                  <a:pt x="100082" y="238836"/>
                </a:lnTo>
                <a:lnTo>
                  <a:pt x="121828" y="239085"/>
                </a:lnTo>
                <a:lnTo>
                  <a:pt x="142525" y="239334"/>
                </a:lnTo>
                <a:lnTo>
                  <a:pt x="869826" y="239334"/>
                </a:lnTo>
                <a:lnTo>
                  <a:pt x="883973" y="239085"/>
                </a:lnTo>
                <a:lnTo>
                  <a:pt x="900479" y="238338"/>
                </a:lnTo>
                <a:lnTo>
                  <a:pt x="909124" y="237840"/>
                </a:lnTo>
                <a:lnTo>
                  <a:pt x="917509" y="236595"/>
                </a:lnTo>
                <a:lnTo>
                  <a:pt x="921438" y="235349"/>
                </a:lnTo>
                <a:lnTo>
                  <a:pt x="925892" y="234602"/>
                </a:lnTo>
                <a:lnTo>
                  <a:pt x="930084" y="233357"/>
                </a:lnTo>
                <a:lnTo>
                  <a:pt x="934015" y="232111"/>
                </a:lnTo>
                <a:lnTo>
                  <a:pt x="937944" y="230368"/>
                </a:lnTo>
                <a:lnTo>
                  <a:pt x="941612" y="228377"/>
                </a:lnTo>
                <a:lnTo>
                  <a:pt x="945280" y="226384"/>
                </a:lnTo>
                <a:lnTo>
                  <a:pt x="948424" y="224143"/>
                </a:lnTo>
                <a:lnTo>
                  <a:pt x="951830" y="221403"/>
                </a:lnTo>
                <a:lnTo>
                  <a:pt x="954712" y="218663"/>
                </a:lnTo>
                <a:lnTo>
                  <a:pt x="957332" y="215177"/>
                </a:lnTo>
                <a:lnTo>
                  <a:pt x="960214" y="211690"/>
                </a:lnTo>
                <a:lnTo>
                  <a:pt x="962310" y="207705"/>
                </a:lnTo>
                <a:lnTo>
                  <a:pt x="964143" y="203471"/>
                </a:lnTo>
                <a:lnTo>
                  <a:pt x="965978" y="198989"/>
                </a:lnTo>
                <a:lnTo>
                  <a:pt x="967025" y="193758"/>
                </a:lnTo>
                <a:lnTo>
                  <a:pt x="967811" y="188280"/>
                </a:lnTo>
                <a:lnTo>
                  <a:pt x="968335" y="182303"/>
                </a:lnTo>
                <a:lnTo>
                  <a:pt x="968598" y="176076"/>
                </a:lnTo>
                <a:lnTo>
                  <a:pt x="968074" y="169352"/>
                </a:lnTo>
                <a:lnTo>
                  <a:pt x="967550" y="163375"/>
                </a:lnTo>
                <a:lnTo>
                  <a:pt x="966764" y="157647"/>
                </a:lnTo>
                <a:lnTo>
                  <a:pt x="965716" y="152417"/>
                </a:lnTo>
                <a:lnTo>
                  <a:pt x="963882" y="147934"/>
                </a:lnTo>
                <a:lnTo>
                  <a:pt x="963882" y="0"/>
                </a:lnTo>
                <a:close/>
              </a:path>
            </a:pathLst>
          </a:custGeom>
          <a:gradFill>
            <a:gsLst>
              <a:gs pos="0">
                <a:srgbClr val="F2F2F2">
                  <a:alpha val="0"/>
                </a:srgbClr>
              </a:gs>
              <a:gs pos="17700">
                <a:srgbClr val="EEEEEE"/>
              </a:gs>
              <a:gs pos="100000">
                <a:srgbClr val="7F7F7F">
                  <a:alpha val="26666"/>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Arial"/>
              <a:buNone/>
            </a:pPr>
            <a:endParaRPr sz="1200" b="0" i="0" u="none" strike="noStrike" cap="none">
              <a:solidFill>
                <a:srgbClr val="FFFFFF"/>
              </a:solidFill>
              <a:latin typeface="Calibri"/>
              <a:ea typeface="Calibri"/>
              <a:cs typeface="Calibri"/>
              <a:sym typeface="Calibri"/>
            </a:endParaRPr>
          </a:p>
        </p:txBody>
      </p:sp>
      <p:sp>
        <p:nvSpPr>
          <p:cNvPr id="252" name="Google Shape;252;p4"/>
          <p:cNvSpPr txBox="1"/>
          <p:nvPr/>
        </p:nvSpPr>
        <p:spPr>
          <a:xfrm>
            <a:off x="8197701" y="1281613"/>
            <a:ext cx="728720"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Calibri"/>
                <a:ea typeface="Calibri"/>
                <a:cs typeface="Calibri"/>
                <a:sym typeface="Calibri"/>
              </a:rPr>
              <a:t>August 17</a:t>
            </a:r>
            <a:endParaRPr sz="1400" b="0" i="0" u="none" strike="noStrike" cap="none">
              <a:solidFill>
                <a:srgbClr val="000000"/>
              </a:solidFill>
              <a:latin typeface="Arial"/>
              <a:ea typeface="Arial"/>
              <a:cs typeface="Arial"/>
              <a:sym typeface="Arial"/>
            </a:endParaRPr>
          </a:p>
        </p:txBody>
      </p:sp>
      <p:sp>
        <p:nvSpPr>
          <p:cNvPr id="253" name="Google Shape;253;p4"/>
          <p:cNvSpPr txBox="1"/>
          <p:nvPr/>
        </p:nvSpPr>
        <p:spPr>
          <a:xfrm>
            <a:off x="8133186" y="1809892"/>
            <a:ext cx="857751"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rgbClr val="000000"/>
                </a:solidFill>
                <a:latin typeface="Calibri"/>
                <a:ea typeface="Calibri"/>
                <a:cs typeface="Calibri"/>
                <a:sym typeface="Calibri"/>
              </a:rPr>
              <a:t>Sept </a:t>
            </a:r>
            <a:r>
              <a:rPr lang="en-US" sz="1000" b="1" dirty="0">
                <a:latin typeface="Calibri"/>
                <a:ea typeface="Calibri"/>
                <a:cs typeface="Calibri"/>
                <a:sym typeface="Calibri"/>
              </a:rPr>
              <a:t>15</a:t>
            </a:r>
            <a:endParaRPr sz="1400" b="0" i="0" u="none" strike="noStrike" cap="none" dirty="0">
              <a:solidFill>
                <a:srgbClr val="000000"/>
              </a:solidFill>
              <a:latin typeface="Arial"/>
              <a:ea typeface="Arial"/>
              <a:cs typeface="Arial"/>
              <a:sym typeface="Arial"/>
            </a:endParaRPr>
          </a:p>
        </p:txBody>
      </p:sp>
      <p:sp>
        <p:nvSpPr>
          <p:cNvPr id="254" name="Google Shape;254;p4"/>
          <p:cNvSpPr txBox="1"/>
          <p:nvPr/>
        </p:nvSpPr>
        <p:spPr>
          <a:xfrm>
            <a:off x="8053748" y="2383311"/>
            <a:ext cx="1013391" cy="24618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000"/>
              <a:buFont typeface="Arial"/>
              <a:buNone/>
            </a:pPr>
            <a:r>
              <a:rPr lang="en-US" sz="1000" b="1" i="0" u="none" strike="noStrike" cap="none" dirty="0">
                <a:solidFill>
                  <a:schemeClr val="dk1"/>
                </a:solidFill>
                <a:latin typeface="Calibri"/>
                <a:ea typeface="Calibri"/>
                <a:cs typeface="Calibri"/>
                <a:sym typeface="Calibri"/>
              </a:rPr>
              <a:t>Sept 30</a:t>
            </a:r>
            <a:endParaRPr sz="1000" b="1" i="0" u="none" strike="noStrike" cap="none" dirty="0">
              <a:solidFill>
                <a:schemeClr val="dk1"/>
              </a:solidFill>
              <a:latin typeface="Calibri"/>
              <a:ea typeface="Calibri"/>
              <a:cs typeface="Calibri"/>
              <a:sym typeface="Calibri"/>
            </a:endParaRPr>
          </a:p>
        </p:txBody>
      </p:sp>
      <p:sp>
        <p:nvSpPr>
          <p:cNvPr id="255" name="Google Shape;255;p4"/>
          <p:cNvSpPr txBox="1"/>
          <p:nvPr/>
        </p:nvSpPr>
        <p:spPr>
          <a:xfrm>
            <a:off x="8031870" y="1002744"/>
            <a:ext cx="1060383"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1" u="none" strike="noStrike" cap="none">
                <a:solidFill>
                  <a:schemeClr val="dk1"/>
                </a:solidFill>
                <a:latin typeface="Arial"/>
                <a:ea typeface="Arial"/>
                <a:cs typeface="Arial"/>
                <a:sym typeface="Arial"/>
              </a:rPr>
              <a:t>Target Dates</a:t>
            </a:r>
            <a:endParaRPr sz="1400" b="0" i="0" u="none" strike="noStrike" cap="none">
              <a:solidFill>
                <a:srgbClr val="000000"/>
              </a:solidFill>
              <a:latin typeface="Arial"/>
              <a:ea typeface="Arial"/>
              <a:cs typeface="Arial"/>
              <a:sym typeface="Arial"/>
            </a:endParaRPr>
          </a:p>
        </p:txBody>
      </p:sp>
      <p:sp>
        <p:nvSpPr>
          <p:cNvPr id="256" name="Google Shape;256;p4"/>
          <p:cNvSpPr txBox="1"/>
          <p:nvPr/>
        </p:nvSpPr>
        <p:spPr>
          <a:xfrm>
            <a:off x="120121" y="998195"/>
            <a:ext cx="3870696" cy="2082639"/>
          </a:xfrm>
          <a:prstGeom prst="rect">
            <a:avLst/>
          </a:prstGeom>
          <a:noFill/>
          <a:ln>
            <a:noFill/>
          </a:ln>
        </p:spPr>
        <p:txBody>
          <a:bodyPr spcFirstLastPara="1" wrap="square" lIns="91425" tIns="45700" rIns="91425" bIns="45700" anchor="t" anchorCtr="0">
            <a:noAutofit/>
          </a:bodyPr>
          <a:lstStyle/>
          <a:p>
            <a:pPr marL="342891" marR="0" lvl="0" indent="-342891" algn="l" rtl="0">
              <a:lnSpc>
                <a:spcPct val="100000"/>
              </a:lnSpc>
              <a:spcBef>
                <a:spcPts val="0"/>
              </a:spcBef>
              <a:spcAft>
                <a:spcPts val="0"/>
              </a:spcAft>
              <a:buClr>
                <a:srgbClr val="000000"/>
              </a:buClr>
              <a:buSzPts val="1600"/>
              <a:buFont typeface="Noto Sans Symbols"/>
              <a:buChar char="✔"/>
            </a:pPr>
            <a:r>
              <a:rPr lang="en-US" sz="1600" b="0" i="0" u="none" strike="noStrike" cap="none">
                <a:solidFill>
                  <a:schemeClr val="dk2"/>
                </a:solidFill>
                <a:latin typeface="Arial"/>
                <a:ea typeface="Arial"/>
                <a:cs typeface="Arial"/>
                <a:sym typeface="Arial"/>
              </a:rPr>
              <a:t>Develop a strategy to modernize CDPHP’s data environment</a:t>
            </a:r>
            <a:endParaRPr sz="1400" b="0" i="0" u="none" strike="noStrike" cap="none">
              <a:solidFill>
                <a:srgbClr val="000000"/>
              </a:solidFill>
              <a:latin typeface="Arial"/>
              <a:ea typeface="Arial"/>
              <a:cs typeface="Arial"/>
              <a:sym typeface="Arial"/>
            </a:endParaRPr>
          </a:p>
          <a:p>
            <a:pPr marL="342891" marR="0" lvl="0" indent="-342891" algn="l" rtl="0">
              <a:lnSpc>
                <a:spcPct val="100000"/>
              </a:lnSpc>
              <a:spcBef>
                <a:spcPts val="320"/>
              </a:spcBef>
              <a:spcAft>
                <a:spcPts val="0"/>
              </a:spcAft>
              <a:buClr>
                <a:srgbClr val="000000"/>
              </a:buClr>
              <a:buSzPts val="1600"/>
              <a:buFont typeface="Noto Sans Symbols"/>
              <a:buChar char="✔"/>
            </a:pPr>
            <a:r>
              <a:rPr lang="en-US" sz="1600" b="0" i="0" u="none" strike="noStrike" cap="none">
                <a:solidFill>
                  <a:schemeClr val="dk2"/>
                </a:solidFill>
                <a:latin typeface="Arial"/>
                <a:ea typeface="Arial"/>
                <a:cs typeface="Arial"/>
                <a:sym typeface="Arial"/>
              </a:rPr>
              <a:t>Develop a plan to migrate data environment to the cloud</a:t>
            </a:r>
            <a:endParaRPr sz="1400" b="0" i="0" u="none" strike="noStrike" cap="none">
              <a:solidFill>
                <a:srgbClr val="000000"/>
              </a:solidFill>
              <a:latin typeface="Arial"/>
              <a:ea typeface="Arial"/>
              <a:cs typeface="Arial"/>
              <a:sym typeface="Arial"/>
            </a:endParaRPr>
          </a:p>
          <a:p>
            <a:pPr marL="341313" marR="0" lvl="0" indent="-341313" algn="l" rtl="0">
              <a:lnSpc>
                <a:spcPct val="100000"/>
              </a:lnSpc>
              <a:spcBef>
                <a:spcPts val="320"/>
              </a:spcBef>
              <a:spcAft>
                <a:spcPts val="0"/>
              </a:spcAft>
              <a:buClr>
                <a:srgbClr val="000000"/>
              </a:buClr>
              <a:buSzPts val="1600"/>
              <a:buFont typeface="Noto Sans Symbols"/>
              <a:buChar char="✔"/>
            </a:pPr>
            <a:r>
              <a:rPr lang="en-US" sz="1600" b="0" i="0" u="none" strike="noStrike" cap="none">
                <a:solidFill>
                  <a:schemeClr val="dk2"/>
                </a:solidFill>
                <a:latin typeface="Arial"/>
                <a:ea typeface="Arial"/>
                <a:cs typeface="Arial"/>
                <a:sym typeface="Arial"/>
              </a:rPr>
              <a:t>Refocus and reinvigorate data governance program</a:t>
            </a:r>
            <a:endParaRPr sz="1400" b="0" i="0" u="none" strike="noStrike" cap="none">
              <a:solidFill>
                <a:srgbClr val="000000"/>
              </a:solidFill>
              <a:latin typeface="Arial"/>
              <a:ea typeface="Arial"/>
              <a:cs typeface="Arial"/>
              <a:sym typeface="Arial"/>
            </a:endParaRPr>
          </a:p>
          <a:p>
            <a:pPr marL="341313" marR="0" lvl="0" indent="-341313" algn="l" rtl="0">
              <a:lnSpc>
                <a:spcPct val="100000"/>
              </a:lnSpc>
              <a:spcBef>
                <a:spcPts val="320"/>
              </a:spcBef>
              <a:spcAft>
                <a:spcPts val="0"/>
              </a:spcAft>
              <a:buClr>
                <a:srgbClr val="000000"/>
              </a:buClr>
              <a:buSzPts val="1600"/>
              <a:buFont typeface="Noto Sans Symbols"/>
              <a:buChar char="✔"/>
            </a:pPr>
            <a:r>
              <a:rPr lang="en-US" sz="1600" b="0" i="0" u="none" strike="noStrike" cap="none">
                <a:solidFill>
                  <a:schemeClr val="dk2"/>
                </a:solidFill>
                <a:latin typeface="Arial"/>
                <a:ea typeface="Arial"/>
                <a:cs typeface="Arial"/>
                <a:sym typeface="Arial"/>
              </a:rPr>
              <a:t>Create a marketplace that broadens governed self-service</a:t>
            </a:r>
            <a:endParaRPr sz="1400" b="0" i="0" u="none" strike="noStrike" cap="none">
              <a:solidFill>
                <a:srgbClr val="000000"/>
              </a:solidFill>
              <a:latin typeface="Arial"/>
              <a:ea typeface="Arial"/>
              <a:cs typeface="Arial"/>
              <a:sym typeface="Arial"/>
            </a:endParaRPr>
          </a:p>
          <a:p>
            <a:pPr marL="341313" marR="0" lvl="0" indent="-341313" algn="l" rtl="0">
              <a:lnSpc>
                <a:spcPct val="100000"/>
              </a:lnSpc>
              <a:spcBef>
                <a:spcPts val="320"/>
              </a:spcBef>
              <a:spcAft>
                <a:spcPts val="0"/>
              </a:spcAft>
              <a:buClr>
                <a:srgbClr val="000000"/>
              </a:buClr>
              <a:buSzPts val="1600"/>
              <a:buFont typeface="Noto Sans Symbols"/>
              <a:buChar char="✔"/>
            </a:pPr>
            <a:r>
              <a:rPr lang="en-US" sz="1600" b="0" i="0" u="none" strike="noStrike" cap="none">
                <a:solidFill>
                  <a:schemeClr val="dk2"/>
                </a:solidFill>
                <a:latin typeface="Arial"/>
                <a:ea typeface="Arial"/>
                <a:cs typeface="Arial"/>
                <a:sym typeface="Arial"/>
              </a:rPr>
              <a:t>Evaluate people, roles and teams</a:t>
            </a:r>
            <a:endParaRPr sz="1400" b="0" i="0" u="none" strike="noStrike" cap="none">
              <a:solidFill>
                <a:srgbClr val="000000"/>
              </a:solidFill>
              <a:latin typeface="Arial"/>
              <a:ea typeface="Arial"/>
              <a:cs typeface="Arial"/>
              <a:sym typeface="Arial"/>
            </a:endParaRPr>
          </a:p>
          <a:p>
            <a:pPr marL="341313" marR="0" lvl="0" indent="-341313" algn="l" rtl="0">
              <a:lnSpc>
                <a:spcPct val="100000"/>
              </a:lnSpc>
              <a:spcBef>
                <a:spcPts val="320"/>
              </a:spcBef>
              <a:spcAft>
                <a:spcPts val="0"/>
              </a:spcAft>
              <a:buClr>
                <a:srgbClr val="000000"/>
              </a:buClr>
              <a:buSzPts val="1600"/>
              <a:buFont typeface="Noto Sans Symbols"/>
              <a:buChar char="✔"/>
            </a:pPr>
            <a:r>
              <a:rPr lang="en-US" sz="1600" b="0" i="0" u="none" strike="noStrike" cap="none">
                <a:solidFill>
                  <a:schemeClr val="dk2"/>
                </a:solidFill>
                <a:latin typeface="Arial"/>
                <a:ea typeface="Arial"/>
                <a:cs typeface="Arial"/>
                <a:sym typeface="Arial"/>
              </a:rPr>
              <a:t>Review and optimize support for data-centric operational needs</a:t>
            </a:r>
            <a:endParaRPr sz="1400" b="0" i="0" u="none" strike="noStrike" cap="none">
              <a:solidFill>
                <a:srgbClr val="000000"/>
              </a:solidFill>
              <a:latin typeface="Arial"/>
              <a:ea typeface="Arial"/>
              <a:cs typeface="Arial"/>
              <a:sym typeface="Arial"/>
            </a:endParaRPr>
          </a:p>
          <a:p>
            <a:pPr marL="742941" marR="0" lvl="1" indent="-228600" algn="l" rtl="0">
              <a:lnSpc>
                <a:spcPct val="100000"/>
              </a:lnSpc>
              <a:spcBef>
                <a:spcPts val="360"/>
              </a:spcBef>
              <a:spcAft>
                <a:spcPts val="0"/>
              </a:spcAft>
              <a:buClr>
                <a:srgbClr val="000000"/>
              </a:buClr>
              <a:buSzPts val="1800"/>
              <a:buFont typeface="Arial"/>
              <a:buNone/>
            </a:pPr>
            <a:endParaRPr sz="1800" b="0" i="1" u="none" strike="noStrike" cap="none">
              <a:solidFill>
                <a:schemeClr val="dk2"/>
              </a:solidFill>
              <a:latin typeface="Arial"/>
              <a:ea typeface="Arial"/>
              <a:cs typeface="Arial"/>
              <a:sym typeface="Arial"/>
            </a:endParaRPr>
          </a:p>
        </p:txBody>
      </p:sp>
      <p:sp>
        <p:nvSpPr>
          <p:cNvPr id="257" name="Google Shape;257;p4"/>
          <p:cNvSpPr txBox="1"/>
          <p:nvPr/>
        </p:nvSpPr>
        <p:spPr>
          <a:xfrm>
            <a:off x="165656" y="634097"/>
            <a:ext cx="224195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Arial"/>
                <a:ea typeface="Arial"/>
                <a:cs typeface="Arial"/>
                <a:sym typeface="Arial"/>
              </a:rPr>
              <a:t>Project Objectives  </a:t>
            </a:r>
            <a:endParaRPr sz="1400" b="1" i="0" u="none" strike="noStrike" cap="none">
              <a:solidFill>
                <a:schemeClr val="dk2"/>
              </a:solidFill>
              <a:latin typeface="Arial"/>
              <a:ea typeface="Arial"/>
              <a:cs typeface="Arial"/>
              <a:sym typeface="Arial"/>
            </a:endParaRPr>
          </a:p>
        </p:txBody>
      </p:sp>
      <p:sp>
        <p:nvSpPr>
          <p:cNvPr id="258" name="Google Shape;258;p4"/>
          <p:cNvSpPr txBox="1"/>
          <p:nvPr/>
        </p:nvSpPr>
        <p:spPr>
          <a:xfrm>
            <a:off x="4262781" y="633412"/>
            <a:ext cx="337463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Arial"/>
                <a:ea typeface="Arial"/>
                <a:cs typeface="Arial"/>
                <a:sym typeface="Arial"/>
              </a:rPr>
              <a:t>Phases and Timeline </a:t>
            </a:r>
            <a:endParaRPr sz="1400" b="1" i="0" u="none" strike="noStrike" cap="none">
              <a:solidFill>
                <a:schemeClr val="dk2"/>
              </a:solidFill>
              <a:latin typeface="Arial"/>
              <a:ea typeface="Arial"/>
              <a:cs typeface="Arial"/>
              <a:sym typeface="Arial"/>
            </a:endParaRPr>
          </a:p>
        </p:txBody>
      </p:sp>
      <p:grpSp>
        <p:nvGrpSpPr>
          <p:cNvPr id="259" name="Google Shape;259;p4"/>
          <p:cNvGrpSpPr/>
          <p:nvPr/>
        </p:nvGrpSpPr>
        <p:grpSpPr>
          <a:xfrm>
            <a:off x="1636936" y="4116925"/>
            <a:ext cx="5870128" cy="784955"/>
            <a:chOff x="1647693" y="4133090"/>
            <a:chExt cx="7811890" cy="784955"/>
          </a:xfrm>
        </p:grpSpPr>
        <p:sp>
          <p:nvSpPr>
            <p:cNvPr id="260" name="Google Shape;260;p4"/>
            <p:cNvSpPr/>
            <p:nvPr/>
          </p:nvSpPr>
          <p:spPr>
            <a:xfrm>
              <a:off x="1647693" y="4133090"/>
              <a:ext cx="7811890" cy="784955"/>
            </a:xfrm>
            <a:prstGeom prst="rect">
              <a:avLst/>
            </a:prstGeom>
            <a:gradFill>
              <a:gsLst>
                <a:gs pos="0">
                  <a:srgbClr val="F2F2F2"/>
                </a:gs>
                <a:gs pos="67000">
                  <a:srgbClr val="8CB3E3">
                    <a:alpha val="0"/>
                  </a:srgbClr>
                </a:gs>
                <a:gs pos="100000">
                  <a:srgbClr val="8CB3E3">
                    <a:alpha val="0"/>
                  </a:srgbClr>
                </a:gs>
              </a:gsLst>
              <a:lin ang="2700000" scaled="0"/>
            </a:gradFill>
            <a:ln w="25400" cap="flat" cmpd="sng">
              <a:solidFill>
                <a:schemeClr val="dk2">
                  <a:alpha val="62745"/>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1" name="Google Shape;261;p4"/>
            <p:cNvSpPr txBox="1"/>
            <p:nvPr/>
          </p:nvSpPr>
          <p:spPr>
            <a:xfrm>
              <a:off x="2183788" y="4246145"/>
              <a:ext cx="1853854"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Arial"/>
                  <a:ea typeface="Arial"/>
                  <a:cs typeface="Arial"/>
                  <a:sym typeface="Arial"/>
                </a:rPr>
                <a:t>Core Deliverables: </a:t>
              </a:r>
              <a:endParaRPr sz="1400" b="0" i="0" u="none" strike="noStrike" cap="none">
                <a:solidFill>
                  <a:srgbClr val="000000"/>
                </a:solidFill>
                <a:latin typeface="Arial"/>
                <a:ea typeface="Arial"/>
                <a:cs typeface="Arial"/>
                <a:sym typeface="Arial"/>
              </a:endParaRPr>
            </a:p>
          </p:txBody>
        </p:sp>
        <p:sp>
          <p:nvSpPr>
            <p:cNvPr id="262" name="Google Shape;262;p4"/>
            <p:cNvSpPr txBox="1"/>
            <p:nvPr/>
          </p:nvSpPr>
          <p:spPr>
            <a:xfrm>
              <a:off x="6418721" y="4236345"/>
              <a:ext cx="2110724" cy="523220"/>
            </a:xfrm>
            <a:prstGeom prst="rect">
              <a:avLst/>
            </a:prstGeom>
            <a:solidFill>
              <a:srgbClr val="B7CCE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2"/>
                  </a:solidFill>
                  <a:latin typeface="Arial"/>
                  <a:ea typeface="Arial"/>
                  <a:cs typeface="Arial"/>
                  <a:sym typeface="Arial"/>
                </a:rPr>
                <a:t>Data</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2"/>
                  </a:solidFill>
                  <a:latin typeface="Arial"/>
                  <a:ea typeface="Arial"/>
                  <a:cs typeface="Arial"/>
                  <a:sym typeface="Arial"/>
                </a:rPr>
                <a:t>Strategy</a:t>
              </a:r>
              <a:endParaRPr sz="1400" b="0" i="0" u="none" strike="noStrike" cap="none">
                <a:solidFill>
                  <a:srgbClr val="000000"/>
                </a:solidFill>
                <a:latin typeface="Arial"/>
                <a:ea typeface="Arial"/>
                <a:cs typeface="Arial"/>
                <a:sym typeface="Arial"/>
              </a:endParaRPr>
            </a:p>
          </p:txBody>
        </p:sp>
        <p:sp>
          <p:nvSpPr>
            <p:cNvPr id="263" name="Google Shape;263;p4"/>
            <p:cNvSpPr txBox="1"/>
            <p:nvPr/>
          </p:nvSpPr>
          <p:spPr>
            <a:xfrm>
              <a:off x="4172345" y="4261487"/>
              <a:ext cx="2110725" cy="523220"/>
            </a:xfrm>
            <a:prstGeom prst="rect">
              <a:avLst/>
            </a:prstGeom>
            <a:solidFill>
              <a:srgbClr val="B7CCE4"/>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2"/>
                  </a:solidFill>
                  <a:latin typeface="Arial"/>
                  <a:ea typeface="Arial"/>
                  <a:cs typeface="Arial"/>
                  <a:sym typeface="Arial"/>
                </a:rPr>
                <a:t>Current State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2"/>
                  </a:solidFill>
                  <a:latin typeface="Arial"/>
                  <a:ea typeface="Arial"/>
                  <a:cs typeface="Arial"/>
                  <a:sym typeface="Arial"/>
                </a:rPr>
                <a:t>Assessment </a:t>
              </a:r>
              <a:endParaRPr sz="1400" b="0" i="0" u="none" strike="noStrike" cap="none">
                <a:solidFill>
                  <a:srgbClr val="000000"/>
                </a:solidFill>
                <a:latin typeface="Arial"/>
                <a:ea typeface="Arial"/>
                <a:cs typeface="Arial"/>
                <a:sym typeface="Arial"/>
              </a:endParaRPr>
            </a:p>
          </p:txBody>
        </p:sp>
      </p:grpSp>
      <p:grpSp>
        <p:nvGrpSpPr>
          <p:cNvPr id="264" name="Google Shape;264;p4"/>
          <p:cNvGrpSpPr/>
          <p:nvPr/>
        </p:nvGrpSpPr>
        <p:grpSpPr>
          <a:xfrm>
            <a:off x="4429231" y="1078505"/>
            <a:ext cx="3628038" cy="2144069"/>
            <a:chOff x="4429231" y="1078505"/>
            <a:chExt cx="3628038" cy="2144069"/>
          </a:xfrm>
        </p:grpSpPr>
        <p:sp>
          <p:nvSpPr>
            <p:cNvPr id="265" name="Google Shape;265;p4"/>
            <p:cNvSpPr/>
            <p:nvPr/>
          </p:nvSpPr>
          <p:spPr>
            <a:xfrm>
              <a:off x="4429231" y="1078505"/>
              <a:ext cx="541006" cy="411637"/>
            </a:xfrm>
            <a:custGeom>
              <a:avLst/>
              <a:gdLst/>
              <a:ahLst/>
              <a:cxnLst/>
              <a:rect l="l" t="t" r="r" b="b"/>
              <a:pathLst>
                <a:path w="4174" h="3344" extrusionOk="0">
                  <a:moveTo>
                    <a:pt x="500" y="2844"/>
                  </a:moveTo>
                  <a:lnTo>
                    <a:pt x="526" y="2840"/>
                  </a:lnTo>
                  <a:lnTo>
                    <a:pt x="552" y="2837"/>
                  </a:lnTo>
                  <a:lnTo>
                    <a:pt x="578" y="2834"/>
                  </a:lnTo>
                  <a:lnTo>
                    <a:pt x="604" y="2832"/>
                  </a:lnTo>
                  <a:lnTo>
                    <a:pt x="658" y="2831"/>
                  </a:lnTo>
                  <a:lnTo>
                    <a:pt x="714" y="2831"/>
                  </a:lnTo>
                  <a:lnTo>
                    <a:pt x="771" y="2832"/>
                  </a:lnTo>
                  <a:lnTo>
                    <a:pt x="831" y="2834"/>
                  </a:lnTo>
                  <a:lnTo>
                    <a:pt x="894" y="2835"/>
                  </a:lnTo>
                  <a:lnTo>
                    <a:pt x="961" y="2837"/>
                  </a:lnTo>
                  <a:lnTo>
                    <a:pt x="3775" y="2837"/>
                  </a:lnTo>
                  <a:lnTo>
                    <a:pt x="3839" y="2837"/>
                  </a:lnTo>
                  <a:lnTo>
                    <a:pt x="3903" y="2837"/>
                  </a:lnTo>
                  <a:lnTo>
                    <a:pt x="3933" y="2839"/>
                  </a:lnTo>
                  <a:lnTo>
                    <a:pt x="3963" y="2842"/>
                  </a:lnTo>
                  <a:lnTo>
                    <a:pt x="3992" y="2845"/>
                  </a:lnTo>
                  <a:lnTo>
                    <a:pt x="4019" y="2851"/>
                  </a:lnTo>
                  <a:lnTo>
                    <a:pt x="4032" y="2855"/>
                  </a:lnTo>
                  <a:lnTo>
                    <a:pt x="4045" y="2859"/>
                  </a:lnTo>
                  <a:lnTo>
                    <a:pt x="4057" y="2864"/>
                  </a:lnTo>
                  <a:lnTo>
                    <a:pt x="4070" y="2869"/>
                  </a:lnTo>
                  <a:lnTo>
                    <a:pt x="4081" y="2875"/>
                  </a:lnTo>
                  <a:lnTo>
                    <a:pt x="4092" y="2881"/>
                  </a:lnTo>
                  <a:lnTo>
                    <a:pt x="4103" y="2889"/>
                  </a:lnTo>
                  <a:lnTo>
                    <a:pt x="4113" y="2897"/>
                  </a:lnTo>
                  <a:lnTo>
                    <a:pt x="4124" y="2906"/>
                  </a:lnTo>
                  <a:lnTo>
                    <a:pt x="4132" y="2916"/>
                  </a:lnTo>
                  <a:lnTo>
                    <a:pt x="4141" y="2926"/>
                  </a:lnTo>
                  <a:lnTo>
                    <a:pt x="4149" y="2937"/>
                  </a:lnTo>
                  <a:lnTo>
                    <a:pt x="4157" y="2950"/>
                  </a:lnTo>
                  <a:lnTo>
                    <a:pt x="4163" y="2963"/>
                  </a:lnTo>
                  <a:lnTo>
                    <a:pt x="4169" y="2978"/>
                  </a:lnTo>
                  <a:lnTo>
                    <a:pt x="4174" y="2994"/>
                  </a:lnTo>
                  <a:lnTo>
                    <a:pt x="4174" y="1002"/>
                  </a:lnTo>
                  <a:lnTo>
                    <a:pt x="4174" y="418"/>
                  </a:lnTo>
                  <a:lnTo>
                    <a:pt x="4174" y="351"/>
                  </a:lnTo>
                  <a:lnTo>
                    <a:pt x="4172" y="290"/>
                  </a:lnTo>
                  <a:lnTo>
                    <a:pt x="4170" y="263"/>
                  </a:lnTo>
                  <a:lnTo>
                    <a:pt x="4168" y="237"/>
                  </a:lnTo>
                  <a:lnTo>
                    <a:pt x="4165" y="213"/>
                  </a:lnTo>
                  <a:lnTo>
                    <a:pt x="4162" y="191"/>
                  </a:lnTo>
                  <a:lnTo>
                    <a:pt x="4157" y="171"/>
                  </a:lnTo>
                  <a:lnTo>
                    <a:pt x="4152" y="151"/>
                  </a:lnTo>
                  <a:lnTo>
                    <a:pt x="4145" y="133"/>
                  </a:lnTo>
                  <a:lnTo>
                    <a:pt x="4139" y="117"/>
                  </a:lnTo>
                  <a:lnTo>
                    <a:pt x="4131" y="102"/>
                  </a:lnTo>
                  <a:lnTo>
                    <a:pt x="4121" y="87"/>
                  </a:lnTo>
                  <a:lnTo>
                    <a:pt x="4111" y="75"/>
                  </a:lnTo>
                  <a:lnTo>
                    <a:pt x="4100" y="63"/>
                  </a:lnTo>
                  <a:lnTo>
                    <a:pt x="4086" y="53"/>
                  </a:lnTo>
                  <a:lnTo>
                    <a:pt x="4073" y="45"/>
                  </a:lnTo>
                  <a:lnTo>
                    <a:pt x="4057" y="36"/>
                  </a:lnTo>
                  <a:lnTo>
                    <a:pt x="4039" y="29"/>
                  </a:lnTo>
                  <a:lnTo>
                    <a:pt x="4022" y="23"/>
                  </a:lnTo>
                  <a:lnTo>
                    <a:pt x="4001" y="18"/>
                  </a:lnTo>
                  <a:lnTo>
                    <a:pt x="3979" y="12"/>
                  </a:lnTo>
                  <a:lnTo>
                    <a:pt x="3955" y="9"/>
                  </a:lnTo>
                  <a:lnTo>
                    <a:pt x="3931" y="6"/>
                  </a:lnTo>
                  <a:lnTo>
                    <a:pt x="3904" y="4"/>
                  </a:lnTo>
                  <a:lnTo>
                    <a:pt x="3874" y="2"/>
                  </a:lnTo>
                  <a:lnTo>
                    <a:pt x="3843" y="1"/>
                  </a:lnTo>
                  <a:lnTo>
                    <a:pt x="3775" y="0"/>
                  </a:lnTo>
                  <a:lnTo>
                    <a:pt x="3697" y="1"/>
                  </a:lnTo>
                  <a:lnTo>
                    <a:pt x="726" y="1"/>
                  </a:lnTo>
                  <a:lnTo>
                    <a:pt x="680" y="1"/>
                  </a:lnTo>
                  <a:lnTo>
                    <a:pt x="634" y="2"/>
                  </a:lnTo>
                  <a:lnTo>
                    <a:pt x="590" y="3"/>
                  </a:lnTo>
                  <a:lnTo>
                    <a:pt x="548" y="6"/>
                  </a:lnTo>
                  <a:lnTo>
                    <a:pt x="507" y="9"/>
                  </a:lnTo>
                  <a:lnTo>
                    <a:pt x="469" y="14"/>
                  </a:lnTo>
                  <a:lnTo>
                    <a:pt x="432" y="19"/>
                  </a:lnTo>
                  <a:lnTo>
                    <a:pt x="396" y="24"/>
                  </a:lnTo>
                  <a:lnTo>
                    <a:pt x="362" y="31"/>
                  </a:lnTo>
                  <a:lnTo>
                    <a:pt x="330" y="40"/>
                  </a:lnTo>
                  <a:lnTo>
                    <a:pt x="300" y="49"/>
                  </a:lnTo>
                  <a:lnTo>
                    <a:pt x="271" y="59"/>
                  </a:lnTo>
                  <a:lnTo>
                    <a:pt x="244" y="71"/>
                  </a:lnTo>
                  <a:lnTo>
                    <a:pt x="218" y="83"/>
                  </a:lnTo>
                  <a:lnTo>
                    <a:pt x="193" y="98"/>
                  </a:lnTo>
                  <a:lnTo>
                    <a:pt x="170" y="113"/>
                  </a:lnTo>
                  <a:lnTo>
                    <a:pt x="149" y="130"/>
                  </a:lnTo>
                  <a:lnTo>
                    <a:pt x="130" y="149"/>
                  </a:lnTo>
                  <a:lnTo>
                    <a:pt x="111" y="170"/>
                  </a:lnTo>
                  <a:lnTo>
                    <a:pt x="94" y="191"/>
                  </a:lnTo>
                  <a:lnTo>
                    <a:pt x="79" y="214"/>
                  </a:lnTo>
                  <a:lnTo>
                    <a:pt x="65" y="240"/>
                  </a:lnTo>
                  <a:lnTo>
                    <a:pt x="53" y="267"/>
                  </a:lnTo>
                  <a:lnTo>
                    <a:pt x="42" y="297"/>
                  </a:lnTo>
                  <a:lnTo>
                    <a:pt x="31" y="327"/>
                  </a:lnTo>
                  <a:lnTo>
                    <a:pt x="23" y="360"/>
                  </a:lnTo>
                  <a:lnTo>
                    <a:pt x="16" y="394"/>
                  </a:lnTo>
                  <a:lnTo>
                    <a:pt x="10" y="432"/>
                  </a:lnTo>
                  <a:lnTo>
                    <a:pt x="5" y="470"/>
                  </a:lnTo>
                  <a:lnTo>
                    <a:pt x="2" y="512"/>
                  </a:lnTo>
                  <a:lnTo>
                    <a:pt x="1" y="555"/>
                  </a:lnTo>
                  <a:lnTo>
                    <a:pt x="0" y="600"/>
                  </a:lnTo>
                  <a:lnTo>
                    <a:pt x="0" y="3344"/>
                  </a:lnTo>
                  <a:lnTo>
                    <a:pt x="1" y="3322"/>
                  </a:lnTo>
                  <a:lnTo>
                    <a:pt x="2" y="3301"/>
                  </a:lnTo>
                  <a:lnTo>
                    <a:pt x="5" y="3279"/>
                  </a:lnTo>
                  <a:lnTo>
                    <a:pt x="9" y="3257"/>
                  </a:lnTo>
                  <a:lnTo>
                    <a:pt x="15" y="3236"/>
                  </a:lnTo>
                  <a:lnTo>
                    <a:pt x="21" y="3215"/>
                  </a:lnTo>
                  <a:lnTo>
                    <a:pt x="27" y="3194"/>
                  </a:lnTo>
                  <a:lnTo>
                    <a:pt x="35" y="3174"/>
                  </a:lnTo>
                  <a:lnTo>
                    <a:pt x="45" y="3154"/>
                  </a:lnTo>
                  <a:lnTo>
                    <a:pt x="56" y="3134"/>
                  </a:lnTo>
                  <a:lnTo>
                    <a:pt x="67" y="3114"/>
                  </a:lnTo>
                  <a:lnTo>
                    <a:pt x="80" y="3096"/>
                  </a:lnTo>
                  <a:lnTo>
                    <a:pt x="94" y="3077"/>
                  </a:lnTo>
                  <a:lnTo>
                    <a:pt x="109" y="3059"/>
                  </a:lnTo>
                  <a:lnTo>
                    <a:pt x="126" y="3043"/>
                  </a:lnTo>
                  <a:lnTo>
                    <a:pt x="142" y="3026"/>
                  </a:lnTo>
                  <a:lnTo>
                    <a:pt x="166" y="3005"/>
                  </a:lnTo>
                  <a:lnTo>
                    <a:pt x="190" y="2986"/>
                  </a:lnTo>
                  <a:lnTo>
                    <a:pt x="213" y="2969"/>
                  </a:lnTo>
                  <a:lnTo>
                    <a:pt x="236" y="2952"/>
                  </a:lnTo>
                  <a:lnTo>
                    <a:pt x="257" y="2937"/>
                  </a:lnTo>
                  <a:lnTo>
                    <a:pt x="280" y="2924"/>
                  </a:lnTo>
                  <a:lnTo>
                    <a:pt x="302" y="2910"/>
                  </a:lnTo>
                  <a:lnTo>
                    <a:pt x="325" y="2899"/>
                  </a:lnTo>
                  <a:lnTo>
                    <a:pt x="347" y="2890"/>
                  </a:lnTo>
                  <a:lnTo>
                    <a:pt x="368" y="2880"/>
                  </a:lnTo>
                  <a:lnTo>
                    <a:pt x="390" y="2872"/>
                  </a:lnTo>
                  <a:lnTo>
                    <a:pt x="412" y="2865"/>
                  </a:lnTo>
                  <a:lnTo>
                    <a:pt x="434" y="2858"/>
                  </a:lnTo>
                  <a:lnTo>
                    <a:pt x="457" y="2852"/>
                  </a:lnTo>
                  <a:lnTo>
                    <a:pt x="478" y="2848"/>
                  </a:lnTo>
                  <a:lnTo>
                    <a:pt x="500" y="2844"/>
                  </a:lnTo>
                  <a:close/>
                </a:path>
              </a:pathLst>
            </a:custGeom>
            <a:gradFill>
              <a:gsLst>
                <a:gs pos="0">
                  <a:srgbClr val="93B3D7"/>
                </a:gs>
                <a:gs pos="3000">
                  <a:srgbClr val="93B3D7"/>
                </a:gs>
                <a:gs pos="25000">
                  <a:schemeClr val="accent1"/>
                </a:gs>
                <a:gs pos="82000">
                  <a:schemeClr val="accent1"/>
                </a:gs>
                <a:gs pos="100000">
                  <a:srgbClr val="93B3D7"/>
                </a:gs>
              </a:gsLst>
              <a:lin ang="10800000" scaled="0"/>
            </a:gra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p:txBody>
        </p:sp>
        <p:sp>
          <p:nvSpPr>
            <p:cNvPr id="266" name="Google Shape;266;p4"/>
            <p:cNvSpPr/>
            <p:nvPr/>
          </p:nvSpPr>
          <p:spPr>
            <a:xfrm>
              <a:off x="4429231" y="1428803"/>
              <a:ext cx="76176" cy="117505"/>
            </a:xfrm>
            <a:custGeom>
              <a:avLst/>
              <a:gdLst/>
              <a:ahLst/>
              <a:cxnLst/>
              <a:rect l="l" t="t" r="r" b="b"/>
              <a:pathLst>
                <a:path w="585" h="953" extrusionOk="0">
                  <a:moveTo>
                    <a:pt x="500" y="689"/>
                  </a:moveTo>
                  <a:lnTo>
                    <a:pt x="500" y="0"/>
                  </a:lnTo>
                  <a:lnTo>
                    <a:pt x="478" y="4"/>
                  </a:lnTo>
                  <a:lnTo>
                    <a:pt x="457" y="8"/>
                  </a:lnTo>
                  <a:lnTo>
                    <a:pt x="434" y="14"/>
                  </a:lnTo>
                  <a:lnTo>
                    <a:pt x="412" y="21"/>
                  </a:lnTo>
                  <a:lnTo>
                    <a:pt x="390" y="28"/>
                  </a:lnTo>
                  <a:lnTo>
                    <a:pt x="368" y="36"/>
                  </a:lnTo>
                  <a:lnTo>
                    <a:pt x="347" y="46"/>
                  </a:lnTo>
                  <a:lnTo>
                    <a:pt x="325" y="55"/>
                  </a:lnTo>
                  <a:lnTo>
                    <a:pt x="302" y="66"/>
                  </a:lnTo>
                  <a:lnTo>
                    <a:pt x="280" y="80"/>
                  </a:lnTo>
                  <a:lnTo>
                    <a:pt x="257" y="93"/>
                  </a:lnTo>
                  <a:lnTo>
                    <a:pt x="236" y="108"/>
                  </a:lnTo>
                  <a:lnTo>
                    <a:pt x="213" y="125"/>
                  </a:lnTo>
                  <a:lnTo>
                    <a:pt x="190" y="142"/>
                  </a:lnTo>
                  <a:lnTo>
                    <a:pt x="166" y="161"/>
                  </a:lnTo>
                  <a:lnTo>
                    <a:pt x="142" y="182"/>
                  </a:lnTo>
                  <a:lnTo>
                    <a:pt x="126" y="199"/>
                  </a:lnTo>
                  <a:lnTo>
                    <a:pt x="109" y="215"/>
                  </a:lnTo>
                  <a:lnTo>
                    <a:pt x="94" y="233"/>
                  </a:lnTo>
                  <a:lnTo>
                    <a:pt x="80" y="252"/>
                  </a:lnTo>
                  <a:lnTo>
                    <a:pt x="67" y="270"/>
                  </a:lnTo>
                  <a:lnTo>
                    <a:pt x="56" y="290"/>
                  </a:lnTo>
                  <a:lnTo>
                    <a:pt x="45" y="310"/>
                  </a:lnTo>
                  <a:lnTo>
                    <a:pt x="35" y="330"/>
                  </a:lnTo>
                  <a:lnTo>
                    <a:pt x="27" y="350"/>
                  </a:lnTo>
                  <a:lnTo>
                    <a:pt x="21" y="371"/>
                  </a:lnTo>
                  <a:lnTo>
                    <a:pt x="15" y="392"/>
                  </a:lnTo>
                  <a:lnTo>
                    <a:pt x="9" y="413"/>
                  </a:lnTo>
                  <a:lnTo>
                    <a:pt x="5" y="435"/>
                  </a:lnTo>
                  <a:lnTo>
                    <a:pt x="2" y="457"/>
                  </a:lnTo>
                  <a:lnTo>
                    <a:pt x="1" y="478"/>
                  </a:lnTo>
                  <a:lnTo>
                    <a:pt x="0" y="500"/>
                  </a:lnTo>
                  <a:lnTo>
                    <a:pt x="0" y="522"/>
                  </a:lnTo>
                  <a:lnTo>
                    <a:pt x="2" y="544"/>
                  </a:lnTo>
                  <a:lnTo>
                    <a:pt x="4" y="566"/>
                  </a:lnTo>
                  <a:lnTo>
                    <a:pt x="8" y="589"/>
                  </a:lnTo>
                  <a:lnTo>
                    <a:pt x="12" y="610"/>
                  </a:lnTo>
                  <a:lnTo>
                    <a:pt x="19" y="631"/>
                  </a:lnTo>
                  <a:lnTo>
                    <a:pt x="25" y="652"/>
                  </a:lnTo>
                  <a:lnTo>
                    <a:pt x="33" y="674"/>
                  </a:lnTo>
                  <a:lnTo>
                    <a:pt x="42" y="694"/>
                  </a:lnTo>
                  <a:lnTo>
                    <a:pt x="52" y="715"/>
                  </a:lnTo>
                  <a:lnTo>
                    <a:pt x="62" y="734"/>
                  </a:lnTo>
                  <a:lnTo>
                    <a:pt x="75" y="753"/>
                  </a:lnTo>
                  <a:lnTo>
                    <a:pt x="87" y="772"/>
                  </a:lnTo>
                  <a:lnTo>
                    <a:pt x="101" y="790"/>
                  </a:lnTo>
                  <a:lnTo>
                    <a:pt x="116" y="807"/>
                  </a:lnTo>
                  <a:lnTo>
                    <a:pt x="132" y="824"/>
                  </a:lnTo>
                  <a:lnTo>
                    <a:pt x="140" y="832"/>
                  </a:lnTo>
                  <a:lnTo>
                    <a:pt x="149" y="841"/>
                  </a:lnTo>
                  <a:lnTo>
                    <a:pt x="160" y="848"/>
                  </a:lnTo>
                  <a:lnTo>
                    <a:pt x="170" y="855"/>
                  </a:lnTo>
                  <a:lnTo>
                    <a:pt x="192" y="869"/>
                  </a:lnTo>
                  <a:lnTo>
                    <a:pt x="215" y="881"/>
                  </a:lnTo>
                  <a:lnTo>
                    <a:pt x="240" y="893"/>
                  </a:lnTo>
                  <a:lnTo>
                    <a:pt x="267" y="903"/>
                  </a:lnTo>
                  <a:lnTo>
                    <a:pt x="295" y="912"/>
                  </a:lnTo>
                  <a:lnTo>
                    <a:pt x="323" y="920"/>
                  </a:lnTo>
                  <a:lnTo>
                    <a:pt x="353" y="927"/>
                  </a:lnTo>
                  <a:lnTo>
                    <a:pt x="384" y="933"/>
                  </a:lnTo>
                  <a:lnTo>
                    <a:pt x="416" y="938"/>
                  </a:lnTo>
                  <a:lnTo>
                    <a:pt x="448" y="943"/>
                  </a:lnTo>
                  <a:lnTo>
                    <a:pt x="481" y="946"/>
                  </a:lnTo>
                  <a:lnTo>
                    <a:pt x="516" y="949"/>
                  </a:lnTo>
                  <a:lnTo>
                    <a:pt x="550" y="951"/>
                  </a:lnTo>
                  <a:lnTo>
                    <a:pt x="585" y="953"/>
                  </a:lnTo>
                  <a:lnTo>
                    <a:pt x="564" y="927"/>
                  </a:lnTo>
                  <a:lnTo>
                    <a:pt x="547" y="902"/>
                  </a:lnTo>
                  <a:lnTo>
                    <a:pt x="532" y="877"/>
                  </a:lnTo>
                  <a:lnTo>
                    <a:pt x="519" y="852"/>
                  </a:lnTo>
                  <a:lnTo>
                    <a:pt x="514" y="841"/>
                  </a:lnTo>
                  <a:lnTo>
                    <a:pt x="509" y="828"/>
                  </a:lnTo>
                  <a:lnTo>
                    <a:pt x="505" y="817"/>
                  </a:lnTo>
                  <a:lnTo>
                    <a:pt x="502" y="805"/>
                  </a:lnTo>
                  <a:lnTo>
                    <a:pt x="499" y="794"/>
                  </a:lnTo>
                  <a:lnTo>
                    <a:pt x="497" y="782"/>
                  </a:lnTo>
                  <a:lnTo>
                    <a:pt x="496" y="771"/>
                  </a:lnTo>
                  <a:lnTo>
                    <a:pt x="495" y="759"/>
                  </a:lnTo>
                  <a:lnTo>
                    <a:pt x="495" y="741"/>
                  </a:lnTo>
                  <a:lnTo>
                    <a:pt x="495" y="722"/>
                  </a:lnTo>
                  <a:lnTo>
                    <a:pt x="497" y="704"/>
                  </a:lnTo>
                  <a:lnTo>
                    <a:pt x="500" y="689"/>
                  </a:lnTo>
                  <a:close/>
                </a:path>
              </a:pathLst>
            </a:custGeom>
            <a:gradFill>
              <a:gsLst>
                <a:gs pos="0">
                  <a:schemeClr val="accent1"/>
                </a:gs>
                <a:gs pos="8000">
                  <a:schemeClr val="accent1"/>
                </a:gs>
                <a:gs pos="100000">
                  <a:srgbClr val="244061"/>
                </a:gs>
              </a:gsLst>
              <a:lin ang="108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200"/>
                <a:buFont typeface="Arial"/>
                <a:buNone/>
              </a:pPr>
              <a:endParaRPr sz="1200" b="0" i="0" u="none" strike="noStrike" cap="none">
                <a:solidFill>
                  <a:srgbClr val="FFFFFF"/>
                </a:solidFill>
                <a:latin typeface="Calibri"/>
                <a:ea typeface="Calibri"/>
                <a:cs typeface="Calibri"/>
                <a:sym typeface="Calibri"/>
              </a:endParaRPr>
            </a:p>
          </p:txBody>
        </p:sp>
        <p:sp>
          <p:nvSpPr>
            <p:cNvPr id="267" name="Google Shape;267;p4"/>
            <p:cNvSpPr/>
            <p:nvPr/>
          </p:nvSpPr>
          <p:spPr>
            <a:xfrm>
              <a:off x="4493748" y="1427325"/>
              <a:ext cx="478821" cy="86466"/>
            </a:xfrm>
            <a:custGeom>
              <a:avLst/>
              <a:gdLst/>
              <a:ahLst/>
              <a:cxnLst/>
              <a:rect l="l" t="t" r="r" b="b"/>
              <a:pathLst>
                <a:path w="3692" h="702" extrusionOk="0">
                  <a:moveTo>
                    <a:pt x="0" y="13"/>
                  </a:moveTo>
                  <a:lnTo>
                    <a:pt x="0" y="702"/>
                  </a:lnTo>
                  <a:lnTo>
                    <a:pt x="5" y="683"/>
                  </a:lnTo>
                  <a:lnTo>
                    <a:pt x="12" y="666"/>
                  </a:lnTo>
                  <a:lnTo>
                    <a:pt x="20" y="651"/>
                  </a:lnTo>
                  <a:lnTo>
                    <a:pt x="28" y="636"/>
                  </a:lnTo>
                  <a:lnTo>
                    <a:pt x="39" y="623"/>
                  </a:lnTo>
                  <a:lnTo>
                    <a:pt x="50" y="610"/>
                  </a:lnTo>
                  <a:lnTo>
                    <a:pt x="62" y="600"/>
                  </a:lnTo>
                  <a:lnTo>
                    <a:pt x="76" y="589"/>
                  </a:lnTo>
                  <a:lnTo>
                    <a:pt x="89" y="580"/>
                  </a:lnTo>
                  <a:lnTo>
                    <a:pt x="105" y="572"/>
                  </a:lnTo>
                  <a:lnTo>
                    <a:pt x="120" y="564"/>
                  </a:lnTo>
                  <a:lnTo>
                    <a:pt x="138" y="558"/>
                  </a:lnTo>
                  <a:lnTo>
                    <a:pt x="156" y="553"/>
                  </a:lnTo>
                  <a:lnTo>
                    <a:pt x="173" y="548"/>
                  </a:lnTo>
                  <a:lnTo>
                    <a:pt x="192" y="543"/>
                  </a:lnTo>
                  <a:lnTo>
                    <a:pt x="212" y="539"/>
                  </a:lnTo>
                  <a:lnTo>
                    <a:pt x="232" y="536"/>
                  </a:lnTo>
                  <a:lnTo>
                    <a:pt x="251" y="534"/>
                  </a:lnTo>
                  <a:lnTo>
                    <a:pt x="272" y="532"/>
                  </a:lnTo>
                  <a:lnTo>
                    <a:pt x="293" y="531"/>
                  </a:lnTo>
                  <a:lnTo>
                    <a:pt x="334" y="529"/>
                  </a:lnTo>
                  <a:lnTo>
                    <a:pt x="377" y="528"/>
                  </a:lnTo>
                  <a:lnTo>
                    <a:pt x="460" y="529"/>
                  </a:lnTo>
                  <a:lnTo>
                    <a:pt x="539" y="530"/>
                  </a:lnTo>
                  <a:lnTo>
                    <a:pt x="3315" y="530"/>
                  </a:lnTo>
                  <a:lnTo>
                    <a:pt x="3369" y="529"/>
                  </a:lnTo>
                  <a:lnTo>
                    <a:pt x="3432" y="526"/>
                  </a:lnTo>
                  <a:lnTo>
                    <a:pt x="3465" y="524"/>
                  </a:lnTo>
                  <a:lnTo>
                    <a:pt x="3497" y="519"/>
                  </a:lnTo>
                  <a:lnTo>
                    <a:pt x="3512" y="514"/>
                  </a:lnTo>
                  <a:lnTo>
                    <a:pt x="3529" y="511"/>
                  </a:lnTo>
                  <a:lnTo>
                    <a:pt x="3545" y="506"/>
                  </a:lnTo>
                  <a:lnTo>
                    <a:pt x="3560" y="501"/>
                  </a:lnTo>
                  <a:lnTo>
                    <a:pt x="3575" y="494"/>
                  </a:lnTo>
                  <a:lnTo>
                    <a:pt x="3589" y="486"/>
                  </a:lnTo>
                  <a:lnTo>
                    <a:pt x="3603" y="478"/>
                  </a:lnTo>
                  <a:lnTo>
                    <a:pt x="3615" y="469"/>
                  </a:lnTo>
                  <a:lnTo>
                    <a:pt x="3628" y="458"/>
                  </a:lnTo>
                  <a:lnTo>
                    <a:pt x="3639" y="447"/>
                  </a:lnTo>
                  <a:lnTo>
                    <a:pt x="3649" y="433"/>
                  </a:lnTo>
                  <a:lnTo>
                    <a:pt x="3660" y="419"/>
                  </a:lnTo>
                  <a:lnTo>
                    <a:pt x="3668" y="403"/>
                  </a:lnTo>
                  <a:lnTo>
                    <a:pt x="3675" y="386"/>
                  </a:lnTo>
                  <a:lnTo>
                    <a:pt x="3682" y="368"/>
                  </a:lnTo>
                  <a:lnTo>
                    <a:pt x="3686" y="347"/>
                  </a:lnTo>
                  <a:lnTo>
                    <a:pt x="3689" y="325"/>
                  </a:lnTo>
                  <a:lnTo>
                    <a:pt x="3691" y="301"/>
                  </a:lnTo>
                  <a:lnTo>
                    <a:pt x="3692" y="276"/>
                  </a:lnTo>
                  <a:lnTo>
                    <a:pt x="3690" y="249"/>
                  </a:lnTo>
                  <a:lnTo>
                    <a:pt x="3688" y="225"/>
                  </a:lnTo>
                  <a:lnTo>
                    <a:pt x="3685" y="202"/>
                  </a:lnTo>
                  <a:lnTo>
                    <a:pt x="3681" y="181"/>
                  </a:lnTo>
                  <a:lnTo>
                    <a:pt x="3674" y="163"/>
                  </a:lnTo>
                  <a:lnTo>
                    <a:pt x="3669" y="147"/>
                  </a:lnTo>
                  <a:lnTo>
                    <a:pt x="3663" y="132"/>
                  </a:lnTo>
                  <a:lnTo>
                    <a:pt x="3657" y="119"/>
                  </a:lnTo>
                  <a:lnTo>
                    <a:pt x="3649" y="106"/>
                  </a:lnTo>
                  <a:lnTo>
                    <a:pt x="3641" y="95"/>
                  </a:lnTo>
                  <a:lnTo>
                    <a:pt x="3632" y="85"/>
                  </a:lnTo>
                  <a:lnTo>
                    <a:pt x="3624" y="75"/>
                  </a:lnTo>
                  <a:lnTo>
                    <a:pt x="3613" y="66"/>
                  </a:lnTo>
                  <a:lnTo>
                    <a:pt x="3603" y="58"/>
                  </a:lnTo>
                  <a:lnTo>
                    <a:pt x="3592" y="50"/>
                  </a:lnTo>
                  <a:lnTo>
                    <a:pt x="3581" y="44"/>
                  </a:lnTo>
                  <a:lnTo>
                    <a:pt x="3570" y="38"/>
                  </a:lnTo>
                  <a:lnTo>
                    <a:pt x="3557" y="33"/>
                  </a:lnTo>
                  <a:lnTo>
                    <a:pt x="3545" y="28"/>
                  </a:lnTo>
                  <a:lnTo>
                    <a:pt x="3532" y="24"/>
                  </a:lnTo>
                  <a:lnTo>
                    <a:pt x="3519" y="20"/>
                  </a:lnTo>
                  <a:lnTo>
                    <a:pt x="3492" y="14"/>
                  </a:lnTo>
                  <a:lnTo>
                    <a:pt x="3463" y="11"/>
                  </a:lnTo>
                  <a:lnTo>
                    <a:pt x="3433" y="8"/>
                  </a:lnTo>
                  <a:lnTo>
                    <a:pt x="3403" y="6"/>
                  </a:lnTo>
                  <a:lnTo>
                    <a:pt x="3339" y="6"/>
                  </a:lnTo>
                  <a:lnTo>
                    <a:pt x="3275" y="6"/>
                  </a:lnTo>
                  <a:lnTo>
                    <a:pt x="461" y="6"/>
                  </a:lnTo>
                  <a:lnTo>
                    <a:pt x="394" y="4"/>
                  </a:lnTo>
                  <a:lnTo>
                    <a:pt x="331" y="3"/>
                  </a:lnTo>
                  <a:lnTo>
                    <a:pt x="271" y="1"/>
                  </a:lnTo>
                  <a:lnTo>
                    <a:pt x="214" y="0"/>
                  </a:lnTo>
                  <a:lnTo>
                    <a:pt x="158" y="0"/>
                  </a:lnTo>
                  <a:lnTo>
                    <a:pt x="104" y="1"/>
                  </a:lnTo>
                  <a:lnTo>
                    <a:pt x="78" y="3"/>
                  </a:lnTo>
                  <a:lnTo>
                    <a:pt x="52" y="6"/>
                  </a:lnTo>
                  <a:lnTo>
                    <a:pt x="26" y="9"/>
                  </a:lnTo>
                  <a:lnTo>
                    <a:pt x="0" y="13"/>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p:txBody>
        </p:sp>
        <p:sp>
          <p:nvSpPr>
            <p:cNvPr id="268" name="Google Shape;268;p4"/>
            <p:cNvSpPr/>
            <p:nvPr/>
          </p:nvSpPr>
          <p:spPr>
            <a:xfrm>
              <a:off x="4492971" y="1201922"/>
              <a:ext cx="3462258" cy="344386"/>
            </a:xfrm>
            <a:custGeom>
              <a:avLst/>
              <a:gdLst/>
              <a:ahLst/>
              <a:cxnLst/>
              <a:rect l="l" t="t" r="r" b="b"/>
              <a:pathLst>
                <a:path w="7070996" h="739775" extrusionOk="0">
                  <a:moveTo>
                    <a:pt x="973584" y="0"/>
                  </a:moveTo>
                  <a:lnTo>
                    <a:pt x="1454620" y="0"/>
                  </a:lnTo>
                  <a:lnTo>
                    <a:pt x="2030685" y="0"/>
                  </a:lnTo>
                  <a:lnTo>
                    <a:pt x="4839243" y="0"/>
                  </a:lnTo>
                  <a:lnTo>
                    <a:pt x="5127028" y="0"/>
                  </a:lnTo>
                  <a:lnTo>
                    <a:pt x="6677223" y="0"/>
                  </a:lnTo>
                  <a:lnTo>
                    <a:pt x="7070996" y="373327"/>
                  </a:lnTo>
                  <a:lnTo>
                    <a:pt x="6698658" y="735806"/>
                  </a:lnTo>
                  <a:lnTo>
                    <a:pt x="5127028" y="735806"/>
                  </a:lnTo>
                  <a:lnTo>
                    <a:pt x="4839243" y="735806"/>
                  </a:lnTo>
                  <a:lnTo>
                    <a:pt x="2030685" y="735806"/>
                  </a:lnTo>
                  <a:lnTo>
                    <a:pt x="1454620" y="735806"/>
                  </a:lnTo>
                  <a:lnTo>
                    <a:pt x="168306" y="735806"/>
                  </a:lnTo>
                  <a:lnTo>
                    <a:pt x="154016" y="736071"/>
                  </a:lnTo>
                  <a:lnTo>
                    <a:pt x="137874" y="736865"/>
                  </a:lnTo>
                  <a:lnTo>
                    <a:pt x="120408" y="737658"/>
                  </a:lnTo>
                  <a:lnTo>
                    <a:pt x="102148" y="738452"/>
                  </a:lnTo>
                  <a:lnTo>
                    <a:pt x="82830" y="739246"/>
                  </a:lnTo>
                  <a:lnTo>
                    <a:pt x="63512" y="739511"/>
                  </a:lnTo>
                  <a:lnTo>
                    <a:pt x="43665" y="739775"/>
                  </a:lnTo>
                  <a:lnTo>
                    <a:pt x="23817" y="739511"/>
                  </a:lnTo>
                  <a:lnTo>
                    <a:pt x="18260" y="732631"/>
                  </a:lnTo>
                  <a:lnTo>
                    <a:pt x="13761" y="726017"/>
                  </a:lnTo>
                  <a:lnTo>
                    <a:pt x="9792" y="719402"/>
                  </a:lnTo>
                  <a:lnTo>
                    <a:pt x="6351" y="712788"/>
                  </a:lnTo>
                  <a:lnTo>
                    <a:pt x="5028" y="709877"/>
                  </a:lnTo>
                  <a:lnTo>
                    <a:pt x="3705" y="706438"/>
                  </a:lnTo>
                  <a:lnTo>
                    <a:pt x="2646" y="703527"/>
                  </a:lnTo>
                  <a:lnTo>
                    <a:pt x="1853" y="700352"/>
                  </a:lnTo>
                  <a:lnTo>
                    <a:pt x="1059" y="697442"/>
                  </a:lnTo>
                  <a:lnTo>
                    <a:pt x="529" y="694267"/>
                  </a:lnTo>
                  <a:lnTo>
                    <a:pt x="265" y="691356"/>
                  </a:lnTo>
                  <a:lnTo>
                    <a:pt x="0" y="688181"/>
                  </a:lnTo>
                  <a:lnTo>
                    <a:pt x="0" y="683419"/>
                  </a:lnTo>
                  <a:lnTo>
                    <a:pt x="0" y="678392"/>
                  </a:lnTo>
                  <a:lnTo>
                    <a:pt x="529" y="673629"/>
                  </a:lnTo>
                  <a:lnTo>
                    <a:pt x="1323" y="669661"/>
                  </a:lnTo>
                  <a:lnTo>
                    <a:pt x="2646" y="664633"/>
                  </a:lnTo>
                  <a:lnTo>
                    <a:pt x="4499" y="660136"/>
                  </a:lnTo>
                  <a:lnTo>
                    <a:pt x="6616" y="656167"/>
                  </a:lnTo>
                  <a:lnTo>
                    <a:pt x="8733" y="652198"/>
                  </a:lnTo>
                  <a:lnTo>
                    <a:pt x="11644" y="648758"/>
                  </a:lnTo>
                  <a:lnTo>
                    <a:pt x="14555" y="645319"/>
                  </a:lnTo>
                  <a:lnTo>
                    <a:pt x="17731" y="642673"/>
                  </a:lnTo>
                  <a:lnTo>
                    <a:pt x="21435" y="639763"/>
                  </a:lnTo>
                  <a:lnTo>
                    <a:pt x="24876" y="637381"/>
                  </a:lnTo>
                  <a:lnTo>
                    <a:pt x="29110" y="635265"/>
                  </a:lnTo>
                  <a:lnTo>
                    <a:pt x="33079" y="633148"/>
                  </a:lnTo>
                  <a:lnTo>
                    <a:pt x="37843" y="631561"/>
                  </a:lnTo>
                  <a:lnTo>
                    <a:pt x="42606" y="630238"/>
                  </a:lnTo>
                  <a:lnTo>
                    <a:pt x="47105" y="628915"/>
                  </a:lnTo>
                  <a:lnTo>
                    <a:pt x="52133" y="627592"/>
                  </a:lnTo>
                  <a:lnTo>
                    <a:pt x="57425" y="626533"/>
                  </a:lnTo>
                  <a:lnTo>
                    <a:pt x="62718" y="625740"/>
                  </a:lnTo>
                  <a:lnTo>
                    <a:pt x="67746" y="625211"/>
                  </a:lnTo>
                  <a:lnTo>
                    <a:pt x="73303" y="624681"/>
                  </a:lnTo>
                  <a:lnTo>
                    <a:pt x="78861" y="624417"/>
                  </a:lnTo>
                  <a:lnTo>
                    <a:pt x="89711" y="623888"/>
                  </a:lnTo>
                  <a:lnTo>
                    <a:pt x="101090" y="623623"/>
                  </a:lnTo>
                  <a:lnTo>
                    <a:pt x="123054" y="623888"/>
                  </a:lnTo>
                  <a:lnTo>
                    <a:pt x="143960" y="624152"/>
                  </a:lnTo>
                  <a:lnTo>
                    <a:pt x="878581" y="624152"/>
                  </a:lnTo>
                  <a:lnTo>
                    <a:pt x="892871" y="623888"/>
                  </a:lnTo>
                  <a:lnTo>
                    <a:pt x="909543" y="623094"/>
                  </a:lnTo>
                  <a:lnTo>
                    <a:pt x="918275" y="622565"/>
                  </a:lnTo>
                  <a:lnTo>
                    <a:pt x="926744" y="621242"/>
                  </a:lnTo>
                  <a:lnTo>
                    <a:pt x="930713" y="619919"/>
                  </a:lnTo>
                  <a:lnTo>
                    <a:pt x="935212" y="619125"/>
                  </a:lnTo>
                  <a:lnTo>
                    <a:pt x="939446" y="617802"/>
                  </a:lnTo>
                  <a:lnTo>
                    <a:pt x="943416" y="616479"/>
                  </a:lnTo>
                  <a:lnTo>
                    <a:pt x="947385" y="614627"/>
                  </a:lnTo>
                  <a:lnTo>
                    <a:pt x="951090" y="612511"/>
                  </a:lnTo>
                  <a:lnTo>
                    <a:pt x="954795" y="610394"/>
                  </a:lnTo>
                  <a:lnTo>
                    <a:pt x="957970" y="608013"/>
                  </a:lnTo>
                  <a:lnTo>
                    <a:pt x="961411" y="605102"/>
                  </a:lnTo>
                  <a:lnTo>
                    <a:pt x="964322" y="602192"/>
                  </a:lnTo>
                  <a:lnTo>
                    <a:pt x="966968" y="598488"/>
                  </a:lnTo>
                  <a:lnTo>
                    <a:pt x="969879" y="594783"/>
                  </a:lnTo>
                  <a:lnTo>
                    <a:pt x="971996" y="590550"/>
                  </a:lnTo>
                  <a:lnTo>
                    <a:pt x="973848" y="586052"/>
                  </a:lnTo>
                  <a:lnTo>
                    <a:pt x="975701" y="581290"/>
                  </a:lnTo>
                  <a:lnTo>
                    <a:pt x="976759" y="575733"/>
                  </a:lnTo>
                  <a:lnTo>
                    <a:pt x="977553" y="569913"/>
                  </a:lnTo>
                  <a:lnTo>
                    <a:pt x="978082" y="563563"/>
                  </a:lnTo>
                  <a:lnTo>
                    <a:pt x="978347" y="556948"/>
                  </a:lnTo>
                  <a:lnTo>
                    <a:pt x="977818" y="549804"/>
                  </a:lnTo>
                  <a:lnTo>
                    <a:pt x="977289" y="543454"/>
                  </a:lnTo>
                  <a:lnTo>
                    <a:pt x="976495" y="537369"/>
                  </a:lnTo>
                  <a:lnTo>
                    <a:pt x="975436" y="531813"/>
                  </a:lnTo>
                  <a:lnTo>
                    <a:pt x="973584" y="527050"/>
                  </a:lnTo>
                  <a:close/>
                </a:path>
              </a:pathLst>
            </a:custGeom>
            <a:gradFill>
              <a:gsLst>
                <a:gs pos="0">
                  <a:schemeClr val="accent1"/>
                </a:gs>
                <a:gs pos="82000">
                  <a:schemeClr val="accent1"/>
                </a:gs>
                <a:gs pos="100000">
                  <a:srgbClr val="244061"/>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Arial"/>
                <a:buNone/>
              </a:pPr>
              <a:endParaRPr sz="1200" b="0" i="0" u="none" strike="noStrike" cap="none">
                <a:solidFill>
                  <a:srgbClr val="FFFFFF"/>
                </a:solidFill>
                <a:latin typeface="Calibri"/>
                <a:ea typeface="Calibri"/>
                <a:cs typeface="Calibri"/>
                <a:sym typeface="Calibri"/>
              </a:endParaRPr>
            </a:p>
          </p:txBody>
        </p:sp>
        <p:sp>
          <p:nvSpPr>
            <p:cNvPr id="269" name="Google Shape;269;p4"/>
            <p:cNvSpPr txBox="1"/>
            <p:nvPr/>
          </p:nvSpPr>
          <p:spPr>
            <a:xfrm>
              <a:off x="4610008" y="1131523"/>
              <a:ext cx="190758" cy="92333"/>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FFFFFF"/>
                </a:buClr>
                <a:buSzPts val="600"/>
                <a:buFont typeface="Arial"/>
                <a:buNone/>
              </a:pPr>
              <a:r>
                <a:rPr lang="en-US" sz="600" b="1" i="0" u="none" strike="noStrike" cap="none">
                  <a:solidFill>
                    <a:srgbClr val="FFFFFF"/>
                  </a:solidFill>
                  <a:latin typeface="Calibri"/>
                  <a:ea typeface="Calibri"/>
                  <a:cs typeface="Calibri"/>
                  <a:sym typeface="Calibri"/>
                </a:rPr>
                <a:t>Phase</a:t>
              </a:r>
              <a:endParaRPr sz="1000" b="1" i="0" u="none" strike="noStrike" cap="none">
                <a:solidFill>
                  <a:srgbClr val="FFFFFF"/>
                </a:solidFill>
                <a:latin typeface="Calibri"/>
                <a:ea typeface="Calibri"/>
                <a:cs typeface="Calibri"/>
                <a:sym typeface="Calibri"/>
              </a:endParaRPr>
            </a:p>
          </p:txBody>
        </p:sp>
        <p:sp>
          <p:nvSpPr>
            <p:cNvPr id="270" name="Google Shape;270;p4"/>
            <p:cNvSpPr txBox="1"/>
            <p:nvPr/>
          </p:nvSpPr>
          <p:spPr>
            <a:xfrm>
              <a:off x="4632894" y="1194167"/>
              <a:ext cx="144983" cy="184666"/>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FFFFFF"/>
                </a:buClr>
                <a:buSzPts val="1200"/>
                <a:buFont typeface="Arial"/>
                <a:buNone/>
              </a:pPr>
              <a:r>
                <a:rPr lang="en-US" sz="1200" b="0" i="0" u="none" strike="noStrike" cap="none" dirty="0">
                  <a:solidFill>
                    <a:srgbClr val="FFFFFF"/>
                  </a:solidFill>
                  <a:latin typeface="Calibri"/>
                  <a:ea typeface="Calibri"/>
                  <a:cs typeface="Calibri"/>
                  <a:sym typeface="Calibri"/>
                </a:rPr>
                <a:t>1</a:t>
              </a:r>
              <a:endParaRPr sz="1400" b="0" i="0" u="none" strike="noStrike" cap="none" dirty="0">
                <a:solidFill>
                  <a:srgbClr val="000000"/>
                </a:solidFill>
                <a:latin typeface="Arial"/>
                <a:ea typeface="Arial"/>
                <a:cs typeface="Arial"/>
                <a:sym typeface="Arial"/>
              </a:endParaRPr>
            </a:p>
          </p:txBody>
        </p:sp>
        <p:sp>
          <p:nvSpPr>
            <p:cNvPr id="271" name="Google Shape;271;p4"/>
            <p:cNvSpPr txBox="1"/>
            <p:nvPr/>
          </p:nvSpPr>
          <p:spPr>
            <a:xfrm>
              <a:off x="5024742" y="1247381"/>
              <a:ext cx="983237" cy="246221"/>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FFFFFF"/>
                </a:buClr>
                <a:buSzPts val="1000"/>
                <a:buFont typeface="Arial"/>
                <a:buNone/>
              </a:pPr>
              <a:r>
                <a:rPr lang="en-US" sz="1000" b="0" i="0" u="none" strike="noStrike" cap="none">
                  <a:solidFill>
                    <a:srgbClr val="FFFFFF"/>
                  </a:solidFill>
                  <a:latin typeface="Calibri"/>
                  <a:ea typeface="Calibri"/>
                  <a:cs typeface="Calibri"/>
                  <a:sym typeface="Calibri"/>
                </a:rPr>
                <a:t>ASSESSMENT</a:t>
              </a:r>
              <a:endParaRPr sz="800" b="0" i="0" u="none" strike="noStrike" cap="none">
                <a:solidFill>
                  <a:srgbClr val="FFFFFF"/>
                </a:solidFill>
                <a:latin typeface="Calibri"/>
                <a:ea typeface="Calibri"/>
                <a:cs typeface="Calibri"/>
                <a:sym typeface="Calibri"/>
              </a:endParaRPr>
            </a:p>
          </p:txBody>
        </p:sp>
        <p:sp>
          <p:nvSpPr>
            <p:cNvPr id="272" name="Google Shape;272;p4"/>
            <p:cNvSpPr/>
            <p:nvPr/>
          </p:nvSpPr>
          <p:spPr>
            <a:xfrm>
              <a:off x="4429231" y="1648099"/>
              <a:ext cx="541006" cy="411637"/>
            </a:xfrm>
            <a:custGeom>
              <a:avLst/>
              <a:gdLst/>
              <a:ahLst/>
              <a:cxnLst/>
              <a:rect l="l" t="t" r="r" b="b"/>
              <a:pathLst>
                <a:path w="4174" h="3344" extrusionOk="0">
                  <a:moveTo>
                    <a:pt x="500" y="2844"/>
                  </a:moveTo>
                  <a:lnTo>
                    <a:pt x="526" y="2840"/>
                  </a:lnTo>
                  <a:lnTo>
                    <a:pt x="552" y="2837"/>
                  </a:lnTo>
                  <a:lnTo>
                    <a:pt x="578" y="2834"/>
                  </a:lnTo>
                  <a:lnTo>
                    <a:pt x="604" y="2832"/>
                  </a:lnTo>
                  <a:lnTo>
                    <a:pt x="658" y="2831"/>
                  </a:lnTo>
                  <a:lnTo>
                    <a:pt x="714" y="2831"/>
                  </a:lnTo>
                  <a:lnTo>
                    <a:pt x="771" y="2832"/>
                  </a:lnTo>
                  <a:lnTo>
                    <a:pt x="831" y="2834"/>
                  </a:lnTo>
                  <a:lnTo>
                    <a:pt x="894" y="2835"/>
                  </a:lnTo>
                  <a:lnTo>
                    <a:pt x="961" y="2837"/>
                  </a:lnTo>
                  <a:lnTo>
                    <a:pt x="3775" y="2837"/>
                  </a:lnTo>
                  <a:lnTo>
                    <a:pt x="3839" y="2837"/>
                  </a:lnTo>
                  <a:lnTo>
                    <a:pt x="3903" y="2837"/>
                  </a:lnTo>
                  <a:lnTo>
                    <a:pt x="3933" y="2839"/>
                  </a:lnTo>
                  <a:lnTo>
                    <a:pt x="3963" y="2842"/>
                  </a:lnTo>
                  <a:lnTo>
                    <a:pt x="3992" y="2845"/>
                  </a:lnTo>
                  <a:lnTo>
                    <a:pt x="4019" y="2851"/>
                  </a:lnTo>
                  <a:lnTo>
                    <a:pt x="4032" y="2855"/>
                  </a:lnTo>
                  <a:lnTo>
                    <a:pt x="4045" y="2859"/>
                  </a:lnTo>
                  <a:lnTo>
                    <a:pt x="4057" y="2864"/>
                  </a:lnTo>
                  <a:lnTo>
                    <a:pt x="4070" y="2869"/>
                  </a:lnTo>
                  <a:lnTo>
                    <a:pt x="4081" y="2875"/>
                  </a:lnTo>
                  <a:lnTo>
                    <a:pt x="4092" y="2881"/>
                  </a:lnTo>
                  <a:lnTo>
                    <a:pt x="4103" y="2889"/>
                  </a:lnTo>
                  <a:lnTo>
                    <a:pt x="4113" y="2897"/>
                  </a:lnTo>
                  <a:lnTo>
                    <a:pt x="4124" y="2906"/>
                  </a:lnTo>
                  <a:lnTo>
                    <a:pt x="4132" y="2916"/>
                  </a:lnTo>
                  <a:lnTo>
                    <a:pt x="4141" y="2926"/>
                  </a:lnTo>
                  <a:lnTo>
                    <a:pt x="4149" y="2937"/>
                  </a:lnTo>
                  <a:lnTo>
                    <a:pt x="4157" y="2950"/>
                  </a:lnTo>
                  <a:lnTo>
                    <a:pt x="4163" y="2963"/>
                  </a:lnTo>
                  <a:lnTo>
                    <a:pt x="4169" y="2978"/>
                  </a:lnTo>
                  <a:lnTo>
                    <a:pt x="4174" y="2994"/>
                  </a:lnTo>
                  <a:lnTo>
                    <a:pt x="4174" y="1002"/>
                  </a:lnTo>
                  <a:lnTo>
                    <a:pt x="4174" y="418"/>
                  </a:lnTo>
                  <a:lnTo>
                    <a:pt x="4174" y="351"/>
                  </a:lnTo>
                  <a:lnTo>
                    <a:pt x="4172" y="290"/>
                  </a:lnTo>
                  <a:lnTo>
                    <a:pt x="4170" y="263"/>
                  </a:lnTo>
                  <a:lnTo>
                    <a:pt x="4168" y="237"/>
                  </a:lnTo>
                  <a:lnTo>
                    <a:pt x="4165" y="213"/>
                  </a:lnTo>
                  <a:lnTo>
                    <a:pt x="4162" y="191"/>
                  </a:lnTo>
                  <a:lnTo>
                    <a:pt x="4157" y="171"/>
                  </a:lnTo>
                  <a:lnTo>
                    <a:pt x="4152" y="151"/>
                  </a:lnTo>
                  <a:lnTo>
                    <a:pt x="4145" y="133"/>
                  </a:lnTo>
                  <a:lnTo>
                    <a:pt x="4139" y="117"/>
                  </a:lnTo>
                  <a:lnTo>
                    <a:pt x="4131" y="102"/>
                  </a:lnTo>
                  <a:lnTo>
                    <a:pt x="4121" y="87"/>
                  </a:lnTo>
                  <a:lnTo>
                    <a:pt x="4111" y="75"/>
                  </a:lnTo>
                  <a:lnTo>
                    <a:pt x="4100" y="63"/>
                  </a:lnTo>
                  <a:lnTo>
                    <a:pt x="4086" y="53"/>
                  </a:lnTo>
                  <a:lnTo>
                    <a:pt x="4073" y="45"/>
                  </a:lnTo>
                  <a:lnTo>
                    <a:pt x="4057" y="36"/>
                  </a:lnTo>
                  <a:lnTo>
                    <a:pt x="4039" y="29"/>
                  </a:lnTo>
                  <a:lnTo>
                    <a:pt x="4022" y="23"/>
                  </a:lnTo>
                  <a:lnTo>
                    <a:pt x="4001" y="18"/>
                  </a:lnTo>
                  <a:lnTo>
                    <a:pt x="3979" y="12"/>
                  </a:lnTo>
                  <a:lnTo>
                    <a:pt x="3955" y="9"/>
                  </a:lnTo>
                  <a:lnTo>
                    <a:pt x="3931" y="6"/>
                  </a:lnTo>
                  <a:lnTo>
                    <a:pt x="3904" y="4"/>
                  </a:lnTo>
                  <a:lnTo>
                    <a:pt x="3874" y="2"/>
                  </a:lnTo>
                  <a:lnTo>
                    <a:pt x="3843" y="1"/>
                  </a:lnTo>
                  <a:lnTo>
                    <a:pt x="3775" y="0"/>
                  </a:lnTo>
                  <a:lnTo>
                    <a:pt x="3697" y="1"/>
                  </a:lnTo>
                  <a:lnTo>
                    <a:pt x="726" y="1"/>
                  </a:lnTo>
                  <a:lnTo>
                    <a:pt x="680" y="1"/>
                  </a:lnTo>
                  <a:lnTo>
                    <a:pt x="634" y="2"/>
                  </a:lnTo>
                  <a:lnTo>
                    <a:pt x="590" y="3"/>
                  </a:lnTo>
                  <a:lnTo>
                    <a:pt x="548" y="6"/>
                  </a:lnTo>
                  <a:lnTo>
                    <a:pt x="507" y="9"/>
                  </a:lnTo>
                  <a:lnTo>
                    <a:pt x="469" y="14"/>
                  </a:lnTo>
                  <a:lnTo>
                    <a:pt x="432" y="19"/>
                  </a:lnTo>
                  <a:lnTo>
                    <a:pt x="396" y="24"/>
                  </a:lnTo>
                  <a:lnTo>
                    <a:pt x="362" y="31"/>
                  </a:lnTo>
                  <a:lnTo>
                    <a:pt x="330" y="40"/>
                  </a:lnTo>
                  <a:lnTo>
                    <a:pt x="300" y="49"/>
                  </a:lnTo>
                  <a:lnTo>
                    <a:pt x="271" y="59"/>
                  </a:lnTo>
                  <a:lnTo>
                    <a:pt x="244" y="71"/>
                  </a:lnTo>
                  <a:lnTo>
                    <a:pt x="218" y="83"/>
                  </a:lnTo>
                  <a:lnTo>
                    <a:pt x="193" y="98"/>
                  </a:lnTo>
                  <a:lnTo>
                    <a:pt x="170" y="113"/>
                  </a:lnTo>
                  <a:lnTo>
                    <a:pt x="149" y="130"/>
                  </a:lnTo>
                  <a:lnTo>
                    <a:pt x="130" y="149"/>
                  </a:lnTo>
                  <a:lnTo>
                    <a:pt x="111" y="170"/>
                  </a:lnTo>
                  <a:lnTo>
                    <a:pt x="94" y="191"/>
                  </a:lnTo>
                  <a:lnTo>
                    <a:pt x="79" y="214"/>
                  </a:lnTo>
                  <a:lnTo>
                    <a:pt x="65" y="240"/>
                  </a:lnTo>
                  <a:lnTo>
                    <a:pt x="53" y="267"/>
                  </a:lnTo>
                  <a:lnTo>
                    <a:pt x="42" y="297"/>
                  </a:lnTo>
                  <a:lnTo>
                    <a:pt x="31" y="327"/>
                  </a:lnTo>
                  <a:lnTo>
                    <a:pt x="23" y="360"/>
                  </a:lnTo>
                  <a:lnTo>
                    <a:pt x="16" y="394"/>
                  </a:lnTo>
                  <a:lnTo>
                    <a:pt x="10" y="432"/>
                  </a:lnTo>
                  <a:lnTo>
                    <a:pt x="5" y="470"/>
                  </a:lnTo>
                  <a:lnTo>
                    <a:pt x="2" y="512"/>
                  </a:lnTo>
                  <a:lnTo>
                    <a:pt x="1" y="555"/>
                  </a:lnTo>
                  <a:lnTo>
                    <a:pt x="0" y="600"/>
                  </a:lnTo>
                  <a:lnTo>
                    <a:pt x="0" y="3344"/>
                  </a:lnTo>
                  <a:lnTo>
                    <a:pt x="1" y="3322"/>
                  </a:lnTo>
                  <a:lnTo>
                    <a:pt x="2" y="3301"/>
                  </a:lnTo>
                  <a:lnTo>
                    <a:pt x="5" y="3279"/>
                  </a:lnTo>
                  <a:lnTo>
                    <a:pt x="9" y="3257"/>
                  </a:lnTo>
                  <a:lnTo>
                    <a:pt x="15" y="3236"/>
                  </a:lnTo>
                  <a:lnTo>
                    <a:pt x="21" y="3215"/>
                  </a:lnTo>
                  <a:lnTo>
                    <a:pt x="27" y="3194"/>
                  </a:lnTo>
                  <a:lnTo>
                    <a:pt x="35" y="3174"/>
                  </a:lnTo>
                  <a:lnTo>
                    <a:pt x="45" y="3154"/>
                  </a:lnTo>
                  <a:lnTo>
                    <a:pt x="56" y="3134"/>
                  </a:lnTo>
                  <a:lnTo>
                    <a:pt x="67" y="3114"/>
                  </a:lnTo>
                  <a:lnTo>
                    <a:pt x="80" y="3096"/>
                  </a:lnTo>
                  <a:lnTo>
                    <a:pt x="94" y="3077"/>
                  </a:lnTo>
                  <a:lnTo>
                    <a:pt x="109" y="3059"/>
                  </a:lnTo>
                  <a:lnTo>
                    <a:pt x="126" y="3043"/>
                  </a:lnTo>
                  <a:lnTo>
                    <a:pt x="142" y="3026"/>
                  </a:lnTo>
                  <a:lnTo>
                    <a:pt x="166" y="3005"/>
                  </a:lnTo>
                  <a:lnTo>
                    <a:pt x="190" y="2986"/>
                  </a:lnTo>
                  <a:lnTo>
                    <a:pt x="213" y="2969"/>
                  </a:lnTo>
                  <a:lnTo>
                    <a:pt x="236" y="2952"/>
                  </a:lnTo>
                  <a:lnTo>
                    <a:pt x="257" y="2937"/>
                  </a:lnTo>
                  <a:lnTo>
                    <a:pt x="280" y="2924"/>
                  </a:lnTo>
                  <a:lnTo>
                    <a:pt x="302" y="2910"/>
                  </a:lnTo>
                  <a:lnTo>
                    <a:pt x="325" y="2899"/>
                  </a:lnTo>
                  <a:lnTo>
                    <a:pt x="347" y="2890"/>
                  </a:lnTo>
                  <a:lnTo>
                    <a:pt x="368" y="2880"/>
                  </a:lnTo>
                  <a:lnTo>
                    <a:pt x="390" y="2872"/>
                  </a:lnTo>
                  <a:lnTo>
                    <a:pt x="412" y="2865"/>
                  </a:lnTo>
                  <a:lnTo>
                    <a:pt x="434" y="2858"/>
                  </a:lnTo>
                  <a:lnTo>
                    <a:pt x="457" y="2852"/>
                  </a:lnTo>
                  <a:lnTo>
                    <a:pt x="478" y="2848"/>
                  </a:lnTo>
                  <a:lnTo>
                    <a:pt x="500" y="2844"/>
                  </a:lnTo>
                  <a:close/>
                </a:path>
              </a:pathLst>
            </a:custGeom>
            <a:gradFill>
              <a:gsLst>
                <a:gs pos="0">
                  <a:srgbClr val="D99593"/>
                </a:gs>
                <a:gs pos="3000">
                  <a:srgbClr val="D99593"/>
                </a:gs>
                <a:gs pos="25000">
                  <a:schemeClr val="accent2"/>
                </a:gs>
                <a:gs pos="82000">
                  <a:schemeClr val="accent2"/>
                </a:gs>
                <a:gs pos="100000">
                  <a:srgbClr val="D99593"/>
                </a:gs>
              </a:gsLst>
              <a:lin ang="10800000" scaled="0"/>
            </a:gra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p:txBody>
        </p:sp>
        <p:sp>
          <p:nvSpPr>
            <p:cNvPr id="273" name="Google Shape;273;p4"/>
            <p:cNvSpPr/>
            <p:nvPr/>
          </p:nvSpPr>
          <p:spPr>
            <a:xfrm>
              <a:off x="4429231" y="1998398"/>
              <a:ext cx="76176" cy="117505"/>
            </a:xfrm>
            <a:custGeom>
              <a:avLst/>
              <a:gdLst/>
              <a:ahLst/>
              <a:cxnLst/>
              <a:rect l="l" t="t" r="r" b="b"/>
              <a:pathLst>
                <a:path w="585" h="953" extrusionOk="0">
                  <a:moveTo>
                    <a:pt x="500" y="689"/>
                  </a:moveTo>
                  <a:lnTo>
                    <a:pt x="500" y="0"/>
                  </a:lnTo>
                  <a:lnTo>
                    <a:pt x="478" y="4"/>
                  </a:lnTo>
                  <a:lnTo>
                    <a:pt x="457" y="8"/>
                  </a:lnTo>
                  <a:lnTo>
                    <a:pt x="434" y="14"/>
                  </a:lnTo>
                  <a:lnTo>
                    <a:pt x="412" y="21"/>
                  </a:lnTo>
                  <a:lnTo>
                    <a:pt x="390" y="28"/>
                  </a:lnTo>
                  <a:lnTo>
                    <a:pt x="368" y="36"/>
                  </a:lnTo>
                  <a:lnTo>
                    <a:pt x="347" y="46"/>
                  </a:lnTo>
                  <a:lnTo>
                    <a:pt x="325" y="55"/>
                  </a:lnTo>
                  <a:lnTo>
                    <a:pt x="302" y="66"/>
                  </a:lnTo>
                  <a:lnTo>
                    <a:pt x="280" y="80"/>
                  </a:lnTo>
                  <a:lnTo>
                    <a:pt x="257" y="93"/>
                  </a:lnTo>
                  <a:lnTo>
                    <a:pt x="236" y="108"/>
                  </a:lnTo>
                  <a:lnTo>
                    <a:pt x="213" y="125"/>
                  </a:lnTo>
                  <a:lnTo>
                    <a:pt x="190" y="142"/>
                  </a:lnTo>
                  <a:lnTo>
                    <a:pt x="166" y="161"/>
                  </a:lnTo>
                  <a:lnTo>
                    <a:pt x="142" y="182"/>
                  </a:lnTo>
                  <a:lnTo>
                    <a:pt x="126" y="199"/>
                  </a:lnTo>
                  <a:lnTo>
                    <a:pt x="109" y="215"/>
                  </a:lnTo>
                  <a:lnTo>
                    <a:pt x="94" y="233"/>
                  </a:lnTo>
                  <a:lnTo>
                    <a:pt x="80" y="252"/>
                  </a:lnTo>
                  <a:lnTo>
                    <a:pt x="67" y="270"/>
                  </a:lnTo>
                  <a:lnTo>
                    <a:pt x="56" y="290"/>
                  </a:lnTo>
                  <a:lnTo>
                    <a:pt x="45" y="310"/>
                  </a:lnTo>
                  <a:lnTo>
                    <a:pt x="35" y="330"/>
                  </a:lnTo>
                  <a:lnTo>
                    <a:pt x="27" y="350"/>
                  </a:lnTo>
                  <a:lnTo>
                    <a:pt x="21" y="371"/>
                  </a:lnTo>
                  <a:lnTo>
                    <a:pt x="15" y="392"/>
                  </a:lnTo>
                  <a:lnTo>
                    <a:pt x="9" y="413"/>
                  </a:lnTo>
                  <a:lnTo>
                    <a:pt x="5" y="435"/>
                  </a:lnTo>
                  <a:lnTo>
                    <a:pt x="2" y="457"/>
                  </a:lnTo>
                  <a:lnTo>
                    <a:pt x="1" y="478"/>
                  </a:lnTo>
                  <a:lnTo>
                    <a:pt x="0" y="500"/>
                  </a:lnTo>
                  <a:lnTo>
                    <a:pt x="0" y="522"/>
                  </a:lnTo>
                  <a:lnTo>
                    <a:pt x="2" y="544"/>
                  </a:lnTo>
                  <a:lnTo>
                    <a:pt x="4" y="566"/>
                  </a:lnTo>
                  <a:lnTo>
                    <a:pt x="8" y="589"/>
                  </a:lnTo>
                  <a:lnTo>
                    <a:pt x="12" y="610"/>
                  </a:lnTo>
                  <a:lnTo>
                    <a:pt x="19" y="631"/>
                  </a:lnTo>
                  <a:lnTo>
                    <a:pt x="25" y="652"/>
                  </a:lnTo>
                  <a:lnTo>
                    <a:pt x="33" y="674"/>
                  </a:lnTo>
                  <a:lnTo>
                    <a:pt x="42" y="694"/>
                  </a:lnTo>
                  <a:lnTo>
                    <a:pt x="52" y="715"/>
                  </a:lnTo>
                  <a:lnTo>
                    <a:pt x="62" y="734"/>
                  </a:lnTo>
                  <a:lnTo>
                    <a:pt x="75" y="753"/>
                  </a:lnTo>
                  <a:lnTo>
                    <a:pt x="87" y="772"/>
                  </a:lnTo>
                  <a:lnTo>
                    <a:pt x="101" y="790"/>
                  </a:lnTo>
                  <a:lnTo>
                    <a:pt x="116" y="807"/>
                  </a:lnTo>
                  <a:lnTo>
                    <a:pt x="132" y="824"/>
                  </a:lnTo>
                  <a:lnTo>
                    <a:pt x="140" y="832"/>
                  </a:lnTo>
                  <a:lnTo>
                    <a:pt x="149" y="841"/>
                  </a:lnTo>
                  <a:lnTo>
                    <a:pt x="160" y="848"/>
                  </a:lnTo>
                  <a:lnTo>
                    <a:pt x="170" y="855"/>
                  </a:lnTo>
                  <a:lnTo>
                    <a:pt x="192" y="869"/>
                  </a:lnTo>
                  <a:lnTo>
                    <a:pt x="215" y="881"/>
                  </a:lnTo>
                  <a:lnTo>
                    <a:pt x="240" y="893"/>
                  </a:lnTo>
                  <a:lnTo>
                    <a:pt x="267" y="903"/>
                  </a:lnTo>
                  <a:lnTo>
                    <a:pt x="295" y="912"/>
                  </a:lnTo>
                  <a:lnTo>
                    <a:pt x="323" y="920"/>
                  </a:lnTo>
                  <a:lnTo>
                    <a:pt x="353" y="927"/>
                  </a:lnTo>
                  <a:lnTo>
                    <a:pt x="384" y="933"/>
                  </a:lnTo>
                  <a:lnTo>
                    <a:pt x="416" y="938"/>
                  </a:lnTo>
                  <a:lnTo>
                    <a:pt x="448" y="943"/>
                  </a:lnTo>
                  <a:lnTo>
                    <a:pt x="481" y="946"/>
                  </a:lnTo>
                  <a:lnTo>
                    <a:pt x="516" y="949"/>
                  </a:lnTo>
                  <a:lnTo>
                    <a:pt x="550" y="951"/>
                  </a:lnTo>
                  <a:lnTo>
                    <a:pt x="585" y="953"/>
                  </a:lnTo>
                  <a:lnTo>
                    <a:pt x="564" y="927"/>
                  </a:lnTo>
                  <a:lnTo>
                    <a:pt x="547" y="902"/>
                  </a:lnTo>
                  <a:lnTo>
                    <a:pt x="532" y="877"/>
                  </a:lnTo>
                  <a:lnTo>
                    <a:pt x="519" y="852"/>
                  </a:lnTo>
                  <a:lnTo>
                    <a:pt x="514" y="841"/>
                  </a:lnTo>
                  <a:lnTo>
                    <a:pt x="509" y="828"/>
                  </a:lnTo>
                  <a:lnTo>
                    <a:pt x="505" y="817"/>
                  </a:lnTo>
                  <a:lnTo>
                    <a:pt x="502" y="805"/>
                  </a:lnTo>
                  <a:lnTo>
                    <a:pt x="499" y="794"/>
                  </a:lnTo>
                  <a:lnTo>
                    <a:pt x="497" y="782"/>
                  </a:lnTo>
                  <a:lnTo>
                    <a:pt x="496" y="771"/>
                  </a:lnTo>
                  <a:lnTo>
                    <a:pt x="495" y="759"/>
                  </a:lnTo>
                  <a:lnTo>
                    <a:pt x="495" y="741"/>
                  </a:lnTo>
                  <a:lnTo>
                    <a:pt x="495" y="722"/>
                  </a:lnTo>
                  <a:lnTo>
                    <a:pt x="497" y="704"/>
                  </a:lnTo>
                  <a:lnTo>
                    <a:pt x="500" y="689"/>
                  </a:lnTo>
                  <a:close/>
                </a:path>
              </a:pathLst>
            </a:custGeom>
            <a:gradFill>
              <a:gsLst>
                <a:gs pos="0">
                  <a:schemeClr val="accent2"/>
                </a:gs>
                <a:gs pos="8000">
                  <a:schemeClr val="accent2"/>
                </a:gs>
                <a:gs pos="100000">
                  <a:srgbClr val="632423"/>
                </a:gs>
              </a:gsLst>
              <a:lin ang="108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200"/>
                <a:buFont typeface="Arial"/>
                <a:buNone/>
              </a:pPr>
              <a:endParaRPr sz="1200" b="0" i="0" u="none" strike="noStrike" cap="none">
                <a:solidFill>
                  <a:srgbClr val="FFFFFF"/>
                </a:solidFill>
                <a:latin typeface="Calibri"/>
                <a:ea typeface="Calibri"/>
                <a:cs typeface="Calibri"/>
                <a:sym typeface="Calibri"/>
              </a:endParaRPr>
            </a:p>
          </p:txBody>
        </p:sp>
        <p:sp>
          <p:nvSpPr>
            <p:cNvPr id="274" name="Google Shape;274;p4"/>
            <p:cNvSpPr/>
            <p:nvPr/>
          </p:nvSpPr>
          <p:spPr>
            <a:xfrm>
              <a:off x="4493748" y="1996920"/>
              <a:ext cx="478821" cy="86466"/>
            </a:xfrm>
            <a:custGeom>
              <a:avLst/>
              <a:gdLst/>
              <a:ahLst/>
              <a:cxnLst/>
              <a:rect l="l" t="t" r="r" b="b"/>
              <a:pathLst>
                <a:path w="3692" h="702" extrusionOk="0">
                  <a:moveTo>
                    <a:pt x="0" y="13"/>
                  </a:moveTo>
                  <a:lnTo>
                    <a:pt x="0" y="702"/>
                  </a:lnTo>
                  <a:lnTo>
                    <a:pt x="5" y="683"/>
                  </a:lnTo>
                  <a:lnTo>
                    <a:pt x="12" y="666"/>
                  </a:lnTo>
                  <a:lnTo>
                    <a:pt x="20" y="651"/>
                  </a:lnTo>
                  <a:lnTo>
                    <a:pt x="28" y="636"/>
                  </a:lnTo>
                  <a:lnTo>
                    <a:pt x="39" y="623"/>
                  </a:lnTo>
                  <a:lnTo>
                    <a:pt x="50" y="610"/>
                  </a:lnTo>
                  <a:lnTo>
                    <a:pt x="62" y="600"/>
                  </a:lnTo>
                  <a:lnTo>
                    <a:pt x="76" y="589"/>
                  </a:lnTo>
                  <a:lnTo>
                    <a:pt x="89" y="580"/>
                  </a:lnTo>
                  <a:lnTo>
                    <a:pt x="105" y="572"/>
                  </a:lnTo>
                  <a:lnTo>
                    <a:pt x="120" y="564"/>
                  </a:lnTo>
                  <a:lnTo>
                    <a:pt x="138" y="558"/>
                  </a:lnTo>
                  <a:lnTo>
                    <a:pt x="156" y="553"/>
                  </a:lnTo>
                  <a:lnTo>
                    <a:pt x="173" y="548"/>
                  </a:lnTo>
                  <a:lnTo>
                    <a:pt x="192" y="543"/>
                  </a:lnTo>
                  <a:lnTo>
                    <a:pt x="212" y="539"/>
                  </a:lnTo>
                  <a:lnTo>
                    <a:pt x="232" y="536"/>
                  </a:lnTo>
                  <a:lnTo>
                    <a:pt x="251" y="534"/>
                  </a:lnTo>
                  <a:lnTo>
                    <a:pt x="272" y="532"/>
                  </a:lnTo>
                  <a:lnTo>
                    <a:pt x="293" y="531"/>
                  </a:lnTo>
                  <a:lnTo>
                    <a:pt x="334" y="529"/>
                  </a:lnTo>
                  <a:lnTo>
                    <a:pt x="377" y="528"/>
                  </a:lnTo>
                  <a:lnTo>
                    <a:pt x="460" y="529"/>
                  </a:lnTo>
                  <a:lnTo>
                    <a:pt x="539" y="530"/>
                  </a:lnTo>
                  <a:lnTo>
                    <a:pt x="3315" y="530"/>
                  </a:lnTo>
                  <a:lnTo>
                    <a:pt x="3369" y="529"/>
                  </a:lnTo>
                  <a:lnTo>
                    <a:pt x="3432" y="526"/>
                  </a:lnTo>
                  <a:lnTo>
                    <a:pt x="3465" y="524"/>
                  </a:lnTo>
                  <a:lnTo>
                    <a:pt x="3497" y="519"/>
                  </a:lnTo>
                  <a:lnTo>
                    <a:pt x="3512" y="514"/>
                  </a:lnTo>
                  <a:lnTo>
                    <a:pt x="3529" y="511"/>
                  </a:lnTo>
                  <a:lnTo>
                    <a:pt x="3545" y="506"/>
                  </a:lnTo>
                  <a:lnTo>
                    <a:pt x="3560" y="501"/>
                  </a:lnTo>
                  <a:lnTo>
                    <a:pt x="3575" y="494"/>
                  </a:lnTo>
                  <a:lnTo>
                    <a:pt x="3589" y="486"/>
                  </a:lnTo>
                  <a:lnTo>
                    <a:pt x="3603" y="478"/>
                  </a:lnTo>
                  <a:lnTo>
                    <a:pt x="3615" y="469"/>
                  </a:lnTo>
                  <a:lnTo>
                    <a:pt x="3628" y="458"/>
                  </a:lnTo>
                  <a:lnTo>
                    <a:pt x="3639" y="447"/>
                  </a:lnTo>
                  <a:lnTo>
                    <a:pt x="3649" y="433"/>
                  </a:lnTo>
                  <a:lnTo>
                    <a:pt x="3660" y="419"/>
                  </a:lnTo>
                  <a:lnTo>
                    <a:pt x="3668" y="403"/>
                  </a:lnTo>
                  <a:lnTo>
                    <a:pt x="3675" y="386"/>
                  </a:lnTo>
                  <a:lnTo>
                    <a:pt x="3682" y="368"/>
                  </a:lnTo>
                  <a:lnTo>
                    <a:pt x="3686" y="347"/>
                  </a:lnTo>
                  <a:lnTo>
                    <a:pt x="3689" y="325"/>
                  </a:lnTo>
                  <a:lnTo>
                    <a:pt x="3691" y="301"/>
                  </a:lnTo>
                  <a:lnTo>
                    <a:pt x="3692" y="276"/>
                  </a:lnTo>
                  <a:lnTo>
                    <a:pt x="3690" y="249"/>
                  </a:lnTo>
                  <a:lnTo>
                    <a:pt x="3688" y="225"/>
                  </a:lnTo>
                  <a:lnTo>
                    <a:pt x="3685" y="202"/>
                  </a:lnTo>
                  <a:lnTo>
                    <a:pt x="3681" y="181"/>
                  </a:lnTo>
                  <a:lnTo>
                    <a:pt x="3674" y="163"/>
                  </a:lnTo>
                  <a:lnTo>
                    <a:pt x="3669" y="147"/>
                  </a:lnTo>
                  <a:lnTo>
                    <a:pt x="3663" y="132"/>
                  </a:lnTo>
                  <a:lnTo>
                    <a:pt x="3657" y="119"/>
                  </a:lnTo>
                  <a:lnTo>
                    <a:pt x="3649" y="106"/>
                  </a:lnTo>
                  <a:lnTo>
                    <a:pt x="3641" y="95"/>
                  </a:lnTo>
                  <a:lnTo>
                    <a:pt x="3632" y="85"/>
                  </a:lnTo>
                  <a:lnTo>
                    <a:pt x="3624" y="75"/>
                  </a:lnTo>
                  <a:lnTo>
                    <a:pt x="3613" y="66"/>
                  </a:lnTo>
                  <a:lnTo>
                    <a:pt x="3603" y="58"/>
                  </a:lnTo>
                  <a:lnTo>
                    <a:pt x="3592" y="50"/>
                  </a:lnTo>
                  <a:lnTo>
                    <a:pt x="3581" y="44"/>
                  </a:lnTo>
                  <a:lnTo>
                    <a:pt x="3570" y="38"/>
                  </a:lnTo>
                  <a:lnTo>
                    <a:pt x="3557" y="33"/>
                  </a:lnTo>
                  <a:lnTo>
                    <a:pt x="3545" y="28"/>
                  </a:lnTo>
                  <a:lnTo>
                    <a:pt x="3532" y="24"/>
                  </a:lnTo>
                  <a:lnTo>
                    <a:pt x="3519" y="20"/>
                  </a:lnTo>
                  <a:lnTo>
                    <a:pt x="3492" y="14"/>
                  </a:lnTo>
                  <a:lnTo>
                    <a:pt x="3463" y="11"/>
                  </a:lnTo>
                  <a:lnTo>
                    <a:pt x="3433" y="8"/>
                  </a:lnTo>
                  <a:lnTo>
                    <a:pt x="3403" y="6"/>
                  </a:lnTo>
                  <a:lnTo>
                    <a:pt x="3339" y="6"/>
                  </a:lnTo>
                  <a:lnTo>
                    <a:pt x="3275" y="6"/>
                  </a:lnTo>
                  <a:lnTo>
                    <a:pt x="461" y="6"/>
                  </a:lnTo>
                  <a:lnTo>
                    <a:pt x="394" y="4"/>
                  </a:lnTo>
                  <a:lnTo>
                    <a:pt x="331" y="3"/>
                  </a:lnTo>
                  <a:lnTo>
                    <a:pt x="271" y="1"/>
                  </a:lnTo>
                  <a:lnTo>
                    <a:pt x="214" y="0"/>
                  </a:lnTo>
                  <a:lnTo>
                    <a:pt x="158" y="0"/>
                  </a:lnTo>
                  <a:lnTo>
                    <a:pt x="104" y="1"/>
                  </a:lnTo>
                  <a:lnTo>
                    <a:pt x="78" y="3"/>
                  </a:lnTo>
                  <a:lnTo>
                    <a:pt x="52" y="6"/>
                  </a:lnTo>
                  <a:lnTo>
                    <a:pt x="26" y="9"/>
                  </a:lnTo>
                  <a:lnTo>
                    <a:pt x="0" y="13"/>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p:txBody>
        </p:sp>
        <p:sp>
          <p:nvSpPr>
            <p:cNvPr id="275" name="Google Shape;275;p4"/>
            <p:cNvSpPr/>
            <p:nvPr/>
          </p:nvSpPr>
          <p:spPr>
            <a:xfrm>
              <a:off x="4492971" y="1771517"/>
              <a:ext cx="3462258" cy="344386"/>
            </a:xfrm>
            <a:custGeom>
              <a:avLst/>
              <a:gdLst/>
              <a:ahLst/>
              <a:cxnLst/>
              <a:rect l="l" t="t" r="r" b="b"/>
              <a:pathLst>
                <a:path w="7070996" h="739775" extrusionOk="0">
                  <a:moveTo>
                    <a:pt x="973584" y="0"/>
                  </a:moveTo>
                  <a:lnTo>
                    <a:pt x="1454620" y="0"/>
                  </a:lnTo>
                  <a:lnTo>
                    <a:pt x="2030685" y="0"/>
                  </a:lnTo>
                  <a:lnTo>
                    <a:pt x="4839243" y="0"/>
                  </a:lnTo>
                  <a:lnTo>
                    <a:pt x="5127028" y="0"/>
                  </a:lnTo>
                  <a:lnTo>
                    <a:pt x="6677223" y="0"/>
                  </a:lnTo>
                  <a:lnTo>
                    <a:pt x="7070996" y="373327"/>
                  </a:lnTo>
                  <a:lnTo>
                    <a:pt x="6698658" y="735806"/>
                  </a:lnTo>
                  <a:lnTo>
                    <a:pt x="5127028" y="735806"/>
                  </a:lnTo>
                  <a:lnTo>
                    <a:pt x="4839243" y="735806"/>
                  </a:lnTo>
                  <a:lnTo>
                    <a:pt x="2030685" y="735806"/>
                  </a:lnTo>
                  <a:lnTo>
                    <a:pt x="1454620" y="735806"/>
                  </a:lnTo>
                  <a:lnTo>
                    <a:pt x="168306" y="735806"/>
                  </a:lnTo>
                  <a:lnTo>
                    <a:pt x="154016" y="736071"/>
                  </a:lnTo>
                  <a:lnTo>
                    <a:pt x="137874" y="736865"/>
                  </a:lnTo>
                  <a:lnTo>
                    <a:pt x="120408" y="737658"/>
                  </a:lnTo>
                  <a:lnTo>
                    <a:pt x="102148" y="738452"/>
                  </a:lnTo>
                  <a:lnTo>
                    <a:pt x="82830" y="739246"/>
                  </a:lnTo>
                  <a:lnTo>
                    <a:pt x="63512" y="739511"/>
                  </a:lnTo>
                  <a:lnTo>
                    <a:pt x="43665" y="739775"/>
                  </a:lnTo>
                  <a:lnTo>
                    <a:pt x="23817" y="739511"/>
                  </a:lnTo>
                  <a:lnTo>
                    <a:pt x="18260" y="732631"/>
                  </a:lnTo>
                  <a:lnTo>
                    <a:pt x="13761" y="726017"/>
                  </a:lnTo>
                  <a:lnTo>
                    <a:pt x="9792" y="719402"/>
                  </a:lnTo>
                  <a:lnTo>
                    <a:pt x="6351" y="712788"/>
                  </a:lnTo>
                  <a:lnTo>
                    <a:pt x="5028" y="709877"/>
                  </a:lnTo>
                  <a:lnTo>
                    <a:pt x="3705" y="706438"/>
                  </a:lnTo>
                  <a:lnTo>
                    <a:pt x="2646" y="703527"/>
                  </a:lnTo>
                  <a:lnTo>
                    <a:pt x="1853" y="700352"/>
                  </a:lnTo>
                  <a:lnTo>
                    <a:pt x="1059" y="697442"/>
                  </a:lnTo>
                  <a:lnTo>
                    <a:pt x="529" y="694267"/>
                  </a:lnTo>
                  <a:lnTo>
                    <a:pt x="265" y="691356"/>
                  </a:lnTo>
                  <a:lnTo>
                    <a:pt x="0" y="688181"/>
                  </a:lnTo>
                  <a:lnTo>
                    <a:pt x="0" y="683419"/>
                  </a:lnTo>
                  <a:lnTo>
                    <a:pt x="0" y="678392"/>
                  </a:lnTo>
                  <a:lnTo>
                    <a:pt x="529" y="673629"/>
                  </a:lnTo>
                  <a:lnTo>
                    <a:pt x="1323" y="669661"/>
                  </a:lnTo>
                  <a:lnTo>
                    <a:pt x="2646" y="664633"/>
                  </a:lnTo>
                  <a:lnTo>
                    <a:pt x="4499" y="660136"/>
                  </a:lnTo>
                  <a:lnTo>
                    <a:pt x="6616" y="656167"/>
                  </a:lnTo>
                  <a:lnTo>
                    <a:pt x="8733" y="652198"/>
                  </a:lnTo>
                  <a:lnTo>
                    <a:pt x="11644" y="648758"/>
                  </a:lnTo>
                  <a:lnTo>
                    <a:pt x="14555" y="645319"/>
                  </a:lnTo>
                  <a:lnTo>
                    <a:pt x="17731" y="642673"/>
                  </a:lnTo>
                  <a:lnTo>
                    <a:pt x="21435" y="639763"/>
                  </a:lnTo>
                  <a:lnTo>
                    <a:pt x="24876" y="637381"/>
                  </a:lnTo>
                  <a:lnTo>
                    <a:pt x="29110" y="635265"/>
                  </a:lnTo>
                  <a:lnTo>
                    <a:pt x="33079" y="633148"/>
                  </a:lnTo>
                  <a:lnTo>
                    <a:pt x="37843" y="631561"/>
                  </a:lnTo>
                  <a:lnTo>
                    <a:pt x="42606" y="630238"/>
                  </a:lnTo>
                  <a:lnTo>
                    <a:pt x="47105" y="628915"/>
                  </a:lnTo>
                  <a:lnTo>
                    <a:pt x="52133" y="627592"/>
                  </a:lnTo>
                  <a:lnTo>
                    <a:pt x="57425" y="626533"/>
                  </a:lnTo>
                  <a:lnTo>
                    <a:pt x="62718" y="625740"/>
                  </a:lnTo>
                  <a:lnTo>
                    <a:pt x="67746" y="625211"/>
                  </a:lnTo>
                  <a:lnTo>
                    <a:pt x="73303" y="624681"/>
                  </a:lnTo>
                  <a:lnTo>
                    <a:pt x="78861" y="624417"/>
                  </a:lnTo>
                  <a:lnTo>
                    <a:pt x="89711" y="623888"/>
                  </a:lnTo>
                  <a:lnTo>
                    <a:pt x="101090" y="623623"/>
                  </a:lnTo>
                  <a:lnTo>
                    <a:pt x="123054" y="623888"/>
                  </a:lnTo>
                  <a:lnTo>
                    <a:pt x="143960" y="624152"/>
                  </a:lnTo>
                  <a:lnTo>
                    <a:pt x="878581" y="624152"/>
                  </a:lnTo>
                  <a:lnTo>
                    <a:pt x="892871" y="623888"/>
                  </a:lnTo>
                  <a:lnTo>
                    <a:pt x="909543" y="623094"/>
                  </a:lnTo>
                  <a:lnTo>
                    <a:pt x="918275" y="622565"/>
                  </a:lnTo>
                  <a:lnTo>
                    <a:pt x="926744" y="621242"/>
                  </a:lnTo>
                  <a:lnTo>
                    <a:pt x="930713" y="619919"/>
                  </a:lnTo>
                  <a:lnTo>
                    <a:pt x="935212" y="619125"/>
                  </a:lnTo>
                  <a:lnTo>
                    <a:pt x="939446" y="617802"/>
                  </a:lnTo>
                  <a:lnTo>
                    <a:pt x="943416" y="616479"/>
                  </a:lnTo>
                  <a:lnTo>
                    <a:pt x="947385" y="614627"/>
                  </a:lnTo>
                  <a:lnTo>
                    <a:pt x="951090" y="612511"/>
                  </a:lnTo>
                  <a:lnTo>
                    <a:pt x="954795" y="610394"/>
                  </a:lnTo>
                  <a:lnTo>
                    <a:pt x="957970" y="608013"/>
                  </a:lnTo>
                  <a:lnTo>
                    <a:pt x="961411" y="605102"/>
                  </a:lnTo>
                  <a:lnTo>
                    <a:pt x="964322" y="602192"/>
                  </a:lnTo>
                  <a:lnTo>
                    <a:pt x="966968" y="598488"/>
                  </a:lnTo>
                  <a:lnTo>
                    <a:pt x="969879" y="594783"/>
                  </a:lnTo>
                  <a:lnTo>
                    <a:pt x="971996" y="590550"/>
                  </a:lnTo>
                  <a:lnTo>
                    <a:pt x="973848" y="586052"/>
                  </a:lnTo>
                  <a:lnTo>
                    <a:pt x="975701" y="581290"/>
                  </a:lnTo>
                  <a:lnTo>
                    <a:pt x="976759" y="575733"/>
                  </a:lnTo>
                  <a:lnTo>
                    <a:pt x="977553" y="569913"/>
                  </a:lnTo>
                  <a:lnTo>
                    <a:pt x="978082" y="563563"/>
                  </a:lnTo>
                  <a:lnTo>
                    <a:pt x="978347" y="556948"/>
                  </a:lnTo>
                  <a:lnTo>
                    <a:pt x="977818" y="549804"/>
                  </a:lnTo>
                  <a:lnTo>
                    <a:pt x="977289" y="543454"/>
                  </a:lnTo>
                  <a:lnTo>
                    <a:pt x="976495" y="537369"/>
                  </a:lnTo>
                  <a:lnTo>
                    <a:pt x="975436" y="531813"/>
                  </a:lnTo>
                  <a:lnTo>
                    <a:pt x="973584" y="527050"/>
                  </a:lnTo>
                  <a:close/>
                </a:path>
              </a:pathLst>
            </a:custGeom>
            <a:gradFill>
              <a:gsLst>
                <a:gs pos="0">
                  <a:schemeClr val="accent2"/>
                </a:gs>
                <a:gs pos="82000">
                  <a:schemeClr val="accent2"/>
                </a:gs>
                <a:gs pos="100000">
                  <a:srgbClr val="632423"/>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Arial"/>
                <a:buNone/>
              </a:pPr>
              <a:endParaRPr sz="1200" b="0" i="0" u="none" strike="noStrike" cap="none">
                <a:solidFill>
                  <a:srgbClr val="FFFFFF"/>
                </a:solidFill>
                <a:latin typeface="Calibri"/>
                <a:ea typeface="Calibri"/>
                <a:cs typeface="Calibri"/>
                <a:sym typeface="Calibri"/>
              </a:endParaRPr>
            </a:p>
          </p:txBody>
        </p:sp>
        <p:sp>
          <p:nvSpPr>
            <p:cNvPr id="276" name="Google Shape;276;p4"/>
            <p:cNvSpPr txBox="1"/>
            <p:nvPr/>
          </p:nvSpPr>
          <p:spPr>
            <a:xfrm>
              <a:off x="4610008" y="1696623"/>
              <a:ext cx="190758" cy="92333"/>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FFFFFF"/>
                </a:buClr>
                <a:buSzPts val="600"/>
                <a:buFont typeface="Arial"/>
                <a:buNone/>
              </a:pPr>
              <a:r>
                <a:rPr lang="en-US" sz="600" b="1" i="0" u="none" strike="noStrike" cap="none" dirty="0">
                  <a:solidFill>
                    <a:srgbClr val="FFFFFF"/>
                  </a:solidFill>
                  <a:latin typeface="Calibri"/>
                  <a:ea typeface="Calibri"/>
                  <a:cs typeface="Calibri"/>
                  <a:sym typeface="Calibri"/>
                </a:rPr>
                <a:t>Phase</a:t>
              </a:r>
              <a:endParaRPr sz="1000" b="1" i="0" u="none" strike="noStrike" cap="none" dirty="0">
                <a:solidFill>
                  <a:srgbClr val="FFFFFF"/>
                </a:solidFill>
                <a:latin typeface="Calibri"/>
                <a:ea typeface="Calibri"/>
                <a:cs typeface="Calibri"/>
                <a:sym typeface="Calibri"/>
              </a:endParaRPr>
            </a:p>
          </p:txBody>
        </p:sp>
        <p:sp>
          <p:nvSpPr>
            <p:cNvPr id="277" name="Google Shape;277;p4"/>
            <p:cNvSpPr txBox="1"/>
            <p:nvPr/>
          </p:nvSpPr>
          <p:spPr>
            <a:xfrm>
              <a:off x="4632894" y="1759266"/>
              <a:ext cx="144983" cy="184666"/>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FFFFFF"/>
                </a:buClr>
                <a:buSzPts val="1200"/>
                <a:buFont typeface="Arial"/>
                <a:buNone/>
              </a:pPr>
              <a:r>
                <a:rPr lang="en-US" sz="1200" b="0" i="0" u="none" strike="noStrike" cap="none" dirty="0">
                  <a:solidFill>
                    <a:srgbClr val="FFFFFF"/>
                  </a:solidFill>
                  <a:latin typeface="Calibri"/>
                  <a:ea typeface="Calibri"/>
                  <a:cs typeface="Calibri"/>
                  <a:sym typeface="Calibri"/>
                </a:rPr>
                <a:t>2</a:t>
              </a:r>
              <a:endParaRPr sz="1400" b="0" i="0" u="none" strike="noStrike" cap="none" dirty="0">
                <a:solidFill>
                  <a:srgbClr val="000000"/>
                </a:solidFill>
                <a:latin typeface="Arial"/>
                <a:ea typeface="Arial"/>
                <a:cs typeface="Arial"/>
                <a:sym typeface="Arial"/>
              </a:endParaRPr>
            </a:p>
          </p:txBody>
        </p:sp>
        <p:sp>
          <p:nvSpPr>
            <p:cNvPr id="278" name="Google Shape;278;p4"/>
            <p:cNvSpPr/>
            <p:nvPr/>
          </p:nvSpPr>
          <p:spPr>
            <a:xfrm>
              <a:off x="4429231" y="2217693"/>
              <a:ext cx="541006" cy="411637"/>
            </a:xfrm>
            <a:custGeom>
              <a:avLst/>
              <a:gdLst/>
              <a:ahLst/>
              <a:cxnLst/>
              <a:rect l="l" t="t" r="r" b="b"/>
              <a:pathLst>
                <a:path w="4174" h="3344" extrusionOk="0">
                  <a:moveTo>
                    <a:pt x="500" y="2844"/>
                  </a:moveTo>
                  <a:lnTo>
                    <a:pt x="526" y="2840"/>
                  </a:lnTo>
                  <a:lnTo>
                    <a:pt x="552" y="2837"/>
                  </a:lnTo>
                  <a:lnTo>
                    <a:pt x="578" y="2834"/>
                  </a:lnTo>
                  <a:lnTo>
                    <a:pt x="604" y="2832"/>
                  </a:lnTo>
                  <a:lnTo>
                    <a:pt x="658" y="2831"/>
                  </a:lnTo>
                  <a:lnTo>
                    <a:pt x="714" y="2831"/>
                  </a:lnTo>
                  <a:lnTo>
                    <a:pt x="771" y="2832"/>
                  </a:lnTo>
                  <a:lnTo>
                    <a:pt x="831" y="2834"/>
                  </a:lnTo>
                  <a:lnTo>
                    <a:pt x="894" y="2835"/>
                  </a:lnTo>
                  <a:lnTo>
                    <a:pt x="961" y="2837"/>
                  </a:lnTo>
                  <a:lnTo>
                    <a:pt x="3775" y="2837"/>
                  </a:lnTo>
                  <a:lnTo>
                    <a:pt x="3839" y="2837"/>
                  </a:lnTo>
                  <a:lnTo>
                    <a:pt x="3903" y="2837"/>
                  </a:lnTo>
                  <a:lnTo>
                    <a:pt x="3933" y="2839"/>
                  </a:lnTo>
                  <a:lnTo>
                    <a:pt x="3963" y="2842"/>
                  </a:lnTo>
                  <a:lnTo>
                    <a:pt x="3992" y="2845"/>
                  </a:lnTo>
                  <a:lnTo>
                    <a:pt x="4019" y="2851"/>
                  </a:lnTo>
                  <a:lnTo>
                    <a:pt x="4032" y="2855"/>
                  </a:lnTo>
                  <a:lnTo>
                    <a:pt x="4045" y="2859"/>
                  </a:lnTo>
                  <a:lnTo>
                    <a:pt x="4057" y="2864"/>
                  </a:lnTo>
                  <a:lnTo>
                    <a:pt x="4070" y="2869"/>
                  </a:lnTo>
                  <a:lnTo>
                    <a:pt x="4081" y="2875"/>
                  </a:lnTo>
                  <a:lnTo>
                    <a:pt x="4092" y="2881"/>
                  </a:lnTo>
                  <a:lnTo>
                    <a:pt x="4103" y="2889"/>
                  </a:lnTo>
                  <a:lnTo>
                    <a:pt x="4113" y="2897"/>
                  </a:lnTo>
                  <a:lnTo>
                    <a:pt x="4124" y="2906"/>
                  </a:lnTo>
                  <a:lnTo>
                    <a:pt x="4132" y="2916"/>
                  </a:lnTo>
                  <a:lnTo>
                    <a:pt x="4141" y="2926"/>
                  </a:lnTo>
                  <a:lnTo>
                    <a:pt x="4149" y="2937"/>
                  </a:lnTo>
                  <a:lnTo>
                    <a:pt x="4157" y="2950"/>
                  </a:lnTo>
                  <a:lnTo>
                    <a:pt x="4163" y="2963"/>
                  </a:lnTo>
                  <a:lnTo>
                    <a:pt x="4169" y="2978"/>
                  </a:lnTo>
                  <a:lnTo>
                    <a:pt x="4174" y="2994"/>
                  </a:lnTo>
                  <a:lnTo>
                    <a:pt x="4174" y="1002"/>
                  </a:lnTo>
                  <a:lnTo>
                    <a:pt x="4174" y="418"/>
                  </a:lnTo>
                  <a:lnTo>
                    <a:pt x="4174" y="351"/>
                  </a:lnTo>
                  <a:lnTo>
                    <a:pt x="4172" y="290"/>
                  </a:lnTo>
                  <a:lnTo>
                    <a:pt x="4170" y="263"/>
                  </a:lnTo>
                  <a:lnTo>
                    <a:pt x="4168" y="237"/>
                  </a:lnTo>
                  <a:lnTo>
                    <a:pt x="4165" y="213"/>
                  </a:lnTo>
                  <a:lnTo>
                    <a:pt x="4162" y="191"/>
                  </a:lnTo>
                  <a:lnTo>
                    <a:pt x="4157" y="171"/>
                  </a:lnTo>
                  <a:lnTo>
                    <a:pt x="4152" y="151"/>
                  </a:lnTo>
                  <a:lnTo>
                    <a:pt x="4145" y="133"/>
                  </a:lnTo>
                  <a:lnTo>
                    <a:pt x="4139" y="117"/>
                  </a:lnTo>
                  <a:lnTo>
                    <a:pt x="4131" y="102"/>
                  </a:lnTo>
                  <a:lnTo>
                    <a:pt x="4121" y="87"/>
                  </a:lnTo>
                  <a:lnTo>
                    <a:pt x="4111" y="75"/>
                  </a:lnTo>
                  <a:lnTo>
                    <a:pt x="4100" y="63"/>
                  </a:lnTo>
                  <a:lnTo>
                    <a:pt x="4086" y="53"/>
                  </a:lnTo>
                  <a:lnTo>
                    <a:pt x="4073" y="45"/>
                  </a:lnTo>
                  <a:lnTo>
                    <a:pt x="4057" y="36"/>
                  </a:lnTo>
                  <a:lnTo>
                    <a:pt x="4039" y="29"/>
                  </a:lnTo>
                  <a:lnTo>
                    <a:pt x="4022" y="23"/>
                  </a:lnTo>
                  <a:lnTo>
                    <a:pt x="4001" y="18"/>
                  </a:lnTo>
                  <a:lnTo>
                    <a:pt x="3979" y="12"/>
                  </a:lnTo>
                  <a:lnTo>
                    <a:pt x="3955" y="9"/>
                  </a:lnTo>
                  <a:lnTo>
                    <a:pt x="3931" y="6"/>
                  </a:lnTo>
                  <a:lnTo>
                    <a:pt x="3904" y="4"/>
                  </a:lnTo>
                  <a:lnTo>
                    <a:pt x="3874" y="2"/>
                  </a:lnTo>
                  <a:lnTo>
                    <a:pt x="3843" y="1"/>
                  </a:lnTo>
                  <a:lnTo>
                    <a:pt x="3775" y="0"/>
                  </a:lnTo>
                  <a:lnTo>
                    <a:pt x="3697" y="1"/>
                  </a:lnTo>
                  <a:lnTo>
                    <a:pt x="726" y="1"/>
                  </a:lnTo>
                  <a:lnTo>
                    <a:pt x="680" y="1"/>
                  </a:lnTo>
                  <a:lnTo>
                    <a:pt x="634" y="2"/>
                  </a:lnTo>
                  <a:lnTo>
                    <a:pt x="590" y="3"/>
                  </a:lnTo>
                  <a:lnTo>
                    <a:pt x="548" y="6"/>
                  </a:lnTo>
                  <a:lnTo>
                    <a:pt x="507" y="9"/>
                  </a:lnTo>
                  <a:lnTo>
                    <a:pt x="469" y="14"/>
                  </a:lnTo>
                  <a:lnTo>
                    <a:pt x="432" y="19"/>
                  </a:lnTo>
                  <a:lnTo>
                    <a:pt x="396" y="24"/>
                  </a:lnTo>
                  <a:lnTo>
                    <a:pt x="362" y="31"/>
                  </a:lnTo>
                  <a:lnTo>
                    <a:pt x="330" y="40"/>
                  </a:lnTo>
                  <a:lnTo>
                    <a:pt x="300" y="49"/>
                  </a:lnTo>
                  <a:lnTo>
                    <a:pt x="271" y="59"/>
                  </a:lnTo>
                  <a:lnTo>
                    <a:pt x="244" y="71"/>
                  </a:lnTo>
                  <a:lnTo>
                    <a:pt x="218" y="83"/>
                  </a:lnTo>
                  <a:lnTo>
                    <a:pt x="193" y="98"/>
                  </a:lnTo>
                  <a:lnTo>
                    <a:pt x="170" y="113"/>
                  </a:lnTo>
                  <a:lnTo>
                    <a:pt x="149" y="130"/>
                  </a:lnTo>
                  <a:lnTo>
                    <a:pt x="130" y="149"/>
                  </a:lnTo>
                  <a:lnTo>
                    <a:pt x="111" y="170"/>
                  </a:lnTo>
                  <a:lnTo>
                    <a:pt x="94" y="191"/>
                  </a:lnTo>
                  <a:lnTo>
                    <a:pt x="79" y="214"/>
                  </a:lnTo>
                  <a:lnTo>
                    <a:pt x="65" y="240"/>
                  </a:lnTo>
                  <a:lnTo>
                    <a:pt x="53" y="267"/>
                  </a:lnTo>
                  <a:lnTo>
                    <a:pt x="42" y="297"/>
                  </a:lnTo>
                  <a:lnTo>
                    <a:pt x="31" y="327"/>
                  </a:lnTo>
                  <a:lnTo>
                    <a:pt x="23" y="360"/>
                  </a:lnTo>
                  <a:lnTo>
                    <a:pt x="16" y="394"/>
                  </a:lnTo>
                  <a:lnTo>
                    <a:pt x="10" y="432"/>
                  </a:lnTo>
                  <a:lnTo>
                    <a:pt x="5" y="470"/>
                  </a:lnTo>
                  <a:lnTo>
                    <a:pt x="2" y="512"/>
                  </a:lnTo>
                  <a:lnTo>
                    <a:pt x="1" y="555"/>
                  </a:lnTo>
                  <a:lnTo>
                    <a:pt x="0" y="600"/>
                  </a:lnTo>
                  <a:lnTo>
                    <a:pt x="0" y="3344"/>
                  </a:lnTo>
                  <a:lnTo>
                    <a:pt x="1" y="3322"/>
                  </a:lnTo>
                  <a:lnTo>
                    <a:pt x="2" y="3301"/>
                  </a:lnTo>
                  <a:lnTo>
                    <a:pt x="5" y="3279"/>
                  </a:lnTo>
                  <a:lnTo>
                    <a:pt x="9" y="3257"/>
                  </a:lnTo>
                  <a:lnTo>
                    <a:pt x="15" y="3236"/>
                  </a:lnTo>
                  <a:lnTo>
                    <a:pt x="21" y="3215"/>
                  </a:lnTo>
                  <a:lnTo>
                    <a:pt x="27" y="3194"/>
                  </a:lnTo>
                  <a:lnTo>
                    <a:pt x="35" y="3174"/>
                  </a:lnTo>
                  <a:lnTo>
                    <a:pt x="45" y="3154"/>
                  </a:lnTo>
                  <a:lnTo>
                    <a:pt x="56" y="3134"/>
                  </a:lnTo>
                  <a:lnTo>
                    <a:pt x="67" y="3114"/>
                  </a:lnTo>
                  <a:lnTo>
                    <a:pt x="80" y="3096"/>
                  </a:lnTo>
                  <a:lnTo>
                    <a:pt x="94" y="3077"/>
                  </a:lnTo>
                  <a:lnTo>
                    <a:pt x="109" y="3059"/>
                  </a:lnTo>
                  <a:lnTo>
                    <a:pt x="126" y="3043"/>
                  </a:lnTo>
                  <a:lnTo>
                    <a:pt x="142" y="3026"/>
                  </a:lnTo>
                  <a:lnTo>
                    <a:pt x="166" y="3005"/>
                  </a:lnTo>
                  <a:lnTo>
                    <a:pt x="190" y="2986"/>
                  </a:lnTo>
                  <a:lnTo>
                    <a:pt x="213" y="2969"/>
                  </a:lnTo>
                  <a:lnTo>
                    <a:pt x="236" y="2952"/>
                  </a:lnTo>
                  <a:lnTo>
                    <a:pt x="257" y="2937"/>
                  </a:lnTo>
                  <a:lnTo>
                    <a:pt x="280" y="2924"/>
                  </a:lnTo>
                  <a:lnTo>
                    <a:pt x="302" y="2910"/>
                  </a:lnTo>
                  <a:lnTo>
                    <a:pt x="325" y="2899"/>
                  </a:lnTo>
                  <a:lnTo>
                    <a:pt x="347" y="2890"/>
                  </a:lnTo>
                  <a:lnTo>
                    <a:pt x="368" y="2880"/>
                  </a:lnTo>
                  <a:lnTo>
                    <a:pt x="390" y="2872"/>
                  </a:lnTo>
                  <a:lnTo>
                    <a:pt x="412" y="2865"/>
                  </a:lnTo>
                  <a:lnTo>
                    <a:pt x="434" y="2858"/>
                  </a:lnTo>
                  <a:lnTo>
                    <a:pt x="457" y="2852"/>
                  </a:lnTo>
                  <a:lnTo>
                    <a:pt x="478" y="2848"/>
                  </a:lnTo>
                  <a:lnTo>
                    <a:pt x="500" y="2844"/>
                  </a:lnTo>
                  <a:close/>
                </a:path>
              </a:pathLst>
            </a:custGeom>
            <a:gradFill>
              <a:gsLst>
                <a:gs pos="0">
                  <a:srgbClr val="C2D59B"/>
                </a:gs>
                <a:gs pos="3000">
                  <a:srgbClr val="C2D59B"/>
                </a:gs>
                <a:gs pos="25000">
                  <a:schemeClr val="accent3"/>
                </a:gs>
                <a:gs pos="82000">
                  <a:schemeClr val="accent3"/>
                </a:gs>
                <a:gs pos="100000">
                  <a:srgbClr val="C2D59B"/>
                </a:gs>
              </a:gsLst>
              <a:lin ang="10800000" scaled="0"/>
            </a:gra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p:txBody>
        </p:sp>
        <p:sp>
          <p:nvSpPr>
            <p:cNvPr id="279" name="Google Shape;279;p4"/>
            <p:cNvSpPr/>
            <p:nvPr/>
          </p:nvSpPr>
          <p:spPr>
            <a:xfrm>
              <a:off x="4429231" y="2567992"/>
              <a:ext cx="76176" cy="117505"/>
            </a:xfrm>
            <a:custGeom>
              <a:avLst/>
              <a:gdLst/>
              <a:ahLst/>
              <a:cxnLst/>
              <a:rect l="l" t="t" r="r" b="b"/>
              <a:pathLst>
                <a:path w="585" h="953" extrusionOk="0">
                  <a:moveTo>
                    <a:pt x="500" y="689"/>
                  </a:moveTo>
                  <a:lnTo>
                    <a:pt x="500" y="0"/>
                  </a:lnTo>
                  <a:lnTo>
                    <a:pt x="478" y="4"/>
                  </a:lnTo>
                  <a:lnTo>
                    <a:pt x="457" y="8"/>
                  </a:lnTo>
                  <a:lnTo>
                    <a:pt x="434" y="14"/>
                  </a:lnTo>
                  <a:lnTo>
                    <a:pt x="412" y="21"/>
                  </a:lnTo>
                  <a:lnTo>
                    <a:pt x="390" y="28"/>
                  </a:lnTo>
                  <a:lnTo>
                    <a:pt x="368" y="36"/>
                  </a:lnTo>
                  <a:lnTo>
                    <a:pt x="347" y="46"/>
                  </a:lnTo>
                  <a:lnTo>
                    <a:pt x="325" y="55"/>
                  </a:lnTo>
                  <a:lnTo>
                    <a:pt x="302" y="66"/>
                  </a:lnTo>
                  <a:lnTo>
                    <a:pt x="280" y="80"/>
                  </a:lnTo>
                  <a:lnTo>
                    <a:pt x="257" y="93"/>
                  </a:lnTo>
                  <a:lnTo>
                    <a:pt x="236" y="108"/>
                  </a:lnTo>
                  <a:lnTo>
                    <a:pt x="213" y="125"/>
                  </a:lnTo>
                  <a:lnTo>
                    <a:pt x="190" y="142"/>
                  </a:lnTo>
                  <a:lnTo>
                    <a:pt x="166" y="161"/>
                  </a:lnTo>
                  <a:lnTo>
                    <a:pt x="142" y="182"/>
                  </a:lnTo>
                  <a:lnTo>
                    <a:pt x="126" y="199"/>
                  </a:lnTo>
                  <a:lnTo>
                    <a:pt x="109" y="215"/>
                  </a:lnTo>
                  <a:lnTo>
                    <a:pt x="94" y="233"/>
                  </a:lnTo>
                  <a:lnTo>
                    <a:pt x="80" y="252"/>
                  </a:lnTo>
                  <a:lnTo>
                    <a:pt x="67" y="270"/>
                  </a:lnTo>
                  <a:lnTo>
                    <a:pt x="56" y="290"/>
                  </a:lnTo>
                  <a:lnTo>
                    <a:pt x="45" y="310"/>
                  </a:lnTo>
                  <a:lnTo>
                    <a:pt x="35" y="330"/>
                  </a:lnTo>
                  <a:lnTo>
                    <a:pt x="27" y="350"/>
                  </a:lnTo>
                  <a:lnTo>
                    <a:pt x="21" y="371"/>
                  </a:lnTo>
                  <a:lnTo>
                    <a:pt x="15" y="392"/>
                  </a:lnTo>
                  <a:lnTo>
                    <a:pt x="9" y="413"/>
                  </a:lnTo>
                  <a:lnTo>
                    <a:pt x="5" y="435"/>
                  </a:lnTo>
                  <a:lnTo>
                    <a:pt x="2" y="457"/>
                  </a:lnTo>
                  <a:lnTo>
                    <a:pt x="1" y="478"/>
                  </a:lnTo>
                  <a:lnTo>
                    <a:pt x="0" y="500"/>
                  </a:lnTo>
                  <a:lnTo>
                    <a:pt x="0" y="522"/>
                  </a:lnTo>
                  <a:lnTo>
                    <a:pt x="2" y="544"/>
                  </a:lnTo>
                  <a:lnTo>
                    <a:pt x="4" y="566"/>
                  </a:lnTo>
                  <a:lnTo>
                    <a:pt x="8" y="589"/>
                  </a:lnTo>
                  <a:lnTo>
                    <a:pt x="12" y="610"/>
                  </a:lnTo>
                  <a:lnTo>
                    <a:pt x="19" y="631"/>
                  </a:lnTo>
                  <a:lnTo>
                    <a:pt x="25" y="652"/>
                  </a:lnTo>
                  <a:lnTo>
                    <a:pt x="33" y="674"/>
                  </a:lnTo>
                  <a:lnTo>
                    <a:pt x="42" y="694"/>
                  </a:lnTo>
                  <a:lnTo>
                    <a:pt x="52" y="715"/>
                  </a:lnTo>
                  <a:lnTo>
                    <a:pt x="62" y="734"/>
                  </a:lnTo>
                  <a:lnTo>
                    <a:pt x="75" y="753"/>
                  </a:lnTo>
                  <a:lnTo>
                    <a:pt x="87" y="772"/>
                  </a:lnTo>
                  <a:lnTo>
                    <a:pt x="101" y="790"/>
                  </a:lnTo>
                  <a:lnTo>
                    <a:pt x="116" y="807"/>
                  </a:lnTo>
                  <a:lnTo>
                    <a:pt x="132" y="824"/>
                  </a:lnTo>
                  <a:lnTo>
                    <a:pt x="140" y="832"/>
                  </a:lnTo>
                  <a:lnTo>
                    <a:pt x="149" y="841"/>
                  </a:lnTo>
                  <a:lnTo>
                    <a:pt x="160" y="848"/>
                  </a:lnTo>
                  <a:lnTo>
                    <a:pt x="170" y="855"/>
                  </a:lnTo>
                  <a:lnTo>
                    <a:pt x="192" y="869"/>
                  </a:lnTo>
                  <a:lnTo>
                    <a:pt x="215" y="881"/>
                  </a:lnTo>
                  <a:lnTo>
                    <a:pt x="240" y="893"/>
                  </a:lnTo>
                  <a:lnTo>
                    <a:pt x="267" y="903"/>
                  </a:lnTo>
                  <a:lnTo>
                    <a:pt x="295" y="912"/>
                  </a:lnTo>
                  <a:lnTo>
                    <a:pt x="323" y="920"/>
                  </a:lnTo>
                  <a:lnTo>
                    <a:pt x="353" y="927"/>
                  </a:lnTo>
                  <a:lnTo>
                    <a:pt x="384" y="933"/>
                  </a:lnTo>
                  <a:lnTo>
                    <a:pt x="416" y="938"/>
                  </a:lnTo>
                  <a:lnTo>
                    <a:pt x="448" y="943"/>
                  </a:lnTo>
                  <a:lnTo>
                    <a:pt x="481" y="946"/>
                  </a:lnTo>
                  <a:lnTo>
                    <a:pt x="516" y="949"/>
                  </a:lnTo>
                  <a:lnTo>
                    <a:pt x="550" y="951"/>
                  </a:lnTo>
                  <a:lnTo>
                    <a:pt x="585" y="953"/>
                  </a:lnTo>
                  <a:lnTo>
                    <a:pt x="564" y="927"/>
                  </a:lnTo>
                  <a:lnTo>
                    <a:pt x="547" y="902"/>
                  </a:lnTo>
                  <a:lnTo>
                    <a:pt x="532" y="877"/>
                  </a:lnTo>
                  <a:lnTo>
                    <a:pt x="519" y="852"/>
                  </a:lnTo>
                  <a:lnTo>
                    <a:pt x="514" y="841"/>
                  </a:lnTo>
                  <a:lnTo>
                    <a:pt x="509" y="828"/>
                  </a:lnTo>
                  <a:lnTo>
                    <a:pt x="505" y="817"/>
                  </a:lnTo>
                  <a:lnTo>
                    <a:pt x="502" y="805"/>
                  </a:lnTo>
                  <a:lnTo>
                    <a:pt x="499" y="794"/>
                  </a:lnTo>
                  <a:lnTo>
                    <a:pt x="497" y="782"/>
                  </a:lnTo>
                  <a:lnTo>
                    <a:pt x="496" y="771"/>
                  </a:lnTo>
                  <a:lnTo>
                    <a:pt x="495" y="759"/>
                  </a:lnTo>
                  <a:lnTo>
                    <a:pt x="495" y="741"/>
                  </a:lnTo>
                  <a:lnTo>
                    <a:pt x="495" y="722"/>
                  </a:lnTo>
                  <a:lnTo>
                    <a:pt x="497" y="704"/>
                  </a:lnTo>
                  <a:lnTo>
                    <a:pt x="500" y="689"/>
                  </a:lnTo>
                  <a:close/>
                </a:path>
              </a:pathLst>
            </a:custGeom>
            <a:gradFill>
              <a:gsLst>
                <a:gs pos="0">
                  <a:schemeClr val="accent3"/>
                </a:gs>
                <a:gs pos="8000">
                  <a:schemeClr val="accent3"/>
                </a:gs>
                <a:gs pos="100000">
                  <a:srgbClr val="4F6128"/>
                </a:gs>
              </a:gsLst>
              <a:lin ang="108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200"/>
                <a:buFont typeface="Arial"/>
                <a:buNone/>
              </a:pPr>
              <a:endParaRPr sz="1200" b="0" i="0" u="none" strike="noStrike" cap="none">
                <a:solidFill>
                  <a:srgbClr val="FFFFFF"/>
                </a:solidFill>
                <a:latin typeface="Calibri"/>
                <a:ea typeface="Calibri"/>
                <a:cs typeface="Calibri"/>
                <a:sym typeface="Calibri"/>
              </a:endParaRPr>
            </a:p>
          </p:txBody>
        </p:sp>
        <p:sp>
          <p:nvSpPr>
            <p:cNvPr id="280" name="Google Shape;280;p4"/>
            <p:cNvSpPr/>
            <p:nvPr/>
          </p:nvSpPr>
          <p:spPr>
            <a:xfrm>
              <a:off x="4493748" y="2566514"/>
              <a:ext cx="478821" cy="86466"/>
            </a:xfrm>
            <a:custGeom>
              <a:avLst/>
              <a:gdLst/>
              <a:ahLst/>
              <a:cxnLst/>
              <a:rect l="l" t="t" r="r" b="b"/>
              <a:pathLst>
                <a:path w="3692" h="702" extrusionOk="0">
                  <a:moveTo>
                    <a:pt x="0" y="13"/>
                  </a:moveTo>
                  <a:lnTo>
                    <a:pt x="0" y="702"/>
                  </a:lnTo>
                  <a:lnTo>
                    <a:pt x="5" y="683"/>
                  </a:lnTo>
                  <a:lnTo>
                    <a:pt x="12" y="666"/>
                  </a:lnTo>
                  <a:lnTo>
                    <a:pt x="20" y="651"/>
                  </a:lnTo>
                  <a:lnTo>
                    <a:pt x="28" y="636"/>
                  </a:lnTo>
                  <a:lnTo>
                    <a:pt x="39" y="623"/>
                  </a:lnTo>
                  <a:lnTo>
                    <a:pt x="50" y="610"/>
                  </a:lnTo>
                  <a:lnTo>
                    <a:pt x="62" y="600"/>
                  </a:lnTo>
                  <a:lnTo>
                    <a:pt x="76" y="589"/>
                  </a:lnTo>
                  <a:lnTo>
                    <a:pt x="89" y="580"/>
                  </a:lnTo>
                  <a:lnTo>
                    <a:pt x="105" y="572"/>
                  </a:lnTo>
                  <a:lnTo>
                    <a:pt x="120" y="564"/>
                  </a:lnTo>
                  <a:lnTo>
                    <a:pt x="138" y="558"/>
                  </a:lnTo>
                  <a:lnTo>
                    <a:pt x="156" y="553"/>
                  </a:lnTo>
                  <a:lnTo>
                    <a:pt x="173" y="548"/>
                  </a:lnTo>
                  <a:lnTo>
                    <a:pt x="192" y="543"/>
                  </a:lnTo>
                  <a:lnTo>
                    <a:pt x="212" y="539"/>
                  </a:lnTo>
                  <a:lnTo>
                    <a:pt x="232" y="536"/>
                  </a:lnTo>
                  <a:lnTo>
                    <a:pt x="251" y="534"/>
                  </a:lnTo>
                  <a:lnTo>
                    <a:pt x="272" y="532"/>
                  </a:lnTo>
                  <a:lnTo>
                    <a:pt x="293" y="531"/>
                  </a:lnTo>
                  <a:lnTo>
                    <a:pt x="334" y="529"/>
                  </a:lnTo>
                  <a:lnTo>
                    <a:pt x="377" y="528"/>
                  </a:lnTo>
                  <a:lnTo>
                    <a:pt x="460" y="529"/>
                  </a:lnTo>
                  <a:lnTo>
                    <a:pt x="539" y="530"/>
                  </a:lnTo>
                  <a:lnTo>
                    <a:pt x="3315" y="530"/>
                  </a:lnTo>
                  <a:lnTo>
                    <a:pt x="3369" y="529"/>
                  </a:lnTo>
                  <a:lnTo>
                    <a:pt x="3432" y="526"/>
                  </a:lnTo>
                  <a:lnTo>
                    <a:pt x="3465" y="524"/>
                  </a:lnTo>
                  <a:lnTo>
                    <a:pt x="3497" y="519"/>
                  </a:lnTo>
                  <a:lnTo>
                    <a:pt x="3512" y="514"/>
                  </a:lnTo>
                  <a:lnTo>
                    <a:pt x="3529" y="511"/>
                  </a:lnTo>
                  <a:lnTo>
                    <a:pt x="3545" y="506"/>
                  </a:lnTo>
                  <a:lnTo>
                    <a:pt x="3560" y="501"/>
                  </a:lnTo>
                  <a:lnTo>
                    <a:pt x="3575" y="494"/>
                  </a:lnTo>
                  <a:lnTo>
                    <a:pt x="3589" y="486"/>
                  </a:lnTo>
                  <a:lnTo>
                    <a:pt x="3603" y="478"/>
                  </a:lnTo>
                  <a:lnTo>
                    <a:pt x="3615" y="469"/>
                  </a:lnTo>
                  <a:lnTo>
                    <a:pt x="3628" y="458"/>
                  </a:lnTo>
                  <a:lnTo>
                    <a:pt x="3639" y="447"/>
                  </a:lnTo>
                  <a:lnTo>
                    <a:pt x="3649" y="433"/>
                  </a:lnTo>
                  <a:lnTo>
                    <a:pt x="3660" y="419"/>
                  </a:lnTo>
                  <a:lnTo>
                    <a:pt x="3668" y="403"/>
                  </a:lnTo>
                  <a:lnTo>
                    <a:pt x="3675" y="386"/>
                  </a:lnTo>
                  <a:lnTo>
                    <a:pt x="3682" y="368"/>
                  </a:lnTo>
                  <a:lnTo>
                    <a:pt x="3686" y="347"/>
                  </a:lnTo>
                  <a:lnTo>
                    <a:pt x="3689" y="325"/>
                  </a:lnTo>
                  <a:lnTo>
                    <a:pt x="3691" y="301"/>
                  </a:lnTo>
                  <a:lnTo>
                    <a:pt x="3692" y="276"/>
                  </a:lnTo>
                  <a:lnTo>
                    <a:pt x="3690" y="249"/>
                  </a:lnTo>
                  <a:lnTo>
                    <a:pt x="3688" y="225"/>
                  </a:lnTo>
                  <a:lnTo>
                    <a:pt x="3685" y="202"/>
                  </a:lnTo>
                  <a:lnTo>
                    <a:pt x="3681" y="181"/>
                  </a:lnTo>
                  <a:lnTo>
                    <a:pt x="3674" y="163"/>
                  </a:lnTo>
                  <a:lnTo>
                    <a:pt x="3669" y="147"/>
                  </a:lnTo>
                  <a:lnTo>
                    <a:pt x="3663" y="132"/>
                  </a:lnTo>
                  <a:lnTo>
                    <a:pt x="3657" y="119"/>
                  </a:lnTo>
                  <a:lnTo>
                    <a:pt x="3649" y="106"/>
                  </a:lnTo>
                  <a:lnTo>
                    <a:pt x="3641" y="95"/>
                  </a:lnTo>
                  <a:lnTo>
                    <a:pt x="3632" y="85"/>
                  </a:lnTo>
                  <a:lnTo>
                    <a:pt x="3624" y="75"/>
                  </a:lnTo>
                  <a:lnTo>
                    <a:pt x="3613" y="66"/>
                  </a:lnTo>
                  <a:lnTo>
                    <a:pt x="3603" y="58"/>
                  </a:lnTo>
                  <a:lnTo>
                    <a:pt x="3592" y="50"/>
                  </a:lnTo>
                  <a:lnTo>
                    <a:pt x="3581" y="44"/>
                  </a:lnTo>
                  <a:lnTo>
                    <a:pt x="3570" y="38"/>
                  </a:lnTo>
                  <a:lnTo>
                    <a:pt x="3557" y="33"/>
                  </a:lnTo>
                  <a:lnTo>
                    <a:pt x="3545" y="28"/>
                  </a:lnTo>
                  <a:lnTo>
                    <a:pt x="3532" y="24"/>
                  </a:lnTo>
                  <a:lnTo>
                    <a:pt x="3519" y="20"/>
                  </a:lnTo>
                  <a:lnTo>
                    <a:pt x="3492" y="14"/>
                  </a:lnTo>
                  <a:lnTo>
                    <a:pt x="3463" y="11"/>
                  </a:lnTo>
                  <a:lnTo>
                    <a:pt x="3433" y="8"/>
                  </a:lnTo>
                  <a:lnTo>
                    <a:pt x="3403" y="6"/>
                  </a:lnTo>
                  <a:lnTo>
                    <a:pt x="3339" y="6"/>
                  </a:lnTo>
                  <a:lnTo>
                    <a:pt x="3275" y="6"/>
                  </a:lnTo>
                  <a:lnTo>
                    <a:pt x="461" y="6"/>
                  </a:lnTo>
                  <a:lnTo>
                    <a:pt x="394" y="4"/>
                  </a:lnTo>
                  <a:lnTo>
                    <a:pt x="331" y="3"/>
                  </a:lnTo>
                  <a:lnTo>
                    <a:pt x="271" y="1"/>
                  </a:lnTo>
                  <a:lnTo>
                    <a:pt x="214" y="0"/>
                  </a:lnTo>
                  <a:lnTo>
                    <a:pt x="158" y="0"/>
                  </a:lnTo>
                  <a:lnTo>
                    <a:pt x="104" y="1"/>
                  </a:lnTo>
                  <a:lnTo>
                    <a:pt x="78" y="3"/>
                  </a:lnTo>
                  <a:lnTo>
                    <a:pt x="52" y="6"/>
                  </a:lnTo>
                  <a:lnTo>
                    <a:pt x="26" y="9"/>
                  </a:lnTo>
                  <a:lnTo>
                    <a:pt x="0" y="13"/>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p:txBody>
        </p:sp>
        <p:sp>
          <p:nvSpPr>
            <p:cNvPr id="281" name="Google Shape;281;p4"/>
            <p:cNvSpPr/>
            <p:nvPr/>
          </p:nvSpPr>
          <p:spPr>
            <a:xfrm>
              <a:off x="4492971" y="2341111"/>
              <a:ext cx="3462258" cy="344386"/>
            </a:xfrm>
            <a:custGeom>
              <a:avLst/>
              <a:gdLst/>
              <a:ahLst/>
              <a:cxnLst/>
              <a:rect l="l" t="t" r="r" b="b"/>
              <a:pathLst>
                <a:path w="7070996" h="739775" extrusionOk="0">
                  <a:moveTo>
                    <a:pt x="973584" y="0"/>
                  </a:moveTo>
                  <a:lnTo>
                    <a:pt x="1454620" y="0"/>
                  </a:lnTo>
                  <a:lnTo>
                    <a:pt x="2030685" y="0"/>
                  </a:lnTo>
                  <a:lnTo>
                    <a:pt x="4839243" y="0"/>
                  </a:lnTo>
                  <a:lnTo>
                    <a:pt x="5127028" y="0"/>
                  </a:lnTo>
                  <a:lnTo>
                    <a:pt x="6677223" y="0"/>
                  </a:lnTo>
                  <a:lnTo>
                    <a:pt x="7070996" y="373327"/>
                  </a:lnTo>
                  <a:lnTo>
                    <a:pt x="6698658" y="735806"/>
                  </a:lnTo>
                  <a:lnTo>
                    <a:pt x="5127028" y="735806"/>
                  </a:lnTo>
                  <a:lnTo>
                    <a:pt x="4839243" y="735806"/>
                  </a:lnTo>
                  <a:lnTo>
                    <a:pt x="2030685" y="735806"/>
                  </a:lnTo>
                  <a:lnTo>
                    <a:pt x="1454620" y="735806"/>
                  </a:lnTo>
                  <a:lnTo>
                    <a:pt x="168306" y="735806"/>
                  </a:lnTo>
                  <a:lnTo>
                    <a:pt x="154016" y="736071"/>
                  </a:lnTo>
                  <a:lnTo>
                    <a:pt x="137874" y="736865"/>
                  </a:lnTo>
                  <a:lnTo>
                    <a:pt x="120408" y="737658"/>
                  </a:lnTo>
                  <a:lnTo>
                    <a:pt x="102148" y="738452"/>
                  </a:lnTo>
                  <a:lnTo>
                    <a:pt x="82830" y="739246"/>
                  </a:lnTo>
                  <a:lnTo>
                    <a:pt x="63512" y="739511"/>
                  </a:lnTo>
                  <a:lnTo>
                    <a:pt x="43665" y="739775"/>
                  </a:lnTo>
                  <a:lnTo>
                    <a:pt x="23817" y="739511"/>
                  </a:lnTo>
                  <a:lnTo>
                    <a:pt x="18260" y="732631"/>
                  </a:lnTo>
                  <a:lnTo>
                    <a:pt x="13761" y="726017"/>
                  </a:lnTo>
                  <a:lnTo>
                    <a:pt x="9792" y="719402"/>
                  </a:lnTo>
                  <a:lnTo>
                    <a:pt x="6351" y="712788"/>
                  </a:lnTo>
                  <a:lnTo>
                    <a:pt x="5028" y="709877"/>
                  </a:lnTo>
                  <a:lnTo>
                    <a:pt x="3705" y="706438"/>
                  </a:lnTo>
                  <a:lnTo>
                    <a:pt x="2646" y="703527"/>
                  </a:lnTo>
                  <a:lnTo>
                    <a:pt x="1853" y="700352"/>
                  </a:lnTo>
                  <a:lnTo>
                    <a:pt x="1059" y="697442"/>
                  </a:lnTo>
                  <a:lnTo>
                    <a:pt x="529" y="694267"/>
                  </a:lnTo>
                  <a:lnTo>
                    <a:pt x="265" y="691356"/>
                  </a:lnTo>
                  <a:lnTo>
                    <a:pt x="0" y="688181"/>
                  </a:lnTo>
                  <a:lnTo>
                    <a:pt x="0" y="683419"/>
                  </a:lnTo>
                  <a:lnTo>
                    <a:pt x="0" y="678392"/>
                  </a:lnTo>
                  <a:lnTo>
                    <a:pt x="529" y="673629"/>
                  </a:lnTo>
                  <a:lnTo>
                    <a:pt x="1323" y="669661"/>
                  </a:lnTo>
                  <a:lnTo>
                    <a:pt x="2646" y="664633"/>
                  </a:lnTo>
                  <a:lnTo>
                    <a:pt x="4499" y="660136"/>
                  </a:lnTo>
                  <a:lnTo>
                    <a:pt x="6616" y="656167"/>
                  </a:lnTo>
                  <a:lnTo>
                    <a:pt x="8733" y="652198"/>
                  </a:lnTo>
                  <a:lnTo>
                    <a:pt x="11644" y="648758"/>
                  </a:lnTo>
                  <a:lnTo>
                    <a:pt x="14555" y="645319"/>
                  </a:lnTo>
                  <a:lnTo>
                    <a:pt x="17731" y="642673"/>
                  </a:lnTo>
                  <a:lnTo>
                    <a:pt x="21435" y="639763"/>
                  </a:lnTo>
                  <a:lnTo>
                    <a:pt x="24876" y="637381"/>
                  </a:lnTo>
                  <a:lnTo>
                    <a:pt x="29110" y="635265"/>
                  </a:lnTo>
                  <a:lnTo>
                    <a:pt x="33079" y="633148"/>
                  </a:lnTo>
                  <a:lnTo>
                    <a:pt x="37843" y="631561"/>
                  </a:lnTo>
                  <a:lnTo>
                    <a:pt x="42606" y="630238"/>
                  </a:lnTo>
                  <a:lnTo>
                    <a:pt x="47105" y="628915"/>
                  </a:lnTo>
                  <a:lnTo>
                    <a:pt x="52133" y="627592"/>
                  </a:lnTo>
                  <a:lnTo>
                    <a:pt x="57425" y="626533"/>
                  </a:lnTo>
                  <a:lnTo>
                    <a:pt x="62718" y="625740"/>
                  </a:lnTo>
                  <a:lnTo>
                    <a:pt x="67746" y="625211"/>
                  </a:lnTo>
                  <a:lnTo>
                    <a:pt x="73303" y="624681"/>
                  </a:lnTo>
                  <a:lnTo>
                    <a:pt x="78861" y="624417"/>
                  </a:lnTo>
                  <a:lnTo>
                    <a:pt x="89711" y="623888"/>
                  </a:lnTo>
                  <a:lnTo>
                    <a:pt x="101090" y="623623"/>
                  </a:lnTo>
                  <a:lnTo>
                    <a:pt x="123054" y="623888"/>
                  </a:lnTo>
                  <a:lnTo>
                    <a:pt x="143960" y="624152"/>
                  </a:lnTo>
                  <a:lnTo>
                    <a:pt x="878581" y="624152"/>
                  </a:lnTo>
                  <a:lnTo>
                    <a:pt x="892871" y="623888"/>
                  </a:lnTo>
                  <a:lnTo>
                    <a:pt x="909543" y="623094"/>
                  </a:lnTo>
                  <a:lnTo>
                    <a:pt x="918275" y="622565"/>
                  </a:lnTo>
                  <a:lnTo>
                    <a:pt x="926744" y="621242"/>
                  </a:lnTo>
                  <a:lnTo>
                    <a:pt x="930713" y="619919"/>
                  </a:lnTo>
                  <a:lnTo>
                    <a:pt x="935212" y="619125"/>
                  </a:lnTo>
                  <a:lnTo>
                    <a:pt x="939446" y="617802"/>
                  </a:lnTo>
                  <a:lnTo>
                    <a:pt x="943416" y="616479"/>
                  </a:lnTo>
                  <a:lnTo>
                    <a:pt x="947385" y="614627"/>
                  </a:lnTo>
                  <a:lnTo>
                    <a:pt x="951090" y="612511"/>
                  </a:lnTo>
                  <a:lnTo>
                    <a:pt x="954795" y="610394"/>
                  </a:lnTo>
                  <a:lnTo>
                    <a:pt x="957970" y="608013"/>
                  </a:lnTo>
                  <a:lnTo>
                    <a:pt x="961411" y="605102"/>
                  </a:lnTo>
                  <a:lnTo>
                    <a:pt x="964322" y="602192"/>
                  </a:lnTo>
                  <a:lnTo>
                    <a:pt x="966968" y="598488"/>
                  </a:lnTo>
                  <a:lnTo>
                    <a:pt x="969879" y="594783"/>
                  </a:lnTo>
                  <a:lnTo>
                    <a:pt x="971996" y="590550"/>
                  </a:lnTo>
                  <a:lnTo>
                    <a:pt x="973848" y="586052"/>
                  </a:lnTo>
                  <a:lnTo>
                    <a:pt x="975701" y="581290"/>
                  </a:lnTo>
                  <a:lnTo>
                    <a:pt x="976759" y="575733"/>
                  </a:lnTo>
                  <a:lnTo>
                    <a:pt x="977553" y="569913"/>
                  </a:lnTo>
                  <a:lnTo>
                    <a:pt x="978082" y="563563"/>
                  </a:lnTo>
                  <a:lnTo>
                    <a:pt x="978347" y="556948"/>
                  </a:lnTo>
                  <a:lnTo>
                    <a:pt x="977818" y="549804"/>
                  </a:lnTo>
                  <a:lnTo>
                    <a:pt x="977289" y="543454"/>
                  </a:lnTo>
                  <a:lnTo>
                    <a:pt x="976495" y="537369"/>
                  </a:lnTo>
                  <a:lnTo>
                    <a:pt x="975436" y="531813"/>
                  </a:lnTo>
                  <a:lnTo>
                    <a:pt x="973584" y="527050"/>
                  </a:lnTo>
                  <a:close/>
                </a:path>
              </a:pathLst>
            </a:custGeom>
            <a:gradFill>
              <a:gsLst>
                <a:gs pos="0">
                  <a:schemeClr val="accent3"/>
                </a:gs>
                <a:gs pos="82000">
                  <a:schemeClr val="accent3"/>
                </a:gs>
                <a:gs pos="100000">
                  <a:srgbClr val="4F6128"/>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Arial"/>
                <a:buNone/>
              </a:pPr>
              <a:endParaRPr sz="1200" b="0" i="0" u="none" strike="noStrike" cap="none">
                <a:solidFill>
                  <a:srgbClr val="FFFFFF"/>
                </a:solidFill>
                <a:latin typeface="Calibri"/>
                <a:ea typeface="Calibri"/>
                <a:cs typeface="Calibri"/>
                <a:sym typeface="Calibri"/>
              </a:endParaRPr>
            </a:p>
          </p:txBody>
        </p:sp>
        <p:sp>
          <p:nvSpPr>
            <p:cNvPr id="284" name="Google Shape;284;p4"/>
            <p:cNvSpPr/>
            <p:nvPr/>
          </p:nvSpPr>
          <p:spPr>
            <a:xfrm>
              <a:off x="4493748" y="3136108"/>
              <a:ext cx="478821" cy="86466"/>
            </a:xfrm>
            <a:custGeom>
              <a:avLst/>
              <a:gdLst/>
              <a:ahLst/>
              <a:cxnLst/>
              <a:rect l="l" t="t" r="r" b="b"/>
              <a:pathLst>
                <a:path w="3692" h="702" extrusionOk="0">
                  <a:moveTo>
                    <a:pt x="0" y="13"/>
                  </a:moveTo>
                  <a:lnTo>
                    <a:pt x="0" y="702"/>
                  </a:lnTo>
                  <a:lnTo>
                    <a:pt x="5" y="683"/>
                  </a:lnTo>
                  <a:lnTo>
                    <a:pt x="12" y="666"/>
                  </a:lnTo>
                  <a:lnTo>
                    <a:pt x="20" y="651"/>
                  </a:lnTo>
                  <a:lnTo>
                    <a:pt x="28" y="636"/>
                  </a:lnTo>
                  <a:lnTo>
                    <a:pt x="39" y="623"/>
                  </a:lnTo>
                  <a:lnTo>
                    <a:pt x="50" y="610"/>
                  </a:lnTo>
                  <a:lnTo>
                    <a:pt x="62" y="600"/>
                  </a:lnTo>
                  <a:lnTo>
                    <a:pt x="76" y="589"/>
                  </a:lnTo>
                  <a:lnTo>
                    <a:pt x="89" y="580"/>
                  </a:lnTo>
                  <a:lnTo>
                    <a:pt x="105" y="572"/>
                  </a:lnTo>
                  <a:lnTo>
                    <a:pt x="120" y="564"/>
                  </a:lnTo>
                  <a:lnTo>
                    <a:pt x="138" y="558"/>
                  </a:lnTo>
                  <a:lnTo>
                    <a:pt x="156" y="553"/>
                  </a:lnTo>
                  <a:lnTo>
                    <a:pt x="173" y="548"/>
                  </a:lnTo>
                  <a:lnTo>
                    <a:pt x="192" y="543"/>
                  </a:lnTo>
                  <a:lnTo>
                    <a:pt x="212" y="539"/>
                  </a:lnTo>
                  <a:lnTo>
                    <a:pt x="232" y="536"/>
                  </a:lnTo>
                  <a:lnTo>
                    <a:pt x="251" y="534"/>
                  </a:lnTo>
                  <a:lnTo>
                    <a:pt x="272" y="532"/>
                  </a:lnTo>
                  <a:lnTo>
                    <a:pt x="293" y="531"/>
                  </a:lnTo>
                  <a:lnTo>
                    <a:pt x="334" y="529"/>
                  </a:lnTo>
                  <a:lnTo>
                    <a:pt x="377" y="528"/>
                  </a:lnTo>
                  <a:lnTo>
                    <a:pt x="460" y="529"/>
                  </a:lnTo>
                  <a:lnTo>
                    <a:pt x="539" y="530"/>
                  </a:lnTo>
                  <a:lnTo>
                    <a:pt x="3315" y="530"/>
                  </a:lnTo>
                  <a:lnTo>
                    <a:pt x="3369" y="529"/>
                  </a:lnTo>
                  <a:lnTo>
                    <a:pt x="3432" y="526"/>
                  </a:lnTo>
                  <a:lnTo>
                    <a:pt x="3465" y="524"/>
                  </a:lnTo>
                  <a:lnTo>
                    <a:pt x="3497" y="519"/>
                  </a:lnTo>
                  <a:lnTo>
                    <a:pt x="3512" y="514"/>
                  </a:lnTo>
                  <a:lnTo>
                    <a:pt x="3529" y="511"/>
                  </a:lnTo>
                  <a:lnTo>
                    <a:pt x="3545" y="506"/>
                  </a:lnTo>
                  <a:lnTo>
                    <a:pt x="3560" y="501"/>
                  </a:lnTo>
                  <a:lnTo>
                    <a:pt x="3575" y="494"/>
                  </a:lnTo>
                  <a:lnTo>
                    <a:pt x="3589" y="486"/>
                  </a:lnTo>
                  <a:lnTo>
                    <a:pt x="3603" y="478"/>
                  </a:lnTo>
                  <a:lnTo>
                    <a:pt x="3615" y="469"/>
                  </a:lnTo>
                  <a:lnTo>
                    <a:pt x="3628" y="458"/>
                  </a:lnTo>
                  <a:lnTo>
                    <a:pt x="3639" y="447"/>
                  </a:lnTo>
                  <a:lnTo>
                    <a:pt x="3649" y="433"/>
                  </a:lnTo>
                  <a:lnTo>
                    <a:pt x="3660" y="419"/>
                  </a:lnTo>
                  <a:lnTo>
                    <a:pt x="3668" y="403"/>
                  </a:lnTo>
                  <a:lnTo>
                    <a:pt x="3675" y="386"/>
                  </a:lnTo>
                  <a:lnTo>
                    <a:pt x="3682" y="368"/>
                  </a:lnTo>
                  <a:lnTo>
                    <a:pt x="3686" y="347"/>
                  </a:lnTo>
                  <a:lnTo>
                    <a:pt x="3689" y="325"/>
                  </a:lnTo>
                  <a:lnTo>
                    <a:pt x="3691" y="301"/>
                  </a:lnTo>
                  <a:lnTo>
                    <a:pt x="3692" y="276"/>
                  </a:lnTo>
                  <a:lnTo>
                    <a:pt x="3690" y="249"/>
                  </a:lnTo>
                  <a:lnTo>
                    <a:pt x="3688" y="225"/>
                  </a:lnTo>
                  <a:lnTo>
                    <a:pt x="3685" y="202"/>
                  </a:lnTo>
                  <a:lnTo>
                    <a:pt x="3681" y="181"/>
                  </a:lnTo>
                  <a:lnTo>
                    <a:pt x="3674" y="163"/>
                  </a:lnTo>
                  <a:lnTo>
                    <a:pt x="3669" y="147"/>
                  </a:lnTo>
                  <a:lnTo>
                    <a:pt x="3663" y="132"/>
                  </a:lnTo>
                  <a:lnTo>
                    <a:pt x="3657" y="119"/>
                  </a:lnTo>
                  <a:lnTo>
                    <a:pt x="3649" y="106"/>
                  </a:lnTo>
                  <a:lnTo>
                    <a:pt x="3641" y="95"/>
                  </a:lnTo>
                  <a:lnTo>
                    <a:pt x="3632" y="85"/>
                  </a:lnTo>
                  <a:lnTo>
                    <a:pt x="3624" y="75"/>
                  </a:lnTo>
                  <a:lnTo>
                    <a:pt x="3613" y="66"/>
                  </a:lnTo>
                  <a:lnTo>
                    <a:pt x="3603" y="58"/>
                  </a:lnTo>
                  <a:lnTo>
                    <a:pt x="3592" y="50"/>
                  </a:lnTo>
                  <a:lnTo>
                    <a:pt x="3581" y="44"/>
                  </a:lnTo>
                  <a:lnTo>
                    <a:pt x="3570" y="38"/>
                  </a:lnTo>
                  <a:lnTo>
                    <a:pt x="3557" y="33"/>
                  </a:lnTo>
                  <a:lnTo>
                    <a:pt x="3545" y="28"/>
                  </a:lnTo>
                  <a:lnTo>
                    <a:pt x="3532" y="24"/>
                  </a:lnTo>
                  <a:lnTo>
                    <a:pt x="3519" y="20"/>
                  </a:lnTo>
                  <a:lnTo>
                    <a:pt x="3492" y="14"/>
                  </a:lnTo>
                  <a:lnTo>
                    <a:pt x="3463" y="11"/>
                  </a:lnTo>
                  <a:lnTo>
                    <a:pt x="3433" y="8"/>
                  </a:lnTo>
                  <a:lnTo>
                    <a:pt x="3403" y="6"/>
                  </a:lnTo>
                  <a:lnTo>
                    <a:pt x="3339" y="6"/>
                  </a:lnTo>
                  <a:lnTo>
                    <a:pt x="3275" y="6"/>
                  </a:lnTo>
                  <a:lnTo>
                    <a:pt x="461" y="6"/>
                  </a:lnTo>
                  <a:lnTo>
                    <a:pt x="394" y="4"/>
                  </a:lnTo>
                  <a:lnTo>
                    <a:pt x="331" y="3"/>
                  </a:lnTo>
                  <a:lnTo>
                    <a:pt x="271" y="1"/>
                  </a:lnTo>
                  <a:lnTo>
                    <a:pt x="214" y="0"/>
                  </a:lnTo>
                  <a:lnTo>
                    <a:pt x="158" y="0"/>
                  </a:lnTo>
                  <a:lnTo>
                    <a:pt x="104" y="1"/>
                  </a:lnTo>
                  <a:lnTo>
                    <a:pt x="78" y="3"/>
                  </a:lnTo>
                  <a:lnTo>
                    <a:pt x="52" y="6"/>
                  </a:lnTo>
                  <a:lnTo>
                    <a:pt x="26" y="9"/>
                  </a:lnTo>
                  <a:lnTo>
                    <a:pt x="0" y="13"/>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p:txBody>
        </p:sp>
        <p:sp>
          <p:nvSpPr>
            <p:cNvPr id="285" name="Google Shape;285;p4"/>
            <p:cNvSpPr txBox="1"/>
            <p:nvPr/>
          </p:nvSpPr>
          <p:spPr>
            <a:xfrm>
              <a:off x="4634802" y="2843604"/>
              <a:ext cx="141168" cy="85464"/>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FFFFFF"/>
                </a:buClr>
                <a:buSzPts val="600"/>
                <a:buFont typeface="Arial"/>
                <a:buNone/>
              </a:pPr>
              <a:r>
                <a:rPr lang="en-US" sz="600" b="1" i="0" u="none" strike="noStrike" cap="none">
                  <a:solidFill>
                    <a:srgbClr val="FFFFFF"/>
                  </a:solidFill>
                  <a:latin typeface="Calibri"/>
                  <a:ea typeface="Calibri"/>
                  <a:cs typeface="Calibri"/>
                  <a:sym typeface="Calibri"/>
                </a:rPr>
                <a:t>STEP</a:t>
              </a:r>
              <a:endParaRPr sz="1000" b="1" i="0" u="none" strike="noStrike" cap="none">
                <a:solidFill>
                  <a:srgbClr val="FFFFFF"/>
                </a:solidFill>
                <a:latin typeface="Calibri"/>
                <a:ea typeface="Calibri"/>
                <a:cs typeface="Calibri"/>
                <a:sym typeface="Calibri"/>
              </a:endParaRPr>
            </a:p>
          </p:txBody>
        </p:sp>
        <p:sp>
          <p:nvSpPr>
            <p:cNvPr id="286" name="Google Shape;286;p4"/>
            <p:cNvSpPr txBox="1"/>
            <p:nvPr/>
          </p:nvSpPr>
          <p:spPr>
            <a:xfrm>
              <a:off x="4632894" y="2909906"/>
              <a:ext cx="144983" cy="170928"/>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FFFFFF"/>
                </a:buClr>
                <a:buSzPts val="1200"/>
                <a:buFont typeface="Arial"/>
                <a:buNone/>
              </a:pPr>
              <a:r>
                <a:rPr lang="en-US" sz="1200" b="0" i="0" u="none" strike="noStrike" cap="none">
                  <a:solidFill>
                    <a:srgbClr val="FFFFFF"/>
                  </a:solidFill>
                  <a:latin typeface="Calibri"/>
                  <a:ea typeface="Calibri"/>
                  <a:cs typeface="Calibri"/>
                  <a:sym typeface="Calibri"/>
                </a:rPr>
                <a:t>04</a:t>
              </a:r>
              <a:endParaRPr sz="1400" b="0" i="0" u="none" strike="noStrike" cap="none">
                <a:solidFill>
                  <a:srgbClr val="000000"/>
                </a:solidFill>
                <a:latin typeface="Arial"/>
                <a:ea typeface="Arial"/>
                <a:cs typeface="Arial"/>
                <a:sym typeface="Arial"/>
              </a:endParaRPr>
            </a:p>
          </p:txBody>
        </p:sp>
        <p:sp>
          <p:nvSpPr>
            <p:cNvPr id="287" name="Google Shape;287;p4"/>
            <p:cNvSpPr txBox="1"/>
            <p:nvPr/>
          </p:nvSpPr>
          <p:spPr>
            <a:xfrm>
              <a:off x="5981958" y="1174486"/>
              <a:ext cx="2075311" cy="424732"/>
            </a:xfrm>
            <a:prstGeom prst="rect">
              <a:avLst/>
            </a:prstGeom>
            <a:noFill/>
            <a:ln>
              <a:noFill/>
            </a:ln>
          </p:spPr>
          <p:txBody>
            <a:bodyPr spcFirstLastPara="1" wrap="square" lIns="91425" tIns="45700" rIns="91425" bIns="45700" anchor="ctr" anchorCtr="0">
              <a:spAutoFit/>
            </a:bodyPr>
            <a:lstStyle/>
            <a:p>
              <a:pPr marL="179388" marR="0" lvl="0" indent="-179388" algn="l" rtl="0">
                <a:lnSpc>
                  <a:spcPct val="90000"/>
                </a:lnSpc>
                <a:spcBef>
                  <a:spcPts val="0"/>
                </a:spcBef>
                <a:spcAft>
                  <a:spcPts val="0"/>
                </a:spcAft>
                <a:buClr>
                  <a:srgbClr val="FFFFFF"/>
                </a:buClr>
                <a:buSzPts val="800"/>
                <a:buFont typeface="Arial"/>
                <a:buChar char="•"/>
              </a:pPr>
              <a:r>
                <a:rPr lang="en-US" sz="800" b="0" i="0" u="none" strike="noStrike" cap="none">
                  <a:solidFill>
                    <a:srgbClr val="FFFFFF"/>
                  </a:solidFill>
                  <a:latin typeface="Calibri"/>
                  <a:ea typeface="Calibri"/>
                  <a:cs typeface="Calibri"/>
                  <a:sym typeface="Calibri"/>
                </a:rPr>
                <a:t>Conduct qualitative Interviews</a:t>
              </a:r>
              <a:endParaRPr sz="1400" b="0" i="0" u="none" strike="noStrike" cap="none">
                <a:solidFill>
                  <a:srgbClr val="000000"/>
                </a:solidFill>
                <a:latin typeface="Arial"/>
                <a:ea typeface="Arial"/>
                <a:cs typeface="Arial"/>
                <a:sym typeface="Arial"/>
              </a:endParaRPr>
            </a:p>
            <a:p>
              <a:pPr marL="179388" marR="0" lvl="0" indent="-179388" algn="l" rtl="0">
                <a:lnSpc>
                  <a:spcPct val="90000"/>
                </a:lnSpc>
                <a:spcBef>
                  <a:spcPts val="0"/>
                </a:spcBef>
                <a:spcAft>
                  <a:spcPts val="0"/>
                </a:spcAft>
                <a:buClr>
                  <a:srgbClr val="FFFFFF"/>
                </a:buClr>
                <a:buSzPts val="800"/>
                <a:buFont typeface="Arial"/>
                <a:buChar char="•"/>
              </a:pPr>
              <a:r>
                <a:rPr lang="en-US" sz="800" b="0" i="0" u="none" strike="noStrike" cap="none">
                  <a:solidFill>
                    <a:srgbClr val="FFFFFF"/>
                  </a:solidFill>
                  <a:latin typeface="Calibri"/>
                  <a:ea typeface="Calibri"/>
                  <a:cs typeface="Calibri"/>
                  <a:sym typeface="Calibri"/>
                </a:rPr>
                <a:t>Evaluate capabilities and maturity</a:t>
              </a:r>
              <a:endParaRPr sz="800" b="0" i="0" u="none" strike="noStrike" cap="none">
                <a:solidFill>
                  <a:srgbClr val="FFFFFF"/>
                </a:solidFill>
                <a:latin typeface="Calibri"/>
                <a:ea typeface="Calibri"/>
                <a:cs typeface="Calibri"/>
                <a:sym typeface="Calibri"/>
              </a:endParaRPr>
            </a:p>
            <a:p>
              <a:pPr marL="179388" marR="0" lvl="0" indent="-179388" algn="l" rtl="0">
                <a:lnSpc>
                  <a:spcPct val="90000"/>
                </a:lnSpc>
                <a:spcBef>
                  <a:spcPts val="0"/>
                </a:spcBef>
                <a:spcAft>
                  <a:spcPts val="0"/>
                </a:spcAft>
                <a:buClr>
                  <a:srgbClr val="FFFFFF"/>
                </a:buClr>
                <a:buSzPts val="800"/>
                <a:buFont typeface="Arial"/>
                <a:buChar char="•"/>
              </a:pPr>
              <a:r>
                <a:rPr lang="en-US" sz="800" b="0" i="0" u="none" strike="noStrike" cap="none">
                  <a:solidFill>
                    <a:srgbClr val="FFFFFF"/>
                  </a:solidFill>
                  <a:latin typeface="Calibri"/>
                  <a:ea typeface="Calibri"/>
                  <a:cs typeface="Calibri"/>
                  <a:sym typeface="Calibri"/>
                </a:rPr>
                <a:t>Provide high-level recommendations</a:t>
              </a:r>
              <a:endParaRPr sz="600" b="0" i="0" u="none" strike="noStrike" cap="none">
                <a:solidFill>
                  <a:srgbClr val="FFFFFF"/>
                </a:solidFill>
                <a:latin typeface="Calibri"/>
                <a:ea typeface="Calibri"/>
                <a:cs typeface="Calibri"/>
                <a:sym typeface="Calibri"/>
              </a:endParaRPr>
            </a:p>
          </p:txBody>
        </p:sp>
        <p:sp>
          <p:nvSpPr>
            <p:cNvPr id="288" name="Google Shape;288;p4"/>
            <p:cNvSpPr txBox="1"/>
            <p:nvPr/>
          </p:nvSpPr>
          <p:spPr>
            <a:xfrm>
              <a:off x="5024740" y="1829170"/>
              <a:ext cx="1228605" cy="246221"/>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FFFFFF"/>
                </a:buClr>
                <a:buSzPts val="1000"/>
                <a:buFont typeface="Arial"/>
                <a:buNone/>
              </a:pPr>
              <a:r>
                <a:rPr lang="en-US" sz="1000" b="0" i="0" u="none" strike="noStrike" cap="none">
                  <a:solidFill>
                    <a:srgbClr val="FFFFFF"/>
                  </a:solidFill>
                  <a:latin typeface="Calibri"/>
                  <a:ea typeface="Calibri"/>
                  <a:cs typeface="Calibri"/>
                  <a:sym typeface="Calibri"/>
                </a:rPr>
                <a:t>DATA STRATEGY</a:t>
              </a:r>
              <a:endParaRPr sz="800" b="0" i="0" u="none" strike="noStrike" cap="none">
                <a:solidFill>
                  <a:srgbClr val="FFFFFF"/>
                </a:solidFill>
                <a:latin typeface="Calibri"/>
                <a:ea typeface="Calibri"/>
                <a:cs typeface="Calibri"/>
                <a:sym typeface="Calibri"/>
              </a:endParaRPr>
            </a:p>
          </p:txBody>
        </p:sp>
        <p:sp>
          <p:nvSpPr>
            <p:cNvPr id="289" name="Google Shape;289;p4"/>
            <p:cNvSpPr txBox="1"/>
            <p:nvPr/>
          </p:nvSpPr>
          <p:spPr>
            <a:xfrm>
              <a:off x="6059270" y="1735812"/>
              <a:ext cx="1778605" cy="424732"/>
            </a:xfrm>
            <a:prstGeom prst="rect">
              <a:avLst/>
            </a:prstGeom>
            <a:noFill/>
            <a:ln>
              <a:noFill/>
            </a:ln>
          </p:spPr>
          <p:txBody>
            <a:bodyPr spcFirstLastPara="1" wrap="square" lIns="91425" tIns="45700" rIns="91425" bIns="45700" anchor="ctr" anchorCtr="0">
              <a:spAutoFit/>
            </a:bodyPr>
            <a:lstStyle/>
            <a:p>
              <a:pPr marL="179388" marR="0" lvl="0" indent="-179388" algn="l" rtl="0">
                <a:lnSpc>
                  <a:spcPct val="90000"/>
                </a:lnSpc>
                <a:spcBef>
                  <a:spcPts val="0"/>
                </a:spcBef>
                <a:spcAft>
                  <a:spcPts val="0"/>
                </a:spcAft>
                <a:buClr>
                  <a:srgbClr val="FFFFFF"/>
                </a:buClr>
                <a:buSzPts val="800"/>
                <a:buFont typeface="Arial"/>
                <a:buChar char="•"/>
              </a:pPr>
              <a:r>
                <a:rPr lang="en-US" sz="800" b="0" i="0" u="none" strike="noStrike" cap="none">
                  <a:solidFill>
                    <a:srgbClr val="FFFFFF"/>
                  </a:solidFill>
                  <a:latin typeface="Calibri"/>
                  <a:ea typeface="Calibri"/>
                  <a:cs typeface="Calibri"/>
                  <a:sym typeface="Calibri"/>
                </a:rPr>
                <a:t>Mission and guiding principles </a:t>
              </a:r>
              <a:endParaRPr sz="1400" b="0" i="0" u="none" strike="noStrike" cap="none">
                <a:solidFill>
                  <a:srgbClr val="000000"/>
                </a:solidFill>
                <a:latin typeface="Arial"/>
                <a:ea typeface="Arial"/>
                <a:cs typeface="Arial"/>
                <a:sym typeface="Arial"/>
              </a:endParaRPr>
            </a:p>
            <a:p>
              <a:pPr marL="179388" marR="0" lvl="0" indent="-179388" algn="l" rtl="0">
                <a:lnSpc>
                  <a:spcPct val="90000"/>
                </a:lnSpc>
                <a:spcBef>
                  <a:spcPts val="0"/>
                </a:spcBef>
                <a:spcAft>
                  <a:spcPts val="0"/>
                </a:spcAft>
                <a:buClr>
                  <a:srgbClr val="FFFFFF"/>
                </a:buClr>
                <a:buSzPts val="800"/>
                <a:buFont typeface="Arial"/>
                <a:buChar char="•"/>
              </a:pPr>
              <a:r>
                <a:rPr lang="en-US" sz="800" b="0" i="0" u="none" strike="noStrike" cap="none">
                  <a:solidFill>
                    <a:srgbClr val="FFFFFF"/>
                  </a:solidFill>
                  <a:latin typeface="Calibri"/>
                  <a:ea typeface="Calibri"/>
                  <a:cs typeface="Calibri"/>
                  <a:sym typeface="Calibri"/>
                </a:rPr>
                <a:t>Prioritize initiatives and projects</a:t>
              </a:r>
              <a:endParaRPr sz="1400" b="0" i="0" u="none" strike="noStrike" cap="none">
                <a:solidFill>
                  <a:srgbClr val="000000"/>
                </a:solidFill>
                <a:latin typeface="Arial"/>
                <a:ea typeface="Arial"/>
                <a:cs typeface="Arial"/>
                <a:sym typeface="Arial"/>
              </a:endParaRPr>
            </a:p>
            <a:p>
              <a:pPr marL="179388" marR="0" lvl="0" indent="-179388" algn="l" rtl="0">
                <a:lnSpc>
                  <a:spcPct val="90000"/>
                </a:lnSpc>
                <a:spcBef>
                  <a:spcPts val="0"/>
                </a:spcBef>
                <a:spcAft>
                  <a:spcPts val="0"/>
                </a:spcAft>
                <a:buClr>
                  <a:srgbClr val="FFFFFF"/>
                </a:buClr>
                <a:buSzPts val="800"/>
                <a:buFont typeface="Arial"/>
                <a:buChar char="•"/>
              </a:pPr>
              <a:r>
                <a:rPr lang="en-US" sz="800" b="0" i="0" u="none" strike="noStrike" cap="none">
                  <a:solidFill>
                    <a:srgbClr val="FFFFFF"/>
                  </a:solidFill>
                  <a:latin typeface="Calibri"/>
                  <a:ea typeface="Calibri"/>
                  <a:cs typeface="Calibri"/>
                  <a:sym typeface="Calibri"/>
                </a:rPr>
                <a:t>Roadmap, resources, &amp; budget</a:t>
              </a:r>
              <a:endParaRPr sz="1400" b="0" i="0" u="none" strike="noStrike" cap="none">
                <a:solidFill>
                  <a:srgbClr val="000000"/>
                </a:solidFill>
                <a:latin typeface="Arial"/>
                <a:ea typeface="Arial"/>
                <a:cs typeface="Arial"/>
                <a:sym typeface="Arial"/>
              </a:endParaRPr>
            </a:p>
          </p:txBody>
        </p:sp>
        <p:sp>
          <p:nvSpPr>
            <p:cNvPr id="290" name="Google Shape;290;p4"/>
            <p:cNvSpPr txBox="1"/>
            <p:nvPr/>
          </p:nvSpPr>
          <p:spPr>
            <a:xfrm>
              <a:off x="5074452" y="2383916"/>
              <a:ext cx="1642034" cy="246181"/>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FFFFFF"/>
                </a:buClr>
                <a:buSzPts val="1000"/>
                <a:buFont typeface="Arial"/>
                <a:buNone/>
              </a:pPr>
              <a:r>
                <a:rPr lang="en-US" sz="1000" b="0" i="0" u="none" strike="noStrike" cap="none" dirty="0">
                  <a:solidFill>
                    <a:srgbClr val="FFFFFF"/>
                  </a:solidFill>
                  <a:latin typeface="Calibri"/>
                  <a:ea typeface="Calibri"/>
                  <a:cs typeface="Calibri"/>
                  <a:sym typeface="Calibri"/>
                </a:rPr>
                <a:t>EXECUTIVE PRESENTATION?</a:t>
              </a:r>
              <a:endParaRPr sz="800" b="0" i="0" u="none" strike="noStrike" cap="none" dirty="0">
                <a:solidFill>
                  <a:srgbClr val="FFFFFF"/>
                </a:solidFill>
                <a:latin typeface="Calibri"/>
                <a:ea typeface="Calibri"/>
                <a:cs typeface="Calibri"/>
                <a:sym typeface="Calibri"/>
              </a:endParaRPr>
            </a:p>
          </p:txBody>
        </p:sp>
        <p:sp>
          <p:nvSpPr>
            <p:cNvPr id="292" name="Google Shape;292;p4"/>
            <p:cNvSpPr txBox="1"/>
            <p:nvPr/>
          </p:nvSpPr>
          <p:spPr>
            <a:xfrm>
              <a:off x="4648991" y="2957371"/>
              <a:ext cx="157094" cy="184666"/>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FFFFFF"/>
                </a:buClr>
                <a:buSzPts val="1200"/>
                <a:buFont typeface="Arial"/>
                <a:buNone/>
              </a:pPr>
              <a:r>
                <a:rPr lang="en-US" sz="1200" b="0" i="0" u="none" strike="noStrike" cap="none">
                  <a:solidFill>
                    <a:srgbClr val="FFFFFF"/>
                  </a:solidFill>
                  <a:latin typeface="Calibri"/>
                  <a:ea typeface="Calibri"/>
                  <a:cs typeface="Calibri"/>
                  <a:sym typeface="Calibri"/>
                </a:rPr>
                <a:t>03</a:t>
              </a:r>
              <a:endParaRPr sz="1400" b="0" i="0" u="none" strike="noStrike" cap="none">
                <a:solidFill>
                  <a:srgbClr val="000000"/>
                </a:solidFill>
                <a:latin typeface="Arial"/>
                <a:ea typeface="Arial"/>
                <a:cs typeface="Arial"/>
                <a:sym typeface="Arial"/>
              </a:endParaRPr>
            </a:p>
          </p:txBody>
        </p:sp>
        <p:sp>
          <p:nvSpPr>
            <p:cNvPr id="293" name="Google Shape;293;p4"/>
            <p:cNvSpPr txBox="1"/>
            <p:nvPr/>
          </p:nvSpPr>
          <p:spPr>
            <a:xfrm>
              <a:off x="4656953" y="2898878"/>
              <a:ext cx="141168" cy="85464"/>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FFFFFF"/>
                </a:buClr>
                <a:buSzPts val="600"/>
                <a:buFont typeface="Arial"/>
                <a:buNone/>
              </a:pPr>
              <a:r>
                <a:rPr lang="en-US" sz="600" b="1" i="0" u="none" strike="noStrike" cap="none">
                  <a:solidFill>
                    <a:srgbClr val="FFFFFF"/>
                  </a:solidFill>
                  <a:latin typeface="Calibri"/>
                  <a:ea typeface="Calibri"/>
                  <a:cs typeface="Calibri"/>
                  <a:sym typeface="Calibri"/>
                </a:rPr>
                <a:t>STEP</a:t>
              </a:r>
              <a:endParaRPr sz="1000" b="1" i="0" u="none" strike="noStrike" cap="none">
                <a:solidFill>
                  <a:srgbClr val="FFFFFF"/>
                </a:solidFill>
                <a:latin typeface="Calibri"/>
                <a:ea typeface="Calibri"/>
                <a:cs typeface="Calibri"/>
                <a:sym typeface="Calibri"/>
              </a:endParaRPr>
            </a:p>
          </p:txBody>
        </p:sp>
      </p:grpSp>
      <p:sp>
        <p:nvSpPr>
          <p:cNvPr id="294" name="Google Shape;294;p4"/>
          <p:cNvSpPr txBox="1">
            <a:spLocks noGrp="1"/>
          </p:cNvSpPr>
          <p:nvPr>
            <p:ph type="sldNum" idx="12"/>
          </p:nvPr>
        </p:nvSpPr>
        <p:spPr>
          <a:xfrm>
            <a:off x="8507893" y="4919350"/>
            <a:ext cx="602978" cy="27384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4</a:t>
            </a:fld>
            <a:endParaRPr/>
          </a:p>
        </p:txBody>
      </p:sp>
      <p:sp>
        <p:nvSpPr>
          <p:cNvPr id="48" name="Google Shape;277;p4">
            <a:extLst>
              <a:ext uri="{FF2B5EF4-FFF2-40B4-BE49-F238E27FC236}">
                <a16:creationId xmlns:a16="http://schemas.microsoft.com/office/drawing/2014/main" id="{B60B9462-42C4-437E-A762-53B4249EE289}"/>
              </a:ext>
            </a:extLst>
          </p:cNvPr>
          <p:cNvSpPr txBox="1"/>
          <p:nvPr/>
        </p:nvSpPr>
        <p:spPr>
          <a:xfrm>
            <a:off x="4636111" y="2313953"/>
            <a:ext cx="144983" cy="184666"/>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FFFFFF"/>
              </a:buClr>
              <a:buSzPts val="1200"/>
              <a:buFont typeface="Arial"/>
              <a:buNone/>
            </a:pPr>
            <a:r>
              <a:rPr lang="en-US" sz="1200" b="0" i="0" u="none" strike="noStrike" cap="none" dirty="0">
                <a:solidFill>
                  <a:srgbClr val="FFFFFF"/>
                </a:solidFill>
                <a:latin typeface="Calibri"/>
                <a:ea typeface="Calibri"/>
                <a:cs typeface="Calibri"/>
                <a:sym typeface="Calibri"/>
              </a:rPr>
              <a:t>3</a:t>
            </a:r>
            <a:endParaRPr sz="1400" b="0" i="0" u="none" strike="noStrike" cap="none" dirty="0">
              <a:solidFill>
                <a:srgbClr val="000000"/>
              </a:solidFill>
              <a:latin typeface="Arial"/>
              <a:ea typeface="Arial"/>
              <a:cs typeface="Arial"/>
              <a:sym typeface="Arial"/>
            </a:endParaRPr>
          </a:p>
        </p:txBody>
      </p:sp>
      <p:sp>
        <p:nvSpPr>
          <p:cNvPr id="50" name="Google Shape;276;p4">
            <a:extLst>
              <a:ext uri="{FF2B5EF4-FFF2-40B4-BE49-F238E27FC236}">
                <a16:creationId xmlns:a16="http://schemas.microsoft.com/office/drawing/2014/main" id="{C59F80B5-A4A0-4202-B289-0291A33D1906}"/>
              </a:ext>
            </a:extLst>
          </p:cNvPr>
          <p:cNvSpPr txBox="1"/>
          <p:nvPr/>
        </p:nvSpPr>
        <p:spPr>
          <a:xfrm>
            <a:off x="4604355" y="2253635"/>
            <a:ext cx="190758" cy="92333"/>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FFFFFF"/>
              </a:buClr>
              <a:buSzPts val="600"/>
              <a:buFont typeface="Arial"/>
              <a:buNone/>
            </a:pPr>
            <a:r>
              <a:rPr lang="en-US" sz="600" b="1" i="0" u="none" strike="noStrike" cap="none" dirty="0">
                <a:solidFill>
                  <a:srgbClr val="FFFFFF"/>
                </a:solidFill>
                <a:latin typeface="Calibri"/>
                <a:ea typeface="Calibri"/>
                <a:cs typeface="Calibri"/>
                <a:sym typeface="Calibri"/>
              </a:rPr>
              <a:t>Phase</a:t>
            </a:r>
            <a:endParaRPr sz="1000" b="1" i="0" u="none" strike="noStrike" cap="none" dirty="0">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5"/>
          <p:cNvSpPr txBox="1">
            <a:spLocks noGrp="1"/>
          </p:cNvSpPr>
          <p:nvPr>
            <p:ph type="title"/>
          </p:nvPr>
        </p:nvSpPr>
        <p:spPr>
          <a:xfrm>
            <a:off x="84984" y="1"/>
            <a:ext cx="6308429" cy="45163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n-US"/>
              <a:t>Interviews</a:t>
            </a:r>
            <a:endParaRPr/>
          </a:p>
        </p:txBody>
      </p:sp>
      <p:graphicFrame>
        <p:nvGraphicFramePr>
          <p:cNvPr id="300" name="Google Shape;300;p5"/>
          <p:cNvGraphicFramePr/>
          <p:nvPr>
            <p:extLst>
              <p:ext uri="{D42A27DB-BD31-4B8C-83A1-F6EECF244321}">
                <p14:modId xmlns:p14="http://schemas.microsoft.com/office/powerpoint/2010/main" val="277755283"/>
              </p:ext>
            </p:extLst>
          </p:nvPr>
        </p:nvGraphicFramePr>
        <p:xfrm>
          <a:off x="308179" y="1016963"/>
          <a:ext cx="8400450" cy="1778435"/>
        </p:xfrm>
        <a:graphic>
          <a:graphicData uri="http://schemas.openxmlformats.org/drawingml/2006/table">
            <a:tbl>
              <a:tblPr firstRow="1" bandRow="1">
                <a:noFill/>
                <a:tableStyleId>{65C13C9E-E440-4600-94C4-3A747C8F1960}</a:tableStyleId>
              </a:tblPr>
              <a:tblGrid>
                <a:gridCol w="1400075">
                  <a:extLst>
                    <a:ext uri="{9D8B030D-6E8A-4147-A177-3AD203B41FA5}">
                      <a16:colId xmlns:a16="http://schemas.microsoft.com/office/drawing/2014/main" val="20000"/>
                    </a:ext>
                  </a:extLst>
                </a:gridCol>
                <a:gridCol w="1400075">
                  <a:extLst>
                    <a:ext uri="{9D8B030D-6E8A-4147-A177-3AD203B41FA5}">
                      <a16:colId xmlns:a16="http://schemas.microsoft.com/office/drawing/2014/main" val="20001"/>
                    </a:ext>
                  </a:extLst>
                </a:gridCol>
                <a:gridCol w="1400075">
                  <a:extLst>
                    <a:ext uri="{9D8B030D-6E8A-4147-A177-3AD203B41FA5}">
                      <a16:colId xmlns:a16="http://schemas.microsoft.com/office/drawing/2014/main" val="20002"/>
                    </a:ext>
                  </a:extLst>
                </a:gridCol>
                <a:gridCol w="1400075">
                  <a:extLst>
                    <a:ext uri="{9D8B030D-6E8A-4147-A177-3AD203B41FA5}">
                      <a16:colId xmlns:a16="http://schemas.microsoft.com/office/drawing/2014/main" val="20003"/>
                    </a:ext>
                  </a:extLst>
                </a:gridCol>
                <a:gridCol w="1400075">
                  <a:extLst>
                    <a:ext uri="{9D8B030D-6E8A-4147-A177-3AD203B41FA5}">
                      <a16:colId xmlns:a16="http://schemas.microsoft.com/office/drawing/2014/main" val="20004"/>
                    </a:ext>
                  </a:extLst>
                </a:gridCol>
                <a:gridCol w="1400075">
                  <a:extLst>
                    <a:ext uri="{9D8B030D-6E8A-4147-A177-3AD203B41FA5}">
                      <a16:colId xmlns:a16="http://schemas.microsoft.com/office/drawing/2014/main" val="20005"/>
                    </a:ext>
                  </a:extLst>
                </a:gridCol>
              </a:tblGrid>
              <a:tr h="261925">
                <a:tc>
                  <a:txBody>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dk2"/>
                          </a:solidFill>
                          <a:latin typeface="Arial"/>
                          <a:ea typeface="Arial"/>
                          <a:cs typeface="Arial"/>
                          <a:sym typeface="Arial"/>
                        </a:rPr>
                        <a:t>Executives</a:t>
                      </a:r>
                      <a:endParaRPr sz="1400" u="none" strike="noStrike" cap="none"/>
                    </a:p>
                  </a:txBody>
                  <a:tcPr marL="83975" marR="83975" marT="41975" marB="41975">
                    <a:lnL w="12700" cap="flat" cmpd="sng">
                      <a:solidFill>
                        <a:srgbClr val="191919"/>
                      </a:solidFill>
                      <a:prstDash val="solid"/>
                      <a:round/>
                      <a:headEnd type="none" w="sm" len="sm"/>
                      <a:tailEnd type="none" w="sm" len="sm"/>
                    </a:lnL>
                    <a:lnR w="12700" cap="flat" cmpd="sng">
                      <a:solidFill>
                        <a:srgbClr val="191919"/>
                      </a:solidFill>
                      <a:prstDash val="solid"/>
                      <a:round/>
                      <a:headEnd type="none" w="sm" len="sm"/>
                      <a:tailEnd type="none" w="sm" len="sm"/>
                    </a:lnR>
                    <a:lnT w="12700" cap="flat" cmpd="sng">
                      <a:solidFill>
                        <a:srgbClr val="191919"/>
                      </a:solidFill>
                      <a:prstDash val="solid"/>
                      <a:round/>
                      <a:headEnd type="none" w="sm" len="sm"/>
                      <a:tailEnd type="none" w="sm" len="sm"/>
                    </a:lnT>
                    <a:lnB w="12700" cap="flat" cmpd="sng">
                      <a:solidFill>
                        <a:srgbClr val="19191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dk2"/>
                          </a:solidFill>
                          <a:latin typeface="Arial"/>
                          <a:ea typeface="Arial"/>
                          <a:cs typeface="Arial"/>
                          <a:sym typeface="Arial"/>
                        </a:rPr>
                        <a:t>Data Mgmt</a:t>
                      </a:r>
                      <a:endParaRPr sz="1050" b="1" i="0" u="none" strike="noStrike" cap="none">
                        <a:solidFill>
                          <a:schemeClr val="dk2"/>
                        </a:solidFill>
                        <a:latin typeface="Arial"/>
                        <a:ea typeface="Arial"/>
                        <a:cs typeface="Arial"/>
                        <a:sym typeface="Arial"/>
                      </a:endParaRPr>
                    </a:p>
                  </a:txBody>
                  <a:tcPr marL="83975" marR="83975" marT="41975" marB="41975">
                    <a:lnL w="12700" cap="flat" cmpd="sng">
                      <a:solidFill>
                        <a:srgbClr val="191919"/>
                      </a:solidFill>
                      <a:prstDash val="solid"/>
                      <a:round/>
                      <a:headEnd type="none" w="sm" len="sm"/>
                      <a:tailEnd type="none" w="sm" len="sm"/>
                    </a:lnL>
                    <a:lnR w="12700" cap="flat" cmpd="sng">
                      <a:solidFill>
                        <a:srgbClr val="191919"/>
                      </a:solidFill>
                      <a:prstDash val="solid"/>
                      <a:round/>
                      <a:headEnd type="none" w="sm" len="sm"/>
                      <a:tailEnd type="none" w="sm" len="sm"/>
                    </a:lnR>
                    <a:lnT w="12700" cap="flat" cmpd="sng">
                      <a:solidFill>
                        <a:srgbClr val="191919"/>
                      </a:solidFill>
                      <a:prstDash val="solid"/>
                      <a:round/>
                      <a:headEnd type="none" w="sm" len="sm"/>
                      <a:tailEnd type="none" w="sm" len="sm"/>
                    </a:lnT>
                    <a:lnB w="12700" cap="flat" cmpd="sng">
                      <a:solidFill>
                        <a:srgbClr val="19191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dk2"/>
                          </a:solidFill>
                          <a:latin typeface="Arial"/>
                          <a:ea typeface="Arial"/>
                          <a:cs typeface="Arial"/>
                          <a:sym typeface="Arial"/>
                        </a:rPr>
                        <a:t>Analytics</a:t>
                      </a:r>
                      <a:endParaRPr sz="1400" u="none" strike="noStrike" cap="none"/>
                    </a:p>
                  </a:txBody>
                  <a:tcPr marL="83975" marR="83975" marT="41975" marB="41975">
                    <a:lnL w="12700" cap="flat" cmpd="sng">
                      <a:solidFill>
                        <a:srgbClr val="191919"/>
                      </a:solidFill>
                      <a:prstDash val="solid"/>
                      <a:round/>
                      <a:headEnd type="none" w="sm" len="sm"/>
                      <a:tailEnd type="none" w="sm" len="sm"/>
                    </a:lnL>
                    <a:lnR w="12700" cap="flat" cmpd="sng">
                      <a:solidFill>
                        <a:srgbClr val="191919"/>
                      </a:solidFill>
                      <a:prstDash val="solid"/>
                      <a:round/>
                      <a:headEnd type="none" w="sm" len="sm"/>
                      <a:tailEnd type="none" w="sm" len="sm"/>
                    </a:lnR>
                    <a:lnT w="12700" cap="flat" cmpd="sng">
                      <a:solidFill>
                        <a:srgbClr val="191919"/>
                      </a:solidFill>
                      <a:prstDash val="solid"/>
                      <a:round/>
                      <a:headEnd type="none" w="sm" len="sm"/>
                      <a:tailEnd type="none" w="sm" len="sm"/>
                    </a:lnT>
                    <a:lnB w="12700" cap="flat" cmpd="sng">
                      <a:solidFill>
                        <a:srgbClr val="19191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050" u="none" strike="noStrike" cap="none">
                          <a:solidFill>
                            <a:schemeClr val="dk2"/>
                          </a:solidFill>
                        </a:rPr>
                        <a:t>Data Science</a:t>
                      </a:r>
                      <a:endParaRPr sz="1050" u="none" strike="noStrike" cap="none">
                        <a:solidFill>
                          <a:schemeClr val="accent2"/>
                        </a:solidFill>
                      </a:endParaRPr>
                    </a:p>
                  </a:txBody>
                  <a:tcPr marL="83975" marR="83975" marT="41975" marB="41975">
                    <a:lnL w="12700" cap="flat" cmpd="sng">
                      <a:solidFill>
                        <a:srgbClr val="191919"/>
                      </a:solidFill>
                      <a:prstDash val="solid"/>
                      <a:round/>
                      <a:headEnd type="none" w="sm" len="sm"/>
                      <a:tailEnd type="none" w="sm" len="sm"/>
                    </a:lnL>
                    <a:lnR w="12700" cap="flat" cmpd="sng">
                      <a:solidFill>
                        <a:srgbClr val="191919"/>
                      </a:solidFill>
                      <a:prstDash val="solid"/>
                      <a:round/>
                      <a:headEnd type="none" w="sm" len="sm"/>
                      <a:tailEnd type="none" w="sm" len="sm"/>
                    </a:lnR>
                    <a:lnT w="12700" cap="flat" cmpd="sng">
                      <a:solidFill>
                        <a:srgbClr val="191919"/>
                      </a:solidFill>
                      <a:prstDash val="solid"/>
                      <a:round/>
                      <a:headEnd type="none" w="sm" len="sm"/>
                      <a:tailEnd type="none" w="sm" len="sm"/>
                    </a:lnT>
                    <a:lnB w="12700" cap="flat" cmpd="sng">
                      <a:solidFill>
                        <a:srgbClr val="19191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050" u="none" strike="noStrike" cap="none">
                          <a:solidFill>
                            <a:schemeClr val="dk2"/>
                          </a:solidFill>
                        </a:rPr>
                        <a:t>Finance</a:t>
                      </a:r>
                      <a:endParaRPr sz="1400" u="none" strike="noStrike" cap="none"/>
                    </a:p>
                  </a:txBody>
                  <a:tcPr marL="83975" marR="83975" marT="41975" marB="41975">
                    <a:lnL w="12700" cap="flat" cmpd="sng">
                      <a:solidFill>
                        <a:srgbClr val="191919"/>
                      </a:solidFill>
                      <a:prstDash val="solid"/>
                      <a:round/>
                      <a:headEnd type="none" w="sm" len="sm"/>
                      <a:tailEnd type="none" w="sm" len="sm"/>
                    </a:lnL>
                    <a:lnR w="12700" cap="flat" cmpd="sng">
                      <a:solidFill>
                        <a:srgbClr val="191919"/>
                      </a:solidFill>
                      <a:prstDash val="solid"/>
                      <a:round/>
                      <a:headEnd type="none" w="sm" len="sm"/>
                      <a:tailEnd type="none" w="sm" len="sm"/>
                    </a:lnR>
                    <a:lnT w="12700" cap="flat" cmpd="sng">
                      <a:solidFill>
                        <a:srgbClr val="191919"/>
                      </a:solidFill>
                      <a:prstDash val="solid"/>
                      <a:round/>
                      <a:headEnd type="none" w="sm" len="sm"/>
                      <a:tailEnd type="none" w="sm" len="sm"/>
                    </a:lnT>
                    <a:lnB w="12700" cap="flat" cmpd="sng">
                      <a:solidFill>
                        <a:srgbClr val="19191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050" u="none" strike="noStrike" cap="none" dirty="0">
                          <a:solidFill>
                            <a:schemeClr val="dk2"/>
                          </a:solidFill>
                        </a:rPr>
                        <a:t>Sales &amp; Marketing</a:t>
                      </a:r>
                      <a:endParaRPr sz="1400" u="none" strike="noStrike" cap="none" dirty="0"/>
                    </a:p>
                  </a:txBody>
                  <a:tcPr marL="83975" marR="83975" marT="41975" marB="41975">
                    <a:lnL w="12700" cap="flat" cmpd="sng">
                      <a:solidFill>
                        <a:srgbClr val="191919"/>
                      </a:solidFill>
                      <a:prstDash val="solid"/>
                      <a:round/>
                      <a:headEnd type="none" w="sm" len="sm"/>
                      <a:tailEnd type="none" w="sm" len="sm"/>
                    </a:lnL>
                    <a:lnR w="12700" cap="flat" cmpd="sng">
                      <a:solidFill>
                        <a:srgbClr val="191919"/>
                      </a:solidFill>
                      <a:prstDash val="solid"/>
                      <a:round/>
                      <a:headEnd type="none" w="sm" len="sm"/>
                      <a:tailEnd type="none" w="sm" len="sm"/>
                    </a:lnR>
                    <a:lnT w="12700" cap="flat" cmpd="sng">
                      <a:solidFill>
                        <a:srgbClr val="191919"/>
                      </a:solidFill>
                      <a:prstDash val="solid"/>
                      <a:round/>
                      <a:headEnd type="none" w="sm" len="sm"/>
                      <a:tailEnd type="none" w="sm" len="sm"/>
                    </a:lnT>
                    <a:lnB w="12700" cap="flat" cmpd="sng">
                      <a:solidFill>
                        <a:srgbClr val="191919"/>
                      </a:solidFill>
                      <a:prstDash val="solid"/>
                      <a:round/>
                      <a:headEnd type="none" w="sm" len="sm"/>
                      <a:tailEnd type="none" w="sm" len="sm"/>
                    </a:lnB>
                  </a:tcPr>
                </a:tc>
                <a:extLst>
                  <a:ext uri="{0D108BD9-81ED-4DB2-BD59-A6C34878D82A}">
                    <a16:rowId xmlns:a16="http://schemas.microsoft.com/office/drawing/2014/main" val="10000"/>
                  </a:ext>
                </a:extLst>
              </a:tr>
              <a:tr h="1403350">
                <a:tc>
                  <a:txBody>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Tanvir Khan</a:t>
                      </a:r>
                      <a:endParaRPr sz="1400" u="none" strike="noStrike" cap="none"/>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Pete DiFondi</a:t>
                      </a:r>
                      <a:endParaRPr sz="10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Justin Dsilva</a:t>
                      </a:r>
                      <a:endParaRPr sz="10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Dan Kinser</a:t>
                      </a:r>
                      <a:endParaRPr sz="1400" u="none" strike="noStrike" cap="none"/>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Chris Pollard</a:t>
                      </a:r>
                      <a:endParaRPr sz="1400" u="none" strike="noStrike" cap="none"/>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Ed Dauginas</a:t>
                      </a:r>
                      <a:endParaRPr sz="10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Brent Cooley</a:t>
                      </a:r>
                      <a:endParaRPr sz="1400" u="none" strike="noStrike" cap="none"/>
                    </a:p>
                  </a:txBody>
                  <a:tcPr marL="83975" marR="83975" marT="41975" marB="41975">
                    <a:lnL w="12700" cap="flat" cmpd="sng">
                      <a:solidFill>
                        <a:srgbClr val="191919"/>
                      </a:solidFill>
                      <a:prstDash val="solid"/>
                      <a:round/>
                      <a:headEnd type="none" w="sm" len="sm"/>
                      <a:tailEnd type="none" w="sm" len="sm"/>
                    </a:lnL>
                    <a:lnR w="12700" cap="flat" cmpd="sng">
                      <a:solidFill>
                        <a:srgbClr val="191919"/>
                      </a:solidFill>
                      <a:prstDash val="solid"/>
                      <a:round/>
                      <a:headEnd type="none" w="sm" len="sm"/>
                      <a:tailEnd type="none" w="sm" len="sm"/>
                    </a:lnR>
                    <a:lnT w="12700" cap="flat" cmpd="sng">
                      <a:solidFill>
                        <a:srgbClr val="191919"/>
                      </a:solidFill>
                      <a:prstDash val="solid"/>
                      <a:round/>
                      <a:headEnd type="none" w="sm" len="sm"/>
                      <a:tailEnd type="none" w="sm" len="sm"/>
                    </a:lnT>
                    <a:lnB w="12700" cap="flat" cmpd="sng">
                      <a:solidFill>
                        <a:srgbClr val="19191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rPr>
                        <a:t>Bob Maggio</a:t>
                      </a:r>
                      <a:endParaRPr sz="1400" u="none" strike="noStrike" cap="none"/>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rPr>
                        <a:t>Mary Butler</a:t>
                      </a:r>
                      <a:endParaRPr sz="1400" u="none" strike="noStrike" cap="none"/>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rPr>
                        <a:t>Nirav Sheth</a:t>
                      </a:r>
                      <a:endParaRPr sz="1000" b="0" i="0" u="none" strike="noStrike" cap="none">
                        <a:solidFill>
                          <a:schemeClr val="dk2"/>
                        </a:solidFil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rPr>
                        <a:t>Jeff Habiniak</a:t>
                      </a:r>
                      <a:endParaRPr sz="1000" b="0" i="0" u="none" strike="noStrike" cap="none">
                        <a:solidFill>
                          <a:schemeClr val="dk2"/>
                        </a:solidFil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rPr>
                        <a:t>Elizabeth Esmeris</a:t>
                      </a:r>
                      <a:endParaRPr sz="1400" u="none" strike="noStrike" cap="none"/>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rPr>
                        <a:t>Dabeet Rahman</a:t>
                      </a:r>
                      <a:endParaRPr sz="1400" u="none" strike="noStrike" cap="none"/>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rPr>
                        <a:t>Matt Devlin</a:t>
                      </a:r>
                      <a:endParaRPr sz="1400" u="none" strike="noStrike" cap="none"/>
                    </a:p>
                  </a:txBody>
                  <a:tcPr marL="83975" marR="83975" marT="41975" marB="41975">
                    <a:lnL w="12700" cap="flat" cmpd="sng">
                      <a:solidFill>
                        <a:srgbClr val="191919"/>
                      </a:solidFill>
                      <a:prstDash val="solid"/>
                      <a:round/>
                      <a:headEnd type="none" w="sm" len="sm"/>
                      <a:tailEnd type="none" w="sm" len="sm"/>
                    </a:lnL>
                    <a:lnR w="12700" cap="flat" cmpd="sng">
                      <a:solidFill>
                        <a:srgbClr val="191919"/>
                      </a:solidFill>
                      <a:prstDash val="solid"/>
                      <a:round/>
                      <a:headEnd type="none" w="sm" len="sm"/>
                      <a:tailEnd type="none" w="sm" len="sm"/>
                    </a:lnR>
                    <a:lnT w="12700" cap="flat" cmpd="sng">
                      <a:solidFill>
                        <a:srgbClr val="191919"/>
                      </a:solidFill>
                      <a:prstDash val="solid"/>
                      <a:round/>
                      <a:headEnd type="none" w="sm" len="sm"/>
                      <a:tailEnd type="none" w="sm" len="sm"/>
                    </a:lnT>
                    <a:lnB w="12700" cap="flat" cmpd="sng">
                      <a:solidFill>
                        <a:srgbClr val="19191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2"/>
                          </a:solidFill>
                          <a:latin typeface="Arial"/>
                          <a:ea typeface="Arial"/>
                          <a:cs typeface="Arial"/>
                          <a:sym typeface="Arial"/>
                        </a:rPr>
                        <a:t>Sara Stevens</a:t>
                      </a:r>
                      <a:endParaRPr sz="1400" u="none" strike="noStrike" cap="none" dirty="0"/>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2"/>
                          </a:solidFill>
                        </a:rPr>
                        <a:t>Jeremy </a:t>
                      </a:r>
                      <a:r>
                        <a:rPr lang="en-US" sz="1000" b="0" i="0" u="none" strike="noStrike" cap="none" dirty="0" err="1">
                          <a:solidFill>
                            <a:schemeClr val="dk2"/>
                          </a:solidFill>
                        </a:rPr>
                        <a:t>Pickreign</a:t>
                      </a:r>
                      <a:endParaRPr sz="1000" b="0" i="0" u="none" strike="noStrike" cap="none" dirty="0">
                        <a:solidFill>
                          <a:schemeClr val="dk2"/>
                        </a:solidFill>
                      </a:endParaRPr>
                    </a:p>
                  </a:txBody>
                  <a:tcPr marL="83975" marR="83975" marT="41975" marB="41975">
                    <a:lnL w="12700" cap="flat" cmpd="sng">
                      <a:solidFill>
                        <a:srgbClr val="191919"/>
                      </a:solidFill>
                      <a:prstDash val="solid"/>
                      <a:round/>
                      <a:headEnd type="none" w="sm" len="sm"/>
                      <a:tailEnd type="none" w="sm" len="sm"/>
                    </a:lnL>
                    <a:lnR w="12700" cap="flat" cmpd="sng">
                      <a:solidFill>
                        <a:srgbClr val="191919"/>
                      </a:solidFill>
                      <a:prstDash val="solid"/>
                      <a:round/>
                      <a:headEnd type="none" w="sm" len="sm"/>
                      <a:tailEnd type="none" w="sm" len="sm"/>
                    </a:lnR>
                    <a:lnT w="12700" cap="flat" cmpd="sng">
                      <a:solidFill>
                        <a:srgbClr val="191919"/>
                      </a:solidFill>
                      <a:prstDash val="solid"/>
                      <a:round/>
                      <a:headEnd type="none" w="sm" len="sm"/>
                      <a:tailEnd type="none" w="sm" len="sm"/>
                    </a:lnT>
                    <a:lnB w="12700" cap="flat" cmpd="sng">
                      <a:solidFill>
                        <a:srgbClr val="19191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rPr>
                        <a:t>Matt Pietrzkowski</a:t>
                      </a:r>
                      <a:endParaRPr sz="1000" b="0" i="0" u="none" strike="noStrike" cap="none">
                        <a:solidFill>
                          <a:schemeClr val="dk2"/>
                        </a:solidFil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rPr>
                        <a:t>Travis Pfrommer</a:t>
                      </a:r>
                      <a:endParaRPr sz="1000" b="0" i="0" u="none" strike="noStrike" cap="none">
                        <a:solidFill>
                          <a:schemeClr val="dk2"/>
                        </a:solidFil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rPr>
                        <a:t>Jonathan Marston</a:t>
                      </a:r>
                      <a:endParaRPr sz="1400" u="none" strike="noStrike" cap="none"/>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rPr>
                        <a:t>Dale Wadsworth</a:t>
                      </a:r>
                      <a:endParaRPr sz="1400" u="none" strike="noStrike" cap="none"/>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dk2"/>
                        </a:solidFill>
                      </a:endParaRPr>
                    </a:p>
                  </a:txBody>
                  <a:tcPr marL="83975" marR="83975" marT="41975" marB="41975">
                    <a:lnL w="12700" cap="flat" cmpd="sng">
                      <a:solidFill>
                        <a:srgbClr val="191919"/>
                      </a:solidFill>
                      <a:prstDash val="solid"/>
                      <a:round/>
                      <a:headEnd type="none" w="sm" len="sm"/>
                      <a:tailEnd type="none" w="sm" len="sm"/>
                    </a:lnL>
                    <a:lnR w="12700" cap="flat" cmpd="sng">
                      <a:solidFill>
                        <a:srgbClr val="191919"/>
                      </a:solidFill>
                      <a:prstDash val="solid"/>
                      <a:round/>
                      <a:headEnd type="none" w="sm" len="sm"/>
                      <a:tailEnd type="none" w="sm" len="sm"/>
                    </a:lnR>
                    <a:lnT w="12700" cap="flat" cmpd="sng">
                      <a:solidFill>
                        <a:srgbClr val="191919"/>
                      </a:solidFill>
                      <a:prstDash val="solid"/>
                      <a:round/>
                      <a:headEnd type="none" w="sm" len="sm"/>
                      <a:tailEnd type="none" w="sm" len="sm"/>
                    </a:lnT>
                    <a:lnB w="12700" cap="flat" cmpd="sng">
                      <a:solidFill>
                        <a:srgbClr val="19191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rPr>
                        <a:t>Patty Zuchowski</a:t>
                      </a:r>
                      <a:endParaRPr sz="1000" b="0" i="0" u="none" strike="noStrike" cap="none">
                        <a:solidFill>
                          <a:schemeClr val="dk2"/>
                        </a:solidFil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rPr>
                        <a:t>Dawn Collier</a:t>
                      </a:r>
                      <a:endParaRPr sz="1400" u="none" strike="noStrike" cap="none"/>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rPr>
                        <a:t>Casidhe Burby</a:t>
                      </a:r>
                      <a:endParaRPr sz="1000" b="0" i="0" u="none" strike="noStrike" cap="none">
                        <a:solidFill>
                          <a:schemeClr val="dk2"/>
                        </a:solidFill>
                      </a:endParaRPr>
                    </a:p>
                  </a:txBody>
                  <a:tcPr marL="83975" marR="83975" marT="41975" marB="41975">
                    <a:lnL w="12700" cap="flat" cmpd="sng">
                      <a:solidFill>
                        <a:srgbClr val="191919"/>
                      </a:solidFill>
                      <a:prstDash val="solid"/>
                      <a:round/>
                      <a:headEnd type="none" w="sm" len="sm"/>
                      <a:tailEnd type="none" w="sm" len="sm"/>
                    </a:lnL>
                    <a:lnR w="12700" cap="flat" cmpd="sng">
                      <a:solidFill>
                        <a:srgbClr val="191919"/>
                      </a:solidFill>
                      <a:prstDash val="solid"/>
                      <a:round/>
                      <a:headEnd type="none" w="sm" len="sm"/>
                      <a:tailEnd type="none" w="sm" len="sm"/>
                    </a:lnR>
                    <a:lnT w="12700" cap="flat" cmpd="sng">
                      <a:solidFill>
                        <a:srgbClr val="191919"/>
                      </a:solidFill>
                      <a:prstDash val="solid"/>
                      <a:round/>
                      <a:headEnd type="none" w="sm" len="sm"/>
                      <a:tailEnd type="none" w="sm" len="sm"/>
                    </a:lnT>
                    <a:lnB w="12700" cap="flat" cmpd="sng">
                      <a:solidFill>
                        <a:srgbClr val="19191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2"/>
                          </a:solidFill>
                        </a:rPr>
                        <a:t>Dave </a:t>
                      </a:r>
                      <a:r>
                        <a:rPr lang="en-US" sz="1000" b="0" i="0" u="none" strike="noStrike" cap="none" dirty="0" err="1">
                          <a:solidFill>
                            <a:schemeClr val="dk2"/>
                          </a:solidFill>
                        </a:rPr>
                        <a:t>Benyo</a:t>
                      </a:r>
                      <a:endParaRPr sz="1000" b="0" i="0" u="none" strike="noStrike" cap="none" dirty="0">
                        <a:solidFill>
                          <a:schemeClr val="dk2"/>
                        </a:solidFil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2"/>
                          </a:solidFill>
                        </a:rPr>
                        <a:t>April </a:t>
                      </a:r>
                      <a:r>
                        <a:rPr lang="en-US" sz="1000" b="0" i="0" u="none" strike="noStrike" cap="none" dirty="0" err="1">
                          <a:solidFill>
                            <a:schemeClr val="dk2"/>
                          </a:solidFill>
                        </a:rPr>
                        <a:t>Braman</a:t>
                      </a:r>
                      <a:endParaRPr sz="1000" b="0" i="0" u="none" strike="noStrike" cap="none" dirty="0">
                        <a:solidFill>
                          <a:schemeClr val="dk2"/>
                        </a:solidFil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2"/>
                          </a:solidFill>
                        </a:rPr>
                        <a:t>Jeremy Boyce</a:t>
                      </a:r>
                      <a:endParaRPr sz="1400" u="none" strike="noStrike" cap="none" dirty="0"/>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2"/>
                          </a:solidFill>
                        </a:rPr>
                        <a:t>Stefanie Swart</a:t>
                      </a:r>
                      <a:endParaRPr sz="1400" u="none" strike="noStrike" cap="none" dirty="0"/>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2"/>
                          </a:solidFill>
                        </a:rPr>
                        <a:t>Sheila Nelson</a:t>
                      </a:r>
                      <a:endParaRPr sz="1400" u="none" strike="noStrike" cap="none" dirty="0"/>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2"/>
                          </a:solidFill>
                        </a:rPr>
                        <a:t>Mike Spicer</a:t>
                      </a:r>
                      <a:endParaRPr sz="1400" u="none" strike="noStrike" cap="none" dirty="0"/>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2"/>
                          </a:solidFill>
                        </a:rPr>
                        <a:t>Jennifer Regan</a:t>
                      </a: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2"/>
                          </a:solidFill>
                        </a:rPr>
                        <a:t>Tamara </a:t>
                      </a:r>
                      <a:r>
                        <a:rPr lang="en-US" sz="1000" b="0" i="0" u="none" strike="noStrike" cap="none" dirty="0" err="1">
                          <a:solidFill>
                            <a:schemeClr val="dk2"/>
                          </a:solidFill>
                        </a:rPr>
                        <a:t>Marziani</a:t>
                      </a:r>
                      <a:endParaRPr lang="en-US" sz="1000" b="0" i="0" u="none" strike="noStrike" cap="none" dirty="0">
                        <a:solidFill>
                          <a:schemeClr val="dk2"/>
                        </a:solidFill>
                      </a:endParaRPr>
                    </a:p>
                    <a:p>
                      <a:pPr marL="0" marR="0" lvl="0" indent="0" algn="l" rtl="0">
                        <a:lnSpc>
                          <a:spcPct val="100000"/>
                        </a:lnSpc>
                        <a:spcBef>
                          <a:spcPts val="0"/>
                        </a:spcBef>
                        <a:spcAft>
                          <a:spcPts val="0"/>
                        </a:spcAft>
                        <a:buClr>
                          <a:srgbClr val="000000"/>
                        </a:buClr>
                        <a:buSzPts val="1000"/>
                        <a:buFont typeface="Arial"/>
                        <a:buNone/>
                      </a:pPr>
                      <a:endParaRPr sz="1400" u="none" strike="noStrike" cap="none" dirty="0"/>
                    </a:p>
                  </a:txBody>
                  <a:tcPr marL="83975" marR="83975" marT="41975" marB="41975">
                    <a:lnL w="12700" cap="flat" cmpd="sng">
                      <a:solidFill>
                        <a:srgbClr val="191919"/>
                      </a:solidFill>
                      <a:prstDash val="solid"/>
                      <a:round/>
                      <a:headEnd type="none" w="sm" len="sm"/>
                      <a:tailEnd type="none" w="sm" len="sm"/>
                    </a:lnL>
                    <a:lnR w="12700" cap="flat" cmpd="sng">
                      <a:solidFill>
                        <a:srgbClr val="191919"/>
                      </a:solidFill>
                      <a:prstDash val="solid"/>
                      <a:round/>
                      <a:headEnd type="none" w="sm" len="sm"/>
                      <a:tailEnd type="none" w="sm" len="sm"/>
                    </a:lnR>
                    <a:lnT w="12700" cap="flat" cmpd="sng">
                      <a:solidFill>
                        <a:srgbClr val="191919"/>
                      </a:solidFill>
                      <a:prstDash val="solid"/>
                      <a:round/>
                      <a:headEnd type="none" w="sm" len="sm"/>
                      <a:tailEnd type="none" w="sm" len="sm"/>
                    </a:lnT>
                    <a:lnB w="12700" cap="flat" cmpd="sng">
                      <a:solidFill>
                        <a:srgbClr val="191919"/>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301" name="Google Shape;301;p5"/>
          <p:cNvSpPr txBox="1"/>
          <p:nvPr/>
        </p:nvSpPr>
        <p:spPr>
          <a:xfrm>
            <a:off x="308179" y="549633"/>
            <a:ext cx="840039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2000"/>
              <a:buFont typeface="Arial"/>
              <a:buNone/>
            </a:pPr>
            <a:r>
              <a:rPr lang="en-US" sz="2000" b="1" i="0" u="none" strike="noStrike" cap="none">
                <a:solidFill>
                  <a:schemeClr val="dk2"/>
                </a:solidFill>
                <a:latin typeface="Arial"/>
                <a:ea typeface="Arial"/>
                <a:cs typeface="Arial"/>
                <a:sym typeface="Arial"/>
              </a:rPr>
              <a:t>44 People Interviewed in 22 Interviews – </a:t>
            </a:r>
            <a:r>
              <a:rPr lang="en-US" sz="2000" b="0" i="0" u="none" strike="noStrike" cap="none">
                <a:solidFill>
                  <a:schemeClr val="dk2"/>
                </a:solidFill>
                <a:latin typeface="Arial"/>
                <a:ea typeface="Arial"/>
                <a:cs typeface="Arial"/>
                <a:sym typeface="Arial"/>
              </a:rPr>
              <a:t>July 6 to August 9, 2021</a:t>
            </a:r>
            <a:endParaRPr sz="1400" b="0" i="0" u="none" strike="noStrike" cap="none">
              <a:solidFill>
                <a:srgbClr val="000000"/>
              </a:solidFill>
              <a:latin typeface="Arial"/>
              <a:ea typeface="Arial"/>
              <a:cs typeface="Arial"/>
              <a:sym typeface="Arial"/>
            </a:endParaRPr>
          </a:p>
        </p:txBody>
      </p:sp>
      <p:sp>
        <p:nvSpPr>
          <p:cNvPr id="302" name="Google Shape;302;p5"/>
          <p:cNvSpPr txBox="1">
            <a:spLocks noGrp="1"/>
          </p:cNvSpPr>
          <p:nvPr>
            <p:ph type="sldNum" idx="12"/>
          </p:nvPr>
        </p:nvSpPr>
        <p:spPr>
          <a:xfrm>
            <a:off x="8507893" y="4919350"/>
            <a:ext cx="602978" cy="27384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000"/>
              <a:buNone/>
            </a:pPr>
            <a:fld id="{00000000-1234-1234-1234-123412341234}" type="slidenum">
              <a:rPr lang="en-US"/>
              <a:t>5</a:t>
            </a:fld>
            <a:endParaRPr/>
          </a:p>
        </p:txBody>
      </p:sp>
      <p:graphicFrame>
        <p:nvGraphicFramePr>
          <p:cNvPr id="303" name="Google Shape;303;p5"/>
          <p:cNvGraphicFramePr/>
          <p:nvPr>
            <p:extLst>
              <p:ext uri="{D42A27DB-BD31-4B8C-83A1-F6EECF244321}">
                <p14:modId xmlns:p14="http://schemas.microsoft.com/office/powerpoint/2010/main" val="133648825"/>
              </p:ext>
            </p:extLst>
          </p:nvPr>
        </p:nvGraphicFramePr>
        <p:xfrm>
          <a:off x="308179" y="2914438"/>
          <a:ext cx="8400450" cy="1807340"/>
        </p:xfrm>
        <a:graphic>
          <a:graphicData uri="http://schemas.openxmlformats.org/drawingml/2006/table">
            <a:tbl>
              <a:tblPr firstRow="1" bandRow="1">
                <a:noFill/>
                <a:tableStyleId>{65C13C9E-E440-4600-94C4-3A747C8F1960}</a:tableStyleId>
              </a:tblPr>
              <a:tblGrid>
                <a:gridCol w="1400075">
                  <a:extLst>
                    <a:ext uri="{9D8B030D-6E8A-4147-A177-3AD203B41FA5}">
                      <a16:colId xmlns:a16="http://schemas.microsoft.com/office/drawing/2014/main" val="20000"/>
                    </a:ext>
                  </a:extLst>
                </a:gridCol>
                <a:gridCol w="1400075">
                  <a:extLst>
                    <a:ext uri="{9D8B030D-6E8A-4147-A177-3AD203B41FA5}">
                      <a16:colId xmlns:a16="http://schemas.microsoft.com/office/drawing/2014/main" val="20001"/>
                    </a:ext>
                  </a:extLst>
                </a:gridCol>
                <a:gridCol w="1400075">
                  <a:extLst>
                    <a:ext uri="{9D8B030D-6E8A-4147-A177-3AD203B41FA5}">
                      <a16:colId xmlns:a16="http://schemas.microsoft.com/office/drawing/2014/main" val="20002"/>
                    </a:ext>
                  </a:extLst>
                </a:gridCol>
                <a:gridCol w="1400075">
                  <a:extLst>
                    <a:ext uri="{9D8B030D-6E8A-4147-A177-3AD203B41FA5}">
                      <a16:colId xmlns:a16="http://schemas.microsoft.com/office/drawing/2014/main" val="20003"/>
                    </a:ext>
                  </a:extLst>
                </a:gridCol>
                <a:gridCol w="1400075">
                  <a:extLst>
                    <a:ext uri="{9D8B030D-6E8A-4147-A177-3AD203B41FA5}">
                      <a16:colId xmlns:a16="http://schemas.microsoft.com/office/drawing/2014/main" val="20004"/>
                    </a:ext>
                  </a:extLst>
                </a:gridCol>
                <a:gridCol w="1400075">
                  <a:extLst>
                    <a:ext uri="{9D8B030D-6E8A-4147-A177-3AD203B41FA5}">
                      <a16:colId xmlns:a16="http://schemas.microsoft.com/office/drawing/2014/main" val="20005"/>
                    </a:ext>
                  </a:extLst>
                </a:gridCol>
              </a:tblGrid>
              <a:tr h="261925">
                <a:tc>
                  <a:txBody>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dk2"/>
                          </a:solidFill>
                          <a:latin typeface="Arial"/>
                          <a:ea typeface="Arial"/>
                          <a:cs typeface="Arial"/>
                          <a:sym typeface="Arial"/>
                        </a:rPr>
                        <a:t>Product Development</a:t>
                      </a:r>
                      <a:endParaRPr sz="1400" u="none" strike="noStrike" cap="none"/>
                    </a:p>
                  </a:txBody>
                  <a:tcPr marL="83975" marR="83975" marT="41975" marB="41975">
                    <a:lnL w="12700" cap="flat" cmpd="sng">
                      <a:solidFill>
                        <a:srgbClr val="191919"/>
                      </a:solidFill>
                      <a:prstDash val="solid"/>
                      <a:round/>
                      <a:headEnd type="none" w="sm" len="sm"/>
                      <a:tailEnd type="none" w="sm" len="sm"/>
                    </a:lnL>
                    <a:lnR w="12700" cap="flat" cmpd="sng">
                      <a:solidFill>
                        <a:srgbClr val="191919"/>
                      </a:solidFill>
                      <a:prstDash val="solid"/>
                      <a:round/>
                      <a:headEnd type="none" w="sm" len="sm"/>
                      <a:tailEnd type="none" w="sm" len="sm"/>
                    </a:lnR>
                    <a:lnT w="12700" cap="flat" cmpd="sng">
                      <a:solidFill>
                        <a:srgbClr val="191919"/>
                      </a:solidFill>
                      <a:prstDash val="solid"/>
                      <a:round/>
                      <a:headEnd type="none" w="sm" len="sm"/>
                      <a:tailEnd type="none" w="sm" len="sm"/>
                    </a:lnT>
                    <a:lnB w="12700" cap="flat" cmpd="sng">
                      <a:solidFill>
                        <a:srgbClr val="19191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dk2"/>
                          </a:solidFill>
                          <a:latin typeface="Arial"/>
                          <a:ea typeface="Arial"/>
                          <a:cs typeface="Arial"/>
                          <a:sym typeface="Arial"/>
                        </a:rPr>
                        <a:t>Underwriting</a:t>
                      </a:r>
                      <a:endParaRPr sz="1400" u="none" strike="noStrike" cap="none"/>
                    </a:p>
                  </a:txBody>
                  <a:tcPr marL="83975" marR="83975" marT="41975" marB="41975">
                    <a:lnL w="12700" cap="flat" cmpd="sng">
                      <a:solidFill>
                        <a:srgbClr val="191919"/>
                      </a:solidFill>
                      <a:prstDash val="solid"/>
                      <a:round/>
                      <a:headEnd type="none" w="sm" len="sm"/>
                      <a:tailEnd type="none" w="sm" len="sm"/>
                    </a:lnL>
                    <a:lnR w="12700" cap="flat" cmpd="sng">
                      <a:solidFill>
                        <a:srgbClr val="191919"/>
                      </a:solidFill>
                      <a:prstDash val="solid"/>
                      <a:round/>
                      <a:headEnd type="none" w="sm" len="sm"/>
                      <a:tailEnd type="none" w="sm" len="sm"/>
                    </a:lnR>
                    <a:lnT w="12700" cap="flat" cmpd="sng">
                      <a:solidFill>
                        <a:srgbClr val="191919"/>
                      </a:solidFill>
                      <a:prstDash val="solid"/>
                      <a:round/>
                      <a:headEnd type="none" w="sm" len="sm"/>
                      <a:tailEnd type="none" w="sm" len="sm"/>
                    </a:lnT>
                    <a:lnB w="12700" cap="flat" cmpd="sng">
                      <a:solidFill>
                        <a:srgbClr val="19191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dk2"/>
                          </a:solidFill>
                          <a:latin typeface="Arial"/>
                          <a:ea typeface="Arial"/>
                          <a:cs typeface="Arial"/>
                          <a:sym typeface="Arial"/>
                        </a:rPr>
                        <a:t>Data Governance</a:t>
                      </a:r>
                      <a:endParaRPr sz="1400" u="none" strike="noStrike" cap="none"/>
                    </a:p>
                  </a:txBody>
                  <a:tcPr marL="83975" marR="83975" marT="41975" marB="41975">
                    <a:lnL w="12700" cap="flat" cmpd="sng">
                      <a:solidFill>
                        <a:srgbClr val="191919"/>
                      </a:solidFill>
                      <a:prstDash val="solid"/>
                      <a:round/>
                      <a:headEnd type="none" w="sm" len="sm"/>
                      <a:tailEnd type="none" w="sm" len="sm"/>
                    </a:lnL>
                    <a:lnR w="12700" cap="flat" cmpd="sng">
                      <a:solidFill>
                        <a:srgbClr val="191919"/>
                      </a:solidFill>
                      <a:prstDash val="solid"/>
                      <a:round/>
                      <a:headEnd type="none" w="sm" len="sm"/>
                      <a:tailEnd type="none" w="sm" len="sm"/>
                    </a:lnR>
                    <a:lnT w="12700" cap="flat" cmpd="sng">
                      <a:solidFill>
                        <a:srgbClr val="191919"/>
                      </a:solidFill>
                      <a:prstDash val="solid"/>
                      <a:round/>
                      <a:headEnd type="none" w="sm" len="sm"/>
                      <a:tailEnd type="none" w="sm" len="sm"/>
                    </a:lnT>
                    <a:lnB w="12700" cap="flat" cmpd="sng">
                      <a:solidFill>
                        <a:srgbClr val="19191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dk2"/>
                          </a:solidFill>
                          <a:latin typeface="Arial"/>
                          <a:ea typeface="Arial"/>
                          <a:cs typeface="Arial"/>
                          <a:sym typeface="Arial"/>
                        </a:rPr>
                        <a:t>Security &amp; risk</a:t>
                      </a:r>
                      <a:endParaRPr sz="1400" u="none" strike="noStrike" cap="none"/>
                    </a:p>
                  </a:txBody>
                  <a:tcPr marL="83975" marR="83975" marT="41975" marB="41975">
                    <a:lnL w="12700" cap="flat" cmpd="sng">
                      <a:solidFill>
                        <a:srgbClr val="191919"/>
                      </a:solidFill>
                      <a:prstDash val="solid"/>
                      <a:round/>
                      <a:headEnd type="none" w="sm" len="sm"/>
                      <a:tailEnd type="none" w="sm" len="sm"/>
                    </a:lnL>
                    <a:lnR w="12700" cap="flat" cmpd="sng">
                      <a:solidFill>
                        <a:srgbClr val="191919"/>
                      </a:solidFill>
                      <a:prstDash val="solid"/>
                      <a:round/>
                      <a:headEnd type="none" w="sm" len="sm"/>
                      <a:tailEnd type="none" w="sm" len="sm"/>
                    </a:lnR>
                    <a:lnT w="12700" cap="flat" cmpd="sng">
                      <a:solidFill>
                        <a:srgbClr val="191919"/>
                      </a:solidFill>
                      <a:prstDash val="solid"/>
                      <a:round/>
                      <a:headEnd type="none" w="sm" len="sm"/>
                      <a:tailEnd type="none" w="sm" len="sm"/>
                    </a:lnT>
                    <a:lnB w="12700" cap="flat" cmpd="sng">
                      <a:solidFill>
                        <a:srgbClr val="19191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dk2"/>
                          </a:solidFill>
                          <a:latin typeface="Arial"/>
                          <a:ea typeface="Arial"/>
                          <a:cs typeface="Arial"/>
                          <a:sym typeface="Arial"/>
                        </a:rPr>
                        <a:t>Salesforce Team</a:t>
                      </a:r>
                      <a:endParaRPr sz="1400" u="none" strike="noStrike" cap="none"/>
                    </a:p>
                  </a:txBody>
                  <a:tcPr marL="83975" marR="83975" marT="41975" marB="41975">
                    <a:lnL w="12700" cap="flat" cmpd="sng">
                      <a:solidFill>
                        <a:srgbClr val="191919"/>
                      </a:solidFill>
                      <a:prstDash val="solid"/>
                      <a:round/>
                      <a:headEnd type="none" w="sm" len="sm"/>
                      <a:tailEnd type="none" w="sm" len="sm"/>
                    </a:lnL>
                    <a:lnR w="12700" cap="flat" cmpd="sng">
                      <a:solidFill>
                        <a:srgbClr val="191919"/>
                      </a:solidFill>
                      <a:prstDash val="solid"/>
                      <a:round/>
                      <a:headEnd type="none" w="sm" len="sm"/>
                      <a:tailEnd type="none" w="sm" len="sm"/>
                    </a:lnR>
                    <a:lnT w="12700" cap="flat" cmpd="sng">
                      <a:solidFill>
                        <a:srgbClr val="191919"/>
                      </a:solidFill>
                      <a:prstDash val="solid"/>
                      <a:round/>
                      <a:headEnd type="none" w="sm" len="sm"/>
                      <a:tailEnd type="none" w="sm" len="sm"/>
                    </a:lnT>
                    <a:lnB w="12700" cap="flat" cmpd="sng">
                      <a:solidFill>
                        <a:srgbClr val="19191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chemeClr val="dk2"/>
                          </a:solidFill>
                          <a:latin typeface="Arial"/>
                          <a:ea typeface="Arial"/>
                          <a:cs typeface="Arial"/>
                          <a:sym typeface="Arial"/>
                        </a:rPr>
                        <a:t>Portal Engagement</a:t>
                      </a:r>
                      <a:endParaRPr sz="1400" u="none" strike="noStrike" cap="none"/>
                    </a:p>
                  </a:txBody>
                  <a:tcPr marL="83975" marR="83975" marT="41975" marB="41975">
                    <a:lnL w="12700" cap="flat" cmpd="sng">
                      <a:solidFill>
                        <a:srgbClr val="191919"/>
                      </a:solidFill>
                      <a:prstDash val="solid"/>
                      <a:round/>
                      <a:headEnd type="none" w="sm" len="sm"/>
                      <a:tailEnd type="none" w="sm" len="sm"/>
                    </a:lnL>
                    <a:lnR w="12700" cap="flat" cmpd="sng">
                      <a:solidFill>
                        <a:srgbClr val="191919"/>
                      </a:solidFill>
                      <a:prstDash val="solid"/>
                      <a:round/>
                      <a:headEnd type="none" w="sm" len="sm"/>
                      <a:tailEnd type="none" w="sm" len="sm"/>
                    </a:lnR>
                    <a:lnT w="12700" cap="flat" cmpd="sng">
                      <a:solidFill>
                        <a:srgbClr val="191919"/>
                      </a:solidFill>
                      <a:prstDash val="solid"/>
                      <a:round/>
                      <a:headEnd type="none" w="sm" len="sm"/>
                      <a:tailEnd type="none" w="sm" len="sm"/>
                    </a:lnT>
                    <a:lnB w="12700" cap="flat" cmpd="sng">
                      <a:solidFill>
                        <a:srgbClr val="191919"/>
                      </a:solidFill>
                      <a:prstDash val="solid"/>
                      <a:round/>
                      <a:headEnd type="none" w="sm" len="sm"/>
                      <a:tailEnd type="none" w="sm" len="sm"/>
                    </a:lnB>
                  </a:tcPr>
                </a:tc>
                <a:extLst>
                  <a:ext uri="{0D108BD9-81ED-4DB2-BD59-A6C34878D82A}">
                    <a16:rowId xmlns:a16="http://schemas.microsoft.com/office/drawing/2014/main" val="10000"/>
                  </a:ext>
                </a:extLst>
              </a:tr>
              <a:tr h="1403350">
                <a:tc>
                  <a:txBody>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Sam Miller</a:t>
                      </a:r>
                      <a:endParaRPr sz="1400" u="none" strike="noStrike" cap="none"/>
                    </a:p>
                  </a:txBody>
                  <a:tcPr marL="83975" marR="83975" marT="41975" marB="41975">
                    <a:lnL w="12700" cap="flat" cmpd="sng">
                      <a:solidFill>
                        <a:srgbClr val="191919"/>
                      </a:solidFill>
                      <a:prstDash val="solid"/>
                      <a:round/>
                      <a:headEnd type="none" w="sm" len="sm"/>
                      <a:tailEnd type="none" w="sm" len="sm"/>
                    </a:lnL>
                    <a:lnR w="12700" cap="flat" cmpd="sng">
                      <a:solidFill>
                        <a:srgbClr val="191919"/>
                      </a:solidFill>
                      <a:prstDash val="solid"/>
                      <a:round/>
                      <a:headEnd type="none" w="sm" len="sm"/>
                      <a:tailEnd type="none" w="sm" len="sm"/>
                    </a:lnR>
                    <a:lnT w="12700" cap="flat" cmpd="sng">
                      <a:solidFill>
                        <a:srgbClr val="191919"/>
                      </a:solidFill>
                      <a:prstDash val="solid"/>
                      <a:round/>
                      <a:headEnd type="none" w="sm" len="sm"/>
                      <a:tailEnd type="none" w="sm" len="sm"/>
                    </a:lnT>
                    <a:lnB w="12700" cap="flat" cmpd="sng">
                      <a:solidFill>
                        <a:srgbClr val="19191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rPr>
                        <a:t>Corinn Moran</a:t>
                      </a:r>
                      <a:endParaRPr sz="1400" u="none" strike="noStrike" cap="none"/>
                    </a:p>
                  </a:txBody>
                  <a:tcPr marL="83975" marR="83975" marT="41975" marB="41975">
                    <a:lnL w="12700" cap="flat" cmpd="sng">
                      <a:solidFill>
                        <a:srgbClr val="191919"/>
                      </a:solidFill>
                      <a:prstDash val="solid"/>
                      <a:round/>
                      <a:headEnd type="none" w="sm" len="sm"/>
                      <a:tailEnd type="none" w="sm" len="sm"/>
                    </a:lnL>
                    <a:lnR w="12700" cap="flat" cmpd="sng">
                      <a:solidFill>
                        <a:srgbClr val="191919"/>
                      </a:solidFill>
                      <a:prstDash val="solid"/>
                      <a:round/>
                      <a:headEnd type="none" w="sm" len="sm"/>
                      <a:tailEnd type="none" w="sm" len="sm"/>
                    </a:lnR>
                    <a:lnT w="12700" cap="flat" cmpd="sng">
                      <a:solidFill>
                        <a:srgbClr val="191919"/>
                      </a:solidFill>
                      <a:prstDash val="solid"/>
                      <a:round/>
                      <a:headEnd type="none" w="sm" len="sm"/>
                      <a:tailEnd type="none" w="sm" len="sm"/>
                    </a:lnT>
                    <a:lnB w="12700" cap="flat" cmpd="sng">
                      <a:solidFill>
                        <a:srgbClr val="19191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2"/>
                          </a:solidFill>
                        </a:rPr>
                        <a:t>Kim Jordan</a:t>
                      </a:r>
                      <a:endParaRPr sz="1000" b="0" i="0" u="none" strike="noStrike" cap="none" dirty="0">
                        <a:solidFill>
                          <a:schemeClr val="dk2"/>
                        </a:solidFill>
                      </a:endParaRPr>
                    </a:p>
                    <a:p>
                      <a:pPr marL="0" marR="0" lvl="0" indent="0" algn="l" rtl="0">
                        <a:lnSpc>
                          <a:spcPct val="100000"/>
                        </a:lnSpc>
                        <a:spcBef>
                          <a:spcPts val="0"/>
                        </a:spcBef>
                        <a:spcAft>
                          <a:spcPts val="0"/>
                        </a:spcAft>
                        <a:buClr>
                          <a:srgbClr val="000000"/>
                        </a:buClr>
                        <a:buSzPts val="1000"/>
                        <a:buFont typeface="Arial"/>
                        <a:buNone/>
                      </a:pPr>
                      <a:r>
                        <a:rPr lang="en-US" sz="1000" dirty="0">
                          <a:solidFill>
                            <a:schemeClr val="dk2"/>
                          </a:solidFill>
                        </a:rPr>
                        <a:t>Kelly Linn</a:t>
                      </a:r>
                      <a:endParaRPr sz="1000" dirty="0">
                        <a:solidFill>
                          <a:schemeClr val="dk2"/>
                        </a:solidFill>
                      </a:endParaRPr>
                    </a:p>
                    <a:p>
                      <a:pPr marL="0" marR="0" lvl="0" indent="0" algn="l" rtl="0">
                        <a:lnSpc>
                          <a:spcPct val="100000"/>
                        </a:lnSpc>
                        <a:spcBef>
                          <a:spcPts val="0"/>
                        </a:spcBef>
                        <a:spcAft>
                          <a:spcPts val="0"/>
                        </a:spcAft>
                        <a:buClr>
                          <a:srgbClr val="000000"/>
                        </a:buClr>
                        <a:buSzPts val="1000"/>
                        <a:buFont typeface="Arial"/>
                        <a:buNone/>
                      </a:pPr>
                      <a:r>
                        <a:rPr lang="en-US" sz="1000" dirty="0">
                          <a:solidFill>
                            <a:schemeClr val="dk2"/>
                          </a:solidFill>
                        </a:rPr>
                        <a:t>Kathleen </a:t>
                      </a:r>
                      <a:r>
                        <a:rPr lang="en-US" sz="1000" dirty="0" err="1">
                          <a:solidFill>
                            <a:schemeClr val="dk2"/>
                          </a:solidFill>
                        </a:rPr>
                        <a:t>Ratigan</a:t>
                      </a:r>
                      <a:endParaRPr sz="1000" dirty="0">
                        <a:solidFill>
                          <a:schemeClr val="dk2"/>
                        </a:solidFill>
                      </a:endParaRPr>
                    </a:p>
                    <a:p>
                      <a:pPr marL="0" lvl="0" indent="0" algn="l" rtl="0">
                        <a:lnSpc>
                          <a:spcPct val="100000"/>
                        </a:lnSpc>
                        <a:spcBef>
                          <a:spcPts val="0"/>
                        </a:spcBef>
                        <a:spcAft>
                          <a:spcPts val="0"/>
                        </a:spcAft>
                        <a:buClr>
                          <a:schemeClr val="dk1"/>
                        </a:buClr>
                        <a:buSzPts val="1100"/>
                        <a:buFont typeface="Arial"/>
                        <a:buNone/>
                      </a:pPr>
                      <a:r>
                        <a:rPr lang="en-US" sz="1000" dirty="0">
                          <a:solidFill>
                            <a:schemeClr val="dk2"/>
                          </a:solidFill>
                        </a:rPr>
                        <a:t>Dawn Collier</a:t>
                      </a:r>
                      <a:endParaRPr sz="1000" dirty="0">
                        <a:solidFill>
                          <a:schemeClr val="dk2"/>
                        </a:solidFill>
                      </a:endParaRPr>
                    </a:p>
                    <a:p>
                      <a:pPr marL="0" lvl="0" indent="0" algn="l" rtl="0">
                        <a:lnSpc>
                          <a:spcPct val="100000"/>
                        </a:lnSpc>
                        <a:spcBef>
                          <a:spcPts val="0"/>
                        </a:spcBef>
                        <a:spcAft>
                          <a:spcPts val="0"/>
                        </a:spcAft>
                        <a:buClr>
                          <a:schemeClr val="dk1"/>
                        </a:buClr>
                        <a:buSzPts val="1100"/>
                        <a:buFont typeface="Arial"/>
                        <a:buNone/>
                      </a:pPr>
                      <a:r>
                        <a:rPr lang="en-US" sz="1000" dirty="0" err="1">
                          <a:solidFill>
                            <a:schemeClr val="dk2"/>
                          </a:solidFill>
                        </a:rPr>
                        <a:t>Casidhe</a:t>
                      </a:r>
                      <a:r>
                        <a:rPr lang="en-US" sz="1000" dirty="0">
                          <a:solidFill>
                            <a:schemeClr val="dk2"/>
                          </a:solidFill>
                        </a:rPr>
                        <a:t> </a:t>
                      </a:r>
                      <a:r>
                        <a:rPr lang="en-US" sz="1000" dirty="0" err="1">
                          <a:solidFill>
                            <a:schemeClr val="dk2"/>
                          </a:solidFill>
                        </a:rPr>
                        <a:t>Burby</a:t>
                      </a:r>
                      <a:endParaRPr sz="1000" dirty="0">
                        <a:solidFill>
                          <a:schemeClr val="dk2"/>
                        </a:solidFill>
                      </a:endParaRPr>
                    </a:p>
                    <a:p>
                      <a:pPr marL="0" lvl="0" indent="0" algn="l" rtl="0">
                        <a:lnSpc>
                          <a:spcPct val="100000"/>
                        </a:lnSpc>
                        <a:spcBef>
                          <a:spcPts val="0"/>
                        </a:spcBef>
                        <a:spcAft>
                          <a:spcPts val="0"/>
                        </a:spcAft>
                        <a:buClr>
                          <a:schemeClr val="dk1"/>
                        </a:buClr>
                        <a:buSzPts val="1100"/>
                        <a:buFont typeface="Arial"/>
                        <a:buNone/>
                      </a:pPr>
                      <a:r>
                        <a:rPr lang="en-US" sz="1000" dirty="0">
                          <a:solidFill>
                            <a:schemeClr val="dk2"/>
                          </a:solidFill>
                        </a:rPr>
                        <a:t>Dave </a:t>
                      </a:r>
                      <a:r>
                        <a:rPr lang="en-US" sz="1000" dirty="0" err="1">
                          <a:solidFill>
                            <a:schemeClr val="dk2"/>
                          </a:solidFill>
                        </a:rPr>
                        <a:t>Benyo</a:t>
                      </a:r>
                      <a:endParaRPr sz="1000" dirty="0">
                        <a:solidFill>
                          <a:schemeClr val="dk2"/>
                        </a:solidFill>
                      </a:endParaRPr>
                    </a:p>
                    <a:p>
                      <a:pPr marL="0" lvl="0" indent="0" algn="l" rtl="0">
                        <a:lnSpc>
                          <a:spcPct val="100000"/>
                        </a:lnSpc>
                        <a:spcBef>
                          <a:spcPts val="0"/>
                        </a:spcBef>
                        <a:spcAft>
                          <a:spcPts val="0"/>
                        </a:spcAft>
                        <a:buClr>
                          <a:schemeClr val="dk1"/>
                        </a:buClr>
                        <a:buSzPts val="1100"/>
                        <a:buFont typeface="Arial"/>
                        <a:buNone/>
                      </a:pPr>
                      <a:r>
                        <a:rPr lang="en-US" sz="1000" dirty="0">
                          <a:solidFill>
                            <a:schemeClr val="dk2"/>
                          </a:solidFill>
                        </a:rPr>
                        <a:t>Patty </a:t>
                      </a:r>
                      <a:r>
                        <a:rPr lang="en-US" sz="1000" dirty="0" err="1">
                          <a:solidFill>
                            <a:schemeClr val="dk2"/>
                          </a:solidFill>
                        </a:rPr>
                        <a:t>Zuchowski</a:t>
                      </a:r>
                      <a:r>
                        <a:rPr lang="en-US" sz="1000" dirty="0">
                          <a:solidFill>
                            <a:schemeClr val="dk2"/>
                          </a:solidFill>
                        </a:rPr>
                        <a:t> </a:t>
                      </a:r>
                      <a:endParaRPr sz="1000" dirty="0">
                        <a:solidFill>
                          <a:schemeClr val="dk2"/>
                        </a:solidFill>
                      </a:endParaRPr>
                    </a:p>
                    <a:p>
                      <a:pPr marL="0" lvl="0" indent="0" algn="l" rtl="0">
                        <a:spcBef>
                          <a:spcPts val="0"/>
                        </a:spcBef>
                        <a:spcAft>
                          <a:spcPts val="0"/>
                        </a:spcAft>
                        <a:buClr>
                          <a:schemeClr val="dk1"/>
                        </a:buClr>
                        <a:buSzPts val="1000"/>
                        <a:buFont typeface="Arial"/>
                        <a:buNone/>
                      </a:pPr>
                      <a:r>
                        <a:rPr lang="en-US" sz="1000" dirty="0">
                          <a:solidFill>
                            <a:schemeClr val="dk2"/>
                          </a:solidFill>
                        </a:rPr>
                        <a:t>Sara Stevens</a:t>
                      </a:r>
                      <a:endParaRPr sz="1000" dirty="0">
                        <a:solidFill>
                          <a:schemeClr val="dk2"/>
                        </a:solidFill>
                      </a:endParaRPr>
                    </a:p>
                  </a:txBody>
                  <a:tcPr marL="83975" marR="83975" marT="41975" marB="41975">
                    <a:lnL w="12700" cap="flat" cmpd="sng">
                      <a:solidFill>
                        <a:srgbClr val="191919"/>
                      </a:solidFill>
                      <a:prstDash val="solid"/>
                      <a:round/>
                      <a:headEnd type="none" w="sm" len="sm"/>
                      <a:tailEnd type="none" w="sm" len="sm"/>
                    </a:lnL>
                    <a:lnR w="12700" cap="flat" cmpd="sng">
                      <a:solidFill>
                        <a:srgbClr val="191919"/>
                      </a:solidFill>
                      <a:prstDash val="solid"/>
                      <a:round/>
                      <a:headEnd type="none" w="sm" len="sm"/>
                      <a:tailEnd type="none" w="sm" len="sm"/>
                    </a:lnR>
                    <a:lnT w="12700" cap="flat" cmpd="sng">
                      <a:solidFill>
                        <a:srgbClr val="191919"/>
                      </a:solidFill>
                      <a:prstDash val="solid"/>
                      <a:round/>
                      <a:headEnd type="none" w="sm" len="sm"/>
                      <a:tailEnd type="none" w="sm" len="sm"/>
                    </a:lnT>
                    <a:lnB w="12700" cap="flat" cmpd="sng">
                      <a:solidFill>
                        <a:srgbClr val="19191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rPr>
                        <a:t>Jason Baczynski</a:t>
                      </a:r>
                      <a:endParaRPr sz="1000" b="0" i="0" u="none" strike="noStrike" cap="none">
                        <a:solidFill>
                          <a:schemeClr val="dk2"/>
                        </a:solidFil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rPr>
                        <a:t>Jeff Ewing</a:t>
                      </a:r>
                      <a:endParaRPr sz="1400" u="none" strike="noStrike" cap="none"/>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dk2"/>
                        </a:solidFill>
                      </a:endParaRPr>
                    </a:p>
                  </a:txBody>
                  <a:tcPr marL="83975" marR="83975" marT="41975" marB="41975">
                    <a:lnL w="12700" cap="flat" cmpd="sng">
                      <a:solidFill>
                        <a:srgbClr val="191919"/>
                      </a:solidFill>
                      <a:prstDash val="solid"/>
                      <a:round/>
                      <a:headEnd type="none" w="sm" len="sm"/>
                      <a:tailEnd type="none" w="sm" len="sm"/>
                    </a:lnL>
                    <a:lnR w="12700" cap="flat" cmpd="sng">
                      <a:solidFill>
                        <a:srgbClr val="191919"/>
                      </a:solidFill>
                      <a:prstDash val="solid"/>
                      <a:round/>
                      <a:headEnd type="none" w="sm" len="sm"/>
                      <a:tailEnd type="none" w="sm" len="sm"/>
                    </a:lnR>
                    <a:lnT w="12700" cap="flat" cmpd="sng">
                      <a:solidFill>
                        <a:srgbClr val="191919"/>
                      </a:solidFill>
                      <a:prstDash val="solid"/>
                      <a:round/>
                      <a:headEnd type="none" w="sm" len="sm"/>
                      <a:tailEnd type="none" w="sm" len="sm"/>
                    </a:lnT>
                    <a:lnB w="12700" cap="flat" cmpd="sng">
                      <a:solidFill>
                        <a:srgbClr val="19191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rPr>
                        <a:t>Gemma Clancy</a:t>
                      </a:r>
                      <a:endParaRPr sz="1400" u="none" strike="noStrike" cap="none"/>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rPr>
                        <a:t>Veronica Blendell</a:t>
                      </a:r>
                      <a:endParaRPr sz="1000" b="0" i="0" u="none" strike="noStrike" cap="none">
                        <a:solidFill>
                          <a:schemeClr val="dk2"/>
                        </a:solidFil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rPr>
                        <a:t>Laurie Kalle</a:t>
                      </a:r>
                      <a:endParaRPr sz="1000" b="0" i="0" u="none" strike="noStrike" cap="none">
                        <a:solidFill>
                          <a:schemeClr val="dk2"/>
                        </a:solidFil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rPr>
                        <a:t>Patty Ladu</a:t>
                      </a:r>
                      <a:endParaRPr sz="1000" b="0" i="0" u="none" strike="noStrike" cap="none">
                        <a:solidFill>
                          <a:schemeClr val="dk2"/>
                        </a:solidFil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rPr>
                        <a:t>Kevin Neary</a:t>
                      </a:r>
                      <a:endParaRPr sz="1400" u="none" strike="noStrike" cap="none"/>
                    </a:p>
                  </a:txBody>
                  <a:tcPr marL="83975" marR="83975" marT="41975" marB="41975">
                    <a:lnL w="12700" cap="flat" cmpd="sng">
                      <a:solidFill>
                        <a:srgbClr val="191919"/>
                      </a:solidFill>
                      <a:prstDash val="solid"/>
                      <a:round/>
                      <a:headEnd type="none" w="sm" len="sm"/>
                      <a:tailEnd type="none" w="sm" len="sm"/>
                    </a:lnL>
                    <a:lnR w="12700" cap="flat" cmpd="sng">
                      <a:solidFill>
                        <a:srgbClr val="191919"/>
                      </a:solidFill>
                      <a:prstDash val="solid"/>
                      <a:round/>
                      <a:headEnd type="none" w="sm" len="sm"/>
                      <a:tailEnd type="none" w="sm" len="sm"/>
                    </a:lnR>
                    <a:lnT w="12700" cap="flat" cmpd="sng">
                      <a:solidFill>
                        <a:srgbClr val="191919"/>
                      </a:solidFill>
                      <a:prstDash val="solid"/>
                      <a:round/>
                      <a:headEnd type="none" w="sm" len="sm"/>
                      <a:tailEnd type="none" w="sm" len="sm"/>
                    </a:lnT>
                    <a:lnB w="12700" cap="flat" cmpd="sng">
                      <a:solidFill>
                        <a:srgbClr val="19191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2"/>
                          </a:solidFill>
                        </a:rPr>
                        <a:t>Vee </a:t>
                      </a:r>
                      <a:r>
                        <a:rPr lang="en-US" sz="1000" b="0" i="0" u="none" strike="noStrike" cap="none" dirty="0" err="1">
                          <a:solidFill>
                            <a:schemeClr val="dk2"/>
                          </a:solidFill>
                        </a:rPr>
                        <a:t>Doppalapudi</a:t>
                      </a:r>
                      <a:endParaRPr sz="1000" b="0" i="0" u="none" strike="noStrike" cap="none" dirty="0">
                        <a:solidFill>
                          <a:schemeClr val="dk2"/>
                        </a:solidFil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2"/>
                          </a:solidFill>
                        </a:rPr>
                        <a:t>Thomas Fey</a:t>
                      </a:r>
                      <a:endParaRPr sz="1400" u="none" strike="noStrike" cap="none" dirty="0"/>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2"/>
                          </a:solidFill>
                        </a:rPr>
                        <a:t>Paul Esposito</a:t>
                      </a:r>
                      <a:endParaRPr sz="1400" u="none" strike="noStrike" cap="none" dirty="0"/>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2"/>
                          </a:solidFill>
                        </a:rPr>
                        <a:t>Nirav Mistry</a:t>
                      </a:r>
                      <a:endParaRPr sz="1400" u="none" strike="noStrike" cap="none" dirty="0"/>
                    </a:p>
                  </a:txBody>
                  <a:tcPr marL="83975" marR="83975" marT="41975" marB="41975">
                    <a:lnL w="12700" cap="flat" cmpd="sng">
                      <a:solidFill>
                        <a:srgbClr val="191919"/>
                      </a:solidFill>
                      <a:prstDash val="solid"/>
                      <a:round/>
                      <a:headEnd type="none" w="sm" len="sm"/>
                      <a:tailEnd type="none" w="sm" len="sm"/>
                    </a:lnL>
                    <a:lnR w="12700" cap="flat" cmpd="sng">
                      <a:solidFill>
                        <a:srgbClr val="191919"/>
                      </a:solidFill>
                      <a:prstDash val="solid"/>
                      <a:round/>
                      <a:headEnd type="none" w="sm" len="sm"/>
                      <a:tailEnd type="none" w="sm" len="sm"/>
                    </a:lnR>
                    <a:lnT w="12700" cap="flat" cmpd="sng">
                      <a:solidFill>
                        <a:srgbClr val="191919"/>
                      </a:solidFill>
                      <a:prstDash val="solid"/>
                      <a:round/>
                      <a:headEnd type="none" w="sm" len="sm"/>
                      <a:tailEnd type="none" w="sm" len="sm"/>
                    </a:lnT>
                    <a:lnB w="12700" cap="flat" cmpd="sng">
                      <a:solidFill>
                        <a:srgbClr val="191919"/>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6"/>
          <p:cNvSpPr txBox="1">
            <a:spLocks noGrp="1"/>
          </p:cNvSpPr>
          <p:nvPr>
            <p:ph type="title"/>
          </p:nvPr>
        </p:nvSpPr>
        <p:spPr>
          <a:xfrm>
            <a:off x="165656" y="9139"/>
            <a:ext cx="6174961" cy="43090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n-US"/>
              <a:t>Documents Reviewed</a:t>
            </a:r>
            <a:endParaRPr/>
          </a:p>
        </p:txBody>
      </p:sp>
      <p:sp>
        <p:nvSpPr>
          <p:cNvPr id="309" name="Google Shape;309;p6"/>
          <p:cNvSpPr txBox="1">
            <a:spLocks noGrp="1"/>
          </p:cNvSpPr>
          <p:nvPr>
            <p:ph type="sldNum" idx="12"/>
          </p:nvPr>
        </p:nvSpPr>
        <p:spPr>
          <a:xfrm>
            <a:off x="8507893" y="4919350"/>
            <a:ext cx="602978" cy="273844"/>
          </a:xfrm>
          <a:prstGeom prst="rect">
            <a:avLst/>
          </a:prstGeom>
          <a:no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US" sz="1050" b="1" i="0" u="none" strike="noStrike" kern="0" cap="none" spc="0" normalizeH="0" baseline="0" noProof="0">
                <a:ln>
                  <a:noFill/>
                </a:ln>
                <a:solidFill>
                  <a:srgbClr val="285796"/>
                </a:solidFill>
                <a:effectLst/>
                <a:uLnTx/>
                <a:uFillTx/>
                <a:latin typeface="Calibri"/>
                <a:cs typeface="Calibri"/>
                <a:sym typeface="Calibri"/>
              </a:rPr>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t>6</a:t>
            </a:fld>
            <a:endParaRPr kumimoji="0" sz="1050" b="1" i="0" u="none" strike="noStrike" kern="0" cap="none" spc="0" normalizeH="0" baseline="0" noProof="0">
              <a:ln>
                <a:noFill/>
              </a:ln>
              <a:solidFill>
                <a:srgbClr val="285796"/>
              </a:solidFill>
              <a:effectLst/>
              <a:uLnTx/>
              <a:uFillTx/>
              <a:latin typeface="Calibri"/>
              <a:cs typeface="Calibri"/>
              <a:sym typeface="Calibri"/>
            </a:endParaRPr>
          </a:p>
        </p:txBody>
      </p:sp>
      <p:graphicFrame>
        <p:nvGraphicFramePr>
          <p:cNvPr id="310" name="Google Shape;310;p6"/>
          <p:cNvGraphicFramePr/>
          <p:nvPr>
            <p:extLst>
              <p:ext uri="{D42A27DB-BD31-4B8C-83A1-F6EECF244321}">
                <p14:modId xmlns:p14="http://schemas.microsoft.com/office/powerpoint/2010/main" val="1517558381"/>
              </p:ext>
            </p:extLst>
          </p:nvPr>
        </p:nvGraphicFramePr>
        <p:xfrm>
          <a:off x="1532683" y="1291410"/>
          <a:ext cx="5606925" cy="2373735"/>
        </p:xfrm>
        <a:graphic>
          <a:graphicData uri="http://schemas.openxmlformats.org/drawingml/2006/table">
            <a:tbl>
              <a:tblPr firstRow="1" bandRow="1">
                <a:noFill/>
                <a:tableStyleId>{65C13C9E-E440-4600-94C4-3A747C8F1960}</a:tableStyleId>
              </a:tblPr>
              <a:tblGrid>
                <a:gridCol w="2295900">
                  <a:extLst>
                    <a:ext uri="{9D8B030D-6E8A-4147-A177-3AD203B41FA5}">
                      <a16:colId xmlns:a16="http://schemas.microsoft.com/office/drawing/2014/main" val="20000"/>
                    </a:ext>
                  </a:extLst>
                </a:gridCol>
                <a:gridCol w="3311025">
                  <a:extLst>
                    <a:ext uri="{9D8B030D-6E8A-4147-A177-3AD203B41FA5}">
                      <a16:colId xmlns:a16="http://schemas.microsoft.com/office/drawing/2014/main" val="20001"/>
                    </a:ext>
                  </a:extLst>
                </a:gridCol>
              </a:tblGrid>
              <a:tr h="152400">
                <a:tc>
                  <a:txBody>
                    <a:bodyPr/>
                    <a:lstStyle/>
                    <a:p>
                      <a:pPr marL="0" marR="0" lvl="0" indent="0" algn="ctr" rtl="0">
                        <a:lnSpc>
                          <a:spcPct val="100000"/>
                        </a:lnSpc>
                        <a:spcBef>
                          <a:spcPts val="0"/>
                        </a:spcBef>
                        <a:spcAft>
                          <a:spcPts val="0"/>
                        </a:spcAft>
                        <a:buClr>
                          <a:srgbClr val="000000"/>
                        </a:buClr>
                        <a:buSzPts val="1200"/>
                        <a:buFont typeface="Arial"/>
                        <a:buNone/>
                      </a:pPr>
                      <a:r>
                        <a:rPr lang="en-US" sz="1600" u="none" strike="noStrike" cap="none">
                          <a:solidFill>
                            <a:schemeClr val="dk2"/>
                          </a:solidFill>
                        </a:rPr>
                        <a:t>Title</a:t>
                      </a:r>
                      <a:endParaRPr sz="1200" u="none" strike="noStrike" cap="none">
                        <a:solidFill>
                          <a:schemeClr val="dk2"/>
                        </a:solidFill>
                      </a:endParaRPr>
                    </a:p>
                  </a:txBody>
                  <a:tcPr marL="83975" marR="83975" marT="41975" marB="41975">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600" b="1" u="none" strike="noStrike" cap="none">
                          <a:solidFill>
                            <a:schemeClr val="dk2"/>
                          </a:solidFill>
                        </a:rPr>
                        <a:t>Description </a:t>
                      </a:r>
                      <a:endParaRPr sz="1800" u="none" strike="noStrike" cap="none"/>
                    </a:p>
                  </a:txBody>
                  <a:tcPr marL="83975" marR="83975" marT="41975" marB="41975">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tcPr>
                </a:tc>
                <a:extLst>
                  <a:ext uri="{0D108BD9-81ED-4DB2-BD59-A6C34878D82A}">
                    <a16:rowId xmlns:a16="http://schemas.microsoft.com/office/drawing/2014/main" val="10000"/>
                  </a:ext>
                </a:extLst>
              </a:tr>
              <a:tr h="237750">
                <a:tc>
                  <a:txBody>
                    <a:bodyPr/>
                    <a:lstStyle/>
                    <a:p>
                      <a:pPr marL="0" marR="0" lvl="0" indent="0" algn="l" rtl="0">
                        <a:lnSpc>
                          <a:spcPct val="100000"/>
                        </a:lnSpc>
                        <a:spcBef>
                          <a:spcPts val="0"/>
                        </a:spcBef>
                        <a:spcAft>
                          <a:spcPts val="0"/>
                        </a:spcAft>
                        <a:buClr>
                          <a:srgbClr val="000000"/>
                        </a:buClr>
                        <a:buSzPts val="1000"/>
                        <a:buFont typeface="Arial"/>
                        <a:buNone/>
                      </a:pPr>
                      <a:r>
                        <a:rPr lang="en-US" sz="1100">
                          <a:solidFill>
                            <a:srgbClr val="1F497D"/>
                          </a:solidFill>
                        </a:rPr>
                        <a:t>IT Analytics Org Chart</a:t>
                      </a:r>
                      <a:endParaRPr sz="1800" b="0" i="0" u="none" strike="noStrike" cap="none">
                        <a:solidFill>
                          <a:schemeClr val="dk2"/>
                        </a:solidFill>
                        <a:latin typeface="Arial"/>
                        <a:ea typeface="Arial"/>
                        <a:cs typeface="Arial"/>
                        <a:sym typeface="Arial"/>
                      </a:endParaRPr>
                    </a:p>
                  </a:txBody>
                  <a:tcPr marL="83975" marR="83975" marT="41975" marB="41975">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100">
                          <a:solidFill>
                            <a:srgbClr val="1F497D"/>
                          </a:solidFill>
                        </a:rPr>
                        <a:t>Org chart for IT and analytics group</a:t>
                      </a:r>
                      <a:endParaRPr sz="1800" u="none" strike="noStrike" cap="none"/>
                    </a:p>
                  </a:txBody>
                  <a:tcPr marL="83975" marR="83975" marT="41975" marB="41975">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tcPr>
                </a:tc>
                <a:extLst>
                  <a:ext uri="{0D108BD9-81ED-4DB2-BD59-A6C34878D82A}">
                    <a16:rowId xmlns:a16="http://schemas.microsoft.com/office/drawing/2014/main" val="10001"/>
                  </a:ext>
                </a:extLst>
              </a:tr>
              <a:tr h="275025">
                <a:tc>
                  <a:txBody>
                    <a:bodyPr/>
                    <a:lstStyle/>
                    <a:p>
                      <a:pPr marL="0" marR="0" lvl="0" indent="0" algn="l" rtl="0">
                        <a:lnSpc>
                          <a:spcPct val="100000"/>
                        </a:lnSpc>
                        <a:spcBef>
                          <a:spcPts val="0"/>
                        </a:spcBef>
                        <a:spcAft>
                          <a:spcPts val="0"/>
                        </a:spcAft>
                        <a:buClr>
                          <a:srgbClr val="000000"/>
                        </a:buClr>
                        <a:buSzPts val="1400"/>
                        <a:buFont typeface="Arial"/>
                        <a:buNone/>
                      </a:pPr>
                      <a:r>
                        <a:rPr lang="en-US" sz="1100">
                          <a:solidFill>
                            <a:srgbClr val="1F497D"/>
                          </a:solidFill>
                        </a:rPr>
                        <a:t>Senior Reorganization Chart</a:t>
                      </a:r>
                      <a:endParaRPr sz="1800" b="0" i="0" u="none" strike="noStrike" cap="none">
                        <a:solidFill>
                          <a:schemeClr val="dk2"/>
                        </a:solidFill>
                        <a:latin typeface="Arial"/>
                        <a:ea typeface="Arial"/>
                        <a:cs typeface="Arial"/>
                        <a:sym typeface="Arial"/>
                      </a:endParaRPr>
                    </a:p>
                  </a:txBody>
                  <a:tcPr marL="83975" marR="83975" marT="41975" marB="41975">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100">
                          <a:solidFill>
                            <a:schemeClr val="dk2"/>
                          </a:solidFill>
                        </a:rPr>
                        <a:t>Org chart for senior organization</a:t>
                      </a:r>
                      <a:endParaRPr sz="1100" b="0" i="0" u="none" strike="noStrike" cap="none">
                        <a:solidFill>
                          <a:schemeClr val="dk2"/>
                        </a:solidFill>
                      </a:endParaRPr>
                    </a:p>
                  </a:txBody>
                  <a:tcPr marL="83975" marR="83975" marT="41975" marB="41975">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tcPr>
                </a:tc>
                <a:extLst>
                  <a:ext uri="{0D108BD9-81ED-4DB2-BD59-A6C34878D82A}">
                    <a16:rowId xmlns:a16="http://schemas.microsoft.com/office/drawing/2014/main" val="10002"/>
                  </a:ext>
                </a:extLst>
              </a:tr>
              <a:tr h="275025">
                <a:tc>
                  <a:txBody>
                    <a:bodyPr/>
                    <a:lstStyle/>
                    <a:p>
                      <a:pPr marL="0" marR="0" lvl="0" indent="0" algn="l" rtl="0">
                        <a:lnSpc>
                          <a:spcPct val="100000"/>
                        </a:lnSpc>
                        <a:spcBef>
                          <a:spcPts val="0"/>
                        </a:spcBef>
                        <a:spcAft>
                          <a:spcPts val="0"/>
                        </a:spcAft>
                        <a:buClr>
                          <a:srgbClr val="000000"/>
                        </a:buClr>
                        <a:buSzPts val="1400"/>
                        <a:buFont typeface="Arial"/>
                        <a:buNone/>
                      </a:pPr>
                      <a:r>
                        <a:rPr lang="en-US" sz="1100">
                          <a:solidFill>
                            <a:srgbClr val="1F497D"/>
                          </a:solidFill>
                        </a:rPr>
                        <a:t>Data Platform Modernization</a:t>
                      </a:r>
                      <a:endParaRPr sz="1800" b="0" i="0" u="none" strike="noStrike" cap="none">
                        <a:solidFill>
                          <a:schemeClr val="dk2"/>
                        </a:solidFill>
                        <a:latin typeface="Arial"/>
                        <a:ea typeface="Arial"/>
                        <a:cs typeface="Arial"/>
                        <a:sym typeface="Arial"/>
                      </a:endParaRPr>
                    </a:p>
                  </a:txBody>
                  <a:tcPr marL="83975" marR="83975" marT="41975" marB="41975">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100">
                          <a:solidFill>
                            <a:schemeClr val="dk2"/>
                          </a:solidFill>
                        </a:rPr>
                        <a:t>Presentation on data and analytics roadmap</a:t>
                      </a:r>
                      <a:endParaRPr sz="1100" b="0" i="0" u="none" strike="noStrike" cap="none">
                        <a:solidFill>
                          <a:schemeClr val="dk2"/>
                        </a:solidFill>
                      </a:endParaRPr>
                    </a:p>
                  </a:txBody>
                  <a:tcPr marL="83975" marR="83975" marT="41975" marB="41975">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tcPr>
                </a:tc>
                <a:extLst>
                  <a:ext uri="{0D108BD9-81ED-4DB2-BD59-A6C34878D82A}">
                    <a16:rowId xmlns:a16="http://schemas.microsoft.com/office/drawing/2014/main" val="10003"/>
                  </a:ext>
                </a:extLst>
              </a:tr>
              <a:tr h="275025">
                <a:tc>
                  <a:txBody>
                    <a:bodyPr/>
                    <a:lstStyle/>
                    <a:p>
                      <a:pPr marL="0" marR="0" lvl="0" indent="0" algn="l" rtl="0">
                        <a:lnSpc>
                          <a:spcPct val="100000"/>
                        </a:lnSpc>
                        <a:spcBef>
                          <a:spcPts val="0"/>
                        </a:spcBef>
                        <a:spcAft>
                          <a:spcPts val="0"/>
                        </a:spcAft>
                        <a:buClr>
                          <a:srgbClr val="000000"/>
                        </a:buClr>
                        <a:buSzPts val="1400"/>
                        <a:buFont typeface="Arial"/>
                        <a:buNone/>
                      </a:pPr>
                      <a:r>
                        <a:rPr lang="en-US" sz="1100" dirty="0" err="1">
                          <a:solidFill>
                            <a:srgbClr val="1F497D"/>
                          </a:solidFill>
                        </a:rPr>
                        <a:t>Eckerson</a:t>
                      </a:r>
                      <a:r>
                        <a:rPr lang="en-US" sz="1100" dirty="0">
                          <a:solidFill>
                            <a:srgbClr val="1F497D"/>
                          </a:solidFill>
                        </a:rPr>
                        <a:t> Group Questionnaire</a:t>
                      </a:r>
                      <a:endParaRPr sz="1800" b="0" i="0" u="none" strike="noStrike" cap="none" dirty="0">
                        <a:solidFill>
                          <a:schemeClr val="dk2"/>
                        </a:solidFill>
                        <a:latin typeface="Arial"/>
                        <a:ea typeface="Arial"/>
                        <a:cs typeface="Arial"/>
                        <a:sym typeface="Arial"/>
                      </a:endParaRPr>
                    </a:p>
                  </a:txBody>
                  <a:tcPr marL="83975" marR="83975" marT="41975" marB="41975">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100">
                          <a:solidFill>
                            <a:schemeClr val="dk2"/>
                          </a:solidFill>
                        </a:rPr>
                        <a:t>Kickoff questionnaire completed by CDPHP</a:t>
                      </a:r>
                      <a:endParaRPr sz="1100" b="0" i="0" u="none" strike="noStrike" cap="none">
                        <a:solidFill>
                          <a:schemeClr val="dk2"/>
                        </a:solidFill>
                      </a:endParaRPr>
                    </a:p>
                  </a:txBody>
                  <a:tcPr marL="83975" marR="83975" marT="41975" marB="41975">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tcPr>
                </a:tc>
                <a:extLst>
                  <a:ext uri="{0D108BD9-81ED-4DB2-BD59-A6C34878D82A}">
                    <a16:rowId xmlns:a16="http://schemas.microsoft.com/office/drawing/2014/main" val="10004"/>
                  </a:ext>
                </a:extLst>
              </a:tr>
              <a:tr h="275025">
                <a:tc>
                  <a:txBody>
                    <a:bodyPr/>
                    <a:lstStyle/>
                    <a:p>
                      <a:pPr marL="0" marR="0" lvl="0" indent="0" algn="l" rtl="0">
                        <a:lnSpc>
                          <a:spcPct val="100000"/>
                        </a:lnSpc>
                        <a:spcBef>
                          <a:spcPts val="0"/>
                        </a:spcBef>
                        <a:spcAft>
                          <a:spcPts val="0"/>
                        </a:spcAft>
                        <a:buClr>
                          <a:srgbClr val="000000"/>
                        </a:buClr>
                        <a:buSzPts val="1400"/>
                        <a:buFont typeface="Arial"/>
                        <a:buNone/>
                      </a:pPr>
                      <a:r>
                        <a:rPr lang="en-CA" sz="1100" b="0" i="0" u="none" strike="noStrike" cap="none" dirty="0">
                          <a:solidFill>
                            <a:srgbClr val="1F497D"/>
                          </a:solidFill>
                          <a:latin typeface="Arial"/>
                          <a:ea typeface="Arial"/>
                          <a:cs typeface="Arial"/>
                          <a:sym typeface="Arial"/>
                        </a:rPr>
                        <a:t>Data Governance Charter</a:t>
                      </a:r>
                      <a:endParaRPr sz="1100" b="0" i="0" u="none" strike="noStrike" cap="none" dirty="0">
                        <a:solidFill>
                          <a:srgbClr val="1F497D"/>
                        </a:solidFill>
                        <a:latin typeface="Arial"/>
                        <a:ea typeface="Arial"/>
                        <a:cs typeface="Arial"/>
                        <a:sym typeface="Arial"/>
                      </a:endParaRPr>
                    </a:p>
                  </a:txBody>
                  <a:tcPr marL="83975" marR="83975" marT="41975" marB="41975">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CA" sz="1100" b="0" i="0" u="none" strike="noStrike" cap="none" dirty="0">
                          <a:solidFill>
                            <a:schemeClr val="dk2"/>
                          </a:solidFill>
                        </a:rPr>
                        <a:t>Sets the goal and mandate for the program</a:t>
                      </a:r>
                      <a:endParaRPr sz="1100" b="0" i="0" u="none" strike="noStrike" cap="none" dirty="0">
                        <a:solidFill>
                          <a:schemeClr val="dk2"/>
                        </a:solidFill>
                      </a:endParaRPr>
                    </a:p>
                  </a:txBody>
                  <a:tcPr marL="83975" marR="83975" marT="41975" marB="41975">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tcPr>
                </a:tc>
                <a:extLst>
                  <a:ext uri="{0D108BD9-81ED-4DB2-BD59-A6C34878D82A}">
                    <a16:rowId xmlns:a16="http://schemas.microsoft.com/office/drawing/2014/main" val="10005"/>
                  </a:ext>
                </a:extLst>
              </a:tr>
              <a:tr h="275025">
                <a:tc>
                  <a:txBody>
                    <a:bodyPr/>
                    <a:lstStyle/>
                    <a:p>
                      <a:pPr marL="0" marR="0" lvl="0" indent="0" algn="l" rtl="0">
                        <a:lnSpc>
                          <a:spcPct val="100000"/>
                        </a:lnSpc>
                        <a:spcBef>
                          <a:spcPts val="0"/>
                        </a:spcBef>
                        <a:spcAft>
                          <a:spcPts val="0"/>
                        </a:spcAft>
                        <a:buClr>
                          <a:srgbClr val="000000"/>
                        </a:buClr>
                        <a:buSzPts val="1400"/>
                        <a:buFont typeface="Arial"/>
                        <a:buNone/>
                      </a:pPr>
                      <a:r>
                        <a:rPr lang="en-CA" sz="1100" b="0" i="0" u="none" strike="noStrike" cap="none" dirty="0">
                          <a:solidFill>
                            <a:srgbClr val="1F497D"/>
                          </a:solidFill>
                          <a:latin typeface="Arial"/>
                          <a:ea typeface="Arial"/>
                          <a:cs typeface="Arial"/>
                          <a:sym typeface="Arial"/>
                        </a:rPr>
                        <a:t>Data Management Policies</a:t>
                      </a:r>
                      <a:endParaRPr sz="1100" b="0" i="0" u="none" strike="noStrike" cap="none" dirty="0">
                        <a:solidFill>
                          <a:srgbClr val="1F497D"/>
                        </a:solidFill>
                        <a:latin typeface="Arial"/>
                        <a:ea typeface="Arial"/>
                        <a:cs typeface="Arial"/>
                        <a:sym typeface="Arial"/>
                      </a:endParaRPr>
                    </a:p>
                  </a:txBody>
                  <a:tcPr marL="83975" marR="83975" marT="41975" marB="41975">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CA" sz="1100" b="0" i="0" u="none" strike="noStrike" cap="none" dirty="0">
                          <a:solidFill>
                            <a:schemeClr val="dk2"/>
                          </a:solidFill>
                        </a:rPr>
                        <a:t>Policies and requirements for data security, access, use, and breech detection</a:t>
                      </a:r>
                      <a:endParaRPr sz="1100" b="0" i="0" u="none" strike="noStrike" cap="none" dirty="0">
                        <a:solidFill>
                          <a:schemeClr val="dk2"/>
                        </a:solidFill>
                      </a:endParaRPr>
                    </a:p>
                  </a:txBody>
                  <a:tcPr marL="83975" marR="83975" marT="41975" marB="41975">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tcPr>
                </a:tc>
                <a:extLst>
                  <a:ext uri="{0D108BD9-81ED-4DB2-BD59-A6C34878D82A}">
                    <a16:rowId xmlns:a16="http://schemas.microsoft.com/office/drawing/2014/main" val="10006"/>
                  </a:ext>
                </a:extLst>
              </a:tr>
              <a:tr h="275025">
                <a:tc>
                  <a:txBody>
                    <a:bodyPr/>
                    <a:lstStyle/>
                    <a:p>
                      <a:pPr marL="0" marR="0" lvl="0" indent="0" algn="l" rtl="0">
                        <a:lnSpc>
                          <a:spcPct val="100000"/>
                        </a:lnSpc>
                        <a:spcBef>
                          <a:spcPts val="0"/>
                        </a:spcBef>
                        <a:spcAft>
                          <a:spcPts val="0"/>
                        </a:spcAft>
                        <a:buClr>
                          <a:srgbClr val="000000"/>
                        </a:buClr>
                        <a:buSzPts val="1400"/>
                        <a:buFont typeface="Arial"/>
                        <a:buNone/>
                      </a:pPr>
                      <a:r>
                        <a:rPr lang="en-CA" sz="1100" b="0" i="0" u="none" strike="noStrike" cap="none" dirty="0">
                          <a:solidFill>
                            <a:srgbClr val="1F497D"/>
                          </a:solidFill>
                          <a:latin typeface="Arial"/>
                          <a:ea typeface="Arial"/>
                          <a:cs typeface="Arial"/>
                          <a:sym typeface="Arial"/>
                        </a:rPr>
                        <a:t>Data Governance Newsletter</a:t>
                      </a:r>
                      <a:endParaRPr sz="1100" b="0" i="0" u="none" strike="noStrike" cap="none" dirty="0">
                        <a:solidFill>
                          <a:srgbClr val="1F497D"/>
                        </a:solidFill>
                        <a:latin typeface="Arial"/>
                        <a:ea typeface="Arial"/>
                        <a:cs typeface="Arial"/>
                        <a:sym typeface="Arial"/>
                      </a:endParaRPr>
                    </a:p>
                  </a:txBody>
                  <a:tcPr marL="83975" marR="83975" marT="41975" marB="41975">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CA" sz="1100" b="0" i="0" u="none" strike="noStrike" cap="none" dirty="0">
                          <a:solidFill>
                            <a:schemeClr val="dk2"/>
                          </a:solidFill>
                        </a:rPr>
                        <a:t>Monthly communication to stakeholders</a:t>
                      </a:r>
                      <a:endParaRPr sz="1100" b="0" i="0" u="none" strike="noStrike" cap="none" dirty="0">
                        <a:solidFill>
                          <a:schemeClr val="dk2"/>
                        </a:solidFill>
                      </a:endParaRPr>
                    </a:p>
                  </a:txBody>
                  <a:tcPr marL="83975" marR="83975" marT="41975" marB="41975">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7"/>
          <p:cNvSpPr txBox="1"/>
          <p:nvPr/>
        </p:nvSpPr>
        <p:spPr>
          <a:xfrm>
            <a:off x="2133842" y="2164827"/>
            <a:ext cx="4385580"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Arial"/>
                <a:ea typeface="Arial"/>
                <a:cs typeface="Arial"/>
                <a:sym typeface="Arial"/>
              </a:rPr>
              <a:t>II. Current State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 Summary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0"/>
          <p:cNvSpPr/>
          <p:nvPr/>
        </p:nvSpPr>
        <p:spPr>
          <a:xfrm>
            <a:off x="1870230" y="1024175"/>
            <a:ext cx="6793498" cy="1049588"/>
          </a:xfrm>
          <a:custGeom>
            <a:avLst/>
            <a:gdLst/>
            <a:ahLst/>
            <a:cxnLst/>
            <a:rect l="l" t="t" r="r" b="b"/>
            <a:pathLst>
              <a:path w="8387035" h="1399451" extrusionOk="0">
                <a:moveTo>
                  <a:pt x="2086196" y="0"/>
                </a:moveTo>
                <a:lnTo>
                  <a:pt x="8387035" y="0"/>
                </a:lnTo>
                <a:lnTo>
                  <a:pt x="8387035" y="1399451"/>
                </a:lnTo>
                <a:lnTo>
                  <a:pt x="0" y="1399451"/>
                </a:lnTo>
                <a:lnTo>
                  <a:pt x="77963" y="1228364"/>
                </a:lnTo>
                <a:cubicBezTo>
                  <a:pt x="451485" y="499112"/>
                  <a:pt x="1210554" y="0"/>
                  <a:pt x="2086196" y="0"/>
                </a:cubicBezTo>
                <a:close/>
              </a:path>
            </a:pathLst>
          </a:custGeom>
          <a:solidFill>
            <a:schemeClr val="accent2"/>
          </a:solidFill>
          <a:ln w="25400" cap="flat" cmpd="sng">
            <a:solidFill>
              <a:schemeClr val="lt1"/>
            </a:solidFill>
            <a:prstDash val="solid"/>
            <a:round/>
            <a:headEnd type="none" w="sm" len="sm"/>
            <a:tailEnd type="none" w="sm" len="sm"/>
          </a:ln>
          <a:effectLst>
            <a:outerShdw blurRad="228600" dist="393700" dir="1800000" sx="97000" sy="97000" algn="tl" rotWithShape="0">
              <a:srgbClr val="000000">
                <a:alpha val="1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348" name="Google Shape;348;p40"/>
          <p:cNvSpPr/>
          <p:nvPr/>
        </p:nvSpPr>
        <p:spPr>
          <a:xfrm>
            <a:off x="1733600" y="2187253"/>
            <a:ext cx="6930165" cy="1053697"/>
          </a:xfrm>
          <a:custGeom>
            <a:avLst/>
            <a:gdLst/>
            <a:ahLst/>
            <a:cxnLst/>
            <a:rect l="l" t="t" r="r" b="b"/>
            <a:pathLst>
              <a:path w="8555759" h="1404930" extrusionOk="0">
                <a:moveTo>
                  <a:pt x="114269" y="0"/>
                </a:moveTo>
                <a:lnTo>
                  <a:pt x="8555759" y="0"/>
                </a:lnTo>
                <a:lnTo>
                  <a:pt x="8555759" y="1404930"/>
                </a:lnTo>
                <a:lnTo>
                  <a:pt x="113099" y="1404930"/>
                </a:lnTo>
                <a:lnTo>
                  <a:pt x="93300" y="1348140"/>
                </a:lnTo>
                <a:cubicBezTo>
                  <a:pt x="53711" y="1215057"/>
                  <a:pt x="26076" y="1076827"/>
                  <a:pt x="11642" y="934695"/>
                </a:cubicBezTo>
                <a:lnTo>
                  <a:pt x="0" y="704144"/>
                </a:lnTo>
                <a:lnTo>
                  <a:pt x="11642" y="473592"/>
                </a:lnTo>
                <a:cubicBezTo>
                  <a:pt x="26076" y="331460"/>
                  <a:pt x="53711" y="193230"/>
                  <a:pt x="93300" y="60147"/>
                </a:cubicBezTo>
                <a:lnTo>
                  <a:pt x="114269" y="0"/>
                </a:lnTo>
                <a:close/>
              </a:path>
            </a:pathLst>
          </a:custGeom>
          <a:solidFill>
            <a:schemeClr val="accent1"/>
          </a:solidFill>
          <a:ln w="25400" cap="flat" cmpd="sng">
            <a:solidFill>
              <a:schemeClr val="lt1"/>
            </a:solidFill>
            <a:prstDash val="solid"/>
            <a:round/>
            <a:headEnd type="none" w="sm" len="sm"/>
            <a:tailEnd type="none" w="sm" len="sm"/>
          </a:ln>
          <a:effectLst>
            <a:outerShdw blurRad="228600" dist="393700" dir="1800000" sx="97000" sy="97000" algn="tl" rotWithShape="0">
              <a:srgbClr val="000000">
                <a:alpha val="1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349" name="Google Shape;349;p40"/>
          <p:cNvSpPr/>
          <p:nvPr/>
        </p:nvSpPr>
        <p:spPr>
          <a:xfrm>
            <a:off x="1868990" y="3354445"/>
            <a:ext cx="6794738" cy="1052107"/>
          </a:xfrm>
          <a:custGeom>
            <a:avLst/>
            <a:gdLst/>
            <a:ahLst/>
            <a:cxnLst/>
            <a:rect l="l" t="t" r="r" b="b"/>
            <a:pathLst>
              <a:path w="8388565" h="1402809" extrusionOk="0">
                <a:moveTo>
                  <a:pt x="0" y="0"/>
                </a:moveTo>
                <a:lnTo>
                  <a:pt x="8388565" y="0"/>
                </a:lnTo>
                <a:lnTo>
                  <a:pt x="8388565" y="1402809"/>
                </a:lnTo>
                <a:lnTo>
                  <a:pt x="2087726" y="1402808"/>
                </a:lnTo>
                <a:cubicBezTo>
                  <a:pt x="1212084" y="1402808"/>
                  <a:pt x="453015" y="903696"/>
                  <a:pt x="79493" y="174444"/>
                </a:cubicBezTo>
                <a:lnTo>
                  <a:pt x="0" y="0"/>
                </a:lnTo>
                <a:close/>
              </a:path>
            </a:pathLst>
          </a:custGeom>
          <a:solidFill>
            <a:schemeClr val="accent4"/>
          </a:solidFill>
          <a:ln w="25400" cap="flat" cmpd="sng">
            <a:solidFill>
              <a:schemeClr val="lt1"/>
            </a:solidFill>
            <a:prstDash val="solid"/>
            <a:round/>
            <a:headEnd type="none" w="sm" len="sm"/>
            <a:tailEnd type="none" w="sm" len="sm"/>
          </a:ln>
          <a:effectLst>
            <a:outerShdw blurRad="228600" dist="393700" dir="1800000" sx="97000" sy="97000" algn="tl" rotWithShape="0">
              <a:srgbClr val="000000">
                <a:alpha val="1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350" name="Google Shape;350;p40"/>
          <p:cNvSpPr txBox="1">
            <a:spLocks noGrp="1"/>
          </p:cNvSpPr>
          <p:nvPr>
            <p:ph type="title"/>
          </p:nvPr>
        </p:nvSpPr>
        <p:spPr>
          <a:xfrm>
            <a:off x="84984" y="1"/>
            <a:ext cx="6308429" cy="45163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n-US" b="0" i="0">
                <a:solidFill>
                  <a:schemeClr val="lt1"/>
                </a:solidFill>
              </a:rPr>
              <a:t>General Impressions </a:t>
            </a:r>
            <a:endParaRPr>
              <a:solidFill>
                <a:schemeClr val="lt1"/>
              </a:solidFill>
            </a:endParaRPr>
          </a:p>
        </p:txBody>
      </p:sp>
      <p:sp>
        <p:nvSpPr>
          <p:cNvPr id="351" name="Google Shape;351;p40"/>
          <p:cNvSpPr/>
          <p:nvPr/>
        </p:nvSpPr>
        <p:spPr>
          <a:xfrm>
            <a:off x="344661" y="1564635"/>
            <a:ext cx="2301600" cy="2301600"/>
          </a:xfrm>
          <a:prstGeom prst="ellipse">
            <a:avLst/>
          </a:prstGeom>
          <a:gradFill>
            <a:gsLst>
              <a:gs pos="0">
                <a:schemeClr val="lt1"/>
              </a:gs>
              <a:gs pos="100000">
                <a:srgbClr val="D8D8D8"/>
              </a:gs>
            </a:gsLst>
            <a:lin ang="5400000" scaled="0"/>
          </a:gradFill>
          <a:ln w="25400" cap="flat" cmpd="sng">
            <a:solidFill>
              <a:schemeClr val="lt1"/>
            </a:solidFill>
            <a:prstDash val="solid"/>
            <a:round/>
            <a:headEnd type="none" w="sm" len="sm"/>
            <a:tailEnd type="none" w="sm" len="sm"/>
          </a:ln>
          <a:effectLst>
            <a:outerShdw blurRad="279400" dist="127000" algn="l" rotWithShape="0">
              <a:srgbClr val="000000">
                <a:alpha val="1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dirty="0">
                <a:solidFill>
                  <a:srgbClr val="7F7F7F"/>
                </a:solidFill>
              </a:rPr>
              <a:t>Data &amp; Analytics Assessment</a:t>
            </a:r>
            <a:r>
              <a:rPr lang="en-US" sz="2000" b="0" i="0" u="none" strike="noStrike" cap="none" dirty="0">
                <a:solidFill>
                  <a:srgbClr val="7F7F7F"/>
                </a:solidFill>
                <a:latin typeface="Arial"/>
                <a:ea typeface="Arial"/>
                <a:cs typeface="Arial"/>
                <a:sym typeface="Arial"/>
              </a:rPr>
              <a:t> </a:t>
            </a:r>
            <a:br>
              <a:rPr lang="en-US" sz="2000" b="0" i="0" u="none" strike="noStrike" cap="none" dirty="0">
                <a:solidFill>
                  <a:srgbClr val="7F7F7F"/>
                </a:solidFill>
                <a:latin typeface="Arial"/>
                <a:ea typeface="Arial"/>
                <a:cs typeface="Arial"/>
                <a:sym typeface="Arial"/>
              </a:rPr>
            </a:br>
            <a:r>
              <a:rPr lang="en-US" sz="2000" b="0" i="0" u="none" strike="noStrike" cap="none" dirty="0">
                <a:solidFill>
                  <a:srgbClr val="7F7F7F"/>
                </a:solidFill>
                <a:latin typeface="Arial"/>
                <a:ea typeface="Arial"/>
                <a:cs typeface="Arial"/>
                <a:sym typeface="Arial"/>
              </a:rPr>
              <a:t>for </a:t>
            </a:r>
            <a:r>
              <a:rPr lang="en-US" sz="2000" dirty="0">
                <a:solidFill>
                  <a:srgbClr val="7F7F7F"/>
                </a:solidFill>
              </a:rPr>
              <a:t>CDPHP</a:t>
            </a:r>
            <a:endParaRPr sz="1100" b="0" i="0" u="none" strike="noStrike" cap="none" dirty="0">
              <a:solidFill>
                <a:schemeClr val="lt1"/>
              </a:solidFill>
              <a:latin typeface="Arial"/>
              <a:ea typeface="Arial"/>
              <a:cs typeface="Arial"/>
              <a:sym typeface="Arial"/>
            </a:endParaRPr>
          </a:p>
        </p:txBody>
      </p:sp>
      <p:sp>
        <p:nvSpPr>
          <p:cNvPr id="352" name="Google Shape;352;p40"/>
          <p:cNvSpPr/>
          <p:nvPr/>
        </p:nvSpPr>
        <p:spPr>
          <a:xfrm>
            <a:off x="4834750" y="1318125"/>
            <a:ext cx="3775800" cy="4617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1000">
                <a:solidFill>
                  <a:schemeClr val="lt1"/>
                </a:solidFill>
              </a:rPr>
              <a:t>+ Strong leadership in IT, data management and analytics</a:t>
            </a:r>
            <a:endParaRPr>
              <a:solidFill>
                <a:schemeClr val="dk1"/>
              </a:solidFill>
            </a:endParaRPr>
          </a:p>
          <a:p>
            <a:pPr marL="0" marR="0" lvl="0" indent="0" algn="l" rtl="0">
              <a:lnSpc>
                <a:spcPct val="100000"/>
              </a:lnSpc>
              <a:spcBef>
                <a:spcPts val="0"/>
              </a:spcBef>
              <a:spcAft>
                <a:spcPts val="0"/>
              </a:spcAft>
              <a:buNone/>
            </a:pPr>
            <a:r>
              <a:rPr lang="en-US" sz="1000" b="0" i="0" u="none" strike="noStrike" cap="none">
                <a:solidFill>
                  <a:schemeClr val="lt1"/>
                </a:solidFill>
                <a:latin typeface="Arial"/>
                <a:ea typeface="Arial"/>
                <a:cs typeface="Arial"/>
                <a:sym typeface="Arial"/>
              </a:rPr>
              <a:t>+ </a:t>
            </a:r>
            <a:r>
              <a:rPr lang="en-US" sz="1000">
                <a:solidFill>
                  <a:schemeClr val="lt1"/>
                </a:solidFill>
              </a:rPr>
              <a:t>Company understands the importance of data-driven decisions</a:t>
            </a:r>
            <a:endParaRPr/>
          </a:p>
          <a:p>
            <a:pPr marL="0" marR="0" lvl="0" indent="0" algn="l" rtl="0">
              <a:lnSpc>
                <a:spcPct val="100000"/>
              </a:lnSpc>
              <a:spcBef>
                <a:spcPts val="0"/>
              </a:spcBef>
              <a:spcAft>
                <a:spcPts val="0"/>
              </a:spcAft>
              <a:buNone/>
            </a:pPr>
            <a:r>
              <a:rPr lang="en-US" sz="1000">
                <a:solidFill>
                  <a:schemeClr val="lt1"/>
                </a:solidFill>
              </a:rPr>
              <a:t>+ Building data science resources and supporting data lake</a:t>
            </a:r>
            <a:endParaRPr sz="1000">
              <a:solidFill>
                <a:schemeClr val="lt1"/>
              </a:solidFill>
            </a:endParaRPr>
          </a:p>
          <a:p>
            <a:pPr marL="0" marR="0" lvl="0" indent="0" algn="l" rtl="0">
              <a:lnSpc>
                <a:spcPct val="100000"/>
              </a:lnSpc>
              <a:spcBef>
                <a:spcPts val="0"/>
              </a:spcBef>
              <a:spcAft>
                <a:spcPts val="0"/>
              </a:spcAft>
              <a:buNone/>
            </a:pPr>
            <a:r>
              <a:rPr lang="en-US" sz="1000">
                <a:solidFill>
                  <a:schemeClr val="lt1"/>
                </a:solidFill>
              </a:rPr>
              <a:t>+ Rich set of purpose-built BI tools</a:t>
            </a:r>
            <a:endParaRPr/>
          </a:p>
        </p:txBody>
      </p:sp>
      <p:sp>
        <p:nvSpPr>
          <p:cNvPr id="353" name="Google Shape;353;p40"/>
          <p:cNvSpPr/>
          <p:nvPr/>
        </p:nvSpPr>
        <p:spPr>
          <a:xfrm>
            <a:off x="3336214" y="1299667"/>
            <a:ext cx="1451100" cy="498598"/>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None/>
            </a:pPr>
            <a:r>
              <a:rPr lang="en-US" sz="1200" b="1" i="0" u="none" strike="noStrike" cap="none" dirty="0">
                <a:solidFill>
                  <a:schemeClr val="lt1"/>
                </a:solidFill>
                <a:latin typeface="Arial"/>
                <a:ea typeface="Arial"/>
                <a:cs typeface="Arial"/>
                <a:sym typeface="Arial"/>
              </a:rPr>
              <a:t>CDPHP has lots of potential to become data-driven…</a:t>
            </a:r>
            <a:endParaRPr dirty="0"/>
          </a:p>
        </p:txBody>
      </p:sp>
      <p:sp>
        <p:nvSpPr>
          <p:cNvPr id="354" name="Google Shape;354;p40"/>
          <p:cNvSpPr/>
          <p:nvPr/>
        </p:nvSpPr>
        <p:spPr>
          <a:xfrm>
            <a:off x="4834748" y="2252460"/>
            <a:ext cx="3828979" cy="923330"/>
          </a:xfrm>
          <a:prstGeom prst="rect">
            <a:avLst/>
          </a:prstGeom>
          <a:noFill/>
          <a:ln>
            <a:noFill/>
          </a:ln>
        </p:spPr>
        <p:txBody>
          <a:bodyPr spcFirstLastPara="1" wrap="square" lIns="0" tIns="0" rIns="0" bIns="0" anchor="ctr" anchorCtr="0">
            <a:spAutoFit/>
          </a:bodyPr>
          <a:lstStyle/>
          <a:p>
            <a:pPr marL="171450" marR="0" lvl="0" indent="-171450" algn="l" rtl="0">
              <a:lnSpc>
                <a:spcPct val="100000"/>
              </a:lnSpc>
              <a:spcBef>
                <a:spcPts val="0"/>
              </a:spcBef>
              <a:spcAft>
                <a:spcPts val="0"/>
              </a:spcAft>
              <a:buClr>
                <a:schemeClr val="lt1"/>
              </a:buClr>
              <a:buSzPts val="1000"/>
              <a:buFont typeface="Arial"/>
              <a:buChar char="-"/>
            </a:pPr>
            <a:r>
              <a:rPr lang="en-US" sz="1000" b="0" i="0" u="none" strike="noStrike" cap="none" dirty="0">
                <a:solidFill>
                  <a:schemeClr val="lt1"/>
                </a:solidFill>
                <a:latin typeface="Arial"/>
                <a:ea typeface="Arial"/>
                <a:cs typeface="Arial"/>
                <a:sym typeface="Arial"/>
              </a:rPr>
              <a:t>Lack of </a:t>
            </a:r>
            <a:r>
              <a:rPr lang="en-US" sz="1000" dirty="0">
                <a:solidFill>
                  <a:schemeClr val="lt1"/>
                </a:solidFill>
              </a:rPr>
              <a:t>mature data governance program</a:t>
            </a:r>
            <a:endParaRPr dirty="0"/>
          </a:p>
          <a:p>
            <a:pPr marL="171450" marR="0" lvl="0" indent="-171450" algn="l" rtl="0">
              <a:lnSpc>
                <a:spcPct val="100000"/>
              </a:lnSpc>
              <a:spcBef>
                <a:spcPts val="0"/>
              </a:spcBef>
              <a:spcAft>
                <a:spcPts val="0"/>
              </a:spcAft>
              <a:buClr>
                <a:schemeClr val="lt1"/>
              </a:buClr>
              <a:buSzPts val="1000"/>
              <a:buFont typeface="Arial"/>
              <a:buChar char="-"/>
            </a:pPr>
            <a:r>
              <a:rPr lang="en-US" sz="1000" b="0" i="0" u="none" strike="noStrike" cap="none" dirty="0">
                <a:solidFill>
                  <a:schemeClr val="lt1"/>
                </a:solidFill>
                <a:latin typeface="Arial"/>
                <a:ea typeface="Arial"/>
                <a:cs typeface="Arial"/>
                <a:sym typeface="Arial"/>
              </a:rPr>
              <a:t>Lack of </a:t>
            </a:r>
            <a:r>
              <a:rPr lang="en-US" sz="1000" dirty="0">
                <a:solidFill>
                  <a:schemeClr val="lt1"/>
                </a:solidFill>
              </a:rPr>
              <a:t>modern enterprise data architecture</a:t>
            </a:r>
            <a:endParaRPr dirty="0"/>
          </a:p>
          <a:p>
            <a:pPr marL="171450" marR="0" lvl="0" indent="-171450" algn="l" rtl="0">
              <a:lnSpc>
                <a:spcPct val="100000"/>
              </a:lnSpc>
              <a:spcBef>
                <a:spcPts val="0"/>
              </a:spcBef>
              <a:spcAft>
                <a:spcPts val="0"/>
              </a:spcAft>
              <a:buClr>
                <a:schemeClr val="lt1"/>
              </a:buClr>
              <a:buSzPts val="1000"/>
              <a:buFont typeface="Arial"/>
              <a:buChar char="-"/>
            </a:pPr>
            <a:r>
              <a:rPr lang="en-US" sz="1000" dirty="0">
                <a:solidFill>
                  <a:schemeClr val="lt1"/>
                </a:solidFill>
              </a:rPr>
              <a:t>Lack of robust development and operational processes</a:t>
            </a:r>
          </a:p>
          <a:p>
            <a:pPr marL="171450" marR="0" lvl="0" indent="-171450" algn="l" rtl="0">
              <a:lnSpc>
                <a:spcPct val="100000"/>
              </a:lnSpc>
              <a:spcBef>
                <a:spcPts val="0"/>
              </a:spcBef>
              <a:spcAft>
                <a:spcPts val="0"/>
              </a:spcAft>
              <a:buClr>
                <a:schemeClr val="lt1"/>
              </a:buClr>
              <a:buSzPts val="1000"/>
              <a:buFont typeface="Arial"/>
              <a:buChar char="-"/>
            </a:pPr>
            <a:r>
              <a:rPr lang="en-US" sz="1000" dirty="0">
                <a:solidFill>
                  <a:schemeClr val="lt1"/>
                </a:solidFill>
              </a:rPr>
              <a:t>Lack of coordination across technical units</a:t>
            </a:r>
          </a:p>
          <a:p>
            <a:pPr marL="171450" marR="0" lvl="0" indent="-171450" algn="l" rtl="0">
              <a:lnSpc>
                <a:spcPct val="100000"/>
              </a:lnSpc>
              <a:spcBef>
                <a:spcPts val="0"/>
              </a:spcBef>
              <a:spcAft>
                <a:spcPts val="0"/>
              </a:spcAft>
              <a:buClr>
                <a:schemeClr val="lt1"/>
              </a:buClr>
              <a:buSzPts val="1000"/>
              <a:buFont typeface="Arial"/>
              <a:buChar char="-"/>
            </a:pPr>
            <a:r>
              <a:rPr lang="en-US" sz="1000" dirty="0">
                <a:solidFill>
                  <a:schemeClr val="lt1"/>
                </a:solidFill>
              </a:rPr>
              <a:t>Lack of data engineers, DG resources, business analysts</a:t>
            </a:r>
          </a:p>
          <a:p>
            <a:pPr marL="171450" marR="0" lvl="0" indent="-171450" algn="l" rtl="0">
              <a:lnSpc>
                <a:spcPct val="100000"/>
              </a:lnSpc>
              <a:spcBef>
                <a:spcPts val="0"/>
              </a:spcBef>
              <a:spcAft>
                <a:spcPts val="0"/>
              </a:spcAft>
              <a:buClr>
                <a:schemeClr val="lt1"/>
              </a:buClr>
              <a:buSzPts val="1000"/>
              <a:buFont typeface="Arial"/>
              <a:buChar char="-"/>
            </a:pPr>
            <a:r>
              <a:rPr lang="en-US" sz="1000" dirty="0">
                <a:solidFill>
                  <a:schemeClr val="lt1"/>
                </a:solidFill>
              </a:rPr>
              <a:t>Lack of change management processes </a:t>
            </a:r>
            <a:endParaRPr dirty="0"/>
          </a:p>
        </p:txBody>
      </p:sp>
      <p:sp>
        <p:nvSpPr>
          <p:cNvPr id="355" name="Google Shape;355;p40"/>
          <p:cNvSpPr/>
          <p:nvPr/>
        </p:nvSpPr>
        <p:spPr>
          <a:xfrm>
            <a:off x="3488612" y="2298604"/>
            <a:ext cx="1252249" cy="83099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None/>
            </a:pPr>
            <a:r>
              <a:rPr lang="en-US" sz="1200" b="1" i="0" u="none" strike="noStrike" cap="none" dirty="0">
                <a:solidFill>
                  <a:schemeClr val="lt1"/>
                </a:solidFill>
                <a:latin typeface="Arial"/>
                <a:ea typeface="Arial"/>
                <a:cs typeface="Arial"/>
                <a:sym typeface="Arial"/>
              </a:rPr>
              <a:t>…but lack of </a:t>
            </a:r>
            <a:r>
              <a:rPr lang="en-US" sz="1200" b="1" dirty="0">
                <a:solidFill>
                  <a:schemeClr val="lt1"/>
                </a:solidFill>
              </a:rPr>
              <a:t>s</a:t>
            </a:r>
            <a:r>
              <a:rPr lang="en-US" sz="1200" b="1" i="0" u="none" strike="noStrike" cap="none" dirty="0">
                <a:solidFill>
                  <a:schemeClr val="lt1"/>
                </a:solidFill>
                <a:latin typeface="Arial"/>
                <a:ea typeface="Arial"/>
                <a:cs typeface="Arial"/>
                <a:sym typeface="Arial"/>
              </a:rPr>
              <a:t>tandards, p</a:t>
            </a:r>
            <a:r>
              <a:rPr lang="en-US" sz="1200" b="1" dirty="0">
                <a:solidFill>
                  <a:schemeClr val="lt1"/>
                </a:solidFill>
              </a:rPr>
              <a:t>rocesses, &amp; resources hinder progress</a:t>
            </a:r>
            <a:endParaRPr dirty="0"/>
          </a:p>
        </p:txBody>
      </p:sp>
      <p:sp>
        <p:nvSpPr>
          <p:cNvPr id="356" name="Google Shape;356;p40"/>
          <p:cNvSpPr/>
          <p:nvPr/>
        </p:nvSpPr>
        <p:spPr>
          <a:xfrm>
            <a:off x="4853442" y="3495804"/>
            <a:ext cx="3264300" cy="769441"/>
          </a:xfrm>
          <a:prstGeom prst="rect">
            <a:avLst/>
          </a:prstGeom>
          <a:noFill/>
          <a:ln>
            <a:noFill/>
          </a:ln>
        </p:spPr>
        <p:txBody>
          <a:bodyPr spcFirstLastPara="1" wrap="square" lIns="0" tIns="0" rIns="0" bIns="0" anchor="ctr" anchorCtr="0">
            <a:spAutoFit/>
          </a:bodyPr>
          <a:lstStyle/>
          <a:p>
            <a:pPr marL="171450" marR="0" lvl="0" indent="-171450" algn="l" rtl="0">
              <a:lnSpc>
                <a:spcPct val="100000"/>
              </a:lnSpc>
              <a:spcBef>
                <a:spcPts val="0"/>
              </a:spcBef>
              <a:spcAft>
                <a:spcPts val="0"/>
              </a:spcAft>
              <a:buClr>
                <a:schemeClr val="bg1"/>
              </a:buClr>
              <a:buSzPts val="1000"/>
              <a:buFont typeface="System Font Regular"/>
              <a:buChar char="+"/>
            </a:pPr>
            <a:r>
              <a:rPr lang="en-US" sz="1000" dirty="0">
                <a:solidFill>
                  <a:schemeClr val="lt1"/>
                </a:solidFill>
              </a:rPr>
              <a:t>Consolidates data silos and simplify access to data</a:t>
            </a:r>
          </a:p>
          <a:p>
            <a:pPr marL="171450" indent="-171450">
              <a:buClr>
                <a:schemeClr val="bg1"/>
              </a:buClr>
              <a:buSzPts val="1000"/>
              <a:buFont typeface="System Font Regular"/>
              <a:buChar char="+"/>
            </a:pPr>
            <a:r>
              <a:rPr lang="en-US" sz="1000" dirty="0">
                <a:solidFill>
                  <a:schemeClr val="lt1"/>
                </a:solidFill>
              </a:rPr>
              <a:t>Governs and secures enterprise data assets</a:t>
            </a:r>
            <a:endParaRPr lang="en-US" sz="1000" dirty="0"/>
          </a:p>
          <a:p>
            <a:pPr marL="171450" marR="0" lvl="0" indent="-171450" algn="l" rtl="0">
              <a:lnSpc>
                <a:spcPct val="100000"/>
              </a:lnSpc>
              <a:spcBef>
                <a:spcPts val="0"/>
              </a:spcBef>
              <a:spcAft>
                <a:spcPts val="0"/>
              </a:spcAft>
              <a:buClr>
                <a:schemeClr val="bg1"/>
              </a:buClr>
              <a:buSzPts val="1000"/>
              <a:buFont typeface="System Font Regular"/>
              <a:buChar char="+"/>
            </a:pPr>
            <a:r>
              <a:rPr lang="en-US" sz="1000" dirty="0">
                <a:solidFill>
                  <a:schemeClr val="lt1"/>
                </a:solidFill>
              </a:rPr>
              <a:t>Delivers integrated data flows to support various types of analytical and operational processing</a:t>
            </a:r>
            <a:endParaRPr lang="en-US" dirty="0"/>
          </a:p>
          <a:p>
            <a:pPr marL="171450" marR="0" lvl="0" indent="-171450" algn="l" rtl="0">
              <a:lnSpc>
                <a:spcPct val="100000"/>
              </a:lnSpc>
              <a:spcBef>
                <a:spcPts val="0"/>
              </a:spcBef>
              <a:spcAft>
                <a:spcPts val="0"/>
              </a:spcAft>
              <a:buClr>
                <a:schemeClr val="bg1"/>
              </a:buClr>
              <a:buSzPts val="1000"/>
              <a:buFont typeface="System Font Regular"/>
              <a:buChar char="+"/>
            </a:pPr>
            <a:r>
              <a:rPr lang="en-US" sz="1000" b="0" i="0" u="none" strike="noStrike" cap="none" dirty="0">
                <a:solidFill>
                  <a:schemeClr val="lt1"/>
                </a:solidFill>
                <a:latin typeface="Arial"/>
                <a:ea typeface="Arial"/>
                <a:cs typeface="Arial"/>
                <a:sym typeface="Arial"/>
              </a:rPr>
              <a:t>Provides </a:t>
            </a:r>
            <a:r>
              <a:rPr lang="en-US" sz="1000" dirty="0">
                <a:solidFill>
                  <a:schemeClr val="lt1"/>
                </a:solidFill>
              </a:rPr>
              <a:t>foundation for effective decision making</a:t>
            </a:r>
            <a:endParaRPr lang="en-US" dirty="0"/>
          </a:p>
        </p:txBody>
      </p:sp>
      <p:sp>
        <p:nvSpPr>
          <p:cNvPr id="357" name="Google Shape;357;p40"/>
          <p:cNvSpPr/>
          <p:nvPr/>
        </p:nvSpPr>
        <p:spPr>
          <a:xfrm>
            <a:off x="3488613" y="3548100"/>
            <a:ext cx="1186200" cy="66479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None/>
            </a:pPr>
            <a:r>
              <a:rPr lang="en-US" sz="1200" b="1" i="0" u="none" strike="noStrike" cap="none" dirty="0">
                <a:solidFill>
                  <a:schemeClr val="lt1"/>
                </a:solidFill>
                <a:latin typeface="Arial"/>
                <a:ea typeface="Arial"/>
                <a:cs typeface="Arial"/>
                <a:sym typeface="Arial"/>
              </a:rPr>
              <a:t>CDPHP needs an enterprise data &amp; analytics program that: </a:t>
            </a:r>
            <a:endParaRPr dirty="0"/>
          </a:p>
        </p:txBody>
      </p:sp>
      <p:sp>
        <p:nvSpPr>
          <p:cNvPr id="358" name="Google Shape;358;p40"/>
          <p:cNvSpPr txBox="1"/>
          <p:nvPr/>
        </p:nvSpPr>
        <p:spPr>
          <a:xfrm>
            <a:off x="2782523" y="1306591"/>
            <a:ext cx="569400" cy="507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700" b="1" i="0" u="none" strike="noStrike" cap="none">
                <a:solidFill>
                  <a:schemeClr val="lt1"/>
                </a:solidFill>
                <a:latin typeface="Arial"/>
                <a:ea typeface="Arial"/>
                <a:cs typeface="Arial"/>
                <a:sym typeface="Arial"/>
              </a:rPr>
              <a:t>01</a:t>
            </a:r>
            <a:endParaRPr/>
          </a:p>
        </p:txBody>
      </p:sp>
      <p:sp>
        <p:nvSpPr>
          <p:cNvPr id="359" name="Google Shape;359;p40"/>
          <p:cNvSpPr txBox="1"/>
          <p:nvPr/>
        </p:nvSpPr>
        <p:spPr>
          <a:xfrm>
            <a:off x="2782523" y="2471727"/>
            <a:ext cx="569400" cy="507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700" b="1" i="0" u="none" strike="noStrike" cap="none">
                <a:solidFill>
                  <a:schemeClr val="lt1"/>
                </a:solidFill>
                <a:latin typeface="Arial"/>
                <a:ea typeface="Arial"/>
                <a:cs typeface="Arial"/>
                <a:sym typeface="Arial"/>
              </a:rPr>
              <a:t>02</a:t>
            </a:r>
            <a:endParaRPr/>
          </a:p>
        </p:txBody>
      </p:sp>
      <p:sp>
        <p:nvSpPr>
          <p:cNvPr id="360" name="Google Shape;360;p40"/>
          <p:cNvSpPr txBox="1"/>
          <p:nvPr/>
        </p:nvSpPr>
        <p:spPr>
          <a:xfrm>
            <a:off x="2782523" y="3638123"/>
            <a:ext cx="569400" cy="507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700" b="1" i="0" u="none" strike="noStrike" cap="none">
                <a:solidFill>
                  <a:schemeClr val="lt1"/>
                </a:solidFill>
                <a:latin typeface="Arial"/>
                <a:ea typeface="Arial"/>
                <a:cs typeface="Arial"/>
                <a:sym typeface="Arial"/>
              </a:rPr>
              <a:t>03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9"/>
          <p:cNvSpPr txBox="1">
            <a:spLocks noGrp="1"/>
          </p:cNvSpPr>
          <p:nvPr>
            <p:ph type="title"/>
          </p:nvPr>
        </p:nvSpPr>
        <p:spPr>
          <a:xfrm>
            <a:off x="84984" y="1"/>
            <a:ext cx="6308429" cy="45163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400"/>
              <a:buFont typeface="Arial"/>
              <a:buNone/>
            </a:pPr>
            <a:r>
              <a:rPr lang="en-US"/>
              <a:t>SWOT Analysis</a:t>
            </a:r>
            <a:endParaRPr/>
          </a:p>
        </p:txBody>
      </p:sp>
      <p:grpSp>
        <p:nvGrpSpPr>
          <p:cNvPr id="366" name="Google Shape;366;p9"/>
          <p:cNvGrpSpPr/>
          <p:nvPr/>
        </p:nvGrpSpPr>
        <p:grpSpPr>
          <a:xfrm>
            <a:off x="163806" y="489983"/>
            <a:ext cx="8826190" cy="4429368"/>
            <a:chOff x="510213" y="597715"/>
            <a:chExt cx="8082201" cy="4186025"/>
          </a:xfrm>
        </p:grpSpPr>
        <p:sp>
          <p:nvSpPr>
            <p:cNvPr id="367" name="Google Shape;367;p9"/>
            <p:cNvSpPr/>
            <p:nvPr/>
          </p:nvSpPr>
          <p:spPr>
            <a:xfrm>
              <a:off x="517874" y="888487"/>
              <a:ext cx="3885086" cy="1624615"/>
            </a:xfrm>
            <a:prstGeom prst="rect">
              <a:avLst/>
            </a:prstGeom>
            <a:solidFill>
              <a:srgbClr val="C5D8F1"/>
            </a:solidFill>
            <a:ln>
              <a:noFill/>
            </a:ln>
            <a:effectLst>
              <a:outerShdw blurRad="50800" dist="114300" algn="ctr" rotWithShape="0">
                <a:schemeClr val="dk2">
                  <a:alpha val="21568"/>
                </a:schemeClr>
              </a:outerShdw>
              <a:reflection endPos="0" sy="-100000" algn="bl" rotWithShape="0"/>
            </a:effectLst>
          </p:spPr>
          <p:txBody>
            <a:bodyPr spcFirstLastPara="1" wrap="square" lIns="96750" tIns="96750" rIns="0" bIns="48375" anchor="t" anchorCtr="0">
              <a:noAutofit/>
            </a:bodyPr>
            <a:lstStyle/>
            <a:p>
              <a:pPr marL="233363" marR="0" lvl="0" indent="-227013" algn="l" rtl="0">
                <a:lnSpc>
                  <a:spcPct val="100000"/>
                </a:lnSpc>
                <a:spcBef>
                  <a:spcPts val="600"/>
                </a:spcBef>
                <a:spcAft>
                  <a:spcPts val="0"/>
                </a:spcAft>
                <a:buClr>
                  <a:srgbClr val="1F497D"/>
                </a:buClr>
                <a:buSzPts val="1200"/>
                <a:buFont typeface="Noto Sans Symbols"/>
                <a:buChar char="✔"/>
              </a:pPr>
              <a:r>
                <a:rPr lang="en-US" sz="1200" b="0" i="0" u="none" strike="noStrike" cap="none" dirty="0">
                  <a:solidFill>
                    <a:srgbClr val="1F497D"/>
                  </a:solidFill>
                  <a:latin typeface="Arial"/>
                  <a:ea typeface="Arial"/>
                  <a:cs typeface="Arial"/>
                  <a:sym typeface="Arial"/>
                </a:rPr>
                <a:t>Senior level support for data-driven decision making</a:t>
              </a:r>
              <a:endParaRPr sz="1200" b="0" i="0" u="none" strike="noStrike" cap="none" dirty="0">
                <a:solidFill>
                  <a:srgbClr val="000000"/>
                </a:solidFill>
                <a:latin typeface="Arial"/>
                <a:ea typeface="Arial"/>
                <a:cs typeface="Arial"/>
                <a:sym typeface="Arial"/>
              </a:endParaRPr>
            </a:p>
            <a:p>
              <a:pPr marL="233363" marR="0" lvl="0" indent="-227013" algn="l" rtl="0">
                <a:lnSpc>
                  <a:spcPct val="100000"/>
                </a:lnSpc>
                <a:spcBef>
                  <a:spcPts val="600"/>
                </a:spcBef>
                <a:spcAft>
                  <a:spcPts val="0"/>
                </a:spcAft>
                <a:buClr>
                  <a:srgbClr val="1F497D"/>
                </a:buClr>
                <a:buSzPts val="1200"/>
                <a:buFont typeface="Noto Sans Symbols"/>
                <a:buChar char="✔"/>
              </a:pPr>
              <a:r>
                <a:rPr lang="en-US" sz="1200" b="0" i="0" u="none" strike="noStrike" cap="none" dirty="0">
                  <a:solidFill>
                    <a:srgbClr val="1F497D"/>
                  </a:solidFill>
                  <a:latin typeface="Arial"/>
                  <a:ea typeface="Arial"/>
                  <a:cs typeface="Arial"/>
                  <a:sym typeface="Arial"/>
                </a:rPr>
                <a:t>Strong leadership in the IT, data, and analytics group</a:t>
              </a:r>
              <a:endParaRPr sz="1400" b="0" i="0" u="none" strike="noStrike" cap="none" dirty="0">
                <a:solidFill>
                  <a:srgbClr val="000000"/>
                </a:solidFill>
                <a:latin typeface="Arial"/>
                <a:ea typeface="Arial"/>
                <a:cs typeface="Arial"/>
                <a:sym typeface="Arial"/>
              </a:endParaRPr>
            </a:p>
            <a:p>
              <a:pPr marL="233363" marR="0" lvl="0" indent="-227013" algn="l" rtl="0">
                <a:lnSpc>
                  <a:spcPct val="100000"/>
                </a:lnSpc>
                <a:spcBef>
                  <a:spcPts val="600"/>
                </a:spcBef>
                <a:spcAft>
                  <a:spcPts val="0"/>
                </a:spcAft>
                <a:buClr>
                  <a:srgbClr val="1F497D"/>
                </a:buClr>
                <a:buSzPts val="1200"/>
                <a:buFont typeface="Noto Sans Symbols"/>
                <a:buChar char="✔"/>
              </a:pPr>
              <a:r>
                <a:rPr lang="en-US" sz="1200" b="0" i="0" u="none" strike="noStrike" cap="none" dirty="0">
                  <a:solidFill>
                    <a:srgbClr val="1F497D"/>
                  </a:solidFill>
                  <a:latin typeface="Arial"/>
                  <a:ea typeface="Arial"/>
                  <a:cs typeface="Arial"/>
                  <a:sym typeface="Arial"/>
                </a:rPr>
                <a:t>Sizable data science group with supporting data lake</a:t>
              </a:r>
              <a:endParaRPr dirty="0"/>
            </a:p>
            <a:p>
              <a:pPr marL="233363" marR="0" lvl="0" indent="-227013" algn="l" rtl="0">
                <a:lnSpc>
                  <a:spcPct val="100000"/>
                </a:lnSpc>
                <a:spcBef>
                  <a:spcPts val="600"/>
                </a:spcBef>
                <a:spcAft>
                  <a:spcPts val="0"/>
                </a:spcAft>
                <a:buClr>
                  <a:srgbClr val="1F497D"/>
                </a:buClr>
                <a:buSzPts val="1200"/>
                <a:buFont typeface="Noto Sans Symbols"/>
                <a:buChar char="✔"/>
              </a:pPr>
              <a:r>
                <a:rPr lang="en-US" sz="1200" b="0" i="0" u="none" strike="noStrike" cap="none" dirty="0">
                  <a:solidFill>
                    <a:srgbClr val="1F497D"/>
                  </a:solidFill>
                  <a:latin typeface="Arial"/>
                  <a:ea typeface="Arial"/>
                  <a:cs typeface="Arial"/>
                  <a:sym typeface="Arial"/>
                </a:rPr>
                <a:t>Governed, heavily-used reporting environment in Cognos</a:t>
              </a:r>
              <a:endParaRPr sz="1200" b="0" i="0" u="none" strike="noStrike" cap="none" dirty="0">
                <a:solidFill>
                  <a:srgbClr val="000000"/>
                </a:solidFill>
                <a:latin typeface="Arial"/>
                <a:ea typeface="Arial"/>
                <a:cs typeface="Arial"/>
                <a:sym typeface="Arial"/>
              </a:endParaRPr>
            </a:p>
            <a:p>
              <a:pPr marL="233363" marR="0" lvl="0" indent="-227013" algn="l" rtl="0">
                <a:lnSpc>
                  <a:spcPct val="100000"/>
                </a:lnSpc>
                <a:spcBef>
                  <a:spcPts val="600"/>
                </a:spcBef>
                <a:spcAft>
                  <a:spcPts val="0"/>
                </a:spcAft>
                <a:buClr>
                  <a:srgbClr val="1F497D"/>
                </a:buClr>
                <a:buSzPts val="1200"/>
                <a:buFont typeface="Noto Sans Symbols"/>
                <a:buChar char="✔"/>
              </a:pPr>
              <a:r>
                <a:rPr lang="en-US" sz="1200" b="0" i="0" u="none" strike="noStrike" cap="none" dirty="0">
                  <a:solidFill>
                    <a:srgbClr val="1F497D"/>
                  </a:solidFill>
                  <a:latin typeface="Arial"/>
                  <a:ea typeface="Arial"/>
                  <a:cs typeface="Arial"/>
                  <a:sym typeface="Arial"/>
                </a:rPr>
                <a:t>Self-service environment in Tableau</a:t>
              </a:r>
            </a:p>
            <a:p>
              <a:pPr marL="233363" marR="0" lvl="0" indent="-227013" algn="l" rtl="0">
                <a:lnSpc>
                  <a:spcPct val="100000"/>
                </a:lnSpc>
                <a:spcBef>
                  <a:spcPts val="600"/>
                </a:spcBef>
                <a:spcAft>
                  <a:spcPts val="0"/>
                </a:spcAft>
                <a:buClr>
                  <a:srgbClr val="1F497D"/>
                </a:buClr>
                <a:buSzPts val="1200"/>
                <a:buFont typeface="Noto Sans Symbols"/>
                <a:buChar char="✔"/>
              </a:pPr>
              <a:r>
                <a:rPr lang="en-US" sz="1200" dirty="0">
                  <a:solidFill>
                    <a:srgbClr val="1F497D"/>
                  </a:solidFill>
                </a:rPr>
                <a:t>Good mix of mature tools (e.g., SAS, Confluence, Jira)</a:t>
              </a:r>
              <a:endParaRPr sz="1400" b="0" i="0" u="none" strike="noStrike" cap="none" dirty="0">
                <a:solidFill>
                  <a:srgbClr val="000000"/>
                </a:solidFill>
                <a:latin typeface="Arial"/>
                <a:ea typeface="Arial"/>
                <a:cs typeface="Arial"/>
                <a:sym typeface="Arial"/>
              </a:endParaRPr>
            </a:p>
            <a:p>
              <a:pPr marL="6350" marR="0" lvl="0" indent="0" algn="l" rtl="0">
                <a:lnSpc>
                  <a:spcPct val="100000"/>
                </a:lnSpc>
                <a:spcBef>
                  <a:spcPts val="634"/>
                </a:spcBef>
                <a:spcAft>
                  <a:spcPts val="0"/>
                </a:spcAft>
                <a:buClr>
                  <a:srgbClr val="000000"/>
                </a:buClr>
                <a:buSzPts val="1400"/>
                <a:buFont typeface="Arial"/>
                <a:buNone/>
              </a:pPr>
              <a:endParaRPr sz="1400" b="0" i="0" u="none" strike="noStrike" cap="none" dirty="0">
                <a:solidFill>
                  <a:srgbClr val="1F497D"/>
                </a:solidFill>
                <a:latin typeface="Arial"/>
                <a:ea typeface="Arial"/>
                <a:cs typeface="Arial"/>
                <a:sym typeface="Arial"/>
              </a:endParaRPr>
            </a:p>
          </p:txBody>
        </p:sp>
        <p:sp>
          <p:nvSpPr>
            <p:cNvPr id="368" name="Google Shape;368;p9"/>
            <p:cNvSpPr txBox="1"/>
            <p:nvPr/>
          </p:nvSpPr>
          <p:spPr>
            <a:xfrm>
              <a:off x="1532203" y="597715"/>
              <a:ext cx="1916970" cy="277051"/>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Clr>
                  <a:srgbClr val="000000"/>
                </a:buClr>
                <a:buSzPts val="1904"/>
                <a:buFont typeface="Arial"/>
                <a:buNone/>
              </a:pPr>
              <a:r>
                <a:rPr lang="en-US" sz="1904" b="0" i="0" u="none" strike="noStrike" cap="none">
                  <a:solidFill>
                    <a:srgbClr val="1F497D"/>
                  </a:solidFill>
                  <a:latin typeface="Arial"/>
                  <a:ea typeface="Arial"/>
                  <a:cs typeface="Arial"/>
                  <a:sym typeface="Arial"/>
                </a:rPr>
                <a:t>Strengths</a:t>
              </a:r>
              <a:endParaRPr sz="1400" b="0" i="0" u="none" strike="noStrike" cap="none">
                <a:solidFill>
                  <a:srgbClr val="000000"/>
                </a:solidFill>
                <a:latin typeface="Arial"/>
                <a:ea typeface="Arial"/>
                <a:cs typeface="Arial"/>
                <a:sym typeface="Arial"/>
              </a:endParaRPr>
            </a:p>
          </p:txBody>
        </p:sp>
        <p:sp>
          <p:nvSpPr>
            <p:cNvPr id="369" name="Google Shape;369;p9"/>
            <p:cNvSpPr/>
            <p:nvPr/>
          </p:nvSpPr>
          <p:spPr>
            <a:xfrm>
              <a:off x="510213" y="2815924"/>
              <a:ext cx="3938021" cy="1967816"/>
            </a:xfrm>
            <a:prstGeom prst="rect">
              <a:avLst/>
            </a:prstGeom>
            <a:solidFill>
              <a:srgbClr val="C5D8F1"/>
            </a:solidFill>
            <a:ln>
              <a:noFill/>
            </a:ln>
            <a:effectLst>
              <a:outerShdw blurRad="50800" dist="114300" algn="ctr" rotWithShape="0">
                <a:schemeClr val="dk2">
                  <a:alpha val="21568"/>
                </a:schemeClr>
              </a:outerShdw>
              <a:reflection endPos="0" sy="-100000" algn="bl" rotWithShape="0"/>
            </a:effectLst>
          </p:spPr>
          <p:txBody>
            <a:bodyPr spcFirstLastPara="1" wrap="square" lIns="96750" tIns="96750" rIns="96750" bIns="48375" anchor="t" anchorCtr="0">
              <a:noAutofit/>
            </a:bodyPr>
            <a:lstStyle/>
            <a:p>
              <a:pPr marL="228600" indent="-222250">
                <a:spcBef>
                  <a:spcPts val="600"/>
                </a:spcBef>
                <a:buClr>
                  <a:srgbClr val="1F497D"/>
                </a:buClr>
                <a:buSzPts val="1200"/>
                <a:buFont typeface="NTR"/>
                <a:buChar char="➖"/>
              </a:pPr>
              <a:r>
                <a:rPr lang="en-US" sz="1200" dirty="0">
                  <a:solidFill>
                    <a:srgbClr val="1F497D"/>
                  </a:solidFill>
                </a:rPr>
                <a:t>Insufficiently defined data architecture and data flows</a:t>
              </a:r>
            </a:p>
            <a:p>
              <a:pPr marL="228600" indent="-222250">
                <a:spcBef>
                  <a:spcPts val="600"/>
                </a:spcBef>
                <a:buClr>
                  <a:srgbClr val="1F497D"/>
                </a:buClr>
                <a:buSzPts val="1200"/>
                <a:buFont typeface="NTR"/>
                <a:buChar char="➖"/>
              </a:pPr>
              <a:r>
                <a:rPr lang="en-US" sz="1200" b="0" i="0" u="none" strike="noStrike" cap="none" dirty="0">
                  <a:solidFill>
                    <a:srgbClr val="1F497D"/>
                  </a:solidFill>
                  <a:latin typeface="Arial"/>
                  <a:ea typeface="Arial"/>
                  <a:cs typeface="Arial"/>
                  <a:sym typeface="Arial"/>
                </a:rPr>
                <a:t>Legacy DW not properly modeled, making it hard to use</a:t>
              </a:r>
              <a:endParaRPr sz="1400" b="0" i="0" u="none" strike="noStrike" cap="none" dirty="0">
                <a:solidFill>
                  <a:srgbClr val="000000"/>
                </a:solidFill>
                <a:latin typeface="Arial"/>
                <a:ea typeface="Arial"/>
                <a:cs typeface="Arial"/>
                <a:sym typeface="Arial"/>
              </a:endParaRPr>
            </a:p>
            <a:p>
              <a:pPr marL="228600" marR="0" lvl="0" indent="-222250" algn="l" rtl="0">
                <a:lnSpc>
                  <a:spcPct val="100000"/>
                </a:lnSpc>
                <a:spcBef>
                  <a:spcPts val="634"/>
                </a:spcBef>
                <a:spcAft>
                  <a:spcPts val="0"/>
                </a:spcAft>
                <a:buClr>
                  <a:srgbClr val="1F497D"/>
                </a:buClr>
                <a:buSzPts val="1200"/>
                <a:buFont typeface="NTR"/>
                <a:buChar char="➖"/>
              </a:pPr>
              <a:r>
                <a:rPr lang="en-US" sz="1200" b="0" i="0" u="none" strike="noStrike" cap="none" dirty="0">
                  <a:solidFill>
                    <a:srgbClr val="1F497D"/>
                  </a:solidFill>
                  <a:latin typeface="Arial"/>
                  <a:ea typeface="Arial"/>
                  <a:cs typeface="Arial"/>
                  <a:sym typeface="Arial"/>
                </a:rPr>
                <a:t>Lack of enterprise </a:t>
              </a:r>
              <a:r>
                <a:rPr lang="en-US" sz="1200" dirty="0">
                  <a:solidFill>
                    <a:srgbClr val="1F497D"/>
                  </a:solidFill>
                </a:rPr>
                <a:t>data definitions, </a:t>
              </a:r>
              <a:r>
                <a:rPr lang="en-US" sz="1200" b="0" i="0" u="none" strike="noStrike" cap="none" dirty="0">
                  <a:solidFill>
                    <a:srgbClr val="1F497D"/>
                  </a:solidFill>
                  <a:latin typeface="Arial"/>
                  <a:ea typeface="Arial"/>
                  <a:cs typeface="Arial"/>
                  <a:sym typeface="Arial"/>
                </a:rPr>
                <a:t>metadata, &amp; lineage</a:t>
              </a:r>
              <a:endParaRPr sz="1400" b="0" i="0" u="none" strike="noStrike" cap="none" dirty="0">
                <a:solidFill>
                  <a:srgbClr val="000000"/>
                </a:solidFill>
                <a:latin typeface="Arial"/>
                <a:ea typeface="Arial"/>
                <a:cs typeface="Arial"/>
                <a:sym typeface="Arial"/>
              </a:endParaRPr>
            </a:p>
            <a:p>
              <a:pPr marL="228600" marR="0" lvl="0" indent="-222250" algn="l" rtl="0">
                <a:lnSpc>
                  <a:spcPct val="100000"/>
                </a:lnSpc>
                <a:spcBef>
                  <a:spcPts val="634"/>
                </a:spcBef>
                <a:spcAft>
                  <a:spcPts val="0"/>
                </a:spcAft>
                <a:buClr>
                  <a:srgbClr val="1F497D"/>
                </a:buClr>
                <a:buSzPts val="1200"/>
                <a:buFont typeface="NTR"/>
                <a:buChar char="➖"/>
              </a:pPr>
              <a:r>
                <a:rPr lang="en-US" sz="1200" b="0" i="0" u="none" strike="noStrike" cap="none" dirty="0">
                  <a:solidFill>
                    <a:srgbClr val="1F497D"/>
                  </a:solidFill>
                  <a:latin typeface="Arial"/>
                  <a:ea typeface="Arial"/>
                  <a:cs typeface="Arial"/>
                  <a:sym typeface="Arial"/>
                </a:rPr>
                <a:t>Lack of effective data governance charter and tools</a:t>
              </a:r>
              <a:endParaRPr sz="1400" b="0" i="0" u="none" strike="noStrike" cap="none" dirty="0">
                <a:solidFill>
                  <a:srgbClr val="000000"/>
                </a:solidFill>
                <a:latin typeface="Arial"/>
                <a:ea typeface="Arial"/>
                <a:cs typeface="Arial"/>
                <a:sym typeface="Arial"/>
              </a:endParaRPr>
            </a:p>
            <a:p>
              <a:pPr marL="228600" indent="-222250">
                <a:spcBef>
                  <a:spcPts val="634"/>
                </a:spcBef>
                <a:buClr>
                  <a:srgbClr val="1F497D"/>
                </a:buClr>
                <a:buSzPts val="1200"/>
                <a:buFont typeface="NTR"/>
                <a:buChar char="➖"/>
              </a:pPr>
              <a:r>
                <a:rPr lang="en-US" sz="1200" dirty="0">
                  <a:solidFill>
                    <a:srgbClr val="1F497D"/>
                  </a:solidFill>
                </a:rPr>
                <a:t>Lack of alignment, coordination, and resources delay application delivery and create lots of rework.</a:t>
              </a:r>
              <a:endParaRPr lang="en-US" dirty="0"/>
            </a:p>
            <a:p>
              <a:pPr marL="228600" marR="0" lvl="0" indent="-222250" algn="l" rtl="0">
                <a:lnSpc>
                  <a:spcPct val="100000"/>
                </a:lnSpc>
                <a:spcBef>
                  <a:spcPts val="634"/>
                </a:spcBef>
                <a:spcAft>
                  <a:spcPts val="0"/>
                </a:spcAft>
                <a:buClr>
                  <a:srgbClr val="1F497D"/>
                </a:buClr>
                <a:buSzPts val="1200"/>
                <a:buFont typeface="NTR"/>
                <a:buChar char="➖"/>
              </a:pPr>
              <a:r>
                <a:rPr lang="en-US" sz="1200" dirty="0">
                  <a:solidFill>
                    <a:srgbClr val="1F497D"/>
                  </a:solidFill>
                </a:rPr>
                <a:t>Self service &amp; external reporting needs more governance including data dictionaries and better education</a:t>
              </a:r>
              <a:endParaRPr sz="1400" b="0" i="0" u="none" strike="noStrike" cap="none" dirty="0">
                <a:solidFill>
                  <a:srgbClr val="1F497D"/>
                </a:solidFill>
                <a:latin typeface="Arial"/>
                <a:ea typeface="Arial"/>
                <a:cs typeface="Arial"/>
                <a:sym typeface="Arial"/>
              </a:endParaRPr>
            </a:p>
            <a:p>
              <a:pPr marL="228600" marR="0" lvl="0" indent="-133350" algn="l" rtl="0">
                <a:lnSpc>
                  <a:spcPct val="100000"/>
                </a:lnSpc>
                <a:spcBef>
                  <a:spcPts val="634"/>
                </a:spcBef>
                <a:spcAft>
                  <a:spcPts val="0"/>
                </a:spcAft>
                <a:buClr>
                  <a:srgbClr val="1F497D"/>
                </a:buClr>
                <a:buSzPts val="1400"/>
                <a:buFont typeface="NTR"/>
                <a:buNone/>
              </a:pPr>
              <a:endParaRPr sz="1400" b="0" i="0" u="none" strike="noStrike" cap="none" dirty="0">
                <a:solidFill>
                  <a:srgbClr val="1F497D"/>
                </a:solidFill>
                <a:latin typeface="Arial"/>
                <a:ea typeface="Arial"/>
                <a:cs typeface="Arial"/>
                <a:sym typeface="Arial"/>
              </a:endParaRPr>
            </a:p>
            <a:p>
              <a:pPr marL="233363" marR="0" lvl="0" indent="-138113" algn="l" rtl="0">
                <a:lnSpc>
                  <a:spcPct val="100000"/>
                </a:lnSpc>
                <a:spcBef>
                  <a:spcPts val="634"/>
                </a:spcBef>
                <a:spcAft>
                  <a:spcPts val="0"/>
                </a:spcAft>
                <a:buClr>
                  <a:srgbClr val="000000"/>
                </a:buClr>
                <a:buSzPts val="1400"/>
                <a:buFont typeface="Arial"/>
                <a:buNone/>
              </a:pPr>
              <a:endParaRPr sz="1400" b="0" i="0" u="none" strike="noStrike" cap="none" dirty="0">
                <a:solidFill>
                  <a:srgbClr val="1F497D"/>
                </a:solidFill>
                <a:latin typeface="Arial"/>
                <a:ea typeface="Arial"/>
                <a:cs typeface="Arial"/>
                <a:sym typeface="Arial"/>
              </a:endParaRPr>
            </a:p>
            <a:p>
              <a:pPr marL="233363" marR="0" lvl="0" indent="-138113" algn="l" rtl="0">
                <a:lnSpc>
                  <a:spcPct val="100000"/>
                </a:lnSpc>
                <a:spcBef>
                  <a:spcPts val="634"/>
                </a:spcBef>
                <a:spcAft>
                  <a:spcPts val="0"/>
                </a:spcAft>
                <a:buClr>
                  <a:srgbClr val="000000"/>
                </a:buClr>
                <a:buSzPts val="1400"/>
                <a:buFont typeface="Arial"/>
                <a:buNone/>
              </a:pPr>
              <a:endParaRPr sz="1400" b="0" i="0" u="none" strike="noStrike" cap="none" dirty="0">
                <a:solidFill>
                  <a:srgbClr val="1F497D"/>
                </a:solidFill>
                <a:latin typeface="Arial"/>
                <a:ea typeface="Arial"/>
                <a:cs typeface="Arial"/>
                <a:sym typeface="Arial"/>
              </a:endParaRPr>
            </a:p>
          </p:txBody>
        </p:sp>
        <p:sp>
          <p:nvSpPr>
            <p:cNvPr id="370" name="Google Shape;370;p9"/>
            <p:cNvSpPr txBox="1"/>
            <p:nvPr/>
          </p:nvSpPr>
          <p:spPr>
            <a:xfrm>
              <a:off x="1542171" y="2529872"/>
              <a:ext cx="1916970" cy="277051"/>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Clr>
                  <a:srgbClr val="000000"/>
                </a:buClr>
                <a:buSzPts val="1904"/>
                <a:buFont typeface="Arial"/>
                <a:buNone/>
              </a:pPr>
              <a:r>
                <a:rPr lang="en-US" sz="1904" b="0" i="0" u="none" strike="noStrike" cap="none">
                  <a:solidFill>
                    <a:srgbClr val="1F497D"/>
                  </a:solidFill>
                  <a:latin typeface="Arial"/>
                  <a:ea typeface="Arial"/>
                  <a:cs typeface="Arial"/>
                  <a:sym typeface="Arial"/>
                </a:rPr>
                <a:t>Weaknesses</a:t>
              </a:r>
              <a:endParaRPr sz="1400" b="0" i="0" u="none" strike="noStrike" cap="none">
                <a:solidFill>
                  <a:srgbClr val="000000"/>
                </a:solidFill>
                <a:latin typeface="Arial"/>
                <a:ea typeface="Arial"/>
                <a:cs typeface="Arial"/>
                <a:sym typeface="Arial"/>
              </a:endParaRPr>
            </a:p>
          </p:txBody>
        </p:sp>
        <p:sp>
          <p:nvSpPr>
            <p:cNvPr id="371" name="Google Shape;371;p9"/>
            <p:cNvSpPr/>
            <p:nvPr/>
          </p:nvSpPr>
          <p:spPr>
            <a:xfrm>
              <a:off x="4653057" y="888487"/>
              <a:ext cx="3939356" cy="1624615"/>
            </a:xfrm>
            <a:prstGeom prst="rect">
              <a:avLst/>
            </a:prstGeom>
            <a:solidFill>
              <a:srgbClr val="C5D8F1"/>
            </a:solidFill>
            <a:ln>
              <a:noFill/>
            </a:ln>
            <a:effectLst>
              <a:outerShdw blurRad="50800" dist="114300" algn="ctr" rotWithShape="0">
                <a:schemeClr val="dk2">
                  <a:alpha val="21568"/>
                </a:schemeClr>
              </a:outerShdw>
              <a:reflection endPos="0" sy="-100000" algn="bl" rotWithShape="0"/>
            </a:effectLst>
          </p:spPr>
          <p:txBody>
            <a:bodyPr spcFirstLastPara="1" wrap="square" lIns="96750" tIns="96750" rIns="0" bIns="48375" anchor="t" anchorCtr="0">
              <a:noAutofit/>
            </a:bodyPr>
            <a:lstStyle/>
            <a:p>
              <a:pPr marL="233363" marR="0" lvl="0" indent="-227013" algn="l" rtl="0">
                <a:lnSpc>
                  <a:spcPct val="100000"/>
                </a:lnSpc>
                <a:spcBef>
                  <a:spcPts val="600"/>
                </a:spcBef>
                <a:spcAft>
                  <a:spcPts val="0"/>
                </a:spcAft>
                <a:buClr>
                  <a:srgbClr val="1F497D"/>
                </a:buClr>
                <a:buSzPts val="1100"/>
                <a:buFont typeface="NTR"/>
                <a:buChar char="➕"/>
              </a:pPr>
              <a:r>
                <a:rPr lang="en-US" sz="1200" b="0" i="0" u="none" strike="noStrike" cap="none" dirty="0">
                  <a:solidFill>
                    <a:srgbClr val="1F497D"/>
                  </a:solidFill>
                  <a:latin typeface="Arial"/>
                  <a:ea typeface="Arial"/>
                  <a:cs typeface="Arial"/>
                  <a:sym typeface="Arial"/>
                </a:rPr>
                <a:t>Use data infrastructure to facilitate mergers &amp; acquisitions</a:t>
              </a:r>
            </a:p>
            <a:p>
              <a:pPr marL="233363" marR="0" lvl="0" indent="-227013" algn="l" rtl="0">
                <a:lnSpc>
                  <a:spcPct val="100000"/>
                </a:lnSpc>
                <a:spcBef>
                  <a:spcPts val="600"/>
                </a:spcBef>
                <a:spcAft>
                  <a:spcPts val="0"/>
                </a:spcAft>
                <a:buClr>
                  <a:srgbClr val="1F497D"/>
                </a:buClr>
                <a:buSzPts val="1100"/>
                <a:buFont typeface="NTR"/>
                <a:buChar char="➕"/>
              </a:pPr>
              <a:r>
                <a:rPr lang="en-US" sz="1200" dirty="0">
                  <a:solidFill>
                    <a:srgbClr val="1F497D"/>
                  </a:solidFill>
                </a:rPr>
                <a:t>Grow membership through greater digital personalization</a:t>
              </a:r>
            </a:p>
            <a:p>
              <a:pPr marL="233363" indent="-227013">
                <a:spcBef>
                  <a:spcPts val="600"/>
                </a:spcBef>
                <a:buClr>
                  <a:srgbClr val="1F497D"/>
                </a:buClr>
                <a:buSzPts val="1100"/>
                <a:buFont typeface="NTR"/>
                <a:buChar char="➕"/>
              </a:pPr>
              <a:r>
                <a:rPr lang="en-US" sz="1200" dirty="0">
                  <a:solidFill>
                    <a:srgbClr val="1F497D"/>
                  </a:solidFill>
                </a:rPr>
                <a:t>Increase partner satisfaction by accelerating access to data and insights</a:t>
              </a:r>
              <a:endParaRPr lang="en-US" dirty="0"/>
            </a:p>
            <a:p>
              <a:pPr marL="233363" marR="0" lvl="0" indent="-227013" algn="l" rtl="0">
                <a:lnSpc>
                  <a:spcPct val="100000"/>
                </a:lnSpc>
                <a:spcBef>
                  <a:spcPts val="600"/>
                </a:spcBef>
                <a:spcAft>
                  <a:spcPts val="0"/>
                </a:spcAft>
                <a:buClr>
                  <a:srgbClr val="1F497D"/>
                </a:buClr>
                <a:buSzPts val="1100"/>
                <a:buFont typeface="NTR"/>
                <a:buChar char="➕"/>
              </a:pPr>
              <a:r>
                <a:rPr lang="en-US" sz="1200" b="0" i="0" u="none" strike="noStrike" cap="none" dirty="0">
                  <a:solidFill>
                    <a:srgbClr val="1F497D"/>
                  </a:solidFill>
                  <a:latin typeface="Arial"/>
                  <a:ea typeface="Arial"/>
                  <a:cs typeface="Arial"/>
                  <a:sym typeface="Arial"/>
                </a:rPr>
                <a:t>Improve operational </a:t>
              </a:r>
              <a:r>
                <a:rPr lang="en-US" sz="1200" dirty="0">
                  <a:solidFill>
                    <a:srgbClr val="1F497D"/>
                  </a:solidFill>
                </a:rPr>
                <a:t>efficiency when calculating quality scores, creating regulatory reports, and responding to partner requests.</a:t>
              </a:r>
            </a:p>
            <a:p>
              <a:pPr marL="233363" marR="0" lvl="0" indent="-163513" algn="l" rtl="0">
                <a:lnSpc>
                  <a:spcPct val="100000"/>
                </a:lnSpc>
                <a:spcBef>
                  <a:spcPts val="634"/>
                </a:spcBef>
                <a:spcAft>
                  <a:spcPts val="0"/>
                </a:spcAft>
                <a:buClr>
                  <a:srgbClr val="000000"/>
                </a:buClr>
                <a:buSzPts val="1000"/>
                <a:buFont typeface="Noto Sans Symbols"/>
                <a:buNone/>
              </a:pPr>
              <a:endParaRPr sz="1000" b="0" i="0" u="none" strike="noStrike" cap="none" dirty="0">
                <a:solidFill>
                  <a:srgbClr val="1F497D"/>
                </a:solidFill>
                <a:latin typeface="Arial"/>
                <a:ea typeface="Arial"/>
                <a:cs typeface="Arial"/>
                <a:sym typeface="Arial"/>
              </a:endParaRPr>
            </a:p>
            <a:p>
              <a:pPr marL="233363" marR="0" lvl="0" indent="-163513" algn="l" rtl="0">
                <a:lnSpc>
                  <a:spcPct val="100000"/>
                </a:lnSpc>
                <a:spcBef>
                  <a:spcPts val="634"/>
                </a:spcBef>
                <a:spcAft>
                  <a:spcPts val="0"/>
                </a:spcAft>
                <a:buClr>
                  <a:srgbClr val="000000"/>
                </a:buClr>
                <a:buSzPts val="1000"/>
                <a:buFont typeface="Noto Sans Symbols"/>
                <a:buNone/>
              </a:pPr>
              <a:endParaRPr sz="1000" b="0" i="0" u="none" strike="noStrike" cap="none" dirty="0">
                <a:solidFill>
                  <a:srgbClr val="1F497D"/>
                </a:solidFill>
                <a:latin typeface="Arial"/>
                <a:ea typeface="Arial"/>
                <a:cs typeface="Arial"/>
                <a:sym typeface="Arial"/>
              </a:endParaRPr>
            </a:p>
          </p:txBody>
        </p:sp>
        <p:sp>
          <p:nvSpPr>
            <p:cNvPr id="372" name="Google Shape;372;p9"/>
            <p:cNvSpPr txBox="1"/>
            <p:nvPr/>
          </p:nvSpPr>
          <p:spPr>
            <a:xfrm>
              <a:off x="5662676" y="597715"/>
              <a:ext cx="1916970" cy="277051"/>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Clr>
                  <a:srgbClr val="000000"/>
                </a:buClr>
                <a:buSzPts val="1904"/>
                <a:buFont typeface="Arial"/>
                <a:buNone/>
              </a:pPr>
              <a:r>
                <a:rPr lang="en-US" sz="1904" b="0" i="0" u="none" strike="noStrike" cap="none">
                  <a:solidFill>
                    <a:srgbClr val="1F497D"/>
                  </a:solidFill>
                  <a:latin typeface="Arial"/>
                  <a:ea typeface="Arial"/>
                  <a:cs typeface="Arial"/>
                  <a:sym typeface="Arial"/>
                </a:rPr>
                <a:t>Opportunities</a:t>
              </a:r>
              <a:endParaRPr sz="1400" b="0" i="0" u="none" strike="noStrike" cap="none">
                <a:solidFill>
                  <a:srgbClr val="000000"/>
                </a:solidFill>
                <a:latin typeface="Arial"/>
                <a:ea typeface="Arial"/>
                <a:cs typeface="Arial"/>
                <a:sym typeface="Arial"/>
              </a:endParaRPr>
            </a:p>
          </p:txBody>
        </p:sp>
        <p:sp>
          <p:nvSpPr>
            <p:cNvPr id="373" name="Google Shape;373;p9"/>
            <p:cNvSpPr/>
            <p:nvPr/>
          </p:nvSpPr>
          <p:spPr>
            <a:xfrm>
              <a:off x="4654393" y="2815928"/>
              <a:ext cx="3938021" cy="1967811"/>
            </a:xfrm>
            <a:prstGeom prst="rect">
              <a:avLst/>
            </a:prstGeom>
            <a:solidFill>
              <a:srgbClr val="C5D8F1"/>
            </a:solidFill>
            <a:ln>
              <a:noFill/>
            </a:ln>
            <a:effectLst>
              <a:outerShdw blurRad="50800" dist="114300" algn="ctr" rotWithShape="0">
                <a:schemeClr val="dk2">
                  <a:alpha val="21568"/>
                </a:schemeClr>
              </a:outerShdw>
              <a:reflection endPos="0" sy="-100000" algn="bl" rotWithShape="0"/>
            </a:effectLst>
          </p:spPr>
          <p:txBody>
            <a:bodyPr spcFirstLastPara="1" wrap="square" lIns="96750" tIns="96750" rIns="96750" bIns="48375" anchor="t" anchorCtr="0">
              <a:noAutofit/>
            </a:bodyPr>
            <a:lstStyle/>
            <a:p>
              <a:pPr marL="228600" marR="0" lvl="0" indent="-222250" algn="l" rtl="0">
                <a:lnSpc>
                  <a:spcPct val="100000"/>
                </a:lnSpc>
                <a:spcBef>
                  <a:spcPts val="0"/>
                </a:spcBef>
                <a:spcAft>
                  <a:spcPts val="0"/>
                </a:spcAft>
                <a:buClr>
                  <a:srgbClr val="1F497D"/>
                </a:buClr>
                <a:buSzPts val="1200"/>
                <a:buFont typeface="NTR"/>
                <a:buChar char="？"/>
              </a:pPr>
              <a:r>
                <a:rPr lang="en-US" sz="1200" b="0" i="0" u="none" strike="noStrike" cap="none" dirty="0">
                  <a:solidFill>
                    <a:srgbClr val="1F497D"/>
                  </a:solidFill>
                  <a:latin typeface="Arial"/>
                  <a:ea typeface="Arial"/>
                  <a:cs typeface="Arial"/>
                  <a:sym typeface="Arial"/>
                </a:rPr>
                <a:t>Inability to work proactively and mitigate risks due to lack of a 360-degree view of members</a:t>
              </a:r>
              <a:endParaRPr sz="1400" b="0" i="0" u="none" strike="noStrike" cap="none" dirty="0">
                <a:solidFill>
                  <a:srgbClr val="000000"/>
                </a:solidFill>
                <a:latin typeface="Arial"/>
                <a:ea typeface="Arial"/>
                <a:cs typeface="Arial"/>
                <a:sym typeface="Arial"/>
              </a:endParaRPr>
            </a:p>
            <a:p>
              <a:pPr marL="228600" marR="0" lvl="0" indent="-222250" algn="l" rtl="0">
                <a:lnSpc>
                  <a:spcPct val="100000"/>
                </a:lnSpc>
                <a:spcBef>
                  <a:spcPts val="634"/>
                </a:spcBef>
                <a:spcAft>
                  <a:spcPts val="0"/>
                </a:spcAft>
                <a:buClr>
                  <a:srgbClr val="1F497D"/>
                </a:buClr>
                <a:buSzPts val="1200"/>
                <a:buFont typeface="NTR"/>
                <a:buChar char="？"/>
              </a:pPr>
              <a:r>
                <a:rPr lang="en-US" sz="1200" b="0" i="0" u="none" strike="noStrike" cap="none" dirty="0">
                  <a:solidFill>
                    <a:srgbClr val="1F497D"/>
                  </a:solidFill>
                  <a:latin typeface="Arial"/>
                  <a:ea typeface="Arial"/>
                  <a:cs typeface="Arial"/>
                  <a:sym typeface="Arial"/>
                </a:rPr>
                <a:t>CDPHP’s effort to transition to an Integrated Healthcare Delivery provider hindered through inadequate data</a:t>
              </a:r>
              <a:endParaRPr sz="1400" b="0" i="0" u="none" strike="noStrike" cap="none" dirty="0">
                <a:solidFill>
                  <a:srgbClr val="000000"/>
                </a:solidFill>
                <a:latin typeface="Arial"/>
                <a:ea typeface="Arial"/>
                <a:cs typeface="Arial"/>
                <a:sym typeface="Arial"/>
              </a:endParaRPr>
            </a:p>
            <a:p>
              <a:pPr marL="228600" marR="0" lvl="0" indent="-222250" algn="l" rtl="0">
                <a:lnSpc>
                  <a:spcPct val="100000"/>
                </a:lnSpc>
                <a:spcBef>
                  <a:spcPts val="634"/>
                </a:spcBef>
                <a:spcAft>
                  <a:spcPts val="0"/>
                </a:spcAft>
                <a:buClr>
                  <a:srgbClr val="1F497D"/>
                </a:buClr>
                <a:buSzPts val="1200"/>
                <a:buFont typeface="NTR"/>
                <a:buChar char="？"/>
              </a:pPr>
              <a:r>
                <a:rPr lang="en-US" sz="1200" b="0" i="0" u="none" strike="noStrike" cap="none" dirty="0">
                  <a:solidFill>
                    <a:srgbClr val="1F497D"/>
                  </a:solidFill>
                  <a:latin typeface="Arial"/>
                  <a:ea typeface="Arial"/>
                  <a:cs typeface="Arial"/>
                  <a:sym typeface="Arial"/>
                </a:rPr>
                <a:t>Data issues erode partner and member confidence in CDPHP</a:t>
              </a:r>
              <a:endParaRPr sz="1400" b="0" i="0" u="none" strike="noStrike" cap="none" dirty="0">
                <a:solidFill>
                  <a:srgbClr val="000000"/>
                </a:solidFill>
                <a:latin typeface="Arial"/>
                <a:ea typeface="Arial"/>
                <a:cs typeface="Arial"/>
                <a:sym typeface="Arial"/>
              </a:endParaRPr>
            </a:p>
            <a:p>
              <a:pPr marL="228600" lvl="0" indent="-222250">
                <a:spcBef>
                  <a:spcPts val="634"/>
                </a:spcBef>
                <a:buClr>
                  <a:srgbClr val="1F497D"/>
                </a:buClr>
                <a:buSzPts val="1200"/>
                <a:buFont typeface="NTR"/>
                <a:buChar char="？"/>
              </a:pPr>
              <a:r>
                <a:rPr lang="en-US" sz="1200" dirty="0">
                  <a:solidFill>
                    <a:srgbClr val="1F497D"/>
                  </a:solidFill>
                </a:rPr>
                <a:t>Data scientists, engineers, and analysts become frustrated with inadequate data infrastructure and processes and leave.</a:t>
              </a:r>
              <a:endParaRPr sz="1400" b="0" i="0" u="none" strike="noStrike" cap="none" dirty="0">
                <a:solidFill>
                  <a:srgbClr val="000000"/>
                </a:solidFill>
                <a:latin typeface="Arial"/>
                <a:ea typeface="Arial"/>
                <a:cs typeface="Arial"/>
                <a:sym typeface="Arial"/>
              </a:endParaRPr>
            </a:p>
          </p:txBody>
        </p:sp>
        <p:sp>
          <p:nvSpPr>
            <p:cNvPr id="374" name="Google Shape;374;p9"/>
            <p:cNvSpPr txBox="1"/>
            <p:nvPr/>
          </p:nvSpPr>
          <p:spPr>
            <a:xfrm>
              <a:off x="4892079" y="2525989"/>
              <a:ext cx="3564918" cy="277051"/>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Clr>
                  <a:srgbClr val="000000"/>
                </a:buClr>
                <a:buSzPts val="1904"/>
                <a:buFont typeface="Arial"/>
                <a:buNone/>
              </a:pPr>
              <a:r>
                <a:rPr lang="en-US" sz="1904" b="0" i="0" u="none" strike="noStrike" cap="none" dirty="0">
                  <a:solidFill>
                    <a:srgbClr val="1F497D"/>
                  </a:solidFill>
                  <a:latin typeface="Arial"/>
                  <a:ea typeface="Arial"/>
                  <a:cs typeface="Arial"/>
                  <a:sym typeface="Arial"/>
                </a:rPr>
                <a:t>Potential Threats</a:t>
              </a:r>
              <a:endParaRPr sz="1400" b="0" i="0" u="none" strike="noStrike" cap="none" dirty="0">
                <a:solidFill>
                  <a:srgbClr val="000000"/>
                </a:solidFill>
                <a:latin typeface="Arial"/>
                <a:ea typeface="Arial"/>
                <a:cs typeface="Arial"/>
                <a:sym typeface="Arial"/>
              </a:endParaRPr>
            </a:p>
          </p:txBody>
        </p:sp>
      </p:grpSp>
      <p:sp>
        <p:nvSpPr>
          <p:cNvPr id="375" name="Google Shape;375;p9"/>
          <p:cNvSpPr txBox="1">
            <a:spLocks noGrp="1"/>
          </p:cNvSpPr>
          <p:nvPr>
            <p:ph type="sldNum" idx="12"/>
          </p:nvPr>
        </p:nvSpPr>
        <p:spPr>
          <a:xfrm>
            <a:off x="8507893" y="4919350"/>
            <a:ext cx="602978" cy="27384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fld id="{00000000-1234-1234-1234-123412341234}" type="slidenum">
              <a:rPr lang="en-US" sz="1050" b="1" i="0" u="none" strike="noStrike" cap="none">
                <a:solidFill>
                  <a:srgbClr val="285796"/>
                </a:solidFill>
                <a:latin typeface="Calibri"/>
                <a:ea typeface="Calibri"/>
                <a:cs typeface="Calibri"/>
                <a:sym typeface="Calibri"/>
              </a:rPr>
              <a:t>9</a:t>
            </a:fld>
            <a:endParaRPr sz="1050" b="1" i="0" u="none" strike="noStrike" cap="none">
              <a:solidFill>
                <a:srgbClr val="285796"/>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4x3 PPT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4x3 PPT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6138</TotalTime>
  <Words>4824</Words>
  <Application>Microsoft Macintosh PowerPoint</Application>
  <PresentationFormat>On-screen Show (16:9)</PresentationFormat>
  <Paragraphs>777</Paragraphs>
  <Slides>34</Slides>
  <Notes>34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34</vt:i4>
      </vt:variant>
    </vt:vector>
  </HeadingPairs>
  <TitlesOfParts>
    <vt:vector size="41" baseType="lpstr">
      <vt:lpstr>Noto Sans Symbols</vt:lpstr>
      <vt:lpstr>NTR</vt:lpstr>
      <vt:lpstr>Calibri</vt:lpstr>
      <vt:lpstr>System Font Regular</vt:lpstr>
      <vt:lpstr>Arial</vt:lpstr>
      <vt:lpstr>4x3 PPT Template</vt:lpstr>
      <vt:lpstr>3_4x3 PPT Template</vt:lpstr>
      <vt:lpstr>Draft Assessment of CDPHP’s Data &amp; Analytics Program </vt:lpstr>
      <vt:lpstr>Agenda</vt:lpstr>
      <vt:lpstr>PowerPoint Presentation</vt:lpstr>
      <vt:lpstr>Project Overview</vt:lpstr>
      <vt:lpstr>Interviews</vt:lpstr>
      <vt:lpstr>Documents Reviewed</vt:lpstr>
      <vt:lpstr>PowerPoint Presentation</vt:lpstr>
      <vt:lpstr>General Impressions </vt:lpstr>
      <vt:lpstr>SWOT Analysis</vt:lpstr>
      <vt:lpstr>PowerPoint Presentation</vt:lpstr>
      <vt:lpstr>Interview Summary - Data Architecture  </vt:lpstr>
      <vt:lpstr>Interview Summary - Data Governance  </vt:lpstr>
      <vt:lpstr>Interview Summary – Personnel   </vt:lpstr>
      <vt:lpstr>Interview Summary - Analytics &amp; BI </vt:lpstr>
      <vt:lpstr>Interview Summary - Data Science</vt:lpstr>
      <vt:lpstr>Business Use Cases</vt:lpstr>
      <vt:lpstr>PowerPoint Presentation</vt:lpstr>
      <vt:lpstr>II. Vision</vt:lpstr>
      <vt:lpstr>Keys to Mastering Business Intelligence</vt:lpstr>
      <vt:lpstr>Keys to Mastering Self-Service</vt:lpstr>
      <vt:lpstr>Keys to Mastering Artificial Intelligence</vt:lpstr>
      <vt:lpstr>PowerPoint Presentation</vt:lpstr>
      <vt:lpstr>Enterprise Technology, Data and Analytics Team</vt:lpstr>
      <vt:lpstr>Business User Ecosystem</vt:lpstr>
      <vt:lpstr>CDPHP moves data in many directions</vt:lpstr>
      <vt:lpstr>PowerPoint Presentation</vt:lpstr>
      <vt:lpstr> Draft Recommendations</vt:lpstr>
      <vt:lpstr>PowerPoint Presentation</vt:lpstr>
      <vt:lpstr>Overall Data Governance Impressions</vt:lpstr>
      <vt:lpstr>SWOT Analysis (Data Governance)</vt:lpstr>
      <vt:lpstr>Data Governance Success Factors</vt:lpstr>
      <vt:lpstr>Data Governance Capabilities</vt:lpstr>
      <vt:lpstr>Potential Use Cases (Data Governance)</vt:lpstr>
      <vt:lpstr>Data Governance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 Assessment of CDPHP’s Data &amp; Analytics Program</dc:title>
  <dc:creator>Wayne Eckerson</dc:creator>
  <cp:lastModifiedBy>Wayne Eckerson</cp:lastModifiedBy>
  <cp:revision>33</cp:revision>
  <dcterms:created xsi:type="dcterms:W3CDTF">2020-04-05T15:10:49Z</dcterms:created>
  <dcterms:modified xsi:type="dcterms:W3CDTF">2021-08-17T13:15:42Z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0x010100002984AD4473B740BD8609098FFA1BEF</vt:lpwstr>
  </property>
</Properties>
</file>