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CCBB6-371C-4A8D-B37B-985ABC6A167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036DB-E601-461B-9ADD-5691A1D2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5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7EE8-4D69-4B76-B1D3-AC596FDF93D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86CC-3B93-4832-8537-84A20E37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7600" y="618067"/>
            <a:ext cx="1447800" cy="660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Keystone</a:t>
            </a:r>
            <a:endParaRPr lang="de-DE" dirty="0" smtClean="0"/>
          </a:p>
          <a:p>
            <a:pPr algn="ctr"/>
            <a:r>
              <a:rPr lang="de-DE" sz="1200" dirty="0" err="1" smtClean="0"/>
              <a:t>Provides</a:t>
            </a:r>
            <a:r>
              <a:rPr lang="de-DE" sz="1200" dirty="0" smtClean="0"/>
              <a:t> </a:t>
            </a:r>
            <a:r>
              <a:rPr lang="de-DE" sz="1200" dirty="0" err="1" smtClean="0"/>
              <a:t>authetication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8339666" y="618067"/>
            <a:ext cx="1447800" cy="660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Ceilometer</a:t>
            </a:r>
            <a:endParaRPr lang="de-D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de-DE" sz="1200" dirty="0" smtClean="0">
                <a:solidFill>
                  <a:schemeClr val="accent5">
                    <a:lumMod val="75000"/>
                  </a:schemeClr>
                </a:solidFill>
              </a:rPr>
              <a:t>Monitor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8633" y="618067"/>
            <a:ext cx="1447800" cy="660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Horizon</a:t>
            </a:r>
            <a:endParaRPr lang="de-DE" dirty="0" smtClean="0">
              <a:solidFill>
                <a:srgbClr val="002060"/>
              </a:solidFill>
            </a:endParaRPr>
          </a:p>
          <a:p>
            <a:pPr algn="ctr"/>
            <a:r>
              <a:rPr lang="de-DE" sz="1200" dirty="0" err="1" smtClean="0">
                <a:solidFill>
                  <a:srgbClr val="002060"/>
                </a:solidFill>
              </a:rPr>
              <a:t>Provides</a:t>
            </a:r>
            <a:r>
              <a:rPr lang="de-DE" sz="1200" dirty="0" smtClean="0">
                <a:solidFill>
                  <a:srgbClr val="002060"/>
                </a:solidFill>
              </a:rPr>
              <a:t> UI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71340" y="2702559"/>
            <a:ext cx="2153920" cy="660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Neutron</a:t>
            </a:r>
          </a:p>
          <a:p>
            <a:pPr algn="ctr"/>
            <a:r>
              <a:rPr lang="de-DE" sz="1200" dirty="0" err="1" smtClean="0"/>
              <a:t>Interconnecting</a:t>
            </a:r>
            <a:r>
              <a:rPr lang="de-DE" sz="1200" dirty="0" smtClean="0"/>
              <a:t> </a:t>
            </a:r>
            <a:r>
              <a:rPr lang="de-DE" sz="1200" dirty="0" err="1" smtClean="0"/>
              <a:t>instances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physical</a:t>
            </a:r>
            <a:r>
              <a:rPr lang="de-DE" sz="1200" dirty="0" smtClean="0"/>
              <a:t> </a:t>
            </a:r>
            <a:r>
              <a:rPr lang="de-DE" sz="1200" dirty="0" err="1" smtClean="0"/>
              <a:t>network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17600" y="2712718"/>
            <a:ext cx="1447800" cy="660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Glance</a:t>
            </a:r>
            <a:endParaRPr lang="de-DE" dirty="0" smtClean="0"/>
          </a:p>
          <a:p>
            <a:pPr algn="ctr"/>
            <a:r>
              <a:rPr lang="de-DE" sz="1200" dirty="0" smtClean="0"/>
              <a:t>Store VI </a:t>
            </a:r>
            <a:r>
              <a:rPr lang="de-DE" sz="1200" dirty="0" err="1" smtClean="0"/>
              <a:t>images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724400" y="4226559"/>
            <a:ext cx="1447800" cy="660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Nova</a:t>
            </a:r>
          </a:p>
          <a:p>
            <a:pPr algn="ctr"/>
            <a:r>
              <a:rPr lang="de-DE" sz="1200" dirty="0" smtClean="0"/>
              <a:t>Manage </a:t>
            </a:r>
            <a:r>
              <a:rPr lang="de-DE" sz="1200" dirty="0" err="1" smtClean="0"/>
              <a:t>instances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storage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500" y="1838960"/>
            <a:ext cx="9583420" cy="0"/>
          </a:xfrm>
          <a:prstGeom prst="line">
            <a:avLst/>
          </a:prstGeom>
          <a:ln w="3492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1500" y="1268307"/>
            <a:ext cx="0" cy="5706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452533" y="1278467"/>
            <a:ext cx="0" cy="560493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63566" y="1268307"/>
            <a:ext cx="0" cy="56049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40680" y="3362960"/>
            <a:ext cx="0" cy="863599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372686" y="4226559"/>
            <a:ext cx="1447800" cy="660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Swift</a:t>
            </a:r>
          </a:p>
          <a:p>
            <a:pPr algn="ctr"/>
            <a:r>
              <a:rPr lang="de-DE" sz="1200" dirty="0" err="1" smtClean="0"/>
              <a:t>Object</a:t>
            </a:r>
            <a:r>
              <a:rPr lang="de-DE" sz="1200" dirty="0" smtClean="0"/>
              <a:t> Storage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11" idx="3"/>
            <a:endCxn id="30" idx="1"/>
          </p:cNvCxnSpPr>
          <p:nvPr/>
        </p:nvCxnSpPr>
        <p:spPr>
          <a:xfrm>
            <a:off x="6172200" y="4556759"/>
            <a:ext cx="2200486" cy="0"/>
          </a:xfrm>
          <a:prstGeom prst="straightConnector1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716780" y="5750558"/>
            <a:ext cx="1447800" cy="660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Cinder</a:t>
            </a:r>
            <a:endParaRPr lang="de-DE" dirty="0" smtClean="0"/>
          </a:p>
          <a:p>
            <a:pPr algn="ctr"/>
            <a:r>
              <a:rPr lang="de-DE" sz="1200" dirty="0" smtClean="0"/>
              <a:t>Block Storage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448300" y="4886959"/>
            <a:ext cx="0" cy="863599"/>
          </a:xfrm>
          <a:prstGeom prst="straightConnector1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2"/>
          </p:cNvCxnSpPr>
          <p:nvPr/>
        </p:nvCxnSpPr>
        <p:spPr>
          <a:xfrm rot="16200000" flipH="1">
            <a:off x="2738755" y="2475862"/>
            <a:ext cx="1087122" cy="2881633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117600" y="5750558"/>
            <a:ext cx="1447800" cy="660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7030A0"/>
                </a:solidFill>
              </a:rPr>
              <a:t>Heat</a:t>
            </a:r>
            <a:endParaRPr lang="de-DE" dirty="0" smtClean="0">
              <a:solidFill>
                <a:srgbClr val="7030A0"/>
              </a:solidFill>
            </a:endParaRP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Template-based orchestration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49" name="Elbow Connector 48"/>
          <p:cNvCxnSpPr>
            <a:endCxn id="47" idx="0"/>
          </p:cNvCxnSpPr>
          <p:nvPr/>
        </p:nvCxnSpPr>
        <p:spPr>
          <a:xfrm rot="10800000" flipV="1">
            <a:off x="1841501" y="4673598"/>
            <a:ext cx="2881633" cy="1076959"/>
          </a:xfrm>
          <a:prstGeom prst="bentConnector2">
            <a:avLst/>
          </a:prstGeom>
          <a:ln w="25400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  <a:endCxn id="38" idx="1"/>
          </p:cNvCxnSpPr>
          <p:nvPr/>
        </p:nvCxnSpPr>
        <p:spPr>
          <a:xfrm>
            <a:off x="2565400" y="6080758"/>
            <a:ext cx="2151380" cy="0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33700" y="9116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Conceptual </a:t>
            </a:r>
            <a:r>
              <a:rPr lang="en-US" sz="2400" dirty="0" smtClean="0"/>
              <a:t>architecture</a:t>
            </a:r>
            <a:endParaRPr lang="en-US" sz="2400" dirty="0"/>
          </a:p>
        </p:txBody>
      </p:sp>
      <p:cxnSp>
        <p:nvCxnSpPr>
          <p:cNvPr id="12" name="Elbow Connector 11"/>
          <p:cNvCxnSpPr>
            <a:stCxn id="30" idx="2"/>
            <a:endCxn id="38" idx="3"/>
          </p:cNvCxnSpPr>
          <p:nvPr/>
        </p:nvCxnSpPr>
        <p:spPr>
          <a:xfrm rot="5400000">
            <a:off x="7033684" y="4017855"/>
            <a:ext cx="1193799" cy="2932006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7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39666" y="618067"/>
            <a:ext cx="1447800" cy="660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Ceilometer</a:t>
            </a:r>
            <a:endParaRPr lang="de-D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de-DE" sz="1200" dirty="0" smtClean="0">
                <a:solidFill>
                  <a:schemeClr val="accent5">
                    <a:lumMod val="75000"/>
                  </a:schemeClr>
                </a:solidFill>
              </a:rPr>
              <a:t>Monitor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8633" y="618067"/>
            <a:ext cx="1447800" cy="660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Horizon</a:t>
            </a:r>
            <a:endParaRPr lang="de-DE" dirty="0" smtClean="0">
              <a:solidFill>
                <a:srgbClr val="002060"/>
              </a:solidFill>
            </a:endParaRPr>
          </a:p>
          <a:p>
            <a:pPr algn="ctr"/>
            <a:r>
              <a:rPr lang="de-DE" sz="1200" dirty="0" err="1" smtClean="0">
                <a:solidFill>
                  <a:srgbClr val="002060"/>
                </a:solidFill>
              </a:rPr>
              <a:t>Provides</a:t>
            </a:r>
            <a:r>
              <a:rPr lang="de-DE" sz="1200" dirty="0" smtClean="0">
                <a:solidFill>
                  <a:srgbClr val="002060"/>
                </a:solidFill>
              </a:rPr>
              <a:t> UI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71340" y="2702559"/>
            <a:ext cx="2153920" cy="660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Neutron</a:t>
            </a:r>
          </a:p>
          <a:p>
            <a:pPr algn="ctr"/>
            <a:r>
              <a:rPr lang="de-DE" sz="1200" dirty="0" err="1" smtClean="0"/>
              <a:t>Interconnecting</a:t>
            </a:r>
            <a:r>
              <a:rPr lang="de-DE" sz="1200" dirty="0" smtClean="0"/>
              <a:t> </a:t>
            </a:r>
            <a:r>
              <a:rPr lang="de-DE" sz="1200" dirty="0" err="1" smtClean="0"/>
              <a:t>instances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physical</a:t>
            </a:r>
            <a:r>
              <a:rPr lang="de-DE" sz="1200" dirty="0" smtClean="0"/>
              <a:t> </a:t>
            </a:r>
            <a:r>
              <a:rPr lang="de-DE" sz="1200" dirty="0" err="1" smtClean="0"/>
              <a:t>network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17600" y="2712718"/>
            <a:ext cx="1447800" cy="660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Glance</a:t>
            </a:r>
            <a:endParaRPr lang="de-DE" dirty="0" smtClean="0"/>
          </a:p>
          <a:p>
            <a:pPr algn="ctr"/>
            <a:r>
              <a:rPr lang="de-DE" sz="1200" dirty="0" smtClean="0"/>
              <a:t>Store VI </a:t>
            </a:r>
            <a:r>
              <a:rPr lang="de-DE" sz="1200" dirty="0" err="1" smtClean="0"/>
              <a:t>images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4226559"/>
            <a:ext cx="1447800" cy="660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Nova</a:t>
            </a:r>
          </a:p>
          <a:p>
            <a:pPr algn="ctr"/>
            <a:r>
              <a:rPr lang="de-DE" sz="1200" dirty="0" smtClean="0"/>
              <a:t>Manage </a:t>
            </a:r>
            <a:r>
              <a:rPr lang="de-DE" sz="1200" dirty="0" err="1" smtClean="0"/>
              <a:t>instances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storage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500" y="2287692"/>
            <a:ext cx="9583420" cy="0"/>
          </a:xfrm>
          <a:prstGeom prst="line">
            <a:avLst/>
          </a:prstGeom>
          <a:ln w="3492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40680" y="3362960"/>
            <a:ext cx="0" cy="863599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372686" y="4226559"/>
            <a:ext cx="1447800" cy="660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Swift</a:t>
            </a:r>
          </a:p>
          <a:p>
            <a:pPr algn="ctr"/>
            <a:r>
              <a:rPr lang="de-DE" sz="1200" dirty="0" err="1" smtClean="0"/>
              <a:t>Object</a:t>
            </a:r>
            <a:r>
              <a:rPr lang="de-DE" sz="1200" dirty="0" smtClean="0"/>
              <a:t> Storage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9" idx="3"/>
            <a:endCxn id="15" idx="1"/>
          </p:cNvCxnSpPr>
          <p:nvPr/>
        </p:nvCxnSpPr>
        <p:spPr>
          <a:xfrm>
            <a:off x="6172200" y="4556759"/>
            <a:ext cx="2200486" cy="0"/>
          </a:xfrm>
          <a:prstGeom prst="straightConnector1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16780" y="5750558"/>
            <a:ext cx="1447800" cy="660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Cinder</a:t>
            </a:r>
            <a:endParaRPr lang="de-DE" dirty="0" smtClean="0"/>
          </a:p>
          <a:p>
            <a:pPr algn="ctr"/>
            <a:r>
              <a:rPr lang="de-DE" sz="1200" dirty="0" smtClean="0"/>
              <a:t>Block Storage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48300" y="4886959"/>
            <a:ext cx="0" cy="863599"/>
          </a:xfrm>
          <a:prstGeom prst="straightConnector1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2738755" y="2475862"/>
            <a:ext cx="1087122" cy="2881633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17600" y="5750558"/>
            <a:ext cx="1447800" cy="660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7030A0"/>
                </a:solidFill>
              </a:rPr>
              <a:t>Heat</a:t>
            </a:r>
            <a:endParaRPr lang="de-DE" dirty="0" smtClean="0">
              <a:solidFill>
                <a:srgbClr val="7030A0"/>
              </a:solidFill>
            </a:endParaRP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Template-based orchestration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1" name="Elbow Connector 20"/>
          <p:cNvCxnSpPr>
            <a:endCxn id="20" idx="0"/>
          </p:cNvCxnSpPr>
          <p:nvPr/>
        </p:nvCxnSpPr>
        <p:spPr>
          <a:xfrm rot="10800000" flipV="1">
            <a:off x="1841501" y="4673598"/>
            <a:ext cx="2881633" cy="1076959"/>
          </a:xfrm>
          <a:prstGeom prst="bentConnector2">
            <a:avLst/>
          </a:prstGeom>
          <a:ln w="25400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17" idx="1"/>
          </p:cNvCxnSpPr>
          <p:nvPr/>
        </p:nvCxnSpPr>
        <p:spPr>
          <a:xfrm>
            <a:off x="2565400" y="6080758"/>
            <a:ext cx="2151380" cy="0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33700" y="91163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Conceptual </a:t>
            </a:r>
            <a:r>
              <a:rPr lang="en-US" sz="2400" dirty="0" smtClean="0"/>
              <a:t>architecture</a:t>
            </a:r>
            <a:endParaRPr lang="en-US" sz="2400" dirty="0"/>
          </a:p>
        </p:txBody>
      </p:sp>
      <p:cxnSp>
        <p:nvCxnSpPr>
          <p:cNvPr id="24" name="Elbow Connector 23"/>
          <p:cNvCxnSpPr>
            <a:stCxn id="15" idx="2"/>
            <a:endCxn id="17" idx="3"/>
          </p:cNvCxnSpPr>
          <p:nvPr/>
        </p:nvCxnSpPr>
        <p:spPr>
          <a:xfrm rot="5400000">
            <a:off x="7033684" y="4017855"/>
            <a:ext cx="1193799" cy="2932006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flexis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Kukkalli</dc:creator>
  <cp:lastModifiedBy>Hanif Kukkalli</cp:lastModifiedBy>
  <cp:revision>18</cp:revision>
  <dcterms:created xsi:type="dcterms:W3CDTF">2016-08-13T17:15:50Z</dcterms:created>
  <dcterms:modified xsi:type="dcterms:W3CDTF">2016-08-15T07:46:14Z</dcterms:modified>
</cp:coreProperties>
</file>