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67" r:id="rId7"/>
    <p:sldId id="268" r:id="rId8"/>
    <p:sldId id="269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9336" y="1219581"/>
            <a:ext cx="298932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5" dirty="0"/>
              <a:t>CREEPCHAT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6/9/2022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F8BE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5" dirty="0"/>
              <a:t>CREEPCHAT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6/9/2022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F8BE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5" dirty="0"/>
              <a:t>CREEPCHAT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6/9/2022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A1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028699"/>
            <a:ext cx="16230600" cy="7599680"/>
          </a:xfrm>
          <a:custGeom>
            <a:avLst/>
            <a:gdLst/>
            <a:ahLst/>
            <a:cxnLst/>
            <a:rect l="l" t="t" r="r" b="b"/>
            <a:pathLst>
              <a:path w="16230600" h="7599680">
                <a:moveTo>
                  <a:pt x="16230346" y="0"/>
                </a:moveTo>
                <a:lnTo>
                  <a:pt x="16180562" y="0"/>
                </a:lnTo>
                <a:lnTo>
                  <a:pt x="16180562" y="48260"/>
                </a:lnTo>
                <a:lnTo>
                  <a:pt x="16180562" y="7550150"/>
                </a:lnTo>
                <a:lnTo>
                  <a:pt x="48742" y="7550150"/>
                </a:lnTo>
                <a:lnTo>
                  <a:pt x="48742" y="48260"/>
                </a:lnTo>
                <a:lnTo>
                  <a:pt x="16180562" y="48260"/>
                </a:lnTo>
                <a:lnTo>
                  <a:pt x="16180562" y="0"/>
                </a:lnTo>
                <a:lnTo>
                  <a:pt x="0" y="0"/>
                </a:lnTo>
                <a:lnTo>
                  <a:pt x="0" y="48260"/>
                </a:lnTo>
                <a:lnTo>
                  <a:pt x="0" y="7550150"/>
                </a:lnTo>
                <a:lnTo>
                  <a:pt x="0" y="7599680"/>
                </a:lnTo>
                <a:lnTo>
                  <a:pt x="16230346" y="7599680"/>
                </a:lnTo>
                <a:lnTo>
                  <a:pt x="16230346" y="7550150"/>
                </a:lnTo>
                <a:lnTo>
                  <a:pt x="16230346" y="48260"/>
                </a:lnTo>
                <a:lnTo>
                  <a:pt x="16230346" y="0"/>
                </a:lnTo>
                <a:close/>
              </a:path>
            </a:pathLst>
          </a:custGeom>
          <a:solidFill>
            <a:srgbClr val="F8B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00872" y="1828799"/>
            <a:ext cx="1286510" cy="5810885"/>
          </a:xfrm>
          <a:custGeom>
            <a:avLst/>
            <a:gdLst/>
            <a:ahLst/>
            <a:cxnLst/>
            <a:rect l="l" t="t" r="r" b="b"/>
            <a:pathLst>
              <a:path w="1286509" h="5810884">
                <a:moveTo>
                  <a:pt x="321564" y="5648452"/>
                </a:moveTo>
                <a:lnTo>
                  <a:pt x="315849" y="5605399"/>
                </a:lnTo>
                <a:lnTo>
                  <a:pt x="299593" y="5566664"/>
                </a:lnTo>
                <a:lnTo>
                  <a:pt x="274447" y="5533898"/>
                </a:lnTo>
                <a:lnTo>
                  <a:pt x="241935" y="5508625"/>
                </a:lnTo>
                <a:lnTo>
                  <a:pt x="203454" y="5492369"/>
                </a:lnTo>
                <a:lnTo>
                  <a:pt x="160782" y="5486527"/>
                </a:lnTo>
                <a:lnTo>
                  <a:pt x="117983" y="5492369"/>
                </a:lnTo>
                <a:lnTo>
                  <a:pt x="79629" y="5508625"/>
                </a:lnTo>
                <a:lnTo>
                  <a:pt x="47117" y="5533898"/>
                </a:lnTo>
                <a:lnTo>
                  <a:pt x="21971" y="5566664"/>
                </a:lnTo>
                <a:lnTo>
                  <a:pt x="5715" y="5605399"/>
                </a:lnTo>
                <a:lnTo>
                  <a:pt x="0" y="5648452"/>
                </a:lnTo>
                <a:lnTo>
                  <a:pt x="5715" y="5691505"/>
                </a:lnTo>
                <a:lnTo>
                  <a:pt x="21971" y="5730240"/>
                </a:lnTo>
                <a:lnTo>
                  <a:pt x="47117" y="5763006"/>
                </a:lnTo>
                <a:lnTo>
                  <a:pt x="79629" y="5788279"/>
                </a:lnTo>
                <a:lnTo>
                  <a:pt x="117983" y="5804662"/>
                </a:lnTo>
                <a:lnTo>
                  <a:pt x="160782" y="5810377"/>
                </a:lnTo>
                <a:lnTo>
                  <a:pt x="203454" y="5804662"/>
                </a:lnTo>
                <a:lnTo>
                  <a:pt x="241935" y="5788279"/>
                </a:lnTo>
                <a:lnTo>
                  <a:pt x="274447" y="5763006"/>
                </a:lnTo>
                <a:lnTo>
                  <a:pt x="299593" y="5730240"/>
                </a:lnTo>
                <a:lnTo>
                  <a:pt x="315849" y="5691505"/>
                </a:lnTo>
                <a:lnTo>
                  <a:pt x="321564" y="5648452"/>
                </a:lnTo>
                <a:close/>
              </a:path>
              <a:path w="1286509" h="5810884">
                <a:moveTo>
                  <a:pt x="321564" y="161925"/>
                </a:moveTo>
                <a:lnTo>
                  <a:pt x="315849" y="118872"/>
                </a:lnTo>
                <a:lnTo>
                  <a:pt x="299593" y="80137"/>
                </a:lnTo>
                <a:lnTo>
                  <a:pt x="274447" y="47371"/>
                </a:lnTo>
                <a:lnTo>
                  <a:pt x="241935" y="22098"/>
                </a:lnTo>
                <a:lnTo>
                  <a:pt x="203454" y="5842"/>
                </a:lnTo>
                <a:lnTo>
                  <a:pt x="160782" y="0"/>
                </a:lnTo>
                <a:lnTo>
                  <a:pt x="117983" y="5842"/>
                </a:lnTo>
                <a:lnTo>
                  <a:pt x="79629" y="22098"/>
                </a:lnTo>
                <a:lnTo>
                  <a:pt x="47117" y="47371"/>
                </a:lnTo>
                <a:lnTo>
                  <a:pt x="21971" y="80137"/>
                </a:lnTo>
                <a:lnTo>
                  <a:pt x="5715" y="118872"/>
                </a:lnTo>
                <a:lnTo>
                  <a:pt x="0" y="161925"/>
                </a:lnTo>
                <a:lnTo>
                  <a:pt x="5715" y="204978"/>
                </a:lnTo>
                <a:lnTo>
                  <a:pt x="21971" y="243713"/>
                </a:lnTo>
                <a:lnTo>
                  <a:pt x="47117" y="276479"/>
                </a:lnTo>
                <a:lnTo>
                  <a:pt x="79629" y="301752"/>
                </a:lnTo>
                <a:lnTo>
                  <a:pt x="117983" y="318135"/>
                </a:lnTo>
                <a:lnTo>
                  <a:pt x="160782" y="323850"/>
                </a:lnTo>
                <a:lnTo>
                  <a:pt x="203454" y="318135"/>
                </a:lnTo>
                <a:lnTo>
                  <a:pt x="241935" y="301752"/>
                </a:lnTo>
                <a:lnTo>
                  <a:pt x="274447" y="276479"/>
                </a:lnTo>
                <a:lnTo>
                  <a:pt x="299593" y="243713"/>
                </a:lnTo>
                <a:lnTo>
                  <a:pt x="315849" y="204978"/>
                </a:lnTo>
                <a:lnTo>
                  <a:pt x="321564" y="161925"/>
                </a:lnTo>
                <a:close/>
              </a:path>
              <a:path w="1286509" h="5810884">
                <a:moveTo>
                  <a:pt x="803783" y="5648452"/>
                </a:moveTo>
                <a:lnTo>
                  <a:pt x="798068" y="5605399"/>
                </a:lnTo>
                <a:lnTo>
                  <a:pt x="781939" y="5566664"/>
                </a:lnTo>
                <a:lnTo>
                  <a:pt x="756793" y="5533898"/>
                </a:lnTo>
                <a:lnTo>
                  <a:pt x="724154" y="5508625"/>
                </a:lnTo>
                <a:lnTo>
                  <a:pt x="685800" y="5492369"/>
                </a:lnTo>
                <a:lnTo>
                  <a:pt x="643001" y="5486527"/>
                </a:lnTo>
                <a:lnTo>
                  <a:pt x="600329" y="5492369"/>
                </a:lnTo>
                <a:lnTo>
                  <a:pt x="561848" y="5508625"/>
                </a:lnTo>
                <a:lnTo>
                  <a:pt x="529336" y="5533898"/>
                </a:lnTo>
                <a:lnTo>
                  <a:pt x="504190" y="5566664"/>
                </a:lnTo>
                <a:lnTo>
                  <a:pt x="488061" y="5605399"/>
                </a:lnTo>
                <a:lnTo>
                  <a:pt x="482346" y="5648452"/>
                </a:lnTo>
                <a:lnTo>
                  <a:pt x="488061" y="5691505"/>
                </a:lnTo>
                <a:lnTo>
                  <a:pt x="504190" y="5730240"/>
                </a:lnTo>
                <a:lnTo>
                  <a:pt x="529336" y="5763006"/>
                </a:lnTo>
                <a:lnTo>
                  <a:pt x="561848" y="5788279"/>
                </a:lnTo>
                <a:lnTo>
                  <a:pt x="600329" y="5804662"/>
                </a:lnTo>
                <a:lnTo>
                  <a:pt x="643001" y="5810377"/>
                </a:lnTo>
                <a:lnTo>
                  <a:pt x="685800" y="5804662"/>
                </a:lnTo>
                <a:lnTo>
                  <a:pt x="724154" y="5788279"/>
                </a:lnTo>
                <a:lnTo>
                  <a:pt x="756793" y="5763006"/>
                </a:lnTo>
                <a:lnTo>
                  <a:pt x="781939" y="5730240"/>
                </a:lnTo>
                <a:lnTo>
                  <a:pt x="798068" y="5691505"/>
                </a:lnTo>
                <a:lnTo>
                  <a:pt x="803783" y="5648452"/>
                </a:lnTo>
                <a:close/>
              </a:path>
              <a:path w="1286509" h="5810884">
                <a:moveTo>
                  <a:pt x="803783" y="161925"/>
                </a:moveTo>
                <a:lnTo>
                  <a:pt x="798068" y="118872"/>
                </a:lnTo>
                <a:lnTo>
                  <a:pt x="781939" y="80137"/>
                </a:lnTo>
                <a:lnTo>
                  <a:pt x="756793" y="47371"/>
                </a:lnTo>
                <a:lnTo>
                  <a:pt x="724154" y="22098"/>
                </a:lnTo>
                <a:lnTo>
                  <a:pt x="685800" y="5842"/>
                </a:lnTo>
                <a:lnTo>
                  <a:pt x="643001" y="0"/>
                </a:lnTo>
                <a:lnTo>
                  <a:pt x="600329" y="5842"/>
                </a:lnTo>
                <a:lnTo>
                  <a:pt x="561848" y="22098"/>
                </a:lnTo>
                <a:lnTo>
                  <a:pt x="529336" y="47371"/>
                </a:lnTo>
                <a:lnTo>
                  <a:pt x="504190" y="80137"/>
                </a:lnTo>
                <a:lnTo>
                  <a:pt x="488061" y="118872"/>
                </a:lnTo>
                <a:lnTo>
                  <a:pt x="482346" y="161925"/>
                </a:lnTo>
                <a:lnTo>
                  <a:pt x="488061" y="204978"/>
                </a:lnTo>
                <a:lnTo>
                  <a:pt x="504190" y="243713"/>
                </a:lnTo>
                <a:lnTo>
                  <a:pt x="529336" y="276479"/>
                </a:lnTo>
                <a:lnTo>
                  <a:pt x="561848" y="301752"/>
                </a:lnTo>
                <a:lnTo>
                  <a:pt x="600329" y="318135"/>
                </a:lnTo>
                <a:lnTo>
                  <a:pt x="643001" y="323850"/>
                </a:lnTo>
                <a:lnTo>
                  <a:pt x="685800" y="318135"/>
                </a:lnTo>
                <a:lnTo>
                  <a:pt x="724154" y="301752"/>
                </a:lnTo>
                <a:lnTo>
                  <a:pt x="756793" y="276479"/>
                </a:lnTo>
                <a:lnTo>
                  <a:pt x="781939" y="243713"/>
                </a:lnTo>
                <a:lnTo>
                  <a:pt x="798068" y="204978"/>
                </a:lnTo>
                <a:lnTo>
                  <a:pt x="803783" y="161925"/>
                </a:lnTo>
                <a:close/>
              </a:path>
              <a:path w="1286509" h="5810884">
                <a:moveTo>
                  <a:pt x="1286129" y="5648452"/>
                </a:moveTo>
                <a:lnTo>
                  <a:pt x="1280414" y="5605399"/>
                </a:lnTo>
                <a:lnTo>
                  <a:pt x="1264158" y="5566664"/>
                </a:lnTo>
                <a:lnTo>
                  <a:pt x="1239012" y="5533898"/>
                </a:lnTo>
                <a:lnTo>
                  <a:pt x="1206500" y="5508625"/>
                </a:lnTo>
                <a:lnTo>
                  <a:pt x="1168146" y="5492369"/>
                </a:lnTo>
                <a:lnTo>
                  <a:pt x="1125347" y="5486527"/>
                </a:lnTo>
                <a:lnTo>
                  <a:pt x="1082548" y="5492369"/>
                </a:lnTo>
                <a:lnTo>
                  <a:pt x="1044194" y="5508625"/>
                </a:lnTo>
                <a:lnTo>
                  <a:pt x="1011682" y="5533898"/>
                </a:lnTo>
                <a:lnTo>
                  <a:pt x="986536" y="5566664"/>
                </a:lnTo>
                <a:lnTo>
                  <a:pt x="970280" y="5605399"/>
                </a:lnTo>
                <a:lnTo>
                  <a:pt x="964565" y="5648452"/>
                </a:lnTo>
                <a:lnTo>
                  <a:pt x="970280" y="5691505"/>
                </a:lnTo>
                <a:lnTo>
                  <a:pt x="986536" y="5730240"/>
                </a:lnTo>
                <a:lnTo>
                  <a:pt x="1011682" y="5763006"/>
                </a:lnTo>
                <a:lnTo>
                  <a:pt x="1044194" y="5788279"/>
                </a:lnTo>
                <a:lnTo>
                  <a:pt x="1082548" y="5804662"/>
                </a:lnTo>
                <a:lnTo>
                  <a:pt x="1125347" y="5810377"/>
                </a:lnTo>
                <a:lnTo>
                  <a:pt x="1168146" y="5804662"/>
                </a:lnTo>
                <a:lnTo>
                  <a:pt x="1206500" y="5788279"/>
                </a:lnTo>
                <a:lnTo>
                  <a:pt x="1239012" y="5763006"/>
                </a:lnTo>
                <a:lnTo>
                  <a:pt x="1264158" y="5730240"/>
                </a:lnTo>
                <a:lnTo>
                  <a:pt x="1280414" y="5691505"/>
                </a:lnTo>
                <a:lnTo>
                  <a:pt x="1286129" y="5648452"/>
                </a:lnTo>
                <a:close/>
              </a:path>
              <a:path w="1286509" h="5810884">
                <a:moveTo>
                  <a:pt x="1286129" y="161925"/>
                </a:moveTo>
                <a:lnTo>
                  <a:pt x="1280414" y="118872"/>
                </a:lnTo>
                <a:lnTo>
                  <a:pt x="1264158" y="80137"/>
                </a:lnTo>
                <a:lnTo>
                  <a:pt x="1239012" y="47371"/>
                </a:lnTo>
                <a:lnTo>
                  <a:pt x="1206500" y="22098"/>
                </a:lnTo>
                <a:lnTo>
                  <a:pt x="1168146" y="5842"/>
                </a:lnTo>
                <a:lnTo>
                  <a:pt x="1125347" y="0"/>
                </a:lnTo>
                <a:lnTo>
                  <a:pt x="1082548" y="5842"/>
                </a:lnTo>
                <a:lnTo>
                  <a:pt x="1044194" y="22098"/>
                </a:lnTo>
                <a:lnTo>
                  <a:pt x="1011682" y="47371"/>
                </a:lnTo>
                <a:lnTo>
                  <a:pt x="986536" y="80137"/>
                </a:lnTo>
                <a:lnTo>
                  <a:pt x="970280" y="118872"/>
                </a:lnTo>
                <a:lnTo>
                  <a:pt x="964565" y="161925"/>
                </a:lnTo>
                <a:lnTo>
                  <a:pt x="970280" y="204978"/>
                </a:lnTo>
                <a:lnTo>
                  <a:pt x="986536" y="243713"/>
                </a:lnTo>
                <a:lnTo>
                  <a:pt x="1011682" y="276479"/>
                </a:lnTo>
                <a:lnTo>
                  <a:pt x="1044194" y="301752"/>
                </a:lnTo>
                <a:lnTo>
                  <a:pt x="1082548" y="318135"/>
                </a:lnTo>
                <a:lnTo>
                  <a:pt x="1125347" y="323850"/>
                </a:lnTo>
                <a:lnTo>
                  <a:pt x="1168146" y="318135"/>
                </a:lnTo>
                <a:lnTo>
                  <a:pt x="1206500" y="301752"/>
                </a:lnTo>
                <a:lnTo>
                  <a:pt x="1239012" y="276479"/>
                </a:lnTo>
                <a:lnTo>
                  <a:pt x="1264158" y="243713"/>
                </a:lnTo>
                <a:lnTo>
                  <a:pt x="1280414" y="204978"/>
                </a:lnTo>
                <a:lnTo>
                  <a:pt x="1286129" y="161925"/>
                </a:lnTo>
                <a:close/>
              </a:path>
            </a:pathLst>
          </a:custGeom>
          <a:solidFill>
            <a:srgbClr val="EBB8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00" b="1" i="0">
                <a:solidFill>
                  <a:srgbClr val="F8BE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5" dirty="0"/>
              <a:t>CREEPCHAT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6/9/2022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5" dirty="0"/>
              <a:t>CREEPCHAT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6/9/2022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A1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8159" y="3707714"/>
            <a:ext cx="7091680" cy="144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rgbClr val="F8BE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1050" y="3841750"/>
            <a:ext cx="14954250" cy="519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94597" y="9597491"/>
            <a:ext cx="109982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5" dirty="0"/>
              <a:t>CREEPCHAT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1700" y="9597491"/>
            <a:ext cx="89788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6/9/2022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103852" y="9597491"/>
            <a:ext cx="3079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0476" y="1296924"/>
            <a:ext cx="601980" cy="597535"/>
          </a:xfrm>
          <a:custGeom>
            <a:avLst/>
            <a:gdLst/>
            <a:ahLst/>
            <a:cxnLst/>
            <a:rect l="l" t="t" r="r" b="b"/>
            <a:pathLst>
              <a:path w="601979" h="597535">
                <a:moveTo>
                  <a:pt x="300863" y="0"/>
                </a:moveTo>
                <a:lnTo>
                  <a:pt x="252095" y="3936"/>
                </a:lnTo>
                <a:lnTo>
                  <a:pt x="205740" y="15240"/>
                </a:lnTo>
                <a:lnTo>
                  <a:pt x="162559" y="33274"/>
                </a:lnTo>
                <a:lnTo>
                  <a:pt x="123190" y="57657"/>
                </a:lnTo>
                <a:lnTo>
                  <a:pt x="88138" y="87502"/>
                </a:lnTo>
                <a:lnTo>
                  <a:pt x="58039" y="122300"/>
                </a:lnTo>
                <a:lnTo>
                  <a:pt x="33527" y="161417"/>
                </a:lnTo>
                <a:lnTo>
                  <a:pt x="15367" y="204216"/>
                </a:lnTo>
                <a:lnTo>
                  <a:pt x="3937" y="250190"/>
                </a:lnTo>
                <a:lnTo>
                  <a:pt x="0" y="298576"/>
                </a:lnTo>
                <a:lnTo>
                  <a:pt x="3937" y="347091"/>
                </a:lnTo>
                <a:lnTo>
                  <a:pt x="15367" y="393065"/>
                </a:lnTo>
                <a:lnTo>
                  <a:pt x="33527" y="435864"/>
                </a:lnTo>
                <a:lnTo>
                  <a:pt x="58039" y="474979"/>
                </a:lnTo>
                <a:lnTo>
                  <a:pt x="88138" y="509777"/>
                </a:lnTo>
                <a:lnTo>
                  <a:pt x="123190" y="539623"/>
                </a:lnTo>
                <a:lnTo>
                  <a:pt x="162559" y="563879"/>
                </a:lnTo>
                <a:lnTo>
                  <a:pt x="205740" y="582041"/>
                </a:lnTo>
                <a:lnTo>
                  <a:pt x="252095" y="593344"/>
                </a:lnTo>
                <a:lnTo>
                  <a:pt x="300863" y="597280"/>
                </a:lnTo>
                <a:lnTo>
                  <a:pt x="349757" y="593344"/>
                </a:lnTo>
                <a:lnTo>
                  <a:pt x="395985" y="582041"/>
                </a:lnTo>
                <a:lnTo>
                  <a:pt x="439166" y="563879"/>
                </a:lnTo>
                <a:lnTo>
                  <a:pt x="478663" y="539623"/>
                </a:lnTo>
                <a:lnTo>
                  <a:pt x="513715" y="509777"/>
                </a:lnTo>
                <a:lnTo>
                  <a:pt x="543814" y="474979"/>
                </a:lnTo>
                <a:lnTo>
                  <a:pt x="568198" y="435864"/>
                </a:lnTo>
                <a:lnTo>
                  <a:pt x="586485" y="393065"/>
                </a:lnTo>
                <a:lnTo>
                  <a:pt x="597916" y="347091"/>
                </a:lnTo>
                <a:lnTo>
                  <a:pt x="601852" y="298576"/>
                </a:lnTo>
                <a:lnTo>
                  <a:pt x="597916" y="250190"/>
                </a:lnTo>
                <a:lnTo>
                  <a:pt x="586485" y="204216"/>
                </a:lnTo>
                <a:lnTo>
                  <a:pt x="568198" y="161417"/>
                </a:lnTo>
                <a:lnTo>
                  <a:pt x="543814" y="122300"/>
                </a:lnTo>
                <a:lnTo>
                  <a:pt x="513715" y="87502"/>
                </a:lnTo>
                <a:lnTo>
                  <a:pt x="478663" y="57657"/>
                </a:lnTo>
                <a:lnTo>
                  <a:pt x="439166" y="33274"/>
                </a:lnTo>
                <a:lnTo>
                  <a:pt x="395985" y="15240"/>
                </a:lnTo>
                <a:lnTo>
                  <a:pt x="349757" y="3936"/>
                </a:lnTo>
                <a:lnTo>
                  <a:pt x="300863" y="0"/>
                </a:lnTo>
                <a:close/>
              </a:path>
            </a:pathLst>
          </a:custGeom>
          <a:solidFill>
            <a:srgbClr val="FAB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12707" y="1306067"/>
            <a:ext cx="934085" cy="598805"/>
            <a:chOff x="8712707" y="1306067"/>
            <a:chExt cx="934085" cy="598805"/>
          </a:xfrm>
        </p:grpSpPr>
        <p:sp>
          <p:nvSpPr>
            <p:cNvPr id="4" name="object 4"/>
            <p:cNvSpPr/>
            <p:nvPr/>
          </p:nvSpPr>
          <p:spPr>
            <a:xfrm>
              <a:off x="9044939" y="1306067"/>
              <a:ext cx="601980" cy="598805"/>
            </a:xfrm>
            <a:custGeom>
              <a:avLst/>
              <a:gdLst/>
              <a:ahLst/>
              <a:cxnLst/>
              <a:rect l="l" t="t" r="r" b="b"/>
              <a:pathLst>
                <a:path w="601979" h="598805">
                  <a:moveTo>
                    <a:pt x="300862" y="0"/>
                  </a:moveTo>
                  <a:lnTo>
                    <a:pt x="252094" y="3936"/>
                  </a:lnTo>
                  <a:lnTo>
                    <a:pt x="205739" y="15239"/>
                  </a:lnTo>
                  <a:lnTo>
                    <a:pt x="162559" y="33400"/>
                  </a:lnTo>
                  <a:lnTo>
                    <a:pt x="123189" y="57784"/>
                  </a:lnTo>
                  <a:lnTo>
                    <a:pt x="88137" y="87629"/>
                  </a:lnTo>
                  <a:lnTo>
                    <a:pt x="58038" y="122554"/>
                  </a:lnTo>
                  <a:lnTo>
                    <a:pt x="33527" y="161798"/>
                  </a:lnTo>
                  <a:lnTo>
                    <a:pt x="15366" y="204724"/>
                  </a:lnTo>
                  <a:lnTo>
                    <a:pt x="3936" y="250825"/>
                  </a:lnTo>
                  <a:lnTo>
                    <a:pt x="0" y="299338"/>
                  </a:lnTo>
                  <a:lnTo>
                    <a:pt x="3936" y="347979"/>
                  </a:lnTo>
                  <a:lnTo>
                    <a:pt x="15366" y="393953"/>
                  </a:lnTo>
                  <a:lnTo>
                    <a:pt x="33527" y="437006"/>
                  </a:lnTo>
                  <a:lnTo>
                    <a:pt x="58038" y="476250"/>
                  </a:lnTo>
                  <a:lnTo>
                    <a:pt x="88137" y="511048"/>
                  </a:lnTo>
                  <a:lnTo>
                    <a:pt x="123189" y="541020"/>
                  </a:lnTo>
                  <a:lnTo>
                    <a:pt x="162559" y="565276"/>
                  </a:lnTo>
                  <a:lnTo>
                    <a:pt x="205739" y="583437"/>
                  </a:lnTo>
                  <a:lnTo>
                    <a:pt x="252094" y="594867"/>
                  </a:lnTo>
                  <a:lnTo>
                    <a:pt x="300862" y="598804"/>
                  </a:lnTo>
                  <a:lnTo>
                    <a:pt x="349757" y="594867"/>
                  </a:lnTo>
                  <a:lnTo>
                    <a:pt x="395985" y="583437"/>
                  </a:lnTo>
                  <a:lnTo>
                    <a:pt x="439165" y="565276"/>
                  </a:lnTo>
                  <a:lnTo>
                    <a:pt x="478662" y="541020"/>
                  </a:lnTo>
                  <a:lnTo>
                    <a:pt x="513714" y="511048"/>
                  </a:lnTo>
                  <a:lnTo>
                    <a:pt x="543813" y="476250"/>
                  </a:lnTo>
                  <a:lnTo>
                    <a:pt x="568198" y="437006"/>
                  </a:lnTo>
                  <a:lnTo>
                    <a:pt x="586485" y="393953"/>
                  </a:lnTo>
                  <a:lnTo>
                    <a:pt x="597915" y="347979"/>
                  </a:lnTo>
                  <a:lnTo>
                    <a:pt x="601852" y="299338"/>
                  </a:lnTo>
                  <a:lnTo>
                    <a:pt x="597915" y="250825"/>
                  </a:lnTo>
                  <a:lnTo>
                    <a:pt x="586485" y="204724"/>
                  </a:lnTo>
                  <a:lnTo>
                    <a:pt x="568198" y="161798"/>
                  </a:lnTo>
                  <a:lnTo>
                    <a:pt x="543813" y="122554"/>
                  </a:lnTo>
                  <a:lnTo>
                    <a:pt x="513714" y="87629"/>
                  </a:lnTo>
                  <a:lnTo>
                    <a:pt x="478662" y="57784"/>
                  </a:lnTo>
                  <a:lnTo>
                    <a:pt x="439165" y="33400"/>
                  </a:lnTo>
                  <a:lnTo>
                    <a:pt x="395985" y="15239"/>
                  </a:lnTo>
                  <a:lnTo>
                    <a:pt x="349757" y="3936"/>
                  </a:lnTo>
                  <a:lnTo>
                    <a:pt x="3008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12707" y="1306067"/>
              <a:ext cx="600710" cy="598805"/>
            </a:xfrm>
            <a:custGeom>
              <a:avLst/>
              <a:gdLst/>
              <a:ahLst/>
              <a:cxnLst/>
              <a:rect l="l" t="t" r="r" b="b"/>
              <a:pathLst>
                <a:path w="600709" h="598805">
                  <a:moveTo>
                    <a:pt x="300355" y="0"/>
                  </a:moveTo>
                  <a:lnTo>
                    <a:pt x="251587" y="3936"/>
                  </a:lnTo>
                  <a:lnTo>
                    <a:pt x="205359" y="15239"/>
                  </a:lnTo>
                  <a:lnTo>
                    <a:pt x="162306" y="33400"/>
                  </a:lnTo>
                  <a:lnTo>
                    <a:pt x="122936" y="57784"/>
                  </a:lnTo>
                  <a:lnTo>
                    <a:pt x="88011" y="87629"/>
                  </a:lnTo>
                  <a:lnTo>
                    <a:pt x="57912" y="122554"/>
                  </a:lnTo>
                  <a:lnTo>
                    <a:pt x="33527" y="161798"/>
                  </a:lnTo>
                  <a:lnTo>
                    <a:pt x="15367" y="204724"/>
                  </a:lnTo>
                  <a:lnTo>
                    <a:pt x="3937" y="250825"/>
                  </a:lnTo>
                  <a:lnTo>
                    <a:pt x="0" y="299338"/>
                  </a:lnTo>
                  <a:lnTo>
                    <a:pt x="3937" y="347979"/>
                  </a:lnTo>
                  <a:lnTo>
                    <a:pt x="15367" y="393953"/>
                  </a:lnTo>
                  <a:lnTo>
                    <a:pt x="33527" y="437006"/>
                  </a:lnTo>
                  <a:lnTo>
                    <a:pt x="57912" y="476250"/>
                  </a:lnTo>
                  <a:lnTo>
                    <a:pt x="88011" y="511048"/>
                  </a:lnTo>
                  <a:lnTo>
                    <a:pt x="122936" y="541020"/>
                  </a:lnTo>
                  <a:lnTo>
                    <a:pt x="162306" y="565276"/>
                  </a:lnTo>
                  <a:lnTo>
                    <a:pt x="205359" y="583437"/>
                  </a:lnTo>
                  <a:lnTo>
                    <a:pt x="251587" y="594867"/>
                  </a:lnTo>
                  <a:lnTo>
                    <a:pt x="300355" y="598804"/>
                  </a:lnTo>
                  <a:lnTo>
                    <a:pt x="348996" y="594867"/>
                  </a:lnTo>
                  <a:lnTo>
                    <a:pt x="395224" y="583437"/>
                  </a:lnTo>
                  <a:lnTo>
                    <a:pt x="438276" y="565276"/>
                  </a:lnTo>
                  <a:lnTo>
                    <a:pt x="477520" y="541020"/>
                  </a:lnTo>
                  <a:lnTo>
                    <a:pt x="512572" y="511048"/>
                  </a:lnTo>
                  <a:lnTo>
                    <a:pt x="542544" y="476250"/>
                  </a:lnTo>
                  <a:lnTo>
                    <a:pt x="566927" y="437006"/>
                  </a:lnTo>
                  <a:lnTo>
                    <a:pt x="585089" y="393953"/>
                  </a:lnTo>
                  <a:lnTo>
                    <a:pt x="596519" y="347979"/>
                  </a:lnTo>
                  <a:lnTo>
                    <a:pt x="600456" y="299338"/>
                  </a:lnTo>
                  <a:lnTo>
                    <a:pt x="596519" y="250825"/>
                  </a:lnTo>
                  <a:lnTo>
                    <a:pt x="585089" y="204724"/>
                  </a:lnTo>
                  <a:lnTo>
                    <a:pt x="566927" y="161798"/>
                  </a:lnTo>
                  <a:lnTo>
                    <a:pt x="542544" y="122554"/>
                  </a:lnTo>
                  <a:lnTo>
                    <a:pt x="512572" y="87629"/>
                  </a:lnTo>
                  <a:lnTo>
                    <a:pt x="477520" y="57784"/>
                  </a:lnTo>
                  <a:lnTo>
                    <a:pt x="438276" y="33400"/>
                  </a:lnTo>
                  <a:lnTo>
                    <a:pt x="395224" y="15239"/>
                  </a:lnTo>
                  <a:lnTo>
                    <a:pt x="348996" y="3936"/>
                  </a:lnTo>
                  <a:lnTo>
                    <a:pt x="300355" y="0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12707" y="1356359"/>
              <a:ext cx="267970" cy="498475"/>
            </a:xfrm>
            <a:custGeom>
              <a:avLst/>
              <a:gdLst/>
              <a:ahLst/>
              <a:cxnLst/>
              <a:rect l="l" t="t" r="r" b="b"/>
              <a:pathLst>
                <a:path w="267970" h="498475">
                  <a:moveTo>
                    <a:pt x="133858" y="0"/>
                  </a:moveTo>
                  <a:lnTo>
                    <a:pt x="95885" y="29845"/>
                  </a:lnTo>
                  <a:lnTo>
                    <a:pt x="63246" y="65278"/>
                  </a:lnTo>
                  <a:lnTo>
                    <a:pt x="36702" y="105664"/>
                  </a:lnTo>
                  <a:lnTo>
                    <a:pt x="16764" y="150241"/>
                  </a:lnTo>
                  <a:lnTo>
                    <a:pt x="4318" y="198247"/>
                  </a:lnTo>
                  <a:lnTo>
                    <a:pt x="0" y="249047"/>
                  </a:lnTo>
                  <a:lnTo>
                    <a:pt x="4318" y="299847"/>
                  </a:lnTo>
                  <a:lnTo>
                    <a:pt x="16764" y="347853"/>
                  </a:lnTo>
                  <a:lnTo>
                    <a:pt x="36702" y="392430"/>
                  </a:lnTo>
                  <a:lnTo>
                    <a:pt x="63246" y="432816"/>
                  </a:lnTo>
                  <a:lnTo>
                    <a:pt x="95885" y="468249"/>
                  </a:lnTo>
                  <a:lnTo>
                    <a:pt x="133858" y="498094"/>
                  </a:lnTo>
                  <a:lnTo>
                    <a:pt x="171831" y="468249"/>
                  </a:lnTo>
                  <a:lnTo>
                    <a:pt x="204470" y="432816"/>
                  </a:lnTo>
                  <a:lnTo>
                    <a:pt x="231013" y="392430"/>
                  </a:lnTo>
                  <a:lnTo>
                    <a:pt x="250951" y="347853"/>
                  </a:lnTo>
                  <a:lnTo>
                    <a:pt x="263398" y="299847"/>
                  </a:lnTo>
                  <a:lnTo>
                    <a:pt x="267716" y="249047"/>
                  </a:lnTo>
                  <a:lnTo>
                    <a:pt x="263398" y="198247"/>
                  </a:lnTo>
                  <a:lnTo>
                    <a:pt x="250951" y="150241"/>
                  </a:lnTo>
                  <a:lnTo>
                    <a:pt x="231013" y="105664"/>
                  </a:lnTo>
                  <a:lnTo>
                    <a:pt x="204470" y="65278"/>
                  </a:lnTo>
                  <a:lnTo>
                    <a:pt x="171831" y="29845"/>
                  </a:lnTo>
                  <a:lnTo>
                    <a:pt x="133858" y="0"/>
                  </a:lnTo>
                  <a:close/>
                </a:path>
              </a:pathLst>
            </a:custGeom>
            <a:solidFill>
              <a:srgbClr val="FABD00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44939" y="1356359"/>
              <a:ext cx="267970" cy="498475"/>
            </a:xfrm>
            <a:custGeom>
              <a:avLst/>
              <a:gdLst/>
              <a:ahLst/>
              <a:cxnLst/>
              <a:rect l="l" t="t" r="r" b="b"/>
              <a:pathLst>
                <a:path w="267970" h="498475">
                  <a:moveTo>
                    <a:pt x="133857" y="0"/>
                  </a:moveTo>
                  <a:lnTo>
                    <a:pt x="95884" y="29845"/>
                  </a:lnTo>
                  <a:lnTo>
                    <a:pt x="63245" y="65278"/>
                  </a:lnTo>
                  <a:lnTo>
                    <a:pt x="36702" y="105664"/>
                  </a:lnTo>
                  <a:lnTo>
                    <a:pt x="16763" y="150241"/>
                  </a:lnTo>
                  <a:lnTo>
                    <a:pt x="4317" y="198247"/>
                  </a:lnTo>
                  <a:lnTo>
                    <a:pt x="0" y="249047"/>
                  </a:lnTo>
                  <a:lnTo>
                    <a:pt x="4317" y="299847"/>
                  </a:lnTo>
                  <a:lnTo>
                    <a:pt x="16763" y="347853"/>
                  </a:lnTo>
                  <a:lnTo>
                    <a:pt x="36702" y="392430"/>
                  </a:lnTo>
                  <a:lnTo>
                    <a:pt x="63245" y="432816"/>
                  </a:lnTo>
                  <a:lnTo>
                    <a:pt x="95884" y="468249"/>
                  </a:lnTo>
                  <a:lnTo>
                    <a:pt x="133857" y="498094"/>
                  </a:lnTo>
                  <a:lnTo>
                    <a:pt x="171830" y="468249"/>
                  </a:lnTo>
                  <a:lnTo>
                    <a:pt x="204469" y="432816"/>
                  </a:lnTo>
                  <a:lnTo>
                    <a:pt x="231012" y="392430"/>
                  </a:lnTo>
                  <a:lnTo>
                    <a:pt x="250951" y="347853"/>
                  </a:lnTo>
                  <a:lnTo>
                    <a:pt x="263398" y="299847"/>
                  </a:lnTo>
                  <a:lnTo>
                    <a:pt x="267715" y="249047"/>
                  </a:lnTo>
                  <a:lnTo>
                    <a:pt x="263398" y="198247"/>
                  </a:lnTo>
                  <a:lnTo>
                    <a:pt x="250951" y="150241"/>
                  </a:lnTo>
                  <a:lnTo>
                    <a:pt x="231012" y="105664"/>
                  </a:lnTo>
                  <a:lnTo>
                    <a:pt x="204469" y="65278"/>
                  </a:lnTo>
                  <a:lnTo>
                    <a:pt x="171830" y="29845"/>
                  </a:lnTo>
                  <a:lnTo>
                    <a:pt x="133857" y="0"/>
                  </a:lnTo>
                  <a:close/>
                </a:path>
              </a:pathLst>
            </a:custGeom>
            <a:solidFill>
              <a:srgbClr val="D9D9D9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553945" y="0"/>
            <a:ext cx="2607945" cy="2044064"/>
          </a:xfrm>
          <a:custGeom>
            <a:avLst/>
            <a:gdLst/>
            <a:ahLst/>
            <a:cxnLst/>
            <a:rect l="l" t="t" r="r" b="b"/>
            <a:pathLst>
              <a:path w="2607944" h="2044064">
                <a:moveTo>
                  <a:pt x="125349" y="0"/>
                </a:moveTo>
                <a:lnTo>
                  <a:pt x="98171" y="0"/>
                </a:lnTo>
                <a:lnTo>
                  <a:pt x="85852" y="39370"/>
                </a:lnTo>
                <a:lnTo>
                  <a:pt x="125349" y="0"/>
                </a:lnTo>
                <a:close/>
              </a:path>
              <a:path w="2607944" h="2044064">
                <a:moveTo>
                  <a:pt x="621792" y="0"/>
                </a:moveTo>
                <a:lnTo>
                  <a:pt x="249428" y="0"/>
                </a:lnTo>
                <a:lnTo>
                  <a:pt x="43815" y="205613"/>
                </a:lnTo>
                <a:lnTo>
                  <a:pt x="33782" y="257048"/>
                </a:lnTo>
                <a:lnTo>
                  <a:pt x="25019" y="308864"/>
                </a:lnTo>
                <a:lnTo>
                  <a:pt x="17526" y="360807"/>
                </a:lnTo>
                <a:lnTo>
                  <a:pt x="11430" y="412750"/>
                </a:lnTo>
                <a:lnTo>
                  <a:pt x="6604" y="464947"/>
                </a:lnTo>
                <a:lnTo>
                  <a:pt x="3048" y="517144"/>
                </a:lnTo>
                <a:lnTo>
                  <a:pt x="889" y="569595"/>
                </a:lnTo>
                <a:lnTo>
                  <a:pt x="0" y="621919"/>
                </a:lnTo>
                <a:lnTo>
                  <a:pt x="621792" y="0"/>
                </a:lnTo>
                <a:close/>
              </a:path>
              <a:path w="2607944" h="2044064">
                <a:moveTo>
                  <a:pt x="1118362" y="0"/>
                </a:moveTo>
                <a:lnTo>
                  <a:pt x="745998" y="0"/>
                </a:lnTo>
                <a:lnTo>
                  <a:pt x="3302" y="742823"/>
                </a:lnTo>
                <a:lnTo>
                  <a:pt x="5969" y="784098"/>
                </a:lnTo>
                <a:lnTo>
                  <a:pt x="9398" y="825373"/>
                </a:lnTo>
                <a:lnTo>
                  <a:pt x="13716" y="866394"/>
                </a:lnTo>
                <a:lnTo>
                  <a:pt x="18923" y="907542"/>
                </a:lnTo>
                <a:lnTo>
                  <a:pt x="24892" y="948436"/>
                </a:lnTo>
                <a:lnTo>
                  <a:pt x="31623" y="989330"/>
                </a:lnTo>
                <a:lnTo>
                  <a:pt x="39370" y="1030097"/>
                </a:lnTo>
                <a:lnTo>
                  <a:pt x="47752" y="1070737"/>
                </a:lnTo>
                <a:lnTo>
                  <a:pt x="1118362" y="0"/>
                </a:lnTo>
                <a:close/>
              </a:path>
              <a:path w="2607944" h="2044064">
                <a:moveTo>
                  <a:pt x="1614805" y="0"/>
                </a:moveTo>
                <a:lnTo>
                  <a:pt x="1242441" y="0"/>
                </a:lnTo>
                <a:lnTo>
                  <a:pt x="72263" y="1170432"/>
                </a:lnTo>
                <a:lnTo>
                  <a:pt x="89281" y="1228852"/>
                </a:lnTo>
                <a:lnTo>
                  <a:pt x="103886" y="1275080"/>
                </a:lnTo>
                <a:lnTo>
                  <a:pt x="128016" y="1344041"/>
                </a:lnTo>
                <a:lnTo>
                  <a:pt x="154813" y="1412367"/>
                </a:lnTo>
                <a:lnTo>
                  <a:pt x="169037" y="1446149"/>
                </a:lnTo>
                <a:lnTo>
                  <a:pt x="1614805" y="0"/>
                </a:lnTo>
                <a:close/>
              </a:path>
              <a:path w="2607944" h="2044064">
                <a:moveTo>
                  <a:pt x="2111248" y="0"/>
                </a:moveTo>
                <a:lnTo>
                  <a:pt x="1738630" y="0"/>
                </a:lnTo>
                <a:lnTo>
                  <a:pt x="207264" y="1531493"/>
                </a:lnTo>
                <a:lnTo>
                  <a:pt x="230124" y="1576832"/>
                </a:lnTo>
                <a:lnTo>
                  <a:pt x="254254" y="1621790"/>
                </a:lnTo>
                <a:lnTo>
                  <a:pt x="279527" y="1666240"/>
                </a:lnTo>
                <a:lnTo>
                  <a:pt x="306070" y="1710309"/>
                </a:lnTo>
                <a:lnTo>
                  <a:pt x="333756" y="1753743"/>
                </a:lnTo>
                <a:lnTo>
                  <a:pt x="343281" y="1768094"/>
                </a:lnTo>
                <a:lnTo>
                  <a:pt x="2111248" y="0"/>
                </a:lnTo>
                <a:close/>
              </a:path>
              <a:path w="2607944" h="2044064">
                <a:moveTo>
                  <a:pt x="2607945" y="0"/>
                </a:moveTo>
                <a:lnTo>
                  <a:pt x="2235327" y="0"/>
                </a:lnTo>
                <a:lnTo>
                  <a:pt x="394335" y="1841246"/>
                </a:lnTo>
                <a:lnTo>
                  <a:pt x="417830" y="1872361"/>
                </a:lnTo>
                <a:lnTo>
                  <a:pt x="441833" y="1903349"/>
                </a:lnTo>
                <a:lnTo>
                  <a:pt x="468249" y="1935861"/>
                </a:lnTo>
                <a:lnTo>
                  <a:pt x="495427" y="1967992"/>
                </a:lnTo>
                <a:lnTo>
                  <a:pt x="529209" y="2006346"/>
                </a:lnTo>
                <a:lnTo>
                  <a:pt x="563880" y="2044065"/>
                </a:lnTo>
                <a:lnTo>
                  <a:pt x="260794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79800" y="0"/>
            <a:ext cx="2108200" cy="2683510"/>
          </a:xfrm>
          <a:custGeom>
            <a:avLst/>
            <a:gdLst/>
            <a:ahLst/>
            <a:cxnLst/>
            <a:rect l="l" t="t" r="r" b="b"/>
            <a:pathLst>
              <a:path w="2108200" h="2683510">
                <a:moveTo>
                  <a:pt x="2107946" y="2481961"/>
                </a:moveTo>
                <a:lnTo>
                  <a:pt x="1982343" y="2607564"/>
                </a:lnTo>
                <a:lnTo>
                  <a:pt x="2028571" y="2594102"/>
                </a:lnTo>
                <a:lnTo>
                  <a:pt x="2074418" y="2579624"/>
                </a:lnTo>
                <a:lnTo>
                  <a:pt x="2107946" y="2568067"/>
                </a:lnTo>
                <a:lnTo>
                  <a:pt x="2107946" y="2481961"/>
                </a:lnTo>
                <a:close/>
              </a:path>
              <a:path w="2108200" h="2683510">
                <a:moveTo>
                  <a:pt x="2107946" y="1985391"/>
                </a:moveTo>
                <a:lnTo>
                  <a:pt x="1409827" y="2683510"/>
                </a:lnTo>
                <a:lnTo>
                  <a:pt x="1454912" y="2683383"/>
                </a:lnTo>
                <a:lnTo>
                  <a:pt x="1499997" y="2682240"/>
                </a:lnTo>
                <a:lnTo>
                  <a:pt x="1544955" y="2680081"/>
                </a:lnTo>
                <a:lnTo>
                  <a:pt x="1589913" y="2677033"/>
                </a:lnTo>
                <a:lnTo>
                  <a:pt x="1628394" y="2673731"/>
                </a:lnTo>
                <a:lnTo>
                  <a:pt x="1666748" y="2669794"/>
                </a:lnTo>
                <a:lnTo>
                  <a:pt x="1705102" y="2664968"/>
                </a:lnTo>
                <a:lnTo>
                  <a:pt x="1743456" y="2659380"/>
                </a:lnTo>
                <a:lnTo>
                  <a:pt x="1781556" y="2653157"/>
                </a:lnTo>
                <a:lnTo>
                  <a:pt x="1819656" y="2646172"/>
                </a:lnTo>
                <a:lnTo>
                  <a:pt x="2107946" y="2357882"/>
                </a:lnTo>
                <a:lnTo>
                  <a:pt x="2107946" y="1985391"/>
                </a:lnTo>
                <a:close/>
              </a:path>
              <a:path w="2108200" h="2683510">
                <a:moveTo>
                  <a:pt x="2107946" y="1488567"/>
                </a:moveTo>
                <a:lnTo>
                  <a:pt x="965581" y="2631059"/>
                </a:lnTo>
                <a:lnTo>
                  <a:pt x="995680" y="2637790"/>
                </a:lnTo>
                <a:lnTo>
                  <a:pt x="1056132" y="2649855"/>
                </a:lnTo>
                <a:lnTo>
                  <a:pt x="1126998" y="2661539"/>
                </a:lnTo>
                <a:lnTo>
                  <a:pt x="1167765" y="2667127"/>
                </a:lnTo>
                <a:lnTo>
                  <a:pt x="1208532" y="2671953"/>
                </a:lnTo>
                <a:lnTo>
                  <a:pt x="1249299" y="2675890"/>
                </a:lnTo>
                <a:lnTo>
                  <a:pt x="1290193" y="2678938"/>
                </a:lnTo>
                <a:lnTo>
                  <a:pt x="2107946" y="1861185"/>
                </a:lnTo>
                <a:lnTo>
                  <a:pt x="2107946" y="1488567"/>
                </a:lnTo>
                <a:close/>
              </a:path>
              <a:path w="2108200" h="2683510">
                <a:moveTo>
                  <a:pt x="2107946" y="991870"/>
                </a:moveTo>
                <a:lnTo>
                  <a:pt x="592963" y="2506980"/>
                </a:lnTo>
                <a:lnTo>
                  <a:pt x="643382" y="2528570"/>
                </a:lnTo>
                <a:lnTo>
                  <a:pt x="694182" y="2548763"/>
                </a:lnTo>
                <a:lnTo>
                  <a:pt x="745490" y="2567432"/>
                </a:lnTo>
                <a:lnTo>
                  <a:pt x="797179" y="2584831"/>
                </a:lnTo>
                <a:lnTo>
                  <a:pt x="831850" y="2595626"/>
                </a:lnTo>
                <a:lnTo>
                  <a:pt x="866648" y="2605786"/>
                </a:lnTo>
                <a:lnTo>
                  <a:pt x="2107946" y="1364361"/>
                </a:lnTo>
                <a:lnTo>
                  <a:pt x="2107946" y="991870"/>
                </a:lnTo>
                <a:close/>
              </a:path>
              <a:path w="2108200" h="2683510">
                <a:moveTo>
                  <a:pt x="2107946" y="495046"/>
                </a:moveTo>
                <a:lnTo>
                  <a:pt x="273812" y="2329307"/>
                </a:lnTo>
                <a:lnTo>
                  <a:pt x="316738" y="2357628"/>
                </a:lnTo>
                <a:lnTo>
                  <a:pt x="349758" y="2378583"/>
                </a:lnTo>
                <a:lnTo>
                  <a:pt x="387350" y="2401189"/>
                </a:lnTo>
                <a:lnTo>
                  <a:pt x="431673" y="2426462"/>
                </a:lnTo>
                <a:lnTo>
                  <a:pt x="482727" y="2453894"/>
                </a:lnTo>
                <a:lnTo>
                  <a:pt x="508508" y="2467102"/>
                </a:lnTo>
                <a:lnTo>
                  <a:pt x="2107946" y="867537"/>
                </a:lnTo>
                <a:lnTo>
                  <a:pt x="2107946" y="495046"/>
                </a:lnTo>
                <a:close/>
              </a:path>
              <a:path w="2108200" h="2683510">
                <a:moveTo>
                  <a:pt x="2107946" y="0"/>
                </a:moveTo>
                <a:lnTo>
                  <a:pt x="2106295" y="0"/>
                </a:lnTo>
                <a:lnTo>
                  <a:pt x="0" y="2106295"/>
                </a:lnTo>
                <a:lnTo>
                  <a:pt x="57404" y="2159508"/>
                </a:lnTo>
                <a:lnTo>
                  <a:pt x="92583" y="2190496"/>
                </a:lnTo>
                <a:lnTo>
                  <a:pt x="128270" y="2220468"/>
                </a:lnTo>
                <a:lnTo>
                  <a:pt x="164465" y="2249551"/>
                </a:lnTo>
                <a:lnTo>
                  <a:pt x="201295" y="2277618"/>
                </a:lnTo>
                <a:lnTo>
                  <a:pt x="2107946" y="370840"/>
                </a:lnTo>
                <a:lnTo>
                  <a:pt x="210794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52904" y="284987"/>
            <a:ext cx="3098165" cy="3100070"/>
          </a:xfrm>
          <a:custGeom>
            <a:avLst/>
            <a:gdLst/>
            <a:ahLst/>
            <a:cxnLst/>
            <a:rect l="l" t="t" r="r" b="b"/>
            <a:pathLst>
              <a:path w="3098165" h="3100070">
                <a:moveTo>
                  <a:pt x="1093724" y="68199"/>
                </a:moveTo>
                <a:lnTo>
                  <a:pt x="1041908" y="85090"/>
                </a:lnTo>
                <a:lnTo>
                  <a:pt x="990854" y="103759"/>
                </a:lnTo>
                <a:lnTo>
                  <a:pt x="940689" y="124206"/>
                </a:lnTo>
                <a:lnTo>
                  <a:pt x="891413" y="146304"/>
                </a:lnTo>
                <a:lnTo>
                  <a:pt x="146304" y="891794"/>
                </a:lnTo>
                <a:lnTo>
                  <a:pt x="124206" y="941070"/>
                </a:lnTo>
                <a:lnTo>
                  <a:pt x="103759" y="991362"/>
                </a:lnTo>
                <a:lnTo>
                  <a:pt x="85090" y="1042416"/>
                </a:lnTo>
                <a:lnTo>
                  <a:pt x="68072" y="1094232"/>
                </a:lnTo>
                <a:lnTo>
                  <a:pt x="1093724" y="68199"/>
                </a:lnTo>
                <a:close/>
              </a:path>
              <a:path w="3098165" h="3100070">
                <a:moveTo>
                  <a:pt x="1654683" y="3683"/>
                </a:moveTo>
                <a:lnTo>
                  <a:pt x="1628394" y="2032"/>
                </a:lnTo>
                <a:lnTo>
                  <a:pt x="1602105" y="889"/>
                </a:lnTo>
                <a:lnTo>
                  <a:pt x="1575689" y="254"/>
                </a:lnTo>
                <a:lnTo>
                  <a:pt x="1544066" y="0"/>
                </a:lnTo>
                <a:lnTo>
                  <a:pt x="1534033" y="254"/>
                </a:lnTo>
                <a:lnTo>
                  <a:pt x="254" y="1534795"/>
                </a:lnTo>
                <a:lnTo>
                  <a:pt x="0" y="1549908"/>
                </a:lnTo>
                <a:lnTo>
                  <a:pt x="254" y="1576451"/>
                </a:lnTo>
                <a:lnTo>
                  <a:pt x="889" y="1602867"/>
                </a:lnTo>
                <a:lnTo>
                  <a:pt x="2032" y="1629283"/>
                </a:lnTo>
                <a:lnTo>
                  <a:pt x="3683" y="1655445"/>
                </a:lnTo>
                <a:lnTo>
                  <a:pt x="1654683" y="3683"/>
                </a:lnTo>
                <a:close/>
              </a:path>
              <a:path w="3098165" h="3100070">
                <a:moveTo>
                  <a:pt x="2066290" y="88519"/>
                </a:moveTo>
                <a:lnTo>
                  <a:pt x="2043049" y="80518"/>
                </a:lnTo>
                <a:lnTo>
                  <a:pt x="1996059" y="65532"/>
                </a:lnTo>
                <a:lnTo>
                  <a:pt x="1972310" y="58547"/>
                </a:lnTo>
                <a:lnTo>
                  <a:pt x="58547" y="1973199"/>
                </a:lnTo>
                <a:lnTo>
                  <a:pt x="65532" y="1996948"/>
                </a:lnTo>
                <a:lnTo>
                  <a:pt x="72898" y="2020570"/>
                </a:lnTo>
                <a:lnTo>
                  <a:pt x="80518" y="2043938"/>
                </a:lnTo>
                <a:lnTo>
                  <a:pt x="88519" y="2067306"/>
                </a:lnTo>
                <a:lnTo>
                  <a:pt x="2066290" y="88519"/>
                </a:lnTo>
                <a:close/>
              </a:path>
              <a:path w="3098165" h="3100070">
                <a:moveTo>
                  <a:pt x="2398014" y="253492"/>
                </a:moveTo>
                <a:lnTo>
                  <a:pt x="2379218" y="241173"/>
                </a:lnTo>
                <a:lnTo>
                  <a:pt x="2360041" y="229235"/>
                </a:lnTo>
                <a:lnTo>
                  <a:pt x="2321306" y="205994"/>
                </a:lnTo>
                <a:lnTo>
                  <a:pt x="205867" y="2322449"/>
                </a:lnTo>
                <a:lnTo>
                  <a:pt x="217297" y="2342007"/>
                </a:lnTo>
                <a:lnTo>
                  <a:pt x="241046" y="2380361"/>
                </a:lnTo>
                <a:lnTo>
                  <a:pt x="253238" y="2399284"/>
                </a:lnTo>
                <a:lnTo>
                  <a:pt x="2398014" y="253492"/>
                </a:lnTo>
                <a:close/>
              </a:path>
              <a:path w="3098165" h="3100070">
                <a:moveTo>
                  <a:pt x="2669032" y="479044"/>
                </a:moveTo>
                <a:lnTo>
                  <a:pt x="2653792" y="463423"/>
                </a:lnTo>
                <a:lnTo>
                  <a:pt x="2638171" y="447802"/>
                </a:lnTo>
                <a:lnTo>
                  <a:pt x="2606548" y="417449"/>
                </a:lnTo>
                <a:lnTo>
                  <a:pt x="417195" y="2607818"/>
                </a:lnTo>
                <a:lnTo>
                  <a:pt x="432308" y="2623820"/>
                </a:lnTo>
                <a:lnTo>
                  <a:pt x="447548" y="2639568"/>
                </a:lnTo>
                <a:lnTo>
                  <a:pt x="463042" y="2655062"/>
                </a:lnTo>
                <a:lnTo>
                  <a:pt x="478790" y="2670429"/>
                </a:lnTo>
                <a:lnTo>
                  <a:pt x="2669032" y="479044"/>
                </a:lnTo>
                <a:close/>
              </a:path>
              <a:path w="3098165" h="3100070">
                <a:moveTo>
                  <a:pt x="2883154" y="761619"/>
                </a:moveTo>
                <a:lnTo>
                  <a:pt x="2859659" y="723265"/>
                </a:lnTo>
                <a:lnTo>
                  <a:pt x="2847467" y="704342"/>
                </a:lnTo>
                <a:lnTo>
                  <a:pt x="2835021" y="685546"/>
                </a:lnTo>
                <a:lnTo>
                  <a:pt x="685165" y="2836418"/>
                </a:lnTo>
                <a:lnTo>
                  <a:pt x="703961" y="2848864"/>
                </a:lnTo>
                <a:lnTo>
                  <a:pt x="722884" y="2861056"/>
                </a:lnTo>
                <a:lnTo>
                  <a:pt x="742061" y="2872867"/>
                </a:lnTo>
                <a:lnTo>
                  <a:pt x="761365" y="2884424"/>
                </a:lnTo>
                <a:lnTo>
                  <a:pt x="2883154" y="761619"/>
                </a:lnTo>
                <a:close/>
              </a:path>
              <a:path w="3098165" h="3100070">
                <a:moveTo>
                  <a:pt x="3034030" y="1107440"/>
                </a:moveTo>
                <a:lnTo>
                  <a:pt x="3026791" y="1083945"/>
                </a:lnTo>
                <a:lnTo>
                  <a:pt x="3019298" y="1060577"/>
                </a:lnTo>
                <a:lnTo>
                  <a:pt x="3011424" y="1037336"/>
                </a:lnTo>
                <a:lnTo>
                  <a:pt x="3003042" y="1014222"/>
                </a:lnTo>
                <a:lnTo>
                  <a:pt x="1013714" y="3004566"/>
                </a:lnTo>
                <a:lnTo>
                  <a:pt x="1036828" y="3012948"/>
                </a:lnTo>
                <a:lnTo>
                  <a:pt x="1060069" y="3020822"/>
                </a:lnTo>
                <a:lnTo>
                  <a:pt x="1083437" y="3028315"/>
                </a:lnTo>
                <a:lnTo>
                  <a:pt x="1106932" y="3035554"/>
                </a:lnTo>
                <a:lnTo>
                  <a:pt x="3034030" y="1107440"/>
                </a:lnTo>
                <a:close/>
              </a:path>
              <a:path w="3098165" h="3100070">
                <a:moveTo>
                  <a:pt x="3040380" y="1970405"/>
                </a:moveTo>
                <a:lnTo>
                  <a:pt x="1969516" y="3041904"/>
                </a:lnTo>
                <a:lnTo>
                  <a:pt x="2018665" y="3027172"/>
                </a:lnTo>
                <a:lnTo>
                  <a:pt x="2067179" y="3010916"/>
                </a:lnTo>
                <a:lnTo>
                  <a:pt x="2114931" y="2993009"/>
                </a:lnTo>
                <a:lnTo>
                  <a:pt x="2161921" y="2973578"/>
                </a:lnTo>
                <a:lnTo>
                  <a:pt x="2972181" y="2162937"/>
                </a:lnTo>
                <a:lnTo>
                  <a:pt x="2991485" y="2115947"/>
                </a:lnTo>
                <a:lnTo>
                  <a:pt x="3009392" y="2068068"/>
                </a:lnTo>
                <a:lnTo>
                  <a:pt x="3025648" y="2019681"/>
                </a:lnTo>
                <a:lnTo>
                  <a:pt x="3040380" y="1970405"/>
                </a:lnTo>
                <a:close/>
              </a:path>
              <a:path w="3098165" h="3100070">
                <a:moveTo>
                  <a:pt x="3098038" y="1540129"/>
                </a:moveTo>
                <a:lnTo>
                  <a:pt x="3097530" y="1510284"/>
                </a:lnTo>
                <a:lnTo>
                  <a:pt x="3096514" y="1480439"/>
                </a:lnTo>
                <a:lnTo>
                  <a:pt x="3094990" y="1450721"/>
                </a:lnTo>
                <a:lnTo>
                  <a:pt x="3092831" y="1421130"/>
                </a:lnTo>
                <a:lnTo>
                  <a:pt x="1420495" y="3094355"/>
                </a:lnTo>
                <a:lnTo>
                  <a:pt x="1449959" y="3096514"/>
                </a:lnTo>
                <a:lnTo>
                  <a:pt x="1479677" y="3098038"/>
                </a:lnTo>
                <a:lnTo>
                  <a:pt x="1509522" y="3099054"/>
                </a:lnTo>
                <a:lnTo>
                  <a:pt x="1539367" y="3099562"/>
                </a:lnTo>
                <a:lnTo>
                  <a:pt x="3098038" y="1540129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1036" y="0"/>
            <a:ext cx="1614805" cy="1446530"/>
          </a:xfrm>
          <a:custGeom>
            <a:avLst/>
            <a:gdLst/>
            <a:ahLst/>
            <a:cxnLst/>
            <a:rect l="l" t="t" r="r" b="b"/>
            <a:pathLst>
              <a:path w="1614805" h="1446530">
                <a:moveTo>
                  <a:pt x="1528953" y="39370"/>
                </a:moveTo>
                <a:lnTo>
                  <a:pt x="1516634" y="0"/>
                </a:lnTo>
                <a:lnTo>
                  <a:pt x="1489583" y="0"/>
                </a:lnTo>
                <a:lnTo>
                  <a:pt x="1528953" y="39370"/>
                </a:lnTo>
                <a:close/>
              </a:path>
              <a:path w="1614805" h="1446530">
                <a:moveTo>
                  <a:pt x="1542542" y="1170432"/>
                </a:moveTo>
                <a:lnTo>
                  <a:pt x="372364" y="0"/>
                </a:lnTo>
                <a:lnTo>
                  <a:pt x="0" y="0"/>
                </a:lnTo>
                <a:lnTo>
                  <a:pt x="1445768" y="1446149"/>
                </a:lnTo>
                <a:lnTo>
                  <a:pt x="1460119" y="1412367"/>
                </a:lnTo>
                <a:lnTo>
                  <a:pt x="1486789" y="1344041"/>
                </a:lnTo>
                <a:lnTo>
                  <a:pt x="1502156" y="1300988"/>
                </a:lnTo>
                <a:lnTo>
                  <a:pt x="1515999" y="1259713"/>
                </a:lnTo>
                <a:lnTo>
                  <a:pt x="1536192" y="1192911"/>
                </a:lnTo>
                <a:lnTo>
                  <a:pt x="1542542" y="1170432"/>
                </a:lnTo>
                <a:close/>
              </a:path>
              <a:path w="1614805" h="1446530">
                <a:moveTo>
                  <a:pt x="1611630" y="742823"/>
                </a:moveTo>
                <a:lnTo>
                  <a:pt x="868934" y="0"/>
                </a:lnTo>
                <a:lnTo>
                  <a:pt x="496443" y="0"/>
                </a:lnTo>
                <a:lnTo>
                  <a:pt x="1567053" y="1070737"/>
                </a:lnTo>
                <a:lnTo>
                  <a:pt x="1571371" y="1050417"/>
                </a:lnTo>
                <a:lnTo>
                  <a:pt x="1579372" y="1009777"/>
                </a:lnTo>
                <a:lnTo>
                  <a:pt x="1586611" y="968883"/>
                </a:lnTo>
                <a:lnTo>
                  <a:pt x="1592961" y="927989"/>
                </a:lnTo>
                <a:lnTo>
                  <a:pt x="1598549" y="886968"/>
                </a:lnTo>
                <a:lnTo>
                  <a:pt x="1603375" y="845820"/>
                </a:lnTo>
                <a:lnTo>
                  <a:pt x="1607312" y="804672"/>
                </a:lnTo>
                <a:lnTo>
                  <a:pt x="1610360" y="763524"/>
                </a:lnTo>
                <a:lnTo>
                  <a:pt x="1611630" y="742823"/>
                </a:lnTo>
                <a:close/>
              </a:path>
              <a:path w="1614805" h="1446530">
                <a:moveTo>
                  <a:pt x="1614805" y="621919"/>
                </a:moveTo>
                <a:lnTo>
                  <a:pt x="1613916" y="569595"/>
                </a:lnTo>
                <a:lnTo>
                  <a:pt x="1611757" y="517144"/>
                </a:lnTo>
                <a:lnTo>
                  <a:pt x="1608328" y="464947"/>
                </a:lnTo>
                <a:lnTo>
                  <a:pt x="1603502" y="412750"/>
                </a:lnTo>
                <a:lnTo>
                  <a:pt x="1597279" y="360807"/>
                </a:lnTo>
                <a:lnTo>
                  <a:pt x="1589786" y="308864"/>
                </a:lnTo>
                <a:lnTo>
                  <a:pt x="1581023" y="257048"/>
                </a:lnTo>
                <a:lnTo>
                  <a:pt x="1570990" y="205613"/>
                </a:lnTo>
                <a:lnTo>
                  <a:pt x="1365377" y="0"/>
                </a:lnTo>
                <a:lnTo>
                  <a:pt x="993013" y="0"/>
                </a:lnTo>
                <a:lnTo>
                  <a:pt x="1614805" y="62191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3744595" cy="3384550"/>
            <a:chOff x="0" y="0"/>
            <a:chExt cx="3744595" cy="338455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2839085" cy="2683510"/>
            </a:xfrm>
            <a:custGeom>
              <a:avLst/>
              <a:gdLst/>
              <a:ahLst/>
              <a:cxnLst/>
              <a:rect l="l" t="t" r="r" b="b"/>
              <a:pathLst>
                <a:path w="2839085" h="2683510">
                  <a:moveTo>
                    <a:pt x="437426" y="2607564"/>
                  </a:moveTo>
                  <a:lnTo>
                    <a:pt x="0" y="2170303"/>
                  </a:lnTo>
                  <a:lnTo>
                    <a:pt x="0" y="2428748"/>
                  </a:lnTo>
                  <a:lnTo>
                    <a:pt x="76708" y="2469134"/>
                  </a:lnTo>
                  <a:lnTo>
                    <a:pt x="120586" y="2490343"/>
                  </a:lnTo>
                  <a:lnTo>
                    <a:pt x="164846" y="2510282"/>
                  </a:lnTo>
                  <a:lnTo>
                    <a:pt x="209473" y="2529332"/>
                  </a:lnTo>
                  <a:lnTo>
                    <a:pt x="254444" y="2547112"/>
                  </a:lnTo>
                  <a:lnTo>
                    <a:pt x="299745" y="2563876"/>
                  </a:lnTo>
                  <a:lnTo>
                    <a:pt x="345363" y="2579624"/>
                  </a:lnTo>
                  <a:lnTo>
                    <a:pt x="391261" y="2594102"/>
                  </a:lnTo>
                  <a:lnTo>
                    <a:pt x="437426" y="2607564"/>
                  </a:lnTo>
                  <a:close/>
                </a:path>
                <a:path w="2839085" h="2683510">
                  <a:moveTo>
                    <a:pt x="1010094" y="2683510"/>
                  </a:moveTo>
                  <a:lnTo>
                    <a:pt x="0" y="1673606"/>
                  </a:lnTo>
                  <a:lnTo>
                    <a:pt x="0" y="2046097"/>
                  </a:lnTo>
                  <a:lnTo>
                    <a:pt x="600176" y="2646172"/>
                  </a:lnTo>
                  <a:lnTo>
                    <a:pt x="638251" y="2653157"/>
                  </a:lnTo>
                  <a:lnTo>
                    <a:pt x="676440" y="2659380"/>
                  </a:lnTo>
                  <a:lnTo>
                    <a:pt x="714717" y="2664968"/>
                  </a:lnTo>
                  <a:lnTo>
                    <a:pt x="753110" y="2669794"/>
                  </a:lnTo>
                  <a:lnTo>
                    <a:pt x="791527" y="2673731"/>
                  </a:lnTo>
                  <a:lnTo>
                    <a:pt x="830046" y="2677033"/>
                  </a:lnTo>
                  <a:lnTo>
                    <a:pt x="874966" y="2680081"/>
                  </a:lnTo>
                  <a:lnTo>
                    <a:pt x="919962" y="2682240"/>
                  </a:lnTo>
                  <a:lnTo>
                    <a:pt x="965009" y="2683383"/>
                  </a:lnTo>
                  <a:lnTo>
                    <a:pt x="1010094" y="2683510"/>
                  </a:lnTo>
                  <a:close/>
                </a:path>
                <a:path w="2839085" h="2683510">
                  <a:moveTo>
                    <a:pt x="1454531" y="2631059"/>
                  </a:moveTo>
                  <a:lnTo>
                    <a:pt x="0" y="1176782"/>
                  </a:lnTo>
                  <a:lnTo>
                    <a:pt x="0" y="1549527"/>
                  </a:lnTo>
                  <a:lnTo>
                    <a:pt x="1129728" y="2678938"/>
                  </a:lnTo>
                  <a:lnTo>
                    <a:pt x="1170609" y="2675890"/>
                  </a:lnTo>
                  <a:lnTo>
                    <a:pt x="1211478" y="2671953"/>
                  </a:lnTo>
                  <a:lnTo>
                    <a:pt x="1252258" y="2667127"/>
                  </a:lnTo>
                  <a:lnTo>
                    <a:pt x="1292987" y="2661539"/>
                  </a:lnTo>
                  <a:lnTo>
                    <a:pt x="1333500" y="2655189"/>
                  </a:lnTo>
                  <a:lnTo>
                    <a:pt x="1394079" y="2644013"/>
                  </a:lnTo>
                  <a:lnTo>
                    <a:pt x="1454531" y="2631059"/>
                  </a:lnTo>
                  <a:close/>
                </a:path>
                <a:path w="2839085" h="2683510">
                  <a:moveTo>
                    <a:pt x="1827149" y="2506980"/>
                  </a:moveTo>
                  <a:lnTo>
                    <a:pt x="0" y="680085"/>
                  </a:lnTo>
                  <a:lnTo>
                    <a:pt x="0" y="1052576"/>
                  </a:lnTo>
                  <a:lnTo>
                    <a:pt x="1553464" y="2605786"/>
                  </a:lnTo>
                  <a:lnTo>
                    <a:pt x="1588262" y="2595626"/>
                  </a:lnTo>
                  <a:lnTo>
                    <a:pt x="1674622" y="2567432"/>
                  </a:lnTo>
                  <a:lnTo>
                    <a:pt x="1725803" y="2548763"/>
                  </a:lnTo>
                  <a:lnTo>
                    <a:pt x="1776730" y="2528570"/>
                  </a:lnTo>
                  <a:lnTo>
                    <a:pt x="1827149" y="2506980"/>
                  </a:lnTo>
                  <a:close/>
                </a:path>
                <a:path w="2839085" h="2683510">
                  <a:moveTo>
                    <a:pt x="2146300" y="2329307"/>
                  </a:moveTo>
                  <a:lnTo>
                    <a:pt x="0" y="183261"/>
                  </a:lnTo>
                  <a:lnTo>
                    <a:pt x="0" y="555752"/>
                  </a:lnTo>
                  <a:lnTo>
                    <a:pt x="1911604" y="2467102"/>
                  </a:lnTo>
                  <a:lnTo>
                    <a:pt x="1937385" y="2453894"/>
                  </a:lnTo>
                  <a:lnTo>
                    <a:pt x="1988439" y="2426462"/>
                  </a:lnTo>
                  <a:lnTo>
                    <a:pt x="2032762" y="2401189"/>
                  </a:lnTo>
                  <a:lnTo>
                    <a:pt x="2070354" y="2378583"/>
                  </a:lnTo>
                  <a:lnTo>
                    <a:pt x="2110613" y="2353056"/>
                  </a:lnTo>
                  <a:lnTo>
                    <a:pt x="2146300" y="2329307"/>
                  </a:lnTo>
                  <a:close/>
                </a:path>
                <a:path w="2839085" h="2683510">
                  <a:moveTo>
                    <a:pt x="2420239" y="2106295"/>
                  </a:moveTo>
                  <a:lnTo>
                    <a:pt x="313474" y="0"/>
                  </a:lnTo>
                  <a:lnTo>
                    <a:pt x="0" y="0"/>
                  </a:lnTo>
                  <a:lnTo>
                    <a:pt x="0" y="59055"/>
                  </a:lnTo>
                  <a:lnTo>
                    <a:pt x="2218944" y="2277618"/>
                  </a:lnTo>
                  <a:lnTo>
                    <a:pt x="2255647" y="2249551"/>
                  </a:lnTo>
                  <a:lnTo>
                    <a:pt x="2291969" y="2220468"/>
                  </a:lnTo>
                  <a:lnTo>
                    <a:pt x="2327656" y="2190496"/>
                  </a:lnTo>
                  <a:lnTo>
                    <a:pt x="2362835" y="2159508"/>
                  </a:lnTo>
                  <a:lnTo>
                    <a:pt x="2420239" y="2106295"/>
                  </a:lnTo>
                  <a:close/>
                </a:path>
                <a:path w="2839085" h="2683510">
                  <a:moveTo>
                    <a:pt x="2651760" y="1841246"/>
                  </a:moveTo>
                  <a:lnTo>
                    <a:pt x="810361" y="0"/>
                  </a:lnTo>
                  <a:lnTo>
                    <a:pt x="437692" y="0"/>
                  </a:lnTo>
                  <a:lnTo>
                    <a:pt x="2482215" y="2044065"/>
                  </a:lnTo>
                  <a:lnTo>
                    <a:pt x="2499741" y="2025269"/>
                  </a:lnTo>
                  <a:lnTo>
                    <a:pt x="2533904" y="1987296"/>
                  </a:lnTo>
                  <a:lnTo>
                    <a:pt x="2564384" y="1951990"/>
                  </a:lnTo>
                  <a:lnTo>
                    <a:pt x="2591181" y="1919605"/>
                  </a:lnTo>
                  <a:lnTo>
                    <a:pt x="2616454" y="1887855"/>
                  </a:lnTo>
                  <a:lnTo>
                    <a:pt x="2640203" y="1856867"/>
                  </a:lnTo>
                  <a:lnTo>
                    <a:pt x="2651760" y="1841246"/>
                  </a:lnTo>
                  <a:close/>
                </a:path>
                <a:path w="2839085" h="2683510">
                  <a:moveTo>
                    <a:pt x="2838958" y="1531493"/>
                  </a:moveTo>
                  <a:lnTo>
                    <a:pt x="1307211" y="0"/>
                  </a:lnTo>
                  <a:lnTo>
                    <a:pt x="934567" y="0"/>
                  </a:lnTo>
                  <a:lnTo>
                    <a:pt x="2702941" y="1768094"/>
                  </a:lnTo>
                  <a:lnTo>
                    <a:pt x="2731008" y="1724787"/>
                  </a:lnTo>
                  <a:lnTo>
                    <a:pt x="2753487" y="1688338"/>
                  </a:lnTo>
                  <a:lnTo>
                    <a:pt x="2779395" y="1644142"/>
                  </a:lnTo>
                  <a:lnTo>
                    <a:pt x="2804160" y="1599438"/>
                  </a:lnTo>
                  <a:lnTo>
                    <a:pt x="2827655" y="1554226"/>
                  </a:lnTo>
                  <a:lnTo>
                    <a:pt x="2838958" y="15314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700" y="284987"/>
              <a:ext cx="3096895" cy="3100070"/>
            </a:xfrm>
            <a:custGeom>
              <a:avLst/>
              <a:gdLst/>
              <a:ahLst/>
              <a:cxnLst/>
              <a:rect l="l" t="t" r="r" b="b"/>
              <a:pathLst>
                <a:path w="3096895" h="3100070">
                  <a:moveTo>
                    <a:pt x="1129411" y="3041904"/>
                  </a:moveTo>
                  <a:lnTo>
                    <a:pt x="57670" y="1970405"/>
                  </a:lnTo>
                  <a:lnTo>
                    <a:pt x="72428" y="2019681"/>
                  </a:lnTo>
                  <a:lnTo>
                    <a:pt x="88773" y="2068068"/>
                  </a:lnTo>
                  <a:lnTo>
                    <a:pt x="106616" y="2115947"/>
                  </a:lnTo>
                  <a:lnTo>
                    <a:pt x="125958" y="2162937"/>
                  </a:lnTo>
                  <a:lnTo>
                    <a:pt x="936879" y="2973578"/>
                  </a:lnTo>
                  <a:lnTo>
                    <a:pt x="983869" y="2993009"/>
                  </a:lnTo>
                  <a:lnTo>
                    <a:pt x="1031748" y="3010916"/>
                  </a:lnTo>
                  <a:lnTo>
                    <a:pt x="1080135" y="3027172"/>
                  </a:lnTo>
                  <a:lnTo>
                    <a:pt x="1129411" y="3041904"/>
                  </a:lnTo>
                  <a:close/>
                </a:path>
                <a:path w="3096895" h="3100070">
                  <a:moveTo>
                    <a:pt x="1678813" y="3094355"/>
                  </a:moveTo>
                  <a:lnTo>
                    <a:pt x="5245" y="1421130"/>
                  </a:lnTo>
                  <a:lnTo>
                    <a:pt x="3073" y="1450721"/>
                  </a:lnTo>
                  <a:lnTo>
                    <a:pt x="1498" y="1480439"/>
                  </a:lnTo>
                  <a:lnTo>
                    <a:pt x="469" y="1510284"/>
                  </a:lnTo>
                  <a:lnTo>
                    <a:pt x="0" y="1540129"/>
                  </a:lnTo>
                  <a:lnTo>
                    <a:pt x="1559814" y="3099562"/>
                  </a:lnTo>
                  <a:lnTo>
                    <a:pt x="1589786" y="3099054"/>
                  </a:lnTo>
                  <a:lnTo>
                    <a:pt x="1619504" y="3098038"/>
                  </a:lnTo>
                  <a:lnTo>
                    <a:pt x="1649222" y="3096514"/>
                  </a:lnTo>
                  <a:lnTo>
                    <a:pt x="1678813" y="3094355"/>
                  </a:lnTo>
                  <a:close/>
                </a:path>
                <a:path w="3096895" h="3100070">
                  <a:moveTo>
                    <a:pt x="2085848" y="3004566"/>
                  </a:moveTo>
                  <a:lnTo>
                    <a:pt x="95021" y="1014222"/>
                  </a:lnTo>
                  <a:lnTo>
                    <a:pt x="86741" y="1037336"/>
                  </a:lnTo>
                  <a:lnTo>
                    <a:pt x="78816" y="1060577"/>
                  </a:lnTo>
                  <a:lnTo>
                    <a:pt x="71259" y="1083945"/>
                  </a:lnTo>
                  <a:lnTo>
                    <a:pt x="64096" y="1107440"/>
                  </a:lnTo>
                  <a:lnTo>
                    <a:pt x="1992630" y="3035554"/>
                  </a:lnTo>
                  <a:lnTo>
                    <a:pt x="2016125" y="3028315"/>
                  </a:lnTo>
                  <a:lnTo>
                    <a:pt x="2039493" y="3020822"/>
                  </a:lnTo>
                  <a:lnTo>
                    <a:pt x="2062861" y="3012948"/>
                  </a:lnTo>
                  <a:lnTo>
                    <a:pt x="2085848" y="3004566"/>
                  </a:lnTo>
                  <a:close/>
                </a:path>
                <a:path w="3096895" h="3100070">
                  <a:moveTo>
                    <a:pt x="2414651" y="2836418"/>
                  </a:moveTo>
                  <a:lnTo>
                    <a:pt x="263182" y="685546"/>
                  </a:lnTo>
                  <a:lnTo>
                    <a:pt x="250736" y="704342"/>
                  </a:lnTo>
                  <a:lnTo>
                    <a:pt x="238594" y="723265"/>
                  </a:lnTo>
                  <a:lnTo>
                    <a:pt x="226707" y="742315"/>
                  </a:lnTo>
                  <a:lnTo>
                    <a:pt x="215074" y="761619"/>
                  </a:lnTo>
                  <a:lnTo>
                    <a:pt x="2338451" y="2884551"/>
                  </a:lnTo>
                  <a:lnTo>
                    <a:pt x="2376932" y="2861056"/>
                  </a:lnTo>
                  <a:lnTo>
                    <a:pt x="2395855" y="2848864"/>
                  </a:lnTo>
                  <a:lnTo>
                    <a:pt x="2414651" y="2836418"/>
                  </a:lnTo>
                  <a:close/>
                </a:path>
                <a:path w="3096895" h="3100070">
                  <a:moveTo>
                    <a:pt x="2682748" y="2607818"/>
                  </a:moveTo>
                  <a:lnTo>
                    <a:pt x="491883" y="417449"/>
                  </a:lnTo>
                  <a:lnTo>
                    <a:pt x="460184" y="447802"/>
                  </a:lnTo>
                  <a:lnTo>
                    <a:pt x="429361" y="479044"/>
                  </a:lnTo>
                  <a:lnTo>
                    <a:pt x="2621153" y="2670302"/>
                  </a:lnTo>
                  <a:lnTo>
                    <a:pt x="2636901" y="2655062"/>
                  </a:lnTo>
                  <a:lnTo>
                    <a:pt x="2652395" y="2639568"/>
                  </a:lnTo>
                  <a:lnTo>
                    <a:pt x="2667762" y="2623820"/>
                  </a:lnTo>
                  <a:lnTo>
                    <a:pt x="2682748" y="2607818"/>
                  </a:lnTo>
                  <a:close/>
                </a:path>
                <a:path w="3096895" h="3100070">
                  <a:moveTo>
                    <a:pt x="2894330" y="2322449"/>
                  </a:moveTo>
                  <a:lnTo>
                    <a:pt x="777367" y="205994"/>
                  </a:lnTo>
                  <a:lnTo>
                    <a:pt x="738505" y="229235"/>
                  </a:lnTo>
                  <a:lnTo>
                    <a:pt x="719455" y="241173"/>
                  </a:lnTo>
                  <a:lnTo>
                    <a:pt x="700532" y="253492"/>
                  </a:lnTo>
                  <a:lnTo>
                    <a:pt x="2846832" y="2399284"/>
                  </a:lnTo>
                  <a:lnTo>
                    <a:pt x="2859151" y="2380361"/>
                  </a:lnTo>
                  <a:lnTo>
                    <a:pt x="2882900" y="2342007"/>
                  </a:lnTo>
                  <a:lnTo>
                    <a:pt x="2894330" y="2322449"/>
                  </a:lnTo>
                  <a:close/>
                </a:path>
                <a:path w="3096895" h="3100070">
                  <a:moveTo>
                    <a:pt x="3032252" y="1094232"/>
                  </a:moveTo>
                  <a:lnTo>
                    <a:pt x="3015234" y="1042416"/>
                  </a:lnTo>
                  <a:lnTo>
                    <a:pt x="2996438" y="991362"/>
                  </a:lnTo>
                  <a:lnTo>
                    <a:pt x="2975991" y="941070"/>
                  </a:lnTo>
                  <a:lnTo>
                    <a:pt x="2953893" y="891794"/>
                  </a:lnTo>
                  <a:lnTo>
                    <a:pt x="2208276" y="146304"/>
                  </a:lnTo>
                  <a:lnTo>
                    <a:pt x="2159000" y="124206"/>
                  </a:lnTo>
                  <a:lnTo>
                    <a:pt x="2108835" y="103759"/>
                  </a:lnTo>
                  <a:lnTo>
                    <a:pt x="2057654" y="85090"/>
                  </a:lnTo>
                  <a:lnTo>
                    <a:pt x="2005838" y="68199"/>
                  </a:lnTo>
                  <a:lnTo>
                    <a:pt x="3032252" y="1094232"/>
                  </a:lnTo>
                  <a:close/>
                </a:path>
                <a:path w="3096895" h="3100070">
                  <a:moveTo>
                    <a:pt x="3041777" y="1973199"/>
                  </a:moveTo>
                  <a:lnTo>
                    <a:pt x="1126617" y="58547"/>
                  </a:lnTo>
                  <a:lnTo>
                    <a:pt x="1102868" y="65532"/>
                  </a:lnTo>
                  <a:lnTo>
                    <a:pt x="1079246" y="72898"/>
                  </a:lnTo>
                  <a:lnTo>
                    <a:pt x="1055751" y="80518"/>
                  </a:lnTo>
                  <a:lnTo>
                    <a:pt x="1032510" y="88519"/>
                  </a:lnTo>
                  <a:lnTo>
                    <a:pt x="3011805" y="2067306"/>
                  </a:lnTo>
                  <a:lnTo>
                    <a:pt x="3019806" y="2043938"/>
                  </a:lnTo>
                  <a:lnTo>
                    <a:pt x="3027426" y="2020570"/>
                  </a:lnTo>
                  <a:lnTo>
                    <a:pt x="3034792" y="1996948"/>
                  </a:lnTo>
                  <a:lnTo>
                    <a:pt x="3041777" y="1973199"/>
                  </a:lnTo>
                  <a:close/>
                </a:path>
                <a:path w="3096895" h="3100070">
                  <a:moveTo>
                    <a:pt x="3096641" y="1531239"/>
                  </a:moveTo>
                  <a:lnTo>
                    <a:pt x="1565148" y="254"/>
                  </a:lnTo>
                  <a:lnTo>
                    <a:pt x="1550162" y="0"/>
                  </a:lnTo>
                  <a:lnTo>
                    <a:pt x="1523492" y="254"/>
                  </a:lnTo>
                  <a:lnTo>
                    <a:pt x="1497076" y="889"/>
                  </a:lnTo>
                  <a:lnTo>
                    <a:pt x="1470660" y="2032"/>
                  </a:lnTo>
                  <a:lnTo>
                    <a:pt x="1444498" y="3683"/>
                  </a:lnTo>
                  <a:lnTo>
                    <a:pt x="3096641" y="1655318"/>
                  </a:lnTo>
                  <a:lnTo>
                    <a:pt x="3096641" y="1531239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5561563" y="8045195"/>
            <a:ext cx="2726690" cy="2242185"/>
          </a:xfrm>
          <a:custGeom>
            <a:avLst/>
            <a:gdLst/>
            <a:ahLst/>
            <a:cxnLst/>
            <a:rect l="l" t="t" r="r" b="b"/>
            <a:pathLst>
              <a:path w="2726690" h="2242184">
                <a:moveTo>
                  <a:pt x="1697609" y="0"/>
                </a:moveTo>
                <a:lnTo>
                  <a:pt x="1650365" y="761"/>
                </a:lnTo>
                <a:lnTo>
                  <a:pt x="1602994" y="2666"/>
                </a:lnTo>
                <a:lnTo>
                  <a:pt x="1555750" y="6095"/>
                </a:lnTo>
                <a:lnTo>
                  <a:pt x="1508632" y="10667"/>
                </a:lnTo>
                <a:lnTo>
                  <a:pt x="1461516" y="16636"/>
                </a:lnTo>
                <a:lnTo>
                  <a:pt x="1414653" y="24002"/>
                </a:lnTo>
                <a:lnTo>
                  <a:pt x="1367917" y="32511"/>
                </a:lnTo>
                <a:lnTo>
                  <a:pt x="1321307" y="42544"/>
                </a:lnTo>
                <a:lnTo>
                  <a:pt x="1274953" y="53720"/>
                </a:lnTo>
                <a:lnTo>
                  <a:pt x="1228852" y="66293"/>
                </a:lnTo>
                <a:lnTo>
                  <a:pt x="1183132" y="80263"/>
                </a:lnTo>
                <a:lnTo>
                  <a:pt x="1137666" y="95503"/>
                </a:lnTo>
                <a:lnTo>
                  <a:pt x="1092580" y="112013"/>
                </a:lnTo>
                <a:lnTo>
                  <a:pt x="1047750" y="129920"/>
                </a:lnTo>
                <a:lnTo>
                  <a:pt x="1003426" y="149097"/>
                </a:lnTo>
                <a:lnTo>
                  <a:pt x="957961" y="171068"/>
                </a:lnTo>
                <a:lnTo>
                  <a:pt x="912368" y="194436"/>
                </a:lnTo>
                <a:lnTo>
                  <a:pt x="866901" y="219328"/>
                </a:lnTo>
                <a:lnTo>
                  <a:pt x="821817" y="245744"/>
                </a:lnTo>
                <a:lnTo>
                  <a:pt x="777113" y="273557"/>
                </a:lnTo>
                <a:lnTo>
                  <a:pt x="732917" y="302767"/>
                </a:lnTo>
                <a:lnTo>
                  <a:pt x="689482" y="333374"/>
                </a:lnTo>
                <a:lnTo>
                  <a:pt x="646811" y="365251"/>
                </a:lnTo>
                <a:lnTo>
                  <a:pt x="605282" y="398525"/>
                </a:lnTo>
                <a:lnTo>
                  <a:pt x="564769" y="433196"/>
                </a:lnTo>
                <a:lnTo>
                  <a:pt x="525653" y="469010"/>
                </a:lnTo>
                <a:lnTo>
                  <a:pt x="487934" y="505967"/>
                </a:lnTo>
                <a:lnTo>
                  <a:pt x="451612" y="543940"/>
                </a:lnTo>
                <a:lnTo>
                  <a:pt x="416559" y="582548"/>
                </a:lnTo>
                <a:lnTo>
                  <a:pt x="383032" y="622045"/>
                </a:lnTo>
                <a:lnTo>
                  <a:pt x="350901" y="662304"/>
                </a:lnTo>
                <a:lnTo>
                  <a:pt x="320040" y="703325"/>
                </a:lnTo>
                <a:lnTo>
                  <a:pt x="290703" y="744854"/>
                </a:lnTo>
                <a:lnTo>
                  <a:pt x="262636" y="787145"/>
                </a:lnTo>
                <a:lnTo>
                  <a:pt x="236093" y="829817"/>
                </a:lnTo>
                <a:lnTo>
                  <a:pt x="210947" y="873124"/>
                </a:lnTo>
                <a:lnTo>
                  <a:pt x="187198" y="916939"/>
                </a:lnTo>
                <a:lnTo>
                  <a:pt x="185801" y="920749"/>
                </a:lnTo>
                <a:lnTo>
                  <a:pt x="183134" y="923289"/>
                </a:lnTo>
                <a:lnTo>
                  <a:pt x="181737" y="927099"/>
                </a:lnTo>
                <a:lnTo>
                  <a:pt x="160782" y="970279"/>
                </a:lnTo>
                <a:lnTo>
                  <a:pt x="141224" y="1014056"/>
                </a:lnTo>
                <a:lnTo>
                  <a:pt x="122936" y="1058227"/>
                </a:lnTo>
                <a:lnTo>
                  <a:pt x="105918" y="1102829"/>
                </a:lnTo>
                <a:lnTo>
                  <a:pt x="90043" y="1147838"/>
                </a:lnTo>
                <a:lnTo>
                  <a:pt x="75565" y="1193215"/>
                </a:lnTo>
                <a:lnTo>
                  <a:pt x="62357" y="1238923"/>
                </a:lnTo>
                <a:lnTo>
                  <a:pt x="50292" y="1284947"/>
                </a:lnTo>
                <a:lnTo>
                  <a:pt x="39624" y="1331239"/>
                </a:lnTo>
                <a:lnTo>
                  <a:pt x="30226" y="1377784"/>
                </a:lnTo>
                <a:lnTo>
                  <a:pt x="21971" y="1424533"/>
                </a:lnTo>
                <a:lnTo>
                  <a:pt x="15113" y="1471472"/>
                </a:lnTo>
                <a:lnTo>
                  <a:pt x="9525" y="1518564"/>
                </a:lnTo>
                <a:lnTo>
                  <a:pt x="5207" y="1565783"/>
                </a:lnTo>
                <a:lnTo>
                  <a:pt x="2159" y="1613077"/>
                </a:lnTo>
                <a:lnTo>
                  <a:pt x="507" y="1660448"/>
                </a:lnTo>
                <a:lnTo>
                  <a:pt x="0" y="1707845"/>
                </a:lnTo>
                <a:lnTo>
                  <a:pt x="889" y="1755228"/>
                </a:lnTo>
                <a:lnTo>
                  <a:pt x="2921" y="1802587"/>
                </a:lnTo>
                <a:lnTo>
                  <a:pt x="6350" y="1849894"/>
                </a:lnTo>
                <a:lnTo>
                  <a:pt x="11049" y="1897087"/>
                </a:lnTo>
                <a:lnTo>
                  <a:pt x="17018" y="1944166"/>
                </a:lnTo>
                <a:lnTo>
                  <a:pt x="24384" y="1991080"/>
                </a:lnTo>
                <a:lnTo>
                  <a:pt x="32893" y="2037816"/>
                </a:lnTo>
                <a:lnTo>
                  <a:pt x="42799" y="2084336"/>
                </a:lnTo>
                <a:lnTo>
                  <a:pt x="53975" y="2130600"/>
                </a:lnTo>
                <a:lnTo>
                  <a:pt x="66548" y="2176585"/>
                </a:lnTo>
                <a:lnTo>
                  <a:pt x="80264" y="2222261"/>
                </a:lnTo>
                <a:lnTo>
                  <a:pt x="86741" y="2241809"/>
                </a:lnTo>
                <a:lnTo>
                  <a:pt x="2726309" y="2241809"/>
                </a:lnTo>
                <a:lnTo>
                  <a:pt x="2726309" y="346709"/>
                </a:lnTo>
                <a:lnTo>
                  <a:pt x="2683382" y="314832"/>
                </a:lnTo>
                <a:lnTo>
                  <a:pt x="2643124" y="287019"/>
                </a:lnTo>
                <a:lnTo>
                  <a:pt x="2602357" y="260349"/>
                </a:lnTo>
                <a:lnTo>
                  <a:pt x="2560828" y="234949"/>
                </a:lnTo>
                <a:lnTo>
                  <a:pt x="2518791" y="210946"/>
                </a:lnTo>
                <a:lnTo>
                  <a:pt x="2476246" y="188086"/>
                </a:lnTo>
                <a:lnTo>
                  <a:pt x="2433193" y="166623"/>
                </a:lnTo>
                <a:lnTo>
                  <a:pt x="2389505" y="146430"/>
                </a:lnTo>
                <a:lnTo>
                  <a:pt x="2345563" y="127634"/>
                </a:lnTo>
                <a:lnTo>
                  <a:pt x="2301113" y="109981"/>
                </a:lnTo>
                <a:lnTo>
                  <a:pt x="2256155" y="93725"/>
                </a:lnTo>
                <a:lnTo>
                  <a:pt x="2210943" y="78739"/>
                </a:lnTo>
                <a:lnTo>
                  <a:pt x="2165350" y="65023"/>
                </a:lnTo>
                <a:lnTo>
                  <a:pt x="2119503" y="52704"/>
                </a:lnTo>
                <a:lnTo>
                  <a:pt x="2073402" y="41655"/>
                </a:lnTo>
                <a:lnTo>
                  <a:pt x="2026920" y="31876"/>
                </a:lnTo>
                <a:lnTo>
                  <a:pt x="1980311" y="23367"/>
                </a:lnTo>
                <a:lnTo>
                  <a:pt x="1933575" y="16128"/>
                </a:lnTo>
                <a:lnTo>
                  <a:pt x="1886584" y="10286"/>
                </a:lnTo>
                <a:lnTo>
                  <a:pt x="1839468" y="5714"/>
                </a:lnTo>
                <a:lnTo>
                  <a:pt x="1792224" y="2539"/>
                </a:lnTo>
                <a:lnTo>
                  <a:pt x="1744980" y="634"/>
                </a:lnTo>
                <a:lnTo>
                  <a:pt x="1697609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048243"/>
            <a:ext cx="2729230" cy="2239010"/>
          </a:xfrm>
          <a:custGeom>
            <a:avLst/>
            <a:gdLst/>
            <a:ahLst/>
            <a:cxnLst/>
            <a:rect l="l" t="t" r="r" b="b"/>
            <a:pathLst>
              <a:path w="2729230" h="2239009">
                <a:moveTo>
                  <a:pt x="1024597" y="0"/>
                </a:moveTo>
                <a:lnTo>
                  <a:pt x="977188" y="761"/>
                </a:lnTo>
                <a:lnTo>
                  <a:pt x="929830" y="2793"/>
                </a:lnTo>
                <a:lnTo>
                  <a:pt x="882522" y="6095"/>
                </a:lnTo>
                <a:lnTo>
                  <a:pt x="835317" y="10667"/>
                </a:lnTo>
                <a:lnTo>
                  <a:pt x="788238" y="16636"/>
                </a:lnTo>
                <a:lnTo>
                  <a:pt x="741324" y="23875"/>
                </a:lnTo>
                <a:lnTo>
                  <a:pt x="694588" y="32257"/>
                </a:lnTo>
                <a:lnTo>
                  <a:pt x="648081" y="42036"/>
                </a:lnTo>
                <a:lnTo>
                  <a:pt x="601814" y="53085"/>
                </a:lnTo>
                <a:lnTo>
                  <a:pt x="555840" y="65531"/>
                </a:lnTo>
                <a:lnTo>
                  <a:pt x="510171" y="79120"/>
                </a:lnTo>
                <a:lnTo>
                  <a:pt x="464858" y="94106"/>
                </a:lnTo>
                <a:lnTo>
                  <a:pt x="419912" y="110362"/>
                </a:lnTo>
                <a:lnTo>
                  <a:pt x="375373" y="127888"/>
                </a:lnTo>
                <a:lnTo>
                  <a:pt x="331266" y="146684"/>
                </a:lnTo>
                <a:lnTo>
                  <a:pt x="287629" y="166877"/>
                </a:lnTo>
                <a:lnTo>
                  <a:pt x="244500" y="188340"/>
                </a:lnTo>
                <a:lnTo>
                  <a:pt x="201891" y="211073"/>
                </a:lnTo>
                <a:lnTo>
                  <a:pt x="159842" y="235076"/>
                </a:lnTo>
                <a:lnTo>
                  <a:pt x="118390" y="260349"/>
                </a:lnTo>
                <a:lnTo>
                  <a:pt x="77558" y="287019"/>
                </a:lnTo>
                <a:lnTo>
                  <a:pt x="37379" y="314959"/>
                </a:lnTo>
                <a:lnTo>
                  <a:pt x="0" y="342645"/>
                </a:lnTo>
                <a:lnTo>
                  <a:pt x="0" y="2238404"/>
                </a:lnTo>
                <a:lnTo>
                  <a:pt x="2648839" y="2213744"/>
                </a:lnTo>
                <a:lnTo>
                  <a:pt x="2662682" y="2168169"/>
                </a:lnTo>
                <a:lnTo>
                  <a:pt x="2675255" y="2122288"/>
                </a:lnTo>
                <a:lnTo>
                  <a:pt x="2686431" y="2076132"/>
                </a:lnTo>
                <a:lnTo>
                  <a:pt x="2696337" y="2029739"/>
                </a:lnTo>
                <a:lnTo>
                  <a:pt x="2704973" y="1983117"/>
                </a:lnTo>
                <a:lnTo>
                  <a:pt x="2712212" y="1936318"/>
                </a:lnTo>
                <a:lnTo>
                  <a:pt x="2718181" y="1889366"/>
                </a:lnTo>
                <a:lnTo>
                  <a:pt x="2722880" y="1842287"/>
                </a:lnTo>
                <a:lnTo>
                  <a:pt x="2726182" y="1795106"/>
                </a:lnTo>
                <a:lnTo>
                  <a:pt x="2728214" y="1747862"/>
                </a:lnTo>
                <a:lnTo>
                  <a:pt x="2728976" y="1700593"/>
                </a:lnTo>
                <a:lnTo>
                  <a:pt x="2728341" y="1653298"/>
                </a:lnTo>
                <a:lnTo>
                  <a:pt x="2726436" y="1606041"/>
                </a:lnTo>
                <a:lnTo>
                  <a:pt x="2723134" y="1558836"/>
                </a:lnTo>
                <a:lnTo>
                  <a:pt x="2718689" y="1511706"/>
                </a:lnTo>
                <a:lnTo>
                  <a:pt x="2712847" y="1464690"/>
                </a:lnTo>
                <a:lnTo>
                  <a:pt x="2705608" y="1417827"/>
                </a:lnTo>
                <a:lnTo>
                  <a:pt x="2697099" y="1371130"/>
                </a:lnTo>
                <a:lnTo>
                  <a:pt x="2687320" y="1324635"/>
                </a:lnTo>
                <a:lnTo>
                  <a:pt x="2676271" y="1278369"/>
                </a:lnTo>
                <a:lnTo>
                  <a:pt x="2663825" y="1232357"/>
                </a:lnTo>
                <a:lnTo>
                  <a:pt x="2649982" y="1186649"/>
                </a:lnTo>
                <a:lnTo>
                  <a:pt x="2634996" y="1141260"/>
                </a:lnTo>
                <a:lnTo>
                  <a:pt x="2618613" y="1096213"/>
                </a:lnTo>
                <a:lnTo>
                  <a:pt x="2600833" y="1051559"/>
                </a:lnTo>
                <a:lnTo>
                  <a:pt x="2581783" y="1007313"/>
                </a:lnTo>
                <a:lnTo>
                  <a:pt x="2561463" y="963548"/>
                </a:lnTo>
                <a:lnTo>
                  <a:pt x="2538349" y="918590"/>
                </a:lnTo>
                <a:lnTo>
                  <a:pt x="2513838" y="873632"/>
                </a:lnTo>
                <a:lnTo>
                  <a:pt x="2487803" y="828928"/>
                </a:lnTo>
                <a:lnTo>
                  <a:pt x="2460244" y="784478"/>
                </a:lnTo>
                <a:lnTo>
                  <a:pt x="2431288" y="740536"/>
                </a:lnTo>
                <a:lnTo>
                  <a:pt x="2400935" y="697102"/>
                </a:lnTo>
                <a:lnTo>
                  <a:pt x="2369312" y="654430"/>
                </a:lnTo>
                <a:lnTo>
                  <a:pt x="2336165" y="612774"/>
                </a:lnTo>
                <a:lnTo>
                  <a:pt x="2301875" y="572007"/>
                </a:lnTo>
                <a:lnTo>
                  <a:pt x="2266188" y="532510"/>
                </a:lnTo>
                <a:lnTo>
                  <a:pt x="2229358" y="494283"/>
                </a:lnTo>
                <a:lnTo>
                  <a:pt x="2191385" y="457580"/>
                </a:lnTo>
                <a:lnTo>
                  <a:pt x="2152650" y="422147"/>
                </a:lnTo>
                <a:lnTo>
                  <a:pt x="2113026" y="388238"/>
                </a:lnTo>
                <a:lnTo>
                  <a:pt x="2072639" y="355726"/>
                </a:lnTo>
                <a:lnTo>
                  <a:pt x="2031619" y="324611"/>
                </a:lnTo>
                <a:lnTo>
                  <a:pt x="1989836" y="294893"/>
                </a:lnTo>
                <a:lnTo>
                  <a:pt x="1947545" y="266572"/>
                </a:lnTo>
                <a:lnTo>
                  <a:pt x="1904619" y="239648"/>
                </a:lnTo>
                <a:lnTo>
                  <a:pt x="1861185" y="214248"/>
                </a:lnTo>
                <a:lnTo>
                  <a:pt x="1817243" y="190118"/>
                </a:lnTo>
                <a:lnTo>
                  <a:pt x="1772920" y="167512"/>
                </a:lnTo>
                <a:lnTo>
                  <a:pt x="1768983" y="166242"/>
                </a:lnTo>
                <a:lnTo>
                  <a:pt x="1766443" y="163575"/>
                </a:lnTo>
                <a:lnTo>
                  <a:pt x="1762506" y="162305"/>
                </a:lnTo>
                <a:lnTo>
                  <a:pt x="1718818" y="142620"/>
                </a:lnTo>
                <a:lnTo>
                  <a:pt x="1674495" y="124205"/>
                </a:lnTo>
                <a:lnTo>
                  <a:pt x="1629918" y="106933"/>
                </a:lnTo>
                <a:lnTo>
                  <a:pt x="1584833" y="91058"/>
                </a:lnTo>
                <a:lnTo>
                  <a:pt x="1539494" y="76453"/>
                </a:lnTo>
                <a:lnTo>
                  <a:pt x="1493774" y="63118"/>
                </a:lnTo>
                <a:lnTo>
                  <a:pt x="1447673" y="51053"/>
                </a:lnTo>
                <a:lnTo>
                  <a:pt x="1401318" y="40258"/>
                </a:lnTo>
                <a:lnTo>
                  <a:pt x="1354836" y="30733"/>
                </a:lnTo>
                <a:lnTo>
                  <a:pt x="1307973" y="22478"/>
                </a:lnTo>
                <a:lnTo>
                  <a:pt x="1261046" y="15493"/>
                </a:lnTo>
                <a:lnTo>
                  <a:pt x="1213929" y="9905"/>
                </a:lnTo>
                <a:lnTo>
                  <a:pt x="1166698" y="5460"/>
                </a:lnTo>
                <a:lnTo>
                  <a:pt x="1119378" y="2412"/>
                </a:lnTo>
                <a:lnTo>
                  <a:pt x="1072007" y="507"/>
                </a:lnTo>
                <a:lnTo>
                  <a:pt x="1024597" y="0"/>
                </a:lnTo>
                <a:close/>
              </a:path>
            </a:pathLst>
          </a:custGeom>
          <a:solidFill>
            <a:srgbClr val="555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710" y="8386571"/>
            <a:ext cx="95250" cy="9512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877" y="8795639"/>
            <a:ext cx="94996" cy="951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7772" y="9204744"/>
            <a:ext cx="95250" cy="9511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06304" y="9614471"/>
            <a:ext cx="94996" cy="9511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13520" y="8790558"/>
            <a:ext cx="95503" cy="9512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43565" y="10024236"/>
            <a:ext cx="94995" cy="951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52052" y="9200312"/>
            <a:ext cx="95123" cy="9511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89947" y="9609429"/>
            <a:ext cx="95630" cy="9509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24773" y="9207118"/>
            <a:ext cx="95503" cy="9509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28479" y="10019156"/>
            <a:ext cx="95376" cy="9509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3305" y="9616833"/>
            <a:ext cx="94996" cy="9511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01835" y="10026560"/>
            <a:ext cx="94996" cy="9511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47583" y="9612401"/>
            <a:ext cx="95123" cy="9511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85480" y="10021519"/>
            <a:ext cx="95376" cy="9509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47788" y="10040772"/>
            <a:ext cx="94995" cy="9511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316992" y="4407407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317931" y="34290"/>
                </a:moveTo>
                <a:lnTo>
                  <a:pt x="282879" y="0"/>
                </a:lnTo>
                <a:lnTo>
                  <a:pt x="158965" y="124079"/>
                </a:lnTo>
                <a:lnTo>
                  <a:pt x="35039" y="0"/>
                </a:lnTo>
                <a:lnTo>
                  <a:pt x="0" y="35052"/>
                </a:lnTo>
                <a:lnTo>
                  <a:pt x="123926" y="159131"/>
                </a:lnTo>
                <a:lnTo>
                  <a:pt x="0" y="283337"/>
                </a:lnTo>
                <a:lnTo>
                  <a:pt x="35039" y="318389"/>
                </a:lnTo>
                <a:lnTo>
                  <a:pt x="158965" y="193421"/>
                </a:lnTo>
                <a:lnTo>
                  <a:pt x="282879" y="317500"/>
                </a:lnTo>
                <a:lnTo>
                  <a:pt x="317931" y="282448"/>
                </a:lnTo>
                <a:lnTo>
                  <a:pt x="229044" y="193421"/>
                </a:lnTo>
                <a:lnTo>
                  <a:pt x="194005" y="158369"/>
                </a:lnTo>
                <a:lnTo>
                  <a:pt x="228193" y="124079"/>
                </a:lnTo>
                <a:lnTo>
                  <a:pt x="317931" y="3429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3785" y="4407407"/>
            <a:ext cx="317500" cy="318770"/>
          </a:xfrm>
          <a:custGeom>
            <a:avLst/>
            <a:gdLst/>
            <a:ahLst/>
            <a:cxnLst/>
            <a:rect l="l" t="t" r="r" b="b"/>
            <a:pathLst>
              <a:path w="317500" h="318770">
                <a:moveTo>
                  <a:pt x="317080" y="282448"/>
                </a:moveTo>
                <a:lnTo>
                  <a:pt x="228180" y="193421"/>
                </a:lnTo>
                <a:lnTo>
                  <a:pt x="193141" y="158369"/>
                </a:lnTo>
                <a:lnTo>
                  <a:pt x="227330" y="124079"/>
                </a:lnTo>
                <a:lnTo>
                  <a:pt x="316191" y="35052"/>
                </a:lnTo>
                <a:lnTo>
                  <a:pt x="281139" y="0"/>
                </a:lnTo>
                <a:lnTo>
                  <a:pt x="157251" y="124079"/>
                </a:lnTo>
                <a:lnTo>
                  <a:pt x="35039" y="0"/>
                </a:lnTo>
                <a:lnTo>
                  <a:pt x="0" y="35052"/>
                </a:lnTo>
                <a:lnTo>
                  <a:pt x="123913" y="159131"/>
                </a:lnTo>
                <a:lnTo>
                  <a:pt x="0" y="283337"/>
                </a:lnTo>
                <a:lnTo>
                  <a:pt x="35039" y="318389"/>
                </a:lnTo>
                <a:lnTo>
                  <a:pt x="158102" y="193421"/>
                </a:lnTo>
                <a:lnTo>
                  <a:pt x="282028" y="317500"/>
                </a:lnTo>
                <a:lnTo>
                  <a:pt x="317080" y="282448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6992" y="5075808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317931" y="34290"/>
                </a:moveTo>
                <a:lnTo>
                  <a:pt x="282879" y="0"/>
                </a:lnTo>
                <a:lnTo>
                  <a:pt x="158965" y="124079"/>
                </a:lnTo>
                <a:lnTo>
                  <a:pt x="35039" y="0"/>
                </a:lnTo>
                <a:lnTo>
                  <a:pt x="0" y="35052"/>
                </a:lnTo>
                <a:lnTo>
                  <a:pt x="123926" y="159258"/>
                </a:lnTo>
                <a:lnTo>
                  <a:pt x="0" y="283337"/>
                </a:lnTo>
                <a:lnTo>
                  <a:pt x="35039" y="318389"/>
                </a:lnTo>
                <a:lnTo>
                  <a:pt x="158965" y="194310"/>
                </a:lnTo>
                <a:lnTo>
                  <a:pt x="282879" y="318389"/>
                </a:lnTo>
                <a:lnTo>
                  <a:pt x="317931" y="283337"/>
                </a:lnTo>
                <a:lnTo>
                  <a:pt x="229654" y="194310"/>
                </a:lnTo>
                <a:lnTo>
                  <a:pt x="194005" y="158369"/>
                </a:lnTo>
                <a:lnTo>
                  <a:pt x="228193" y="124079"/>
                </a:lnTo>
                <a:lnTo>
                  <a:pt x="317931" y="3429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2921" y="5075808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317944" y="34290"/>
                </a:moveTo>
                <a:lnTo>
                  <a:pt x="282892" y="0"/>
                </a:lnTo>
                <a:lnTo>
                  <a:pt x="158965" y="124079"/>
                </a:lnTo>
                <a:lnTo>
                  <a:pt x="35039" y="0"/>
                </a:lnTo>
                <a:lnTo>
                  <a:pt x="0" y="35052"/>
                </a:lnTo>
                <a:lnTo>
                  <a:pt x="123926" y="159258"/>
                </a:lnTo>
                <a:lnTo>
                  <a:pt x="0" y="283337"/>
                </a:lnTo>
                <a:lnTo>
                  <a:pt x="35039" y="318389"/>
                </a:lnTo>
                <a:lnTo>
                  <a:pt x="158965" y="194310"/>
                </a:lnTo>
                <a:lnTo>
                  <a:pt x="282892" y="318389"/>
                </a:lnTo>
                <a:lnTo>
                  <a:pt x="317944" y="283337"/>
                </a:lnTo>
                <a:lnTo>
                  <a:pt x="229654" y="194310"/>
                </a:lnTo>
                <a:lnTo>
                  <a:pt x="194005" y="158369"/>
                </a:lnTo>
                <a:lnTo>
                  <a:pt x="228193" y="124079"/>
                </a:lnTo>
                <a:lnTo>
                  <a:pt x="317944" y="3429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992" y="5744209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317931" y="35179"/>
                </a:moveTo>
                <a:lnTo>
                  <a:pt x="282879" y="0"/>
                </a:lnTo>
                <a:lnTo>
                  <a:pt x="158965" y="124206"/>
                </a:lnTo>
                <a:lnTo>
                  <a:pt x="35039" y="0"/>
                </a:lnTo>
                <a:lnTo>
                  <a:pt x="0" y="35179"/>
                </a:lnTo>
                <a:lnTo>
                  <a:pt x="123926" y="159258"/>
                </a:lnTo>
                <a:lnTo>
                  <a:pt x="0" y="283337"/>
                </a:lnTo>
                <a:lnTo>
                  <a:pt x="35039" y="318389"/>
                </a:lnTo>
                <a:lnTo>
                  <a:pt x="158965" y="194310"/>
                </a:lnTo>
                <a:lnTo>
                  <a:pt x="282879" y="318389"/>
                </a:lnTo>
                <a:lnTo>
                  <a:pt x="317931" y="283337"/>
                </a:lnTo>
                <a:lnTo>
                  <a:pt x="229044" y="194310"/>
                </a:lnTo>
                <a:lnTo>
                  <a:pt x="194005" y="159258"/>
                </a:lnTo>
                <a:lnTo>
                  <a:pt x="229044" y="124206"/>
                </a:lnTo>
                <a:lnTo>
                  <a:pt x="317931" y="35179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2921" y="5744209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317944" y="34290"/>
                </a:moveTo>
                <a:lnTo>
                  <a:pt x="282892" y="0"/>
                </a:lnTo>
                <a:lnTo>
                  <a:pt x="158965" y="124206"/>
                </a:lnTo>
                <a:lnTo>
                  <a:pt x="35039" y="0"/>
                </a:lnTo>
                <a:lnTo>
                  <a:pt x="0" y="35179"/>
                </a:lnTo>
                <a:lnTo>
                  <a:pt x="123926" y="159258"/>
                </a:lnTo>
                <a:lnTo>
                  <a:pt x="0" y="283337"/>
                </a:lnTo>
                <a:lnTo>
                  <a:pt x="35039" y="318389"/>
                </a:lnTo>
                <a:lnTo>
                  <a:pt x="158965" y="194310"/>
                </a:lnTo>
                <a:lnTo>
                  <a:pt x="282892" y="318389"/>
                </a:lnTo>
                <a:lnTo>
                  <a:pt x="317944" y="283337"/>
                </a:lnTo>
                <a:lnTo>
                  <a:pt x="229654" y="194310"/>
                </a:lnTo>
                <a:lnTo>
                  <a:pt x="194005" y="158369"/>
                </a:lnTo>
                <a:lnTo>
                  <a:pt x="228193" y="124206"/>
                </a:lnTo>
                <a:lnTo>
                  <a:pt x="317944" y="3429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6992" y="6412737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317931" y="35052"/>
                </a:moveTo>
                <a:lnTo>
                  <a:pt x="282879" y="0"/>
                </a:lnTo>
                <a:lnTo>
                  <a:pt x="158965" y="124079"/>
                </a:lnTo>
                <a:lnTo>
                  <a:pt x="35039" y="0"/>
                </a:lnTo>
                <a:lnTo>
                  <a:pt x="0" y="35052"/>
                </a:lnTo>
                <a:lnTo>
                  <a:pt x="123926" y="159131"/>
                </a:lnTo>
                <a:lnTo>
                  <a:pt x="0" y="283210"/>
                </a:lnTo>
                <a:lnTo>
                  <a:pt x="35039" y="318389"/>
                </a:lnTo>
                <a:lnTo>
                  <a:pt x="158965" y="194183"/>
                </a:lnTo>
                <a:lnTo>
                  <a:pt x="282879" y="318389"/>
                </a:lnTo>
                <a:lnTo>
                  <a:pt x="317931" y="283210"/>
                </a:lnTo>
                <a:lnTo>
                  <a:pt x="229044" y="194183"/>
                </a:lnTo>
                <a:lnTo>
                  <a:pt x="194005" y="159131"/>
                </a:lnTo>
                <a:lnTo>
                  <a:pt x="229044" y="124079"/>
                </a:lnTo>
                <a:lnTo>
                  <a:pt x="317931" y="35052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2921" y="6412737"/>
            <a:ext cx="318135" cy="318770"/>
          </a:xfrm>
          <a:custGeom>
            <a:avLst/>
            <a:gdLst/>
            <a:ahLst/>
            <a:cxnLst/>
            <a:rect l="l" t="t" r="r" b="b"/>
            <a:pathLst>
              <a:path w="318134" h="318770">
                <a:moveTo>
                  <a:pt x="317944" y="34163"/>
                </a:moveTo>
                <a:lnTo>
                  <a:pt x="282892" y="0"/>
                </a:lnTo>
                <a:lnTo>
                  <a:pt x="158965" y="124079"/>
                </a:lnTo>
                <a:lnTo>
                  <a:pt x="35039" y="0"/>
                </a:lnTo>
                <a:lnTo>
                  <a:pt x="0" y="35052"/>
                </a:lnTo>
                <a:lnTo>
                  <a:pt x="123926" y="159131"/>
                </a:lnTo>
                <a:lnTo>
                  <a:pt x="0" y="283210"/>
                </a:lnTo>
                <a:lnTo>
                  <a:pt x="35039" y="318389"/>
                </a:lnTo>
                <a:lnTo>
                  <a:pt x="158965" y="194183"/>
                </a:lnTo>
                <a:lnTo>
                  <a:pt x="282892" y="318389"/>
                </a:lnTo>
                <a:lnTo>
                  <a:pt x="317944" y="283210"/>
                </a:lnTo>
                <a:lnTo>
                  <a:pt x="229654" y="194183"/>
                </a:lnTo>
                <a:lnTo>
                  <a:pt x="194005" y="158242"/>
                </a:lnTo>
                <a:lnTo>
                  <a:pt x="228193" y="124079"/>
                </a:lnTo>
                <a:lnTo>
                  <a:pt x="317944" y="34163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850233" y="4407407"/>
            <a:ext cx="318770" cy="317500"/>
          </a:xfrm>
          <a:custGeom>
            <a:avLst/>
            <a:gdLst/>
            <a:ahLst/>
            <a:cxnLst/>
            <a:rect l="l" t="t" r="r" b="b"/>
            <a:pathLst>
              <a:path w="318769" h="317500">
                <a:moveTo>
                  <a:pt x="318262" y="282448"/>
                </a:moveTo>
                <a:lnTo>
                  <a:pt x="228600" y="193421"/>
                </a:lnTo>
                <a:lnTo>
                  <a:pt x="193294" y="158369"/>
                </a:lnTo>
                <a:lnTo>
                  <a:pt x="227584" y="124079"/>
                </a:lnTo>
                <a:lnTo>
                  <a:pt x="317373" y="34290"/>
                </a:lnTo>
                <a:lnTo>
                  <a:pt x="282321" y="0"/>
                </a:lnTo>
                <a:lnTo>
                  <a:pt x="159131" y="124079"/>
                </a:lnTo>
                <a:lnTo>
                  <a:pt x="35052" y="0"/>
                </a:lnTo>
                <a:lnTo>
                  <a:pt x="0" y="35052"/>
                </a:lnTo>
                <a:lnTo>
                  <a:pt x="123952" y="158369"/>
                </a:lnTo>
                <a:lnTo>
                  <a:pt x="0" y="282448"/>
                </a:lnTo>
                <a:lnTo>
                  <a:pt x="35052" y="317500"/>
                </a:lnTo>
                <a:lnTo>
                  <a:pt x="159131" y="193421"/>
                </a:lnTo>
                <a:lnTo>
                  <a:pt x="283083" y="317500"/>
                </a:lnTo>
                <a:lnTo>
                  <a:pt x="318262" y="282448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556861" y="4407407"/>
            <a:ext cx="318770" cy="317500"/>
          </a:xfrm>
          <a:custGeom>
            <a:avLst/>
            <a:gdLst/>
            <a:ahLst/>
            <a:cxnLst/>
            <a:rect l="l" t="t" r="r" b="b"/>
            <a:pathLst>
              <a:path w="318769" h="317500">
                <a:moveTo>
                  <a:pt x="318262" y="34290"/>
                </a:moveTo>
                <a:lnTo>
                  <a:pt x="282321" y="0"/>
                </a:lnTo>
                <a:lnTo>
                  <a:pt x="158242" y="124079"/>
                </a:lnTo>
                <a:lnTo>
                  <a:pt x="35052" y="0"/>
                </a:lnTo>
                <a:lnTo>
                  <a:pt x="0" y="35052"/>
                </a:lnTo>
                <a:lnTo>
                  <a:pt x="124079" y="159131"/>
                </a:lnTo>
                <a:lnTo>
                  <a:pt x="889" y="282448"/>
                </a:lnTo>
                <a:lnTo>
                  <a:pt x="35941" y="317500"/>
                </a:lnTo>
                <a:lnTo>
                  <a:pt x="159131" y="193421"/>
                </a:lnTo>
                <a:lnTo>
                  <a:pt x="283210" y="317500"/>
                </a:lnTo>
                <a:lnTo>
                  <a:pt x="318262" y="282448"/>
                </a:lnTo>
                <a:lnTo>
                  <a:pt x="229235" y="193421"/>
                </a:lnTo>
                <a:lnTo>
                  <a:pt x="194183" y="158369"/>
                </a:lnTo>
                <a:lnTo>
                  <a:pt x="228346" y="124079"/>
                </a:lnTo>
                <a:lnTo>
                  <a:pt x="318262" y="3429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63488" y="4418076"/>
            <a:ext cx="24765" cy="48895"/>
          </a:xfrm>
          <a:custGeom>
            <a:avLst/>
            <a:gdLst/>
            <a:ahLst/>
            <a:cxnLst/>
            <a:rect l="l" t="t" r="r" b="b"/>
            <a:pathLst>
              <a:path w="24765" h="48895">
                <a:moveTo>
                  <a:pt x="24384" y="0"/>
                </a:moveTo>
                <a:lnTo>
                  <a:pt x="0" y="24384"/>
                </a:lnTo>
                <a:lnTo>
                  <a:pt x="24384" y="48895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63488" y="4666234"/>
            <a:ext cx="24765" cy="48895"/>
          </a:xfrm>
          <a:custGeom>
            <a:avLst/>
            <a:gdLst/>
            <a:ahLst/>
            <a:cxnLst/>
            <a:rect l="l" t="t" r="r" b="b"/>
            <a:pathLst>
              <a:path w="24765" h="48895">
                <a:moveTo>
                  <a:pt x="24384" y="0"/>
                </a:moveTo>
                <a:lnTo>
                  <a:pt x="0" y="24511"/>
                </a:lnTo>
                <a:lnTo>
                  <a:pt x="24384" y="48894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850233" y="5075808"/>
            <a:ext cx="318770" cy="317500"/>
          </a:xfrm>
          <a:custGeom>
            <a:avLst/>
            <a:gdLst/>
            <a:ahLst/>
            <a:cxnLst/>
            <a:rect l="l" t="t" r="r" b="b"/>
            <a:pathLst>
              <a:path w="318769" h="317500">
                <a:moveTo>
                  <a:pt x="318262" y="282448"/>
                </a:moveTo>
                <a:lnTo>
                  <a:pt x="228600" y="193421"/>
                </a:lnTo>
                <a:lnTo>
                  <a:pt x="193294" y="158369"/>
                </a:lnTo>
                <a:lnTo>
                  <a:pt x="227584" y="124079"/>
                </a:lnTo>
                <a:lnTo>
                  <a:pt x="317373" y="34290"/>
                </a:lnTo>
                <a:lnTo>
                  <a:pt x="282321" y="0"/>
                </a:lnTo>
                <a:lnTo>
                  <a:pt x="159131" y="124079"/>
                </a:lnTo>
                <a:lnTo>
                  <a:pt x="35052" y="0"/>
                </a:lnTo>
                <a:lnTo>
                  <a:pt x="0" y="35052"/>
                </a:lnTo>
                <a:lnTo>
                  <a:pt x="123952" y="158369"/>
                </a:lnTo>
                <a:lnTo>
                  <a:pt x="0" y="282448"/>
                </a:lnTo>
                <a:lnTo>
                  <a:pt x="35052" y="317500"/>
                </a:lnTo>
                <a:lnTo>
                  <a:pt x="159131" y="193421"/>
                </a:lnTo>
                <a:lnTo>
                  <a:pt x="283083" y="317500"/>
                </a:lnTo>
                <a:lnTo>
                  <a:pt x="318262" y="282448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556861" y="5075808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69" h="318770">
                <a:moveTo>
                  <a:pt x="318262" y="283337"/>
                </a:moveTo>
                <a:lnTo>
                  <a:pt x="229235" y="194310"/>
                </a:lnTo>
                <a:lnTo>
                  <a:pt x="193294" y="158369"/>
                </a:lnTo>
                <a:lnTo>
                  <a:pt x="227584" y="124079"/>
                </a:lnTo>
                <a:lnTo>
                  <a:pt x="317373" y="34290"/>
                </a:lnTo>
                <a:lnTo>
                  <a:pt x="282321" y="0"/>
                </a:lnTo>
                <a:lnTo>
                  <a:pt x="159131" y="124079"/>
                </a:lnTo>
                <a:lnTo>
                  <a:pt x="35052" y="0"/>
                </a:lnTo>
                <a:lnTo>
                  <a:pt x="0" y="35052"/>
                </a:lnTo>
                <a:lnTo>
                  <a:pt x="124079" y="159258"/>
                </a:lnTo>
                <a:lnTo>
                  <a:pt x="0" y="283337"/>
                </a:lnTo>
                <a:lnTo>
                  <a:pt x="35052" y="318389"/>
                </a:lnTo>
                <a:lnTo>
                  <a:pt x="159131" y="194310"/>
                </a:lnTo>
                <a:lnTo>
                  <a:pt x="283210" y="318389"/>
                </a:lnTo>
                <a:lnTo>
                  <a:pt x="318262" y="283337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263488" y="5086477"/>
            <a:ext cx="24765" cy="48895"/>
          </a:xfrm>
          <a:custGeom>
            <a:avLst/>
            <a:gdLst/>
            <a:ahLst/>
            <a:cxnLst/>
            <a:rect l="l" t="t" r="r" b="b"/>
            <a:pathLst>
              <a:path w="24765" h="48895">
                <a:moveTo>
                  <a:pt x="24384" y="0"/>
                </a:moveTo>
                <a:lnTo>
                  <a:pt x="0" y="24384"/>
                </a:lnTo>
                <a:lnTo>
                  <a:pt x="24384" y="48895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63488" y="5334634"/>
            <a:ext cx="24765" cy="48895"/>
          </a:xfrm>
          <a:custGeom>
            <a:avLst/>
            <a:gdLst/>
            <a:ahLst/>
            <a:cxnLst/>
            <a:rect l="l" t="t" r="r" b="b"/>
            <a:pathLst>
              <a:path w="24765" h="48895">
                <a:moveTo>
                  <a:pt x="24384" y="0"/>
                </a:moveTo>
                <a:lnTo>
                  <a:pt x="0" y="24511"/>
                </a:lnTo>
                <a:lnTo>
                  <a:pt x="24384" y="48894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849345" y="5744209"/>
            <a:ext cx="319405" cy="318135"/>
          </a:xfrm>
          <a:custGeom>
            <a:avLst/>
            <a:gdLst/>
            <a:ahLst/>
            <a:cxnLst/>
            <a:rect l="l" t="t" r="r" b="b"/>
            <a:pathLst>
              <a:path w="319405" h="318135">
                <a:moveTo>
                  <a:pt x="319151" y="34290"/>
                </a:moveTo>
                <a:lnTo>
                  <a:pt x="283210" y="0"/>
                </a:lnTo>
                <a:lnTo>
                  <a:pt x="159131" y="124206"/>
                </a:lnTo>
                <a:lnTo>
                  <a:pt x="35052" y="0"/>
                </a:lnTo>
                <a:lnTo>
                  <a:pt x="0" y="35179"/>
                </a:lnTo>
                <a:lnTo>
                  <a:pt x="124841" y="159258"/>
                </a:lnTo>
                <a:lnTo>
                  <a:pt x="889" y="282448"/>
                </a:lnTo>
                <a:lnTo>
                  <a:pt x="35941" y="317627"/>
                </a:lnTo>
                <a:lnTo>
                  <a:pt x="160020" y="193421"/>
                </a:lnTo>
                <a:lnTo>
                  <a:pt x="283972" y="317627"/>
                </a:lnTo>
                <a:lnTo>
                  <a:pt x="319151" y="282448"/>
                </a:lnTo>
                <a:lnTo>
                  <a:pt x="230124" y="193421"/>
                </a:lnTo>
                <a:lnTo>
                  <a:pt x="195072" y="158369"/>
                </a:lnTo>
                <a:lnTo>
                  <a:pt x="229235" y="124206"/>
                </a:lnTo>
                <a:lnTo>
                  <a:pt x="319151" y="3429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555973" y="5744209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69" h="318770">
                <a:moveTo>
                  <a:pt x="318262" y="35179"/>
                </a:moveTo>
                <a:lnTo>
                  <a:pt x="283210" y="0"/>
                </a:lnTo>
                <a:lnTo>
                  <a:pt x="159131" y="124206"/>
                </a:lnTo>
                <a:lnTo>
                  <a:pt x="35052" y="0"/>
                </a:lnTo>
                <a:lnTo>
                  <a:pt x="0" y="35179"/>
                </a:lnTo>
                <a:lnTo>
                  <a:pt x="124079" y="159258"/>
                </a:lnTo>
                <a:lnTo>
                  <a:pt x="0" y="283337"/>
                </a:lnTo>
                <a:lnTo>
                  <a:pt x="35052" y="318389"/>
                </a:lnTo>
                <a:lnTo>
                  <a:pt x="159131" y="194310"/>
                </a:lnTo>
                <a:lnTo>
                  <a:pt x="283210" y="318389"/>
                </a:lnTo>
                <a:lnTo>
                  <a:pt x="318262" y="283337"/>
                </a:lnTo>
                <a:lnTo>
                  <a:pt x="229235" y="194310"/>
                </a:lnTo>
                <a:lnTo>
                  <a:pt x="194183" y="159258"/>
                </a:lnTo>
                <a:lnTo>
                  <a:pt x="229235" y="124206"/>
                </a:lnTo>
                <a:lnTo>
                  <a:pt x="318262" y="35179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63488" y="5754878"/>
            <a:ext cx="24765" cy="48895"/>
          </a:xfrm>
          <a:custGeom>
            <a:avLst/>
            <a:gdLst/>
            <a:ahLst/>
            <a:cxnLst/>
            <a:rect l="l" t="t" r="r" b="b"/>
            <a:pathLst>
              <a:path w="24765" h="48895">
                <a:moveTo>
                  <a:pt x="24384" y="0"/>
                </a:moveTo>
                <a:lnTo>
                  <a:pt x="0" y="24511"/>
                </a:lnTo>
                <a:lnTo>
                  <a:pt x="24384" y="48895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63488" y="6003035"/>
            <a:ext cx="24765" cy="49530"/>
          </a:xfrm>
          <a:custGeom>
            <a:avLst/>
            <a:gdLst/>
            <a:ahLst/>
            <a:cxnLst/>
            <a:rect l="l" t="t" r="r" b="b"/>
            <a:pathLst>
              <a:path w="24765" h="49529">
                <a:moveTo>
                  <a:pt x="24384" y="0"/>
                </a:moveTo>
                <a:lnTo>
                  <a:pt x="0" y="24511"/>
                </a:lnTo>
                <a:lnTo>
                  <a:pt x="24384" y="49022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849345" y="6412737"/>
            <a:ext cx="320040" cy="317500"/>
          </a:xfrm>
          <a:custGeom>
            <a:avLst/>
            <a:gdLst/>
            <a:ahLst/>
            <a:cxnLst/>
            <a:rect l="l" t="t" r="r" b="b"/>
            <a:pathLst>
              <a:path w="320040" h="317500">
                <a:moveTo>
                  <a:pt x="319913" y="34163"/>
                </a:moveTo>
                <a:lnTo>
                  <a:pt x="283210" y="0"/>
                </a:lnTo>
                <a:lnTo>
                  <a:pt x="159131" y="124079"/>
                </a:lnTo>
                <a:lnTo>
                  <a:pt x="35052" y="0"/>
                </a:lnTo>
                <a:lnTo>
                  <a:pt x="0" y="35052"/>
                </a:lnTo>
                <a:lnTo>
                  <a:pt x="124841" y="159131"/>
                </a:lnTo>
                <a:lnTo>
                  <a:pt x="1651" y="282321"/>
                </a:lnTo>
                <a:lnTo>
                  <a:pt x="36830" y="317500"/>
                </a:lnTo>
                <a:lnTo>
                  <a:pt x="160782" y="193421"/>
                </a:lnTo>
                <a:lnTo>
                  <a:pt x="284861" y="317500"/>
                </a:lnTo>
                <a:lnTo>
                  <a:pt x="319913" y="282321"/>
                </a:lnTo>
                <a:lnTo>
                  <a:pt x="231013" y="193421"/>
                </a:lnTo>
                <a:lnTo>
                  <a:pt x="195961" y="158242"/>
                </a:lnTo>
                <a:lnTo>
                  <a:pt x="230124" y="124079"/>
                </a:lnTo>
                <a:lnTo>
                  <a:pt x="319913" y="34163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556861" y="6412737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69" h="318770">
                <a:moveTo>
                  <a:pt x="318262" y="35052"/>
                </a:moveTo>
                <a:lnTo>
                  <a:pt x="283210" y="0"/>
                </a:lnTo>
                <a:lnTo>
                  <a:pt x="159131" y="124079"/>
                </a:lnTo>
                <a:lnTo>
                  <a:pt x="35052" y="0"/>
                </a:lnTo>
                <a:lnTo>
                  <a:pt x="0" y="35052"/>
                </a:lnTo>
                <a:lnTo>
                  <a:pt x="124079" y="159131"/>
                </a:lnTo>
                <a:lnTo>
                  <a:pt x="0" y="283210"/>
                </a:lnTo>
                <a:lnTo>
                  <a:pt x="35052" y="318389"/>
                </a:lnTo>
                <a:lnTo>
                  <a:pt x="159131" y="194183"/>
                </a:lnTo>
                <a:lnTo>
                  <a:pt x="283210" y="318389"/>
                </a:lnTo>
                <a:lnTo>
                  <a:pt x="318262" y="283210"/>
                </a:lnTo>
                <a:lnTo>
                  <a:pt x="229235" y="194183"/>
                </a:lnTo>
                <a:lnTo>
                  <a:pt x="194183" y="159131"/>
                </a:lnTo>
                <a:lnTo>
                  <a:pt x="229235" y="124079"/>
                </a:lnTo>
                <a:lnTo>
                  <a:pt x="318262" y="35052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263488" y="6423278"/>
            <a:ext cx="24765" cy="48895"/>
          </a:xfrm>
          <a:custGeom>
            <a:avLst/>
            <a:gdLst/>
            <a:ahLst/>
            <a:cxnLst/>
            <a:rect l="l" t="t" r="r" b="b"/>
            <a:pathLst>
              <a:path w="24765" h="48895">
                <a:moveTo>
                  <a:pt x="24384" y="0"/>
                </a:moveTo>
                <a:lnTo>
                  <a:pt x="0" y="24511"/>
                </a:lnTo>
                <a:lnTo>
                  <a:pt x="24384" y="48895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263488" y="6671564"/>
            <a:ext cx="24765" cy="48895"/>
          </a:xfrm>
          <a:custGeom>
            <a:avLst/>
            <a:gdLst/>
            <a:ahLst/>
            <a:cxnLst/>
            <a:rect l="l" t="t" r="r" b="b"/>
            <a:pathLst>
              <a:path w="24765" h="48895">
                <a:moveTo>
                  <a:pt x="24384" y="0"/>
                </a:moveTo>
                <a:lnTo>
                  <a:pt x="0" y="24384"/>
                </a:lnTo>
                <a:lnTo>
                  <a:pt x="24384" y="48895"/>
                </a:lnTo>
                <a:lnTo>
                  <a:pt x="24384" y="0"/>
                </a:lnTo>
                <a:close/>
              </a:path>
            </a:pathLst>
          </a:custGeom>
          <a:solidFill>
            <a:srgbClr val="FFFFFF">
              <a:alpha val="2862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55997" y="7820406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315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292078" y="7844790"/>
            <a:ext cx="877569" cy="0"/>
          </a:xfrm>
          <a:custGeom>
            <a:avLst/>
            <a:gdLst/>
            <a:ahLst/>
            <a:cxnLst/>
            <a:rect l="l" t="t" r="r" b="b"/>
            <a:pathLst>
              <a:path w="877570">
                <a:moveTo>
                  <a:pt x="0" y="0"/>
                </a:moveTo>
                <a:lnTo>
                  <a:pt x="877316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4057903" y="2220594"/>
            <a:ext cx="988949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 smtClean="0">
                <a:latin typeface="Verdana"/>
                <a:cs typeface="Verdana"/>
              </a:rPr>
              <a:t>SRS Project Proposa</a:t>
            </a:r>
            <a:r>
              <a:rPr lang="en-US" sz="5400" dirty="0"/>
              <a:t>l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dt" sz="half" idx="6"/>
          </p:nvPr>
        </p:nvSpPr>
        <p:spPr>
          <a:xfrm>
            <a:off x="901700" y="9597491"/>
            <a:ext cx="101904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 smtClean="0"/>
              <a:t>31</a:t>
            </a:r>
            <a:r>
              <a:rPr dirty="0" smtClean="0"/>
              <a:t>/</a:t>
            </a:r>
            <a:r>
              <a:rPr lang="en-US" dirty="0"/>
              <a:t>8</a:t>
            </a:r>
            <a:r>
              <a:rPr dirty="0" smtClean="0"/>
              <a:t>/202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66" name="object 66"/>
          <p:cNvSpPr txBox="1"/>
          <p:nvPr/>
        </p:nvSpPr>
        <p:spPr>
          <a:xfrm>
            <a:off x="17219676" y="9597491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05096" y="3662934"/>
            <a:ext cx="11187304" cy="14215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50" b="1" spc="-220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4350" b="1" spc="-225" dirty="0">
                <a:solidFill>
                  <a:srgbClr val="A6A6A6"/>
                </a:solidFill>
                <a:latin typeface="Verdana"/>
                <a:cs typeface="Verdana"/>
              </a:rPr>
              <a:t>ro</a:t>
            </a:r>
            <a:r>
              <a:rPr sz="4350" b="1" spc="-220" dirty="0">
                <a:solidFill>
                  <a:srgbClr val="A6A6A6"/>
                </a:solidFill>
                <a:latin typeface="Verdana"/>
                <a:cs typeface="Verdana"/>
              </a:rPr>
              <a:t>je</a:t>
            </a:r>
            <a:r>
              <a:rPr sz="4350" b="1" spc="-21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4350" b="1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4350" b="1" spc="-4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4350" b="1" spc="-225" dirty="0">
                <a:solidFill>
                  <a:srgbClr val="A6A6A6"/>
                </a:solidFill>
                <a:latin typeface="Verdana"/>
                <a:cs typeface="Verdana"/>
              </a:rPr>
              <a:t>Na</a:t>
            </a:r>
            <a:r>
              <a:rPr sz="4350" b="1" spc="-21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4350" b="1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4350" b="1" spc="-4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4350" b="1" dirty="0" smtClean="0">
                <a:solidFill>
                  <a:srgbClr val="A6A6A6"/>
                </a:solidFill>
                <a:latin typeface="Verdana"/>
                <a:cs typeface="Verdana"/>
              </a:rPr>
              <a:t>-</a:t>
            </a:r>
          </a:p>
          <a:p>
            <a:pPr marL="2424430">
              <a:lnSpc>
                <a:spcPct val="100000"/>
              </a:lnSpc>
            </a:pPr>
            <a:r>
              <a:rPr lang="en-US" sz="4800" b="1" spc="-270" dirty="0" smtClean="0">
                <a:solidFill>
                  <a:srgbClr val="FFFFFF"/>
                </a:solidFill>
                <a:latin typeface="Verdana"/>
                <a:cs typeface="Verdana"/>
              </a:rPr>
              <a:t>ClothConnect Pro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12291" y="867155"/>
            <a:ext cx="321945" cy="325120"/>
          </a:xfrm>
          <a:custGeom>
            <a:avLst/>
            <a:gdLst/>
            <a:ahLst/>
            <a:cxnLst/>
            <a:rect l="l" t="t" r="r" b="b"/>
            <a:pathLst>
              <a:path w="321944" h="325119">
                <a:moveTo>
                  <a:pt x="160769" y="0"/>
                </a:moveTo>
                <a:lnTo>
                  <a:pt x="118008" y="5842"/>
                </a:lnTo>
                <a:lnTo>
                  <a:pt x="79603" y="22098"/>
                </a:lnTo>
                <a:lnTo>
                  <a:pt x="47078" y="47498"/>
                </a:lnTo>
                <a:lnTo>
                  <a:pt x="21945" y="80391"/>
                </a:lnTo>
                <a:lnTo>
                  <a:pt x="5740" y="119125"/>
                </a:lnTo>
                <a:lnTo>
                  <a:pt x="0" y="162305"/>
                </a:lnTo>
                <a:lnTo>
                  <a:pt x="5740" y="205486"/>
                </a:lnTo>
                <a:lnTo>
                  <a:pt x="21945" y="244221"/>
                </a:lnTo>
                <a:lnTo>
                  <a:pt x="47078" y="277114"/>
                </a:lnTo>
                <a:lnTo>
                  <a:pt x="79603" y="302514"/>
                </a:lnTo>
                <a:lnTo>
                  <a:pt x="118008" y="318770"/>
                </a:lnTo>
                <a:lnTo>
                  <a:pt x="160769" y="324612"/>
                </a:lnTo>
                <a:lnTo>
                  <a:pt x="203517" y="318770"/>
                </a:lnTo>
                <a:lnTo>
                  <a:pt x="241922" y="302514"/>
                </a:lnTo>
                <a:lnTo>
                  <a:pt x="274446" y="277114"/>
                </a:lnTo>
                <a:lnTo>
                  <a:pt x="299580" y="244221"/>
                </a:lnTo>
                <a:lnTo>
                  <a:pt x="315785" y="205486"/>
                </a:lnTo>
                <a:lnTo>
                  <a:pt x="321525" y="162305"/>
                </a:lnTo>
                <a:lnTo>
                  <a:pt x="315785" y="119125"/>
                </a:lnTo>
                <a:lnTo>
                  <a:pt x="299580" y="80391"/>
                </a:lnTo>
                <a:lnTo>
                  <a:pt x="274446" y="47498"/>
                </a:lnTo>
                <a:lnTo>
                  <a:pt x="241922" y="22098"/>
                </a:lnTo>
                <a:lnTo>
                  <a:pt x="203517" y="5842"/>
                </a:lnTo>
                <a:lnTo>
                  <a:pt x="160769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857" y="867155"/>
            <a:ext cx="321945" cy="325120"/>
          </a:xfrm>
          <a:custGeom>
            <a:avLst/>
            <a:gdLst/>
            <a:ahLst/>
            <a:cxnLst/>
            <a:rect l="l" t="t" r="r" b="b"/>
            <a:pathLst>
              <a:path w="321944" h="325119">
                <a:moveTo>
                  <a:pt x="160781" y="0"/>
                </a:moveTo>
                <a:lnTo>
                  <a:pt x="117982" y="5842"/>
                </a:lnTo>
                <a:lnTo>
                  <a:pt x="79629" y="22098"/>
                </a:lnTo>
                <a:lnTo>
                  <a:pt x="47117" y="47498"/>
                </a:lnTo>
                <a:lnTo>
                  <a:pt x="21970" y="80391"/>
                </a:lnTo>
                <a:lnTo>
                  <a:pt x="5715" y="119125"/>
                </a:lnTo>
                <a:lnTo>
                  <a:pt x="0" y="162305"/>
                </a:lnTo>
                <a:lnTo>
                  <a:pt x="5715" y="205486"/>
                </a:lnTo>
                <a:lnTo>
                  <a:pt x="21970" y="244221"/>
                </a:lnTo>
                <a:lnTo>
                  <a:pt x="47117" y="277114"/>
                </a:lnTo>
                <a:lnTo>
                  <a:pt x="79629" y="302514"/>
                </a:lnTo>
                <a:lnTo>
                  <a:pt x="117982" y="318770"/>
                </a:lnTo>
                <a:lnTo>
                  <a:pt x="160781" y="324612"/>
                </a:lnTo>
                <a:lnTo>
                  <a:pt x="203581" y="318770"/>
                </a:lnTo>
                <a:lnTo>
                  <a:pt x="241935" y="302514"/>
                </a:lnTo>
                <a:lnTo>
                  <a:pt x="274447" y="277114"/>
                </a:lnTo>
                <a:lnTo>
                  <a:pt x="299593" y="244221"/>
                </a:lnTo>
                <a:lnTo>
                  <a:pt x="315849" y="205486"/>
                </a:lnTo>
                <a:lnTo>
                  <a:pt x="321563" y="162305"/>
                </a:lnTo>
                <a:lnTo>
                  <a:pt x="315849" y="119125"/>
                </a:lnTo>
                <a:lnTo>
                  <a:pt x="299593" y="80391"/>
                </a:lnTo>
                <a:lnTo>
                  <a:pt x="274447" y="47498"/>
                </a:lnTo>
                <a:lnTo>
                  <a:pt x="241935" y="22098"/>
                </a:lnTo>
                <a:lnTo>
                  <a:pt x="203581" y="5842"/>
                </a:lnTo>
                <a:lnTo>
                  <a:pt x="160781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4638" y="867155"/>
            <a:ext cx="321945" cy="325120"/>
          </a:xfrm>
          <a:custGeom>
            <a:avLst/>
            <a:gdLst/>
            <a:ahLst/>
            <a:cxnLst/>
            <a:rect l="l" t="t" r="r" b="b"/>
            <a:pathLst>
              <a:path w="321944" h="325119">
                <a:moveTo>
                  <a:pt x="160655" y="0"/>
                </a:moveTo>
                <a:lnTo>
                  <a:pt x="117983" y="5842"/>
                </a:lnTo>
                <a:lnTo>
                  <a:pt x="79502" y="22098"/>
                </a:lnTo>
                <a:lnTo>
                  <a:pt x="46990" y="47498"/>
                </a:lnTo>
                <a:lnTo>
                  <a:pt x="21843" y="80391"/>
                </a:lnTo>
                <a:lnTo>
                  <a:pt x="5715" y="119125"/>
                </a:lnTo>
                <a:lnTo>
                  <a:pt x="0" y="162305"/>
                </a:lnTo>
                <a:lnTo>
                  <a:pt x="5715" y="205486"/>
                </a:lnTo>
                <a:lnTo>
                  <a:pt x="21843" y="244221"/>
                </a:lnTo>
                <a:lnTo>
                  <a:pt x="46990" y="277114"/>
                </a:lnTo>
                <a:lnTo>
                  <a:pt x="79502" y="302514"/>
                </a:lnTo>
                <a:lnTo>
                  <a:pt x="117983" y="318770"/>
                </a:lnTo>
                <a:lnTo>
                  <a:pt x="160655" y="324612"/>
                </a:lnTo>
                <a:lnTo>
                  <a:pt x="203453" y="318770"/>
                </a:lnTo>
                <a:lnTo>
                  <a:pt x="241808" y="302514"/>
                </a:lnTo>
                <a:lnTo>
                  <a:pt x="274447" y="277114"/>
                </a:lnTo>
                <a:lnTo>
                  <a:pt x="299593" y="244221"/>
                </a:lnTo>
                <a:lnTo>
                  <a:pt x="315722" y="205486"/>
                </a:lnTo>
                <a:lnTo>
                  <a:pt x="321437" y="162305"/>
                </a:lnTo>
                <a:lnTo>
                  <a:pt x="315722" y="119125"/>
                </a:lnTo>
                <a:lnTo>
                  <a:pt x="299593" y="80391"/>
                </a:lnTo>
                <a:lnTo>
                  <a:pt x="274447" y="47498"/>
                </a:lnTo>
                <a:lnTo>
                  <a:pt x="241808" y="22098"/>
                </a:lnTo>
                <a:lnTo>
                  <a:pt x="203453" y="5842"/>
                </a:lnTo>
                <a:lnTo>
                  <a:pt x="160655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977615" y="8761476"/>
            <a:ext cx="1082040" cy="1467485"/>
            <a:chOff x="15977615" y="8761476"/>
            <a:chExt cx="1082040" cy="1467485"/>
          </a:xfrm>
        </p:grpSpPr>
        <p:sp>
          <p:nvSpPr>
            <p:cNvPr id="11" name="object 11"/>
            <p:cNvSpPr/>
            <p:nvPr/>
          </p:nvSpPr>
          <p:spPr>
            <a:xfrm>
              <a:off x="15977616" y="8761475"/>
              <a:ext cx="1082040" cy="1467485"/>
            </a:xfrm>
            <a:custGeom>
              <a:avLst/>
              <a:gdLst/>
              <a:ahLst/>
              <a:cxnLst/>
              <a:rect l="l" t="t" r="r" b="b"/>
              <a:pathLst>
                <a:path w="1082040" h="1467484">
                  <a:moveTo>
                    <a:pt x="1081786" y="598982"/>
                  </a:moveTo>
                  <a:lnTo>
                    <a:pt x="937895" y="598982"/>
                  </a:lnTo>
                  <a:lnTo>
                    <a:pt x="911098" y="593547"/>
                  </a:lnTo>
                  <a:lnTo>
                    <a:pt x="889127" y="578739"/>
                  </a:lnTo>
                  <a:lnTo>
                    <a:pt x="874268" y="556780"/>
                  </a:lnTo>
                  <a:lnTo>
                    <a:pt x="868934" y="529907"/>
                  </a:lnTo>
                  <a:lnTo>
                    <a:pt x="868934" y="202311"/>
                  </a:lnTo>
                  <a:lnTo>
                    <a:pt x="874268" y="175514"/>
                  </a:lnTo>
                  <a:lnTo>
                    <a:pt x="889127" y="153543"/>
                  </a:lnTo>
                  <a:lnTo>
                    <a:pt x="911098" y="138684"/>
                  </a:lnTo>
                  <a:lnTo>
                    <a:pt x="937895" y="133350"/>
                  </a:lnTo>
                  <a:lnTo>
                    <a:pt x="1062101" y="133350"/>
                  </a:lnTo>
                  <a:lnTo>
                    <a:pt x="1053973" y="117475"/>
                  </a:lnTo>
                  <a:lnTo>
                    <a:pt x="1023874" y="87376"/>
                  </a:lnTo>
                  <a:lnTo>
                    <a:pt x="1022858" y="86360"/>
                  </a:lnTo>
                  <a:lnTo>
                    <a:pt x="983361" y="65913"/>
                  </a:lnTo>
                  <a:lnTo>
                    <a:pt x="937895" y="58674"/>
                  </a:lnTo>
                  <a:lnTo>
                    <a:pt x="914400" y="60579"/>
                  </a:lnTo>
                  <a:lnTo>
                    <a:pt x="892175" y="66294"/>
                  </a:lnTo>
                  <a:lnTo>
                    <a:pt x="871347" y="75311"/>
                  </a:lnTo>
                  <a:lnTo>
                    <a:pt x="852424" y="87376"/>
                  </a:lnTo>
                  <a:lnTo>
                    <a:pt x="849757" y="83566"/>
                  </a:lnTo>
                  <a:lnTo>
                    <a:pt x="843661" y="74676"/>
                  </a:lnTo>
                  <a:lnTo>
                    <a:pt x="831215" y="56769"/>
                  </a:lnTo>
                  <a:lnTo>
                    <a:pt x="830326" y="55499"/>
                  </a:lnTo>
                  <a:lnTo>
                    <a:pt x="826516" y="52324"/>
                  </a:lnTo>
                  <a:lnTo>
                    <a:pt x="800735" y="30734"/>
                  </a:lnTo>
                  <a:lnTo>
                    <a:pt x="765048" y="14605"/>
                  </a:lnTo>
                  <a:lnTo>
                    <a:pt x="725043" y="8763"/>
                  </a:lnTo>
                  <a:lnTo>
                    <a:pt x="695579" y="11811"/>
                  </a:lnTo>
                  <a:lnTo>
                    <a:pt x="668401" y="20574"/>
                  </a:lnTo>
                  <a:lnTo>
                    <a:pt x="643763" y="34290"/>
                  </a:lnTo>
                  <a:lnTo>
                    <a:pt x="622300" y="52324"/>
                  </a:lnTo>
                  <a:lnTo>
                    <a:pt x="600202" y="30734"/>
                  </a:lnTo>
                  <a:lnTo>
                    <a:pt x="581787" y="19113"/>
                  </a:lnTo>
                  <a:lnTo>
                    <a:pt x="581787" y="145542"/>
                  </a:lnTo>
                  <a:lnTo>
                    <a:pt x="581787" y="148590"/>
                  </a:lnTo>
                  <a:lnTo>
                    <a:pt x="581279" y="150622"/>
                  </a:lnTo>
                  <a:lnTo>
                    <a:pt x="581279" y="171450"/>
                  </a:lnTo>
                  <a:lnTo>
                    <a:pt x="230632" y="171450"/>
                  </a:lnTo>
                  <a:lnTo>
                    <a:pt x="230632" y="160528"/>
                  </a:lnTo>
                  <a:lnTo>
                    <a:pt x="235966" y="133604"/>
                  </a:lnTo>
                  <a:lnTo>
                    <a:pt x="250825" y="111633"/>
                  </a:lnTo>
                  <a:lnTo>
                    <a:pt x="272796" y="96901"/>
                  </a:lnTo>
                  <a:lnTo>
                    <a:pt x="299593" y="91440"/>
                  </a:lnTo>
                  <a:lnTo>
                    <a:pt x="468630" y="91440"/>
                  </a:lnTo>
                  <a:lnTo>
                    <a:pt x="485394" y="80137"/>
                  </a:lnTo>
                  <a:lnTo>
                    <a:pt x="512318" y="74676"/>
                  </a:lnTo>
                  <a:lnTo>
                    <a:pt x="539115" y="80137"/>
                  </a:lnTo>
                  <a:lnTo>
                    <a:pt x="561086" y="94869"/>
                  </a:lnTo>
                  <a:lnTo>
                    <a:pt x="575818" y="116840"/>
                  </a:lnTo>
                  <a:lnTo>
                    <a:pt x="581279" y="143637"/>
                  </a:lnTo>
                  <a:lnTo>
                    <a:pt x="581279" y="144780"/>
                  </a:lnTo>
                  <a:lnTo>
                    <a:pt x="581787" y="145542"/>
                  </a:lnTo>
                  <a:lnTo>
                    <a:pt x="581787" y="19113"/>
                  </a:lnTo>
                  <a:lnTo>
                    <a:pt x="574040" y="14224"/>
                  </a:lnTo>
                  <a:lnTo>
                    <a:pt x="544449" y="3683"/>
                  </a:lnTo>
                  <a:lnTo>
                    <a:pt x="512191" y="0"/>
                  </a:lnTo>
                  <a:lnTo>
                    <a:pt x="478536" y="4064"/>
                  </a:lnTo>
                  <a:lnTo>
                    <a:pt x="447802" y="15494"/>
                  </a:lnTo>
                  <a:lnTo>
                    <a:pt x="420878" y="33401"/>
                  </a:lnTo>
                  <a:lnTo>
                    <a:pt x="398526" y="56769"/>
                  </a:lnTo>
                  <a:lnTo>
                    <a:pt x="377571" y="40132"/>
                  </a:lnTo>
                  <a:lnTo>
                    <a:pt x="353695" y="27559"/>
                  </a:lnTo>
                  <a:lnTo>
                    <a:pt x="327533" y="19558"/>
                  </a:lnTo>
                  <a:lnTo>
                    <a:pt x="299466" y="16764"/>
                  </a:lnTo>
                  <a:lnTo>
                    <a:pt x="251206" y="25146"/>
                  </a:lnTo>
                  <a:lnTo>
                    <a:pt x="209931" y="48387"/>
                  </a:lnTo>
                  <a:lnTo>
                    <a:pt x="178562" y="83439"/>
                  </a:lnTo>
                  <a:lnTo>
                    <a:pt x="159893" y="127381"/>
                  </a:lnTo>
                  <a:lnTo>
                    <a:pt x="157353" y="132334"/>
                  </a:lnTo>
                  <a:lnTo>
                    <a:pt x="155702" y="137922"/>
                  </a:lnTo>
                  <a:lnTo>
                    <a:pt x="155702" y="172720"/>
                  </a:lnTo>
                  <a:lnTo>
                    <a:pt x="106299" y="183007"/>
                  </a:lnTo>
                  <a:lnTo>
                    <a:pt x="63500" y="207010"/>
                  </a:lnTo>
                  <a:lnTo>
                    <a:pt x="29845" y="242189"/>
                  </a:lnTo>
                  <a:lnTo>
                    <a:pt x="7874" y="286105"/>
                  </a:lnTo>
                  <a:lnTo>
                    <a:pt x="0" y="336346"/>
                  </a:lnTo>
                  <a:lnTo>
                    <a:pt x="0" y="582536"/>
                  </a:lnTo>
                  <a:lnTo>
                    <a:pt x="3175" y="628484"/>
                  </a:lnTo>
                  <a:lnTo>
                    <a:pt x="12700" y="673290"/>
                  </a:lnTo>
                  <a:lnTo>
                    <a:pt x="28448" y="716343"/>
                  </a:lnTo>
                  <a:lnTo>
                    <a:pt x="50038" y="757021"/>
                  </a:lnTo>
                  <a:lnTo>
                    <a:pt x="197358" y="992517"/>
                  </a:lnTo>
                  <a:lnTo>
                    <a:pt x="188849" y="998232"/>
                  </a:lnTo>
                  <a:lnTo>
                    <a:pt x="182118" y="1005928"/>
                  </a:lnTo>
                  <a:lnTo>
                    <a:pt x="177800" y="1015238"/>
                  </a:lnTo>
                  <a:lnTo>
                    <a:pt x="176276" y="1025791"/>
                  </a:lnTo>
                  <a:lnTo>
                    <a:pt x="176276" y="1429804"/>
                  </a:lnTo>
                  <a:lnTo>
                    <a:pt x="179197" y="1444320"/>
                  </a:lnTo>
                  <a:lnTo>
                    <a:pt x="187198" y="1456207"/>
                  </a:lnTo>
                  <a:lnTo>
                    <a:pt x="199136" y="1464233"/>
                  </a:lnTo>
                  <a:lnTo>
                    <a:pt x="213614" y="1467180"/>
                  </a:lnTo>
                  <a:lnTo>
                    <a:pt x="924941" y="1467180"/>
                  </a:lnTo>
                  <a:lnTo>
                    <a:pt x="939419" y="1464233"/>
                  </a:lnTo>
                  <a:lnTo>
                    <a:pt x="951357" y="1456207"/>
                  </a:lnTo>
                  <a:lnTo>
                    <a:pt x="959358" y="1444320"/>
                  </a:lnTo>
                  <a:lnTo>
                    <a:pt x="962279" y="1429804"/>
                  </a:lnTo>
                  <a:lnTo>
                    <a:pt x="962279" y="1392491"/>
                  </a:lnTo>
                  <a:lnTo>
                    <a:pt x="250825" y="1392491"/>
                  </a:lnTo>
                  <a:lnTo>
                    <a:pt x="250825" y="1063396"/>
                  </a:lnTo>
                  <a:lnTo>
                    <a:pt x="962279" y="1063396"/>
                  </a:lnTo>
                  <a:lnTo>
                    <a:pt x="943991" y="994397"/>
                  </a:lnTo>
                  <a:lnTo>
                    <a:pt x="946404" y="988555"/>
                  </a:lnTo>
                  <a:lnTo>
                    <a:pt x="282956" y="988555"/>
                  </a:lnTo>
                  <a:lnTo>
                    <a:pt x="113411" y="717397"/>
                  </a:lnTo>
                  <a:lnTo>
                    <a:pt x="84582" y="652678"/>
                  </a:lnTo>
                  <a:lnTo>
                    <a:pt x="74676" y="582536"/>
                  </a:lnTo>
                  <a:lnTo>
                    <a:pt x="74676" y="336346"/>
                  </a:lnTo>
                  <a:lnTo>
                    <a:pt x="81788" y="301244"/>
                  </a:lnTo>
                  <a:lnTo>
                    <a:pt x="101219" y="272554"/>
                  </a:lnTo>
                  <a:lnTo>
                    <a:pt x="129921" y="253238"/>
                  </a:lnTo>
                  <a:lnTo>
                    <a:pt x="164973" y="246126"/>
                  </a:lnTo>
                  <a:lnTo>
                    <a:pt x="715391" y="246126"/>
                  </a:lnTo>
                  <a:lnTo>
                    <a:pt x="690753" y="216027"/>
                  </a:lnTo>
                  <a:lnTo>
                    <a:pt x="656082" y="191135"/>
                  </a:lnTo>
                  <a:lnTo>
                    <a:pt x="656082" y="171450"/>
                  </a:lnTo>
                  <a:lnTo>
                    <a:pt x="656082" y="152527"/>
                  </a:lnTo>
                  <a:lnTo>
                    <a:pt x="661543" y="125730"/>
                  </a:lnTo>
                  <a:lnTo>
                    <a:pt x="676275" y="103759"/>
                  </a:lnTo>
                  <a:lnTo>
                    <a:pt x="698246" y="88900"/>
                  </a:lnTo>
                  <a:lnTo>
                    <a:pt x="725043" y="83566"/>
                  </a:lnTo>
                  <a:lnTo>
                    <a:pt x="751967" y="88900"/>
                  </a:lnTo>
                  <a:lnTo>
                    <a:pt x="773938" y="103759"/>
                  </a:lnTo>
                  <a:lnTo>
                    <a:pt x="788670" y="125730"/>
                  </a:lnTo>
                  <a:lnTo>
                    <a:pt x="794131" y="152527"/>
                  </a:lnTo>
                  <a:lnTo>
                    <a:pt x="794004" y="547166"/>
                  </a:lnTo>
                  <a:lnTo>
                    <a:pt x="788670" y="573366"/>
                  </a:lnTo>
                  <a:lnTo>
                    <a:pt x="773938" y="595287"/>
                  </a:lnTo>
                  <a:lnTo>
                    <a:pt x="751967" y="610069"/>
                  </a:lnTo>
                  <a:lnTo>
                    <a:pt x="725043" y="615505"/>
                  </a:lnTo>
                  <a:lnTo>
                    <a:pt x="1081278" y="615505"/>
                  </a:lnTo>
                  <a:lnTo>
                    <a:pt x="1081786" y="606158"/>
                  </a:lnTo>
                  <a:lnTo>
                    <a:pt x="1081786" y="598982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7208" y="8852916"/>
              <a:ext cx="169036" cy="800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360140" y="8894826"/>
              <a:ext cx="699770" cy="1259205"/>
            </a:xfrm>
            <a:custGeom>
              <a:avLst/>
              <a:gdLst/>
              <a:ahLst/>
              <a:cxnLst/>
              <a:rect l="l" t="t" r="r" b="b"/>
              <a:pathLst>
                <a:path w="699769" h="1259204">
                  <a:moveTo>
                    <a:pt x="579742" y="930046"/>
                  </a:moveTo>
                  <a:lnTo>
                    <a:pt x="504825" y="930046"/>
                  </a:lnTo>
                  <a:lnTo>
                    <a:pt x="504825" y="1259141"/>
                  </a:lnTo>
                  <a:lnTo>
                    <a:pt x="579742" y="1259141"/>
                  </a:lnTo>
                  <a:lnTo>
                    <a:pt x="579742" y="930046"/>
                  </a:lnTo>
                  <a:close/>
                </a:path>
                <a:path w="699769" h="1259204">
                  <a:moveTo>
                    <a:pt x="698754" y="482155"/>
                  </a:moveTo>
                  <a:lnTo>
                    <a:pt x="342519" y="482155"/>
                  </a:lnTo>
                  <a:lnTo>
                    <a:pt x="315722" y="476719"/>
                  </a:lnTo>
                  <a:lnTo>
                    <a:pt x="293751" y="461937"/>
                  </a:lnTo>
                  <a:lnTo>
                    <a:pt x="279019" y="440016"/>
                  </a:lnTo>
                  <a:lnTo>
                    <a:pt x="277622" y="433108"/>
                  </a:lnTo>
                  <a:lnTo>
                    <a:pt x="273685" y="413816"/>
                  </a:lnTo>
                  <a:lnTo>
                    <a:pt x="273558" y="359397"/>
                  </a:lnTo>
                  <a:lnTo>
                    <a:pt x="273558" y="339953"/>
                  </a:lnTo>
                  <a:lnTo>
                    <a:pt x="308229" y="315087"/>
                  </a:lnTo>
                  <a:lnTo>
                    <a:pt x="335153" y="282232"/>
                  </a:lnTo>
                  <a:lnTo>
                    <a:pt x="352679" y="242976"/>
                  </a:lnTo>
                  <a:lnTo>
                    <a:pt x="358902" y="198882"/>
                  </a:lnTo>
                  <a:lnTo>
                    <a:pt x="352679" y="154813"/>
                  </a:lnTo>
                  <a:lnTo>
                    <a:pt x="335153" y="115570"/>
                  </a:lnTo>
                  <a:lnTo>
                    <a:pt x="332867" y="112776"/>
                  </a:lnTo>
                  <a:lnTo>
                    <a:pt x="198120" y="112776"/>
                  </a:lnTo>
                  <a:lnTo>
                    <a:pt x="231648" y="119507"/>
                  </a:lnTo>
                  <a:lnTo>
                    <a:pt x="258953" y="137960"/>
                  </a:lnTo>
                  <a:lnTo>
                    <a:pt x="277368" y="165239"/>
                  </a:lnTo>
                  <a:lnTo>
                    <a:pt x="284099" y="198589"/>
                  </a:lnTo>
                  <a:lnTo>
                    <a:pt x="277368" y="232003"/>
                  </a:lnTo>
                  <a:lnTo>
                    <a:pt x="258826" y="259308"/>
                  </a:lnTo>
                  <a:lnTo>
                    <a:pt x="231521" y="277736"/>
                  </a:lnTo>
                  <a:lnTo>
                    <a:pt x="198882" y="284340"/>
                  </a:lnTo>
                  <a:lnTo>
                    <a:pt x="198882" y="359397"/>
                  </a:lnTo>
                  <a:lnTo>
                    <a:pt x="198755" y="427126"/>
                  </a:lnTo>
                  <a:lnTo>
                    <a:pt x="197231" y="429895"/>
                  </a:lnTo>
                  <a:lnTo>
                    <a:pt x="196723" y="433108"/>
                  </a:lnTo>
                  <a:lnTo>
                    <a:pt x="183134" y="413816"/>
                  </a:lnTo>
                  <a:lnTo>
                    <a:pt x="168910" y="395033"/>
                  </a:lnTo>
                  <a:lnTo>
                    <a:pt x="153924" y="376910"/>
                  </a:lnTo>
                  <a:lnTo>
                    <a:pt x="138049" y="359549"/>
                  </a:lnTo>
                  <a:lnTo>
                    <a:pt x="198374" y="359549"/>
                  </a:lnTo>
                  <a:lnTo>
                    <a:pt x="198628" y="359397"/>
                  </a:lnTo>
                  <a:lnTo>
                    <a:pt x="198882" y="359397"/>
                  </a:lnTo>
                  <a:lnTo>
                    <a:pt x="198882" y="284340"/>
                  </a:lnTo>
                  <a:lnTo>
                    <a:pt x="198120" y="284492"/>
                  </a:lnTo>
                  <a:lnTo>
                    <a:pt x="37465" y="284492"/>
                  </a:lnTo>
                  <a:lnTo>
                    <a:pt x="25781" y="286385"/>
                  </a:lnTo>
                  <a:lnTo>
                    <a:pt x="15494" y="291731"/>
                  </a:lnTo>
                  <a:lnTo>
                    <a:pt x="7239" y="299974"/>
                  </a:lnTo>
                  <a:lnTo>
                    <a:pt x="1778" y="310578"/>
                  </a:lnTo>
                  <a:lnTo>
                    <a:pt x="0" y="322326"/>
                  </a:lnTo>
                  <a:lnTo>
                    <a:pt x="2032" y="333794"/>
                  </a:lnTo>
                  <a:lnTo>
                    <a:pt x="7366" y="344131"/>
                  </a:lnTo>
                  <a:lnTo>
                    <a:pt x="15875" y="352513"/>
                  </a:lnTo>
                  <a:lnTo>
                    <a:pt x="57023" y="385203"/>
                  </a:lnTo>
                  <a:lnTo>
                    <a:pt x="94361" y="422097"/>
                  </a:lnTo>
                  <a:lnTo>
                    <a:pt x="127508" y="462749"/>
                  </a:lnTo>
                  <a:lnTo>
                    <a:pt x="156210" y="506730"/>
                  </a:lnTo>
                  <a:lnTo>
                    <a:pt x="179959" y="553567"/>
                  </a:lnTo>
                  <a:lnTo>
                    <a:pt x="198501" y="602818"/>
                  </a:lnTo>
                  <a:lnTo>
                    <a:pt x="205613" y="615797"/>
                  </a:lnTo>
                  <a:lnTo>
                    <a:pt x="216916" y="624624"/>
                  </a:lnTo>
                  <a:lnTo>
                    <a:pt x="230632" y="628624"/>
                  </a:lnTo>
                  <a:lnTo>
                    <a:pt x="245364" y="627037"/>
                  </a:lnTo>
                  <a:lnTo>
                    <a:pt x="258318" y="619899"/>
                  </a:lnTo>
                  <a:lnTo>
                    <a:pt x="267208" y="608711"/>
                  </a:lnTo>
                  <a:lnTo>
                    <a:pt x="271272" y="594956"/>
                  </a:lnTo>
                  <a:lnTo>
                    <a:pt x="264541" y="564667"/>
                  </a:lnTo>
                  <a:lnTo>
                    <a:pt x="246253" y="519163"/>
                  </a:lnTo>
                  <a:lnTo>
                    <a:pt x="266827" y="534860"/>
                  </a:lnTo>
                  <a:lnTo>
                    <a:pt x="290068" y="546722"/>
                  </a:lnTo>
                  <a:lnTo>
                    <a:pt x="315468" y="554228"/>
                  </a:lnTo>
                  <a:lnTo>
                    <a:pt x="342519" y="556844"/>
                  </a:lnTo>
                  <a:lnTo>
                    <a:pt x="376174" y="552818"/>
                  </a:lnTo>
                  <a:lnTo>
                    <a:pt x="406908" y="541375"/>
                  </a:lnTo>
                  <a:lnTo>
                    <a:pt x="433832" y="523506"/>
                  </a:lnTo>
                  <a:lnTo>
                    <a:pt x="438023" y="519163"/>
                  </a:lnTo>
                  <a:lnTo>
                    <a:pt x="456184" y="500176"/>
                  </a:lnTo>
                  <a:lnTo>
                    <a:pt x="477139" y="516915"/>
                  </a:lnTo>
                  <a:lnTo>
                    <a:pt x="501142" y="529551"/>
                  </a:lnTo>
                  <a:lnTo>
                    <a:pt x="527304" y="537540"/>
                  </a:lnTo>
                  <a:lnTo>
                    <a:pt x="555498" y="540321"/>
                  </a:lnTo>
                  <a:lnTo>
                    <a:pt x="572262" y="539254"/>
                  </a:lnTo>
                  <a:lnTo>
                    <a:pt x="588518" y="536194"/>
                  </a:lnTo>
                  <a:lnTo>
                    <a:pt x="604139" y="531329"/>
                  </a:lnTo>
                  <a:lnTo>
                    <a:pt x="618998" y="524840"/>
                  </a:lnTo>
                  <a:lnTo>
                    <a:pt x="616077" y="537171"/>
                  </a:lnTo>
                  <a:lnTo>
                    <a:pt x="612648" y="549275"/>
                  </a:lnTo>
                  <a:lnTo>
                    <a:pt x="608457" y="561352"/>
                  </a:lnTo>
                  <a:lnTo>
                    <a:pt x="603758" y="573138"/>
                  </a:lnTo>
                  <a:lnTo>
                    <a:pt x="482346" y="855205"/>
                  </a:lnTo>
                  <a:lnTo>
                    <a:pt x="563880" y="855205"/>
                  </a:lnTo>
                  <a:lnTo>
                    <a:pt x="672465" y="602894"/>
                  </a:lnTo>
                  <a:lnTo>
                    <a:pt x="684149" y="571360"/>
                  </a:lnTo>
                  <a:lnTo>
                    <a:pt x="692531" y="539089"/>
                  </a:lnTo>
                  <a:lnTo>
                    <a:pt x="694690" y="524840"/>
                  </a:lnTo>
                  <a:lnTo>
                    <a:pt x="697611" y="506196"/>
                  </a:lnTo>
                  <a:lnTo>
                    <a:pt x="697865" y="500176"/>
                  </a:lnTo>
                  <a:lnTo>
                    <a:pt x="698754" y="482155"/>
                  </a:lnTo>
                  <a:close/>
                </a:path>
                <a:path w="699769" h="1259204">
                  <a:moveTo>
                    <a:pt x="699262" y="68961"/>
                  </a:moveTo>
                  <a:lnTo>
                    <a:pt x="691896" y="23622"/>
                  </a:lnTo>
                  <a:lnTo>
                    <a:pt x="679577" y="0"/>
                  </a:lnTo>
                  <a:lnTo>
                    <a:pt x="555371" y="0"/>
                  </a:lnTo>
                  <a:lnTo>
                    <a:pt x="582295" y="5334"/>
                  </a:lnTo>
                  <a:lnTo>
                    <a:pt x="604266" y="20193"/>
                  </a:lnTo>
                  <a:lnTo>
                    <a:pt x="618998" y="42164"/>
                  </a:lnTo>
                  <a:lnTo>
                    <a:pt x="624459" y="68961"/>
                  </a:lnTo>
                  <a:lnTo>
                    <a:pt x="624459" y="396557"/>
                  </a:lnTo>
                  <a:lnTo>
                    <a:pt x="618998" y="423430"/>
                  </a:lnTo>
                  <a:lnTo>
                    <a:pt x="604266" y="445389"/>
                  </a:lnTo>
                  <a:lnTo>
                    <a:pt x="582295" y="460197"/>
                  </a:lnTo>
                  <a:lnTo>
                    <a:pt x="555371" y="465632"/>
                  </a:lnTo>
                  <a:lnTo>
                    <a:pt x="699262" y="465632"/>
                  </a:lnTo>
                  <a:lnTo>
                    <a:pt x="699262" y="68961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6480536" y="8107680"/>
            <a:ext cx="76200" cy="532130"/>
          </a:xfrm>
          <a:custGeom>
            <a:avLst/>
            <a:gdLst/>
            <a:ahLst/>
            <a:cxnLst/>
            <a:rect l="l" t="t" r="r" b="b"/>
            <a:pathLst>
              <a:path w="76200" h="532129">
                <a:moveTo>
                  <a:pt x="37973" y="0"/>
                </a:moveTo>
                <a:lnTo>
                  <a:pt x="23240" y="2921"/>
                </a:lnTo>
                <a:lnTo>
                  <a:pt x="11175" y="10922"/>
                </a:lnTo>
                <a:lnTo>
                  <a:pt x="3048" y="22860"/>
                </a:lnTo>
                <a:lnTo>
                  <a:pt x="0" y="37465"/>
                </a:lnTo>
                <a:lnTo>
                  <a:pt x="0" y="494157"/>
                </a:lnTo>
                <a:lnTo>
                  <a:pt x="3048" y="508762"/>
                </a:lnTo>
                <a:lnTo>
                  <a:pt x="11175" y="520700"/>
                </a:lnTo>
                <a:lnTo>
                  <a:pt x="23240" y="528701"/>
                </a:lnTo>
                <a:lnTo>
                  <a:pt x="37973" y="531622"/>
                </a:lnTo>
                <a:lnTo>
                  <a:pt x="52831" y="528574"/>
                </a:lnTo>
                <a:lnTo>
                  <a:pt x="64896" y="520573"/>
                </a:lnTo>
                <a:lnTo>
                  <a:pt x="73025" y="508762"/>
                </a:lnTo>
                <a:lnTo>
                  <a:pt x="75946" y="494157"/>
                </a:lnTo>
                <a:lnTo>
                  <a:pt x="75946" y="37465"/>
                </a:lnTo>
                <a:lnTo>
                  <a:pt x="73025" y="22860"/>
                </a:lnTo>
                <a:lnTo>
                  <a:pt x="64896" y="10922"/>
                </a:lnTo>
                <a:lnTo>
                  <a:pt x="52831" y="2921"/>
                </a:lnTo>
                <a:lnTo>
                  <a:pt x="37973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65780" y="8270747"/>
            <a:ext cx="272415" cy="485775"/>
          </a:xfrm>
          <a:custGeom>
            <a:avLst/>
            <a:gdLst/>
            <a:ahLst/>
            <a:cxnLst/>
            <a:rect l="l" t="t" r="r" b="b"/>
            <a:pathLst>
              <a:path w="272415" h="485775">
                <a:moveTo>
                  <a:pt x="35432" y="0"/>
                </a:moveTo>
                <a:lnTo>
                  <a:pt x="21081" y="3682"/>
                </a:lnTo>
                <a:lnTo>
                  <a:pt x="9271" y="12572"/>
                </a:lnTo>
                <a:lnTo>
                  <a:pt x="2031" y="25018"/>
                </a:lnTo>
                <a:lnTo>
                  <a:pt x="0" y="39115"/>
                </a:lnTo>
                <a:lnTo>
                  <a:pt x="3682" y="53593"/>
                </a:lnTo>
                <a:lnTo>
                  <a:pt x="201421" y="464565"/>
                </a:lnTo>
                <a:lnTo>
                  <a:pt x="240664" y="485774"/>
                </a:lnTo>
                <a:lnTo>
                  <a:pt x="251332" y="482091"/>
                </a:lnTo>
                <a:lnTo>
                  <a:pt x="263143" y="473201"/>
                </a:lnTo>
                <a:lnTo>
                  <a:pt x="270382" y="460755"/>
                </a:lnTo>
                <a:lnTo>
                  <a:pt x="272414" y="446658"/>
                </a:lnTo>
                <a:lnTo>
                  <a:pt x="268731" y="432180"/>
                </a:lnTo>
                <a:lnTo>
                  <a:pt x="70865" y="21081"/>
                </a:lnTo>
                <a:lnTo>
                  <a:pt x="61975" y="9270"/>
                </a:lnTo>
                <a:lnTo>
                  <a:pt x="49656" y="2031"/>
                </a:lnTo>
                <a:lnTo>
                  <a:pt x="35432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92756" y="8729471"/>
            <a:ext cx="431165" cy="358140"/>
          </a:xfrm>
          <a:custGeom>
            <a:avLst/>
            <a:gdLst/>
            <a:ahLst/>
            <a:cxnLst/>
            <a:rect l="l" t="t" r="r" b="b"/>
            <a:pathLst>
              <a:path w="431165" h="358140">
                <a:moveTo>
                  <a:pt x="33020" y="0"/>
                </a:moveTo>
                <a:lnTo>
                  <a:pt x="19303" y="4317"/>
                </a:lnTo>
                <a:lnTo>
                  <a:pt x="7874" y="13842"/>
                </a:lnTo>
                <a:lnTo>
                  <a:pt x="1142" y="26923"/>
                </a:lnTo>
                <a:lnTo>
                  <a:pt x="0" y="41147"/>
                </a:lnTo>
                <a:lnTo>
                  <a:pt x="4317" y="54736"/>
                </a:lnTo>
                <a:lnTo>
                  <a:pt x="13842" y="66039"/>
                </a:lnTo>
                <a:lnTo>
                  <a:pt x="377063" y="355269"/>
                </a:lnTo>
                <a:lnTo>
                  <a:pt x="385190" y="357873"/>
                </a:lnTo>
                <a:lnTo>
                  <a:pt x="401574" y="356984"/>
                </a:lnTo>
                <a:lnTo>
                  <a:pt x="429513" y="330720"/>
                </a:lnTo>
                <a:lnTo>
                  <a:pt x="430657" y="316496"/>
                </a:lnTo>
                <a:lnTo>
                  <a:pt x="426465" y="302894"/>
                </a:lnTo>
                <a:lnTo>
                  <a:pt x="416940" y="291579"/>
                </a:lnTo>
                <a:lnTo>
                  <a:pt x="60325" y="7873"/>
                </a:lnTo>
                <a:lnTo>
                  <a:pt x="47244" y="1142"/>
                </a:lnTo>
                <a:lnTo>
                  <a:pt x="33020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74239" y="9390888"/>
            <a:ext cx="519430" cy="175260"/>
          </a:xfrm>
          <a:custGeom>
            <a:avLst/>
            <a:gdLst/>
            <a:ahLst/>
            <a:cxnLst/>
            <a:rect l="l" t="t" r="r" b="b"/>
            <a:pathLst>
              <a:path w="519430" h="175259">
                <a:moveTo>
                  <a:pt x="30352" y="0"/>
                </a:moveTo>
                <a:lnTo>
                  <a:pt x="17017" y="5143"/>
                </a:lnTo>
                <a:lnTo>
                  <a:pt x="6476" y="14935"/>
                </a:lnTo>
                <a:lnTo>
                  <a:pt x="380" y="28422"/>
                </a:lnTo>
                <a:lnTo>
                  <a:pt x="0" y="43141"/>
                </a:lnTo>
                <a:lnTo>
                  <a:pt x="5206" y="56400"/>
                </a:lnTo>
                <a:lnTo>
                  <a:pt x="14986" y="66738"/>
                </a:lnTo>
                <a:lnTo>
                  <a:pt x="28575" y="72732"/>
                </a:lnTo>
                <a:lnTo>
                  <a:pt x="482600" y="174637"/>
                </a:lnTo>
                <a:lnTo>
                  <a:pt x="495046" y="172554"/>
                </a:lnTo>
                <a:lnTo>
                  <a:pt x="505840" y="166687"/>
                </a:lnTo>
                <a:lnTo>
                  <a:pt x="514223" y="157568"/>
                </a:lnTo>
                <a:lnTo>
                  <a:pt x="519048" y="145770"/>
                </a:lnTo>
                <a:lnTo>
                  <a:pt x="519429" y="131013"/>
                </a:lnTo>
                <a:lnTo>
                  <a:pt x="514350" y="117741"/>
                </a:lnTo>
                <a:lnTo>
                  <a:pt x="504444" y="107353"/>
                </a:lnTo>
                <a:lnTo>
                  <a:pt x="490981" y="101231"/>
                </a:lnTo>
                <a:lnTo>
                  <a:pt x="45211" y="444"/>
                </a:lnTo>
                <a:lnTo>
                  <a:pt x="30352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43347" y="9390888"/>
            <a:ext cx="519430" cy="175260"/>
          </a:xfrm>
          <a:custGeom>
            <a:avLst/>
            <a:gdLst/>
            <a:ahLst/>
            <a:cxnLst/>
            <a:rect l="l" t="t" r="r" b="b"/>
            <a:pathLst>
              <a:path w="519430" h="175259">
                <a:moveTo>
                  <a:pt x="488823" y="0"/>
                </a:moveTo>
                <a:lnTo>
                  <a:pt x="28448" y="101688"/>
                </a:lnTo>
                <a:lnTo>
                  <a:pt x="0" y="131571"/>
                </a:lnTo>
                <a:lnTo>
                  <a:pt x="5334" y="158127"/>
                </a:lnTo>
                <a:lnTo>
                  <a:pt x="42290" y="175056"/>
                </a:lnTo>
                <a:lnTo>
                  <a:pt x="490728" y="73088"/>
                </a:lnTo>
                <a:lnTo>
                  <a:pt x="504317" y="67030"/>
                </a:lnTo>
                <a:lnTo>
                  <a:pt x="514223" y="56654"/>
                </a:lnTo>
                <a:lnTo>
                  <a:pt x="519303" y="43345"/>
                </a:lnTo>
                <a:lnTo>
                  <a:pt x="518921" y="28536"/>
                </a:lnTo>
                <a:lnTo>
                  <a:pt x="512825" y="15049"/>
                </a:lnTo>
                <a:lnTo>
                  <a:pt x="502284" y="5194"/>
                </a:lnTo>
                <a:lnTo>
                  <a:pt x="488823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413223" y="8729471"/>
            <a:ext cx="431165" cy="358140"/>
          </a:xfrm>
          <a:custGeom>
            <a:avLst/>
            <a:gdLst/>
            <a:ahLst/>
            <a:cxnLst/>
            <a:rect l="l" t="t" r="r" b="b"/>
            <a:pathLst>
              <a:path w="431165" h="358140">
                <a:moveTo>
                  <a:pt x="398145" y="0"/>
                </a:moveTo>
                <a:lnTo>
                  <a:pt x="13716" y="291604"/>
                </a:lnTo>
                <a:lnTo>
                  <a:pt x="0" y="316522"/>
                </a:lnTo>
                <a:lnTo>
                  <a:pt x="7874" y="343903"/>
                </a:lnTo>
                <a:lnTo>
                  <a:pt x="45339" y="357911"/>
                </a:lnTo>
                <a:lnTo>
                  <a:pt x="53594" y="355218"/>
                </a:lnTo>
                <a:lnTo>
                  <a:pt x="417322" y="66039"/>
                </a:lnTo>
                <a:lnTo>
                  <a:pt x="426847" y="54736"/>
                </a:lnTo>
                <a:lnTo>
                  <a:pt x="431165" y="41147"/>
                </a:lnTo>
                <a:lnTo>
                  <a:pt x="430022" y="26923"/>
                </a:lnTo>
                <a:lnTo>
                  <a:pt x="423164" y="13842"/>
                </a:lnTo>
                <a:lnTo>
                  <a:pt x="411861" y="4317"/>
                </a:lnTo>
                <a:lnTo>
                  <a:pt x="398145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98695" y="8270747"/>
            <a:ext cx="272415" cy="487680"/>
          </a:xfrm>
          <a:custGeom>
            <a:avLst/>
            <a:gdLst/>
            <a:ahLst/>
            <a:cxnLst/>
            <a:rect l="l" t="t" r="r" b="b"/>
            <a:pathLst>
              <a:path w="272415" h="487679">
                <a:moveTo>
                  <a:pt x="236982" y="0"/>
                </a:moveTo>
                <a:lnTo>
                  <a:pt x="201421" y="21208"/>
                </a:lnTo>
                <a:lnTo>
                  <a:pt x="3682" y="433577"/>
                </a:lnTo>
                <a:lnTo>
                  <a:pt x="0" y="447928"/>
                </a:lnTo>
                <a:lnTo>
                  <a:pt x="2032" y="462152"/>
                </a:lnTo>
                <a:lnTo>
                  <a:pt x="9271" y="474598"/>
                </a:lnTo>
                <a:lnTo>
                  <a:pt x="21082" y="483615"/>
                </a:lnTo>
                <a:lnTo>
                  <a:pt x="31876" y="487298"/>
                </a:lnTo>
                <a:lnTo>
                  <a:pt x="70865" y="466089"/>
                </a:lnTo>
                <a:lnTo>
                  <a:pt x="268732" y="53720"/>
                </a:lnTo>
                <a:lnTo>
                  <a:pt x="272415" y="39243"/>
                </a:lnTo>
                <a:lnTo>
                  <a:pt x="270255" y="25018"/>
                </a:lnTo>
                <a:lnTo>
                  <a:pt x="263144" y="12700"/>
                </a:lnTo>
                <a:lnTo>
                  <a:pt x="251332" y="3682"/>
                </a:lnTo>
                <a:lnTo>
                  <a:pt x="236982" y="0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96000" y="1466158"/>
            <a:ext cx="3671190" cy="850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450" spc="-305" dirty="0" smtClean="0">
                <a:solidFill>
                  <a:srgbClr val="F0BE23"/>
                </a:solidFill>
              </a:rPr>
              <a:t>Overview</a:t>
            </a:r>
            <a:endParaRPr sz="5450" dirty="0"/>
          </a:p>
        </p:txBody>
      </p:sp>
      <p:sp>
        <p:nvSpPr>
          <p:cNvPr id="22" name="object 22"/>
          <p:cNvSpPr txBox="1"/>
          <p:nvPr/>
        </p:nvSpPr>
        <p:spPr>
          <a:xfrm>
            <a:off x="2868929" y="3277285"/>
            <a:ext cx="10327640" cy="497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endParaRPr sz="29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901700" y="9597491"/>
            <a:ext cx="10795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/>
              <a:t>31/8/2023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219676" y="9597491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800" dirty="0"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38096" y="2519264"/>
            <a:ext cx="132560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Create </a:t>
            </a:r>
            <a:r>
              <a:rPr lang="en-US" sz="4400" dirty="0">
                <a:solidFill>
                  <a:schemeClr val="bg1"/>
                </a:solidFill>
              </a:rPr>
              <a:t>an online platform connecting clothing buyers with suppliers, offering a wide selection of export-quality clothing products.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800" y="266700"/>
            <a:ext cx="18288000" cy="10287000"/>
            <a:chOff x="0" y="0"/>
            <a:chExt cx="942035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99805" cy="10287000"/>
            </a:xfrm>
            <a:custGeom>
              <a:avLst/>
              <a:gdLst/>
              <a:ahLst/>
              <a:cxnLst/>
              <a:rect l="l" t="t" r="r" b="b"/>
              <a:pathLst>
                <a:path w="8599805" h="10287000">
                  <a:moveTo>
                    <a:pt x="8599551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8599551" y="10287000"/>
                  </a:lnTo>
                  <a:lnTo>
                    <a:pt x="8599551" y="0"/>
                  </a:lnTo>
                  <a:close/>
                </a:path>
              </a:pathLst>
            </a:custGeom>
            <a:solidFill>
              <a:srgbClr val="1A172D"/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/>
                <a:t>i</a:t>
              </a:r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599931" y="1480"/>
              <a:ext cx="820419" cy="10285095"/>
            </a:xfrm>
            <a:custGeom>
              <a:avLst/>
              <a:gdLst/>
              <a:ahLst/>
              <a:cxnLst/>
              <a:rect l="l" t="t" r="r" b="b"/>
              <a:pathLst>
                <a:path w="820420" h="10285095">
                  <a:moveTo>
                    <a:pt x="0" y="10285095"/>
                  </a:moveTo>
                  <a:lnTo>
                    <a:pt x="819912" y="10285095"/>
                  </a:lnTo>
                  <a:lnTo>
                    <a:pt x="819912" y="0"/>
                  </a:lnTo>
                  <a:lnTo>
                    <a:pt x="0" y="0"/>
                  </a:lnTo>
                  <a:lnTo>
                    <a:pt x="0" y="10285095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" y="1"/>
              <a:ext cx="1216795" cy="1409699"/>
            </a:xfrm>
            <a:custGeom>
              <a:avLst/>
              <a:gdLst/>
              <a:ahLst/>
              <a:cxnLst/>
              <a:rect l="l" t="t" r="r" b="b"/>
              <a:pathLst>
                <a:path w="4225925" h="3936365">
                  <a:moveTo>
                    <a:pt x="769061" y="3835908"/>
                  </a:moveTo>
                  <a:lnTo>
                    <a:pt x="0" y="3066923"/>
                  </a:lnTo>
                  <a:lnTo>
                    <a:pt x="0" y="3483864"/>
                  </a:lnTo>
                  <a:lnTo>
                    <a:pt x="48628" y="3515487"/>
                  </a:lnTo>
                  <a:lnTo>
                    <a:pt x="90474" y="3541395"/>
                  </a:lnTo>
                  <a:lnTo>
                    <a:pt x="132689" y="3566541"/>
                  </a:lnTo>
                  <a:lnTo>
                    <a:pt x="175247" y="3590798"/>
                  </a:lnTo>
                  <a:lnTo>
                    <a:pt x="218147" y="3614293"/>
                  </a:lnTo>
                  <a:lnTo>
                    <a:pt x="261391" y="3636899"/>
                  </a:lnTo>
                  <a:lnTo>
                    <a:pt x="304939" y="3658755"/>
                  </a:lnTo>
                  <a:lnTo>
                    <a:pt x="348792" y="3679825"/>
                  </a:lnTo>
                  <a:lnTo>
                    <a:pt x="392925" y="3700030"/>
                  </a:lnTo>
                  <a:lnTo>
                    <a:pt x="448271" y="3723894"/>
                  </a:lnTo>
                  <a:lnTo>
                    <a:pt x="504012" y="3746627"/>
                  </a:lnTo>
                  <a:lnTo>
                    <a:pt x="556082" y="3766451"/>
                  </a:lnTo>
                  <a:lnTo>
                    <a:pt x="608926" y="3785489"/>
                  </a:lnTo>
                  <a:lnTo>
                    <a:pt x="662051" y="3803523"/>
                  </a:lnTo>
                  <a:lnTo>
                    <a:pt x="715429" y="3820287"/>
                  </a:lnTo>
                  <a:lnTo>
                    <a:pt x="769061" y="3835908"/>
                  </a:lnTo>
                  <a:close/>
                </a:path>
                <a:path w="4225925" h="3936365">
                  <a:moveTo>
                    <a:pt x="1527683" y="3936365"/>
                  </a:moveTo>
                  <a:lnTo>
                    <a:pt x="0" y="2409063"/>
                  </a:lnTo>
                  <a:lnTo>
                    <a:pt x="0" y="2902458"/>
                  </a:lnTo>
                  <a:lnTo>
                    <a:pt x="984694" y="3886962"/>
                  </a:lnTo>
                  <a:lnTo>
                    <a:pt x="1047483" y="3898265"/>
                  </a:lnTo>
                  <a:lnTo>
                    <a:pt x="1110538" y="3908044"/>
                  </a:lnTo>
                  <a:lnTo>
                    <a:pt x="1157109" y="3914394"/>
                  </a:lnTo>
                  <a:lnTo>
                    <a:pt x="1203782" y="3919982"/>
                  </a:lnTo>
                  <a:lnTo>
                    <a:pt x="1250543" y="3924808"/>
                  </a:lnTo>
                  <a:lnTo>
                    <a:pt x="1297432" y="3928745"/>
                  </a:lnTo>
                  <a:lnTo>
                    <a:pt x="1344295" y="3931793"/>
                  </a:lnTo>
                  <a:lnTo>
                    <a:pt x="1391158" y="3934206"/>
                  </a:lnTo>
                  <a:lnTo>
                    <a:pt x="1442339" y="3935730"/>
                  </a:lnTo>
                  <a:lnTo>
                    <a:pt x="1527683" y="3936365"/>
                  </a:lnTo>
                  <a:close/>
                </a:path>
                <a:path w="4225925" h="3936365">
                  <a:moveTo>
                    <a:pt x="2116328" y="3867023"/>
                  </a:moveTo>
                  <a:lnTo>
                    <a:pt x="0" y="1751076"/>
                  </a:lnTo>
                  <a:lnTo>
                    <a:pt x="0" y="2244598"/>
                  </a:lnTo>
                  <a:lnTo>
                    <a:pt x="1686052" y="3930396"/>
                  </a:lnTo>
                  <a:lnTo>
                    <a:pt x="1713230" y="3928491"/>
                  </a:lnTo>
                  <a:lnTo>
                    <a:pt x="1767332" y="3923792"/>
                  </a:lnTo>
                  <a:lnTo>
                    <a:pt x="1807845" y="3919601"/>
                  </a:lnTo>
                  <a:lnTo>
                    <a:pt x="1848358" y="3914775"/>
                  </a:lnTo>
                  <a:lnTo>
                    <a:pt x="1902206" y="3907409"/>
                  </a:lnTo>
                  <a:lnTo>
                    <a:pt x="1955927" y="3898900"/>
                  </a:lnTo>
                  <a:lnTo>
                    <a:pt x="1996059" y="3891788"/>
                  </a:lnTo>
                  <a:lnTo>
                    <a:pt x="2036191" y="3884168"/>
                  </a:lnTo>
                  <a:lnTo>
                    <a:pt x="2076323" y="3875913"/>
                  </a:lnTo>
                  <a:lnTo>
                    <a:pt x="2116328" y="3867023"/>
                  </a:lnTo>
                  <a:close/>
                </a:path>
                <a:path w="4225925" h="3936365">
                  <a:moveTo>
                    <a:pt x="2609723" y="3702431"/>
                  </a:moveTo>
                  <a:lnTo>
                    <a:pt x="0" y="1093216"/>
                  </a:lnTo>
                  <a:lnTo>
                    <a:pt x="0" y="1586611"/>
                  </a:lnTo>
                  <a:lnTo>
                    <a:pt x="2247138" y="3833368"/>
                  </a:lnTo>
                  <a:lnTo>
                    <a:pt x="2293239" y="3819906"/>
                  </a:lnTo>
                  <a:lnTo>
                    <a:pt x="2339086" y="3805682"/>
                  </a:lnTo>
                  <a:lnTo>
                    <a:pt x="2384806" y="3790569"/>
                  </a:lnTo>
                  <a:lnTo>
                    <a:pt x="2430272" y="3774579"/>
                  </a:lnTo>
                  <a:lnTo>
                    <a:pt x="2497963" y="3749052"/>
                  </a:lnTo>
                  <a:lnTo>
                    <a:pt x="2565146" y="3721735"/>
                  </a:lnTo>
                  <a:lnTo>
                    <a:pt x="2609723" y="3702431"/>
                  </a:lnTo>
                  <a:close/>
                </a:path>
                <a:path w="4225925" h="3936365">
                  <a:moveTo>
                    <a:pt x="3032506" y="3467227"/>
                  </a:moveTo>
                  <a:lnTo>
                    <a:pt x="0" y="435102"/>
                  </a:lnTo>
                  <a:lnTo>
                    <a:pt x="0" y="928624"/>
                  </a:lnTo>
                  <a:lnTo>
                    <a:pt x="2721610" y="3649726"/>
                  </a:lnTo>
                  <a:lnTo>
                    <a:pt x="2771394" y="3624199"/>
                  </a:lnTo>
                  <a:lnTo>
                    <a:pt x="2820797" y="3597529"/>
                  </a:lnTo>
                  <a:lnTo>
                    <a:pt x="2869692" y="3569716"/>
                  </a:lnTo>
                  <a:lnTo>
                    <a:pt x="2918079" y="3540887"/>
                  </a:lnTo>
                  <a:lnTo>
                    <a:pt x="2956687" y="3517011"/>
                  </a:lnTo>
                  <a:lnTo>
                    <a:pt x="2994660" y="3492500"/>
                  </a:lnTo>
                  <a:lnTo>
                    <a:pt x="3032506" y="3467227"/>
                  </a:lnTo>
                  <a:close/>
                </a:path>
                <a:path w="4225925" h="3936365">
                  <a:moveTo>
                    <a:pt x="3395218" y="3171952"/>
                  </a:moveTo>
                  <a:lnTo>
                    <a:pt x="222694" y="0"/>
                  </a:lnTo>
                  <a:lnTo>
                    <a:pt x="0" y="0"/>
                  </a:lnTo>
                  <a:lnTo>
                    <a:pt x="0" y="270764"/>
                  </a:lnTo>
                  <a:lnTo>
                    <a:pt x="3128518" y="3398774"/>
                  </a:lnTo>
                  <a:lnTo>
                    <a:pt x="3163062" y="3372612"/>
                  </a:lnTo>
                  <a:lnTo>
                    <a:pt x="3197225" y="3345815"/>
                  </a:lnTo>
                  <a:lnTo>
                    <a:pt x="3231134" y="3318383"/>
                  </a:lnTo>
                  <a:lnTo>
                    <a:pt x="3264662" y="3290316"/>
                  </a:lnTo>
                  <a:lnTo>
                    <a:pt x="3297809" y="3261741"/>
                  </a:lnTo>
                  <a:lnTo>
                    <a:pt x="3330575" y="3232404"/>
                  </a:lnTo>
                  <a:lnTo>
                    <a:pt x="3363087" y="3202559"/>
                  </a:lnTo>
                  <a:lnTo>
                    <a:pt x="3395218" y="3171952"/>
                  </a:lnTo>
                  <a:close/>
                </a:path>
                <a:path w="4225925" h="3936365">
                  <a:moveTo>
                    <a:pt x="3702050" y="2820670"/>
                  </a:moveTo>
                  <a:lnTo>
                    <a:pt x="880732" y="0"/>
                  </a:lnTo>
                  <a:lnTo>
                    <a:pt x="387235" y="0"/>
                  </a:lnTo>
                  <a:lnTo>
                    <a:pt x="3477260" y="3089529"/>
                  </a:lnTo>
                  <a:lnTo>
                    <a:pt x="3492500" y="3073400"/>
                  </a:lnTo>
                  <a:lnTo>
                    <a:pt x="3522472" y="3040888"/>
                  </a:lnTo>
                  <a:lnTo>
                    <a:pt x="3571875" y="2984627"/>
                  </a:lnTo>
                  <a:lnTo>
                    <a:pt x="3605784" y="2944368"/>
                  </a:lnTo>
                  <a:lnTo>
                    <a:pt x="3638804" y="2903601"/>
                  </a:lnTo>
                  <a:lnTo>
                    <a:pt x="3670808" y="2862453"/>
                  </a:lnTo>
                  <a:lnTo>
                    <a:pt x="3702050" y="2820670"/>
                  </a:lnTo>
                  <a:close/>
                </a:path>
                <a:path w="4225925" h="3936365">
                  <a:moveTo>
                    <a:pt x="3949700" y="2410587"/>
                  </a:moveTo>
                  <a:lnTo>
                    <a:pt x="1538859" y="0"/>
                  </a:lnTo>
                  <a:lnTo>
                    <a:pt x="1045375" y="0"/>
                  </a:lnTo>
                  <a:lnTo>
                    <a:pt x="3769614" y="2723896"/>
                  </a:lnTo>
                  <a:lnTo>
                    <a:pt x="3798062" y="2680335"/>
                  </a:lnTo>
                  <a:lnTo>
                    <a:pt x="3825621" y="2636266"/>
                  </a:lnTo>
                  <a:lnTo>
                    <a:pt x="3852291" y="2591943"/>
                  </a:lnTo>
                  <a:lnTo>
                    <a:pt x="3878072" y="2547112"/>
                  </a:lnTo>
                  <a:lnTo>
                    <a:pt x="3902964" y="2502027"/>
                  </a:lnTo>
                  <a:lnTo>
                    <a:pt x="3926840" y="2456434"/>
                  </a:lnTo>
                  <a:lnTo>
                    <a:pt x="3949700" y="2410587"/>
                  </a:lnTo>
                  <a:close/>
                </a:path>
                <a:path w="4225925" h="3936365">
                  <a:moveTo>
                    <a:pt x="4111879" y="434340"/>
                  </a:moveTo>
                  <a:lnTo>
                    <a:pt x="4097147" y="386588"/>
                  </a:lnTo>
                  <a:lnTo>
                    <a:pt x="4081399" y="338963"/>
                  </a:lnTo>
                  <a:lnTo>
                    <a:pt x="4064889" y="291719"/>
                  </a:lnTo>
                  <a:lnTo>
                    <a:pt x="4047363" y="244602"/>
                  </a:lnTo>
                  <a:lnTo>
                    <a:pt x="4028948" y="197866"/>
                  </a:lnTo>
                  <a:lnTo>
                    <a:pt x="4009644" y="151257"/>
                  </a:lnTo>
                  <a:lnTo>
                    <a:pt x="3989578" y="105029"/>
                  </a:lnTo>
                  <a:lnTo>
                    <a:pt x="3968496" y="59182"/>
                  </a:lnTo>
                  <a:lnTo>
                    <a:pt x="3946652" y="13462"/>
                  </a:lnTo>
                  <a:lnTo>
                    <a:pt x="3939921" y="0"/>
                  </a:lnTo>
                  <a:lnTo>
                    <a:pt x="3677412" y="0"/>
                  </a:lnTo>
                  <a:lnTo>
                    <a:pt x="4111879" y="434340"/>
                  </a:lnTo>
                  <a:close/>
                </a:path>
                <a:path w="4225925" h="3936365">
                  <a:moveTo>
                    <a:pt x="4129913" y="1932686"/>
                  </a:moveTo>
                  <a:lnTo>
                    <a:pt x="2196846" y="0"/>
                  </a:lnTo>
                  <a:lnTo>
                    <a:pt x="1703324" y="0"/>
                  </a:lnTo>
                  <a:lnTo>
                    <a:pt x="4001770" y="2298065"/>
                  </a:lnTo>
                  <a:lnTo>
                    <a:pt x="4018026" y="2259711"/>
                  </a:lnTo>
                  <a:lnTo>
                    <a:pt x="4033647" y="2221230"/>
                  </a:lnTo>
                  <a:lnTo>
                    <a:pt x="4048506" y="2182622"/>
                  </a:lnTo>
                  <a:lnTo>
                    <a:pt x="4062857" y="2143760"/>
                  </a:lnTo>
                  <a:lnTo>
                    <a:pt x="4078986" y="2098167"/>
                  </a:lnTo>
                  <a:lnTo>
                    <a:pt x="4102862" y="2024888"/>
                  </a:lnTo>
                  <a:lnTo>
                    <a:pt x="4117086" y="1977898"/>
                  </a:lnTo>
                  <a:lnTo>
                    <a:pt x="4129913" y="1932686"/>
                  </a:lnTo>
                  <a:close/>
                </a:path>
                <a:path w="4225925" h="3936365">
                  <a:moveTo>
                    <a:pt x="4221353" y="1366266"/>
                  </a:moveTo>
                  <a:lnTo>
                    <a:pt x="2854833" y="0"/>
                  </a:lnTo>
                  <a:lnTo>
                    <a:pt x="2361311" y="0"/>
                  </a:lnTo>
                  <a:lnTo>
                    <a:pt x="4162298" y="1800606"/>
                  </a:lnTo>
                  <a:lnTo>
                    <a:pt x="4173601" y="1746885"/>
                  </a:lnTo>
                  <a:lnTo>
                    <a:pt x="4183634" y="1692910"/>
                  </a:lnTo>
                  <a:lnTo>
                    <a:pt x="4192778" y="1638681"/>
                  </a:lnTo>
                  <a:lnTo>
                    <a:pt x="4200652" y="1584452"/>
                  </a:lnTo>
                  <a:lnTo>
                    <a:pt x="4205859" y="1543685"/>
                  </a:lnTo>
                  <a:lnTo>
                    <a:pt x="4211828" y="1489202"/>
                  </a:lnTo>
                  <a:lnTo>
                    <a:pt x="4215638" y="1448308"/>
                  </a:lnTo>
                  <a:lnTo>
                    <a:pt x="4218813" y="1407287"/>
                  </a:lnTo>
                  <a:lnTo>
                    <a:pt x="4221353" y="1366266"/>
                  </a:lnTo>
                  <a:close/>
                </a:path>
                <a:path w="4225925" h="3936365">
                  <a:moveTo>
                    <a:pt x="4225671" y="1206119"/>
                  </a:moveTo>
                  <a:lnTo>
                    <a:pt x="4225036" y="1155700"/>
                  </a:lnTo>
                  <a:lnTo>
                    <a:pt x="4223512" y="1105154"/>
                  </a:lnTo>
                  <a:lnTo>
                    <a:pt x="4220972" y="1054862"/>
                  </a:lnTo>
                  <a:lnTo>
                    <a:pt x="4217543" y="1004443"/>
                  </a:lnTo>
                  <a:lnTo>
                    <a:pt x="4213098" y="954151"/>
                  </a:lnTo>
                  <a:lnTo>
                    <a:pt x="4207891" y="903986"/>
                  </a:lnTo>
                  <a:lnTo>
                    <a:pt x="4201668" y="853948"/>
                  </a:lnTo>
                  <a:lnTo>
                    <a:pt x="4194556" y="803910"/>
                  </a:lnTo>
                  <a:lnTo>
                    <a:pt x="4186428" y="753999"/>
                  </a:lnTo>
                  <a:lnTo>
                    <a:pt x="4177411" y="704215"/>
                  </a:lnTo>
                  <a:lnTo>
                    <a:pt x="4167505" y="654558"/>
                  </a:lnTo>
                  <a:lnTo>
                    <a:pt x="3512820" y="0"/>
                  </a:lnTo>
                  <a:lnTo>
                    <a:pt x="3019425" y="0"/>
                  </a:lnTo>
                  <a:lnTo>
                    <a:pt x="4225671" y="1206119"/>
                  </a:lnTo>
                  <a:close/>
                </a:path>
              </a:pathLst>
            </a:custGeom>
            <a:solidFill>
              <a:srgbClr val="555555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" y="0"/>
              <a:ext cx="926989" cy="1104900"/>
            </a:xfrm>
            <a:custGeom>
              <a:avLst/>
              <a:gdLst/>
              <a:ahLst/>
              <a:cxnLst/>
              <a:rect l="l" t="t" r="r" b="b"/>
              <a:pathLst>
                <a:path w="1882139" h="1668780">
                  <a:moveTo>
                    <a:pt x="76682" y="1663446"/>
                  </a:moveTo>
                  <a:lnTo>
                    <a:pt x="0" y="1586738"/>
                  </a:lnTo>
                  <a:lnTo>
                    <a:pt x="0" y="1668272"/>
                  </a:lnTo>
                  <a:lnTo>
                    <a:pt x="37541" y="1666240"/>
                  </a:lnTo>
                  <a:lnTo>
                    <a:pt x="76682" y="1663446"/>
                  </a:lnTo>
                  <a:close/>
                </a:path>
                <a:path w="1882139" h="1668780">
                  <a:moveTo>
                    <a:pt x="615759" y="1544574"/>
                  </a:moveTo>
                  <a:lnTo>
                    <a:pt x="0" y="928751"/>
                  </a:lnTo>
                  <a:lnTo>
                    <a:pt x="0" y="1093343"/>
                  </a:lnTo>
                  <a:lnTo>
                    <a:pt x="492175" y="1585468"/>
                  </a:lnTo>
                  <a:lnTo>
                    <a:pt x="523430" y="1575943"/>
                  </a:lnTo>
                  <a:lnTo>
                    <a:pt x="554418" y="1565910"/>
                  </a:lnTo>
                  <a:lnTo>
                    <a:pt x="585203" y="1555496"/>
                  </a:lnTo>
                  <a:lnTo>
                    <a:pt x="615759" y="1544574"/>
                  </a:lnTo>
                  <a:close/>
                </a:path>
                <a:path w="1882139" h="1668780">
                  <a:moveTo>
                    <a:pt x="1051128" y="1321816"/>
                  </a:moveTo>
                  <a:lnTo>
                    <a:pt x="0" y="270637"/>
                  </a:lnTo>
                  <a:lnTo>
                    <a:pt x="0" y="435229"/>
                  </a:lnTo>
                  <a:lnTo>
                    <a:pt x="950290" y="1385570"/>
                  </a:lnTo>
                  <a:lnTo>
                    <a:pt x="1001166" y="1354455"/>
                  </a:lnTo>
                  <a:lnTo>
                    <a:pt x="1026274" y="1338326"/>
                  </a:lnTo>
                  <a:lnTo>
                    <a:pt x="1051128" y="1321816"/>
                  </a:lnTo>
                  <a:close/>
                </a:path>
                <a:path w="1882139" h="1668780">
                  <a:moveTo>
                    <a:pt x="1406144" y="1018921"/>
                  </a:moveTo>
                  <a:lnTo>
                    <a:pt x="387184" y="0"/>
                  </a:lnTo>
                  <a:lnTo>
                    <a:pt x="222821" y="0"/>
                  </a:lnTo>
                  <a:lnTo>
                    <a:pt x="1324610" y="1101725"/>
                  </a:lnTo>
                  <a:lnTo>
                    <a:pt x="1345438" y="1081532"/>
                  </a:lnTo>
                  <a:lnTo>
                    <a:pt x="1366012" y="1060958"/>
                  </a:lnTo>
                  <a:lnTo>
                    <a:pt x="1386205" y="1040130"/>
                  </a:lnTo>
                  <a:lnTo>
                    <a:pt x="1406144" y="1018921"/>
                  </a:lnTo>
                  <a:close/>
                </a:path>
                <a:path w="1882139" h="1668780">
                  <a:moveTo>
                    <a:pt x="1686306" y="640969"/>
                  </a:moveTo>
                  <a:lnTo>
                    <a:pt x="1045311" y="0"/>
                  </a:lnTo>
                  <a:lnTo>
                    <a:pt x="880770" y="0"/>
                  </a:lnTo>
                  <a:lnTo>
                    <a:pt x="1623441" y="742696"/>
                  </a:lnTo>
                  <a:lnTo>
                    <a:pt x="1639697" y="717677"/>
                  </a:lnTo>
                  <a:lnTo>
                    <a:pt x="1655572" y="692404"/>
                  </a:lnTo>
                  <a:lnTo>
                    <a:pt x="1671066" y="666750"/>
                  </a:lnTo>
                  <a:lnTo>
                    <a:pt x="1686306" y="640969"/>
                  </a:lnTo>
                  <a:close/>
                </a:path>
                <a:path w="1882139" h="1668780">
                  <a:moveTo>
                    <a:pt x="1881632" y="178435"/>
                  </a:moveTo>
                  <a:lnTo>
                    <a:pt x="1703197" y="0"/>
                  </a:lnTo>
                  <a:lnTo>
                    <a:pt x="1538859" y="0"/>
                  </a:lnTo>
                  <a:lnTo>
                    <a:pt x="1841881" y="303022"/>
                  </a:lnTo>
                  <a:lnTo>
                    <a:pt x="1852422" y="272161"/>
                  </a:lnTo>
                  <a:lnTo>
                    <a:pt x="1862709" y="241173"/>
                  </a:lnTo>
                  <a:lnTo>
                    <a:pt x="1872361" y="209931"/>
                  </a:lnTo>
                  <a:lnTo>
                    <a:pt x="1881632" y="178435"/>
                  </a:lnTo>
                  <a:close/>
                </a:path>
              </a:pathLst>
            </a:custGeom>
            <a:solidFill>
              <a:srgbClr val="FABD00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29200" y="55918"/>
            <a:ext cx="5715000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b="1" spc="-385" dirty="0" smtClean="0">
                <a:solidFill>
                  <a:srgbClr val="EEEBE7"/>
                </a:solidFill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b="1" spc="-385" dirty="0" smtClean="0">
                <a:solidFill>
                  <a:srgbClr val="FFC000"/>
                </a:solidFill>
                <a:latin typeface="Verdana"/>
                <a:cs typeface="Verdana"/>
              </a:rPr>
              <a:t>OBJECTIVES</a:t>
            </a:r>
            <a:endParaRPr sz="60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45076" y="954034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700" y="9540341"/>
            <a:ext cx="1155700" cy="246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 smtClean="0">
                <a:solidFill>
                  <a:schemeClr val="bg1"/>
                </a:solidFill>
              </a:rPr>
              <a:t>31/8/2023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552700"/>
            <a:ext cx="15544800" cy="609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11" name="object 21"/>
          <p:cNvSpPr txBox="1"/>
          <p:nvPr/>
        </p:nvSpPr>
        <p:spPr>
          <a:xfrm>
            <a:off x="898292" y="9540341"/>
            <a:ext cx="1155700" cy="246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 smtClean="0">
                <a:solidFill>
                  <a:schemeClr val="bg1"/>
                </a:solidFill>
              </a:rPr>
              <a:t>31/8/2023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62200" y="2880084"/>
            <a:ext cx="5058407" cy="2667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Buyers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8725023" y="4533900"/>
            <a:ext cx="4953000" cy="2819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12291" y="867155"/>
            <a:ext cx="321945" cy="325120"/>
          </a:xfrm>
          <a:custGeom>
            <a:avLst/>
            <a:gdLst/>
            <a:ahLst/>
            <a:cxnLst/>
            <a:rect l="l" t="t" r="r" b="b"/>
            <a:pathLst>
              <a:path w="321944" h="325119">
                <a:moveTo>
                  <a:pt x="160769" y="0"/>
                </a:moveTo>
                <a:lnTo>
                  <a:pt x="118008" y="5842"/>
                </a:lnTo>
                <a:lnTo>
                  <a:pt x="79603" y="22098"/>
                </a:lnTo>
                <a:lnTo>
                  <a:pt x="47078" y="47498"/>
                </a:lnTo>
                <a:lnTo>
                  <a:pt x="21945" y="80391"/>
                </a:lnTo>
                <a:lnTo>
                  <a:pt x="5740" y="119125"/>
                </a:lnTo>
                <a:lnTo>
                  <a:pt x="0" y="162305"/>
                </a:lnTo>
                <a:lnTo>
                  <a:pt x="5740" y="205486"/>
                </a:lnTo>
                <a:lnTo>
                  <a:pt x="21945" y="244221"/>
                </a:lnTo>
                <a:lnTo>
                  <a:pt x="47078" y="277114"/>
                </a:lnTo>
                <a:lnTo>
                  <a:pt x="79603" y="302514"/>
                </a:lnTo>
                <a:lnTo>
                  <a:pt x="118008" y="318770"/>
                </a:lnTo>
                <a:lnTo>
                  <a:pt x="160769" y="324612"/>
                </a:lnTo>
                <a:lnTo>
                  <a:pt x="203517" y="318770"/>
                </a:lnTo>
                <a:lnTo>
                  <a:pt x="241922" y="302514"/>
                </a:lnTo>
                <a:lnTo>
                  <a:pt x="274446" y="277114"/>
                </a:lnTo>
                <a:lnTo>
                  <a:pt x="299580" y="244221"/>
                </a:lnTo>
                <a:lnTo>
                  <a:pt x="315785" y="205486"/>
                </a:lnTo>
                <a:lnTo>
                  <a:pt x="321525" y="162305"/>
                </a:lnTo>
                <a:lnTo>
                  <a:pt x="315785" y="119125"/>
                </a:lnTo>
                <a:lnTo>
                  <a:pt x="299580" y="80391"/>
                </a:lnTo>
                <a:lnTo>
                  <a:pt x="274446" y="47498"/>
                </a:lnTo>
                <a:lnTo>
                  <a:pt x="241922" y="22098"/>
                </a:lnTo>
                <a:lnTo>
                  <a:pt x="203517" y="5842"/>
                </a:lnTo>
                <a:lnTo>
                  <a:pt x="160769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6857" y="867155"/>
            <a:ext cx="321945" cy="325120"/>
          </a:xfrm>
          <a:custGeom>
            <a:avLst/>
            <a:gdLst/>
            <a:ahLst/>
            <a:cxnLst/>
            <a:rect l="l" t="t" r="r" b="b"/>
            <a:pathLst>
              <a:path w="321944" h="325119">
                <a:moveTo>
                  <a:pt x="160781" y="0"/>
                </a:moveTo>
                <a:lnTo>
                  <a:pt x="117982" y="5842"/>
                </a:lnTo>
                <a:lnTo>
                  <a:pt x="79629" y="22098"/>
                </a:lnTo>
                <a:lnTo>
                  <a:pt x="47117" y="47498"/>
                </a:lnTo>
                <a:lnTo>
                  <a:pt x="21970" y="80391"/>
                </a:lnTo>
                <a:lnTo>
                  <a:pt x="5715" y="119125"/>
                </a:lnTo>
                <a:lnTo>
                  <a:pt x="0" y="162305"/>
                </a:lnTo>
                <a:lnTo>
                  <a:pt x="5715" y="205486"/>
                </a:lnTo>
                <a:lnTo>
                  <a:pt x="21970" y="244221"/>
                </a:lnTo>
                <a:lnTo>
                  <a:pt x="47117" y="277114"/>
                </a:lnTo>
                <a:lnTo>
                  <a:pt x="79629" y="302514"/>
                </a:lnTo>
                <a:lnTo>
                  <a:pt x="117982" y="318770"/>
                </a:lnTo>
                <a:lnTo>
                  <a:pt x="160781" y="324612"/>
                </a:lnTo>
                <a:lnTo>
                  <a:pt x="203581" y="318770"/>
                </a:lnTo>
                <a:lnTo>
                  <a:pt x="241935" y="302514"/>
                </a:lnTo>
                <a:lnTo>
                  <a:pt x="274447" y="277114"/>
                </a:lnTo>
                <a:lnTo>
                  <a:pt x="299593" y="244221"/>
                </a:lnTo>
                <a:lnTo>
                  <a:pt x="315849" y="205486"/>
                </a:lnTo>
                <a:lnTo>
                  <a:pt x="321563" y="162305"/>
                </a:lnTo>
                <a:lnTo>
                  <a:pt x="315849" y="119125"/>
                </a:lnTo>
                <a:lnTo>
                  <a:pt x="299593" y="80391"/>
                </a:lnTo>
                <a:lnTo>
                  <a:pt x="274447" y="47498"/>
                </a:lnTo>
                <a:lnTo>
                  <a:pt x="241935" y="22098"/>
                </a:lnTo>
                <a:lnTo>
                  <a:pt x="203581" y="5842"/>
                </a:lnTo>
                <a:lnTo>
                  <a:pt x="160781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4638" y="867155"/>
            <a:ext cx="321945" cy="325120"/>
          </a:xfrm>
          <a:custGeom>
            <a:avLst/>
            <a:gdLst/>
            <a:ahLst/>
            <a:cxnLst/>
            <a:rect l="l" t="t" r="r" b="b"/>
            <a:pathLst>
              <a:path w="321944" h="325119">
                <a:moveTo>
                  <a:pt x="160655" y="0"/>
                </a:moveTo>
                <a:lnTo>
                  <a:pt x="117983" y="5842"/>
                </a:lnTo>
                <a:lnTo>
                  <a:pt x="79502" y="22098"/>
                </a:lnTo>
                <a:lnTo>
                  <a:pt x="46990" y="47498"/>
                </a:lnTo>
                <a:lnTo>
                  <a:pt x="21843" y="80391"/>
                </a:lnTo>
                <a:lnTo>
                  <a:pt x="5715" y="119125"/>
                </a:lnTo>
                <a:lnTo>
                  <a:pt x="0" y="162305"/>
                </a:lnTo>
                <a:lnTo>
                  <a:pt x="5715" y="205486"/>
                </a:lnTo>
                <a:lnTo>
                  <a:pt x="21843" y="244221"/>
                </a:lnTo>
                <a:lnTo>
                  <a:pt x="46990" y="277114"/>
                </a:lnTo>
                <a:lnTo>
                  <a:pt x="79502" y="302514"/>
                </a:lnTo>
                <a:lnTo>
                  <a:pt x="117983" y="318770"/>
                </a:lnTo>
                <a:lnTo>
                  <a:pt x="160655" y="324612"/>
                </a:lnTo>
                <a:lnTo>
                  <a:pt x="203453" y="318770"/>
                </a:lnTo>
                <a:lnTo>
                  <a:pt x="241808" y="302514"/>
                </a:lnTo>
                <a:lnTo>
                  <a:pt x="274447" y="277114"/>
                </a:lnTo>
                <a:lnTo>
                  <a:pt x="299593" y="244221"/>
                </a:lnTo>
                <a:lnTo>
                  <a:pt x="315722" y="205486"/>
                </a:lnTo>
                <a:lnTo>
                  <a:pt x="321437" y="162305"/>
                </a:lnTo>
                <a:lnTo>
                  <a:pt x="315722" y="119125"/>
                </a:lnTo>
                <a:lnTo>
                  <a:pt x="299593" y="80391"/>
                </a:lnTo>
                <a:lnTo>
                  <a:pt x="274447" y="47498"/>
                </a:lnTo>
                <a:lnTo>
                  <a:pt x="241808" y="22098"/>
                </a:lnTo>
                <a:lnTo>
                  <a:pt x="203453" y="5842"/>
                </a:lnTo>
                <a:lnTo>
                  <a:pt x="160655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432023" y="330708"/>
            <a:ext cx="617220" cy="618490"/>
          </a:xfrm>
          <a:custGeom>
            <a:avLst/>
            <a:gdLst/>
            <a:ahLst/>
            <a:cxnLst/>
            <a:rect l="l" t="t" r="r" b="b"/>
            <a:pathLst>
              <a:path w="617219" h="618490">
                <a:moveTo>
                  <a:pt x="616966" y="0"/>
                </a:moveTo>
                <a:lnTo>
                  <a:pt x="568960" y="7112"/>
                </a:lnTo>
                <a:lnTo>
                  <a:pt x="522097" y="17525"/>
                </a:lnTo>
                <a:lnTo>
                  <a:pt x="476377" y="30861"/>
                </a:lnTo>
                <a:lnTo>
                  <a:pt x="432181" y="47244"/>
                </a:lnTo>
                <a:lnTo>
                  <a:pt x="389255" y="66548"/>
                </a:lnTo>
                <a:lnTo>
                  <a:pt x="347980" y="88519"/>
                </a:lnTo>
                <a:lnTo>
                  <a:pt x="308356" y="113030"/>
                </a:lnTo>
                <a:lnTo>
                  <a:pt x="270637" y="140208"/>
                </a:lnTo>
                <a:lnTo>
                  <a:pt x="234696" y="169672"/>
                </a:lnTo>
                <a:lnTo>
                  <a:pt x="200914" y="201422"/>
                </a:lnTo>
                <a:lnTo>
                  <a:pt x="169291" y="235331"/>
                </a:lnTo>
                <a:lnTo>
                  <a:pt x="139827" y="271272"/>
                </a:lnTo>
                <a:lnTo>
                  <a:pt x="112776" y="309118"/>
                </a:lnTo>
                <a:lnTo>
                  <a:pt x="88265" y="348869"/>
                </a:lnTo>
                <a:lnTo>
                  <a:pt x="66294" y="390271"/>
                </a:lnTo>
                <a:lnTo>
                  <a:pt x="47117" y="433197"/>
                </a:lnTo>
                <a:lnTo>
                  <a:pt x="30861" y="477647"/>
                </a:lnTo>
                <a:lnTo>
                  <a:pt x="17399" y="523367"/>
                </a:lnTo>
                <a:lnTo>
                  <a:pt x="7112" y="570357"/>
                </a:lnTo>
                <a:lnTo>
                  <a:pt x="0" y="618490"/>
                </a:lnTo>
                <a:lnTo>
                  <a:pt x="54102" y="618490"/>
                </a:lnTo>
                <a:lnTo>
                  <a:pt x="61976" y="569976"/>
                </a:lnTo>
                <a:lnTo>
                  <a:pt x="73406" y="522859"/>
                </a:lnTo>
                <a:lnTo>
                  <a:pt x="88138" y="477012"/>
                </a:lnTo>
                <a:lnTo>
                  <a:pt x="106045" y="432816"/>
                </a:lnTo>
                <a:lnTo>
                  <a:pt x="127127" y="390271"/>
                </a:lnTo>
                <a:lnTo>
                  <a:pt x="151003" y="349503"/>
                </a:lnTo>
                <a:lnTo>
                  <a:pt x="177800" y="310769"/>
                </a:lnTo>
                <a:lnTo>
                  <a:pt x="207137" y="274066"/>
                </a:lnTo>
                <a:lnTo>
                  <a:pt x="239141" y="239775"/>
                </a:lnTo>
                <a:lnTo>
                  <a:pt x="273431" y="207772"/>
                </a:lnTo>
                <a:lnTo>
                  <a:pt x="310007" y="178181"/>
                </a:lnTo>
                <a:lnTo>
                  <a:pt x="348615" y="151384"/>
                </a:lnTo>
                <a:lnTo>
                  <a:pt x="389255" y="127381"/>
                </a:lnTo>
                <a:lnTo>
                  <a:pt x="431673" y="106299"/>
                </a:lnTo>
                <a:lnTo>
                  <a:pt x="475869" y="88265"/>
                </a:lnTo>
                <a:lnTo>
                  <a:pt x="521462" y="73533"/>
                </a:lnTo>
                <a:lnTo>
                  <a:pt x="568579" y="62102"/>
                </a:lnTo>
                <a:lnTo>
                  <a:pt x="616966" y="54228"/>
                </a:lnTo>
                <a:lnTo>
                  <a:pt x="616966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32023" y="1110996"/>
            <a:ext cx="617220" cy="618490"/>
          </a:xfrm>
          <a:custGeom>
            <a:avLst/>
            <a:gdLst/>
            <a:ahLst/>
            <a:cxnLst/>
            <a:rect l="l" t="t" r="r" b="b"/>
            <a:pathLst>
              <a:path w="617219" h="618489">
                <a:moveTo>
                  <a:pt x="54102" y="0"/>
                </a:moveTo>
                <a:lnTo>
                  <a:pt x="0" y="0"/>
                </a:lnTo>
                <a:lnTo>
                  <a:pt x="7366" y="48132"/>
                </a:lnTo>
                <a:lnTo>
                  <a:pt x="17780" y="95123"/>
                </a:lnTo>
                <a:lnTo>
                  <a:pt x="31369" y="140843"/>
                </a:lnTo>
                <a:lnTo>
                  <a:pt x="47752" y="185293"/>
                </a:lnTo>
                <a:lnTo>
                  <a:pt x="67056" y="228219"/>
                </a:lnTo>
                <a:lnTo>
                  <a:pt x="89154" y="269621"/>
                </a:lnTo>
                <a:lnTo>
                  <a:pt x="113665" y="309245"/>
                </a:lnTo>
                <a:lnTo>
                  <a:pt x="140843" y="347218"/>
                </a:lnTo>
                <a:lnTo>
                  <a:pt x="170180" y="383158"/>
                </a:lnTo>
                <a:lnTo>
                  <a:pt x="201930" y="417068"/>
                </a:lnTo>
                <a:lnTo>
                  <a:pt x="235712" y="448818"/>
                </a:lnTo>
                <a:lnTo>
                  <a:pt x="271526" y="478281"/>
                </a:lnTo>
                <a:lnTo>
                  <a:pt x="309372" y="505459"/>
                </a:lnTo>
                <a:lnTo>
                  <a:pt x="348869" y="529971"/>
                </a:lnTo>
                <a:lnTo>
                  <a:pt x="390017" y="551942"/>
                </a:lnTo>
                <a:lnTo>
                  <a:pt x="432816" y="571246"/>
                </a:lnTo>
                <a:lnTo>
                  <a:pt x="476885" y="587628"/>
                </a:lnTo>
                <a:lnTo>
                  <a:pt x="522478" y="600963"/>
                </a:lnTo>
                <a:lnTo>
                  <a:pt x="569087" y="611377"/>
                </a:lnTo>
                <a:lnTo>
                  <a:pt x="616966" y="618489"/>
                </a:lnTo>
                <a:lnTo>
                  <a:pt x="616966" y="564260"/>
                </a:lnTo>
                <a:lnTo>
                  <a:pt x="568579" y="556259"/>
                </a:lnTo>
                <a:lnTo>
                  <a:pt x="521462" y="544956"/>
                </a:lnTo>
                <a:lnTo>
                  <a:pt x="475869" y="530098"/>
                </a:lnTo>
                <a:lnTo>
                  <a:pt x="431673" y="512190"/>
                </a:lnTo>
                <a:lnTo>
                  <a:pt x="389255" y="491108"/>
                </a:lnTo>
                <a:lnTo>
                  <a:pt x="348615" y="467105"/>
                </a:lnTo>
                <a:lnTo>
                  <a:pt x="310007" y="440181"/>
                </a:lnTo>
                <a:lnTo>
                  <a:pt x="273431" y="410718"/>
                </a:lnTo>
                <a:lnTo>
                  <a:pt x="239141" y="378713"/>
                </a:lnTo>
                <a:lnTo>
                  <a:pt x="207137" y="344297"/>
                </a:lnTo>
                <a:lnTo>
                  <a:pt x="177800" y="307721"/>
                </a:lnTo>
                <a:lnTo>
                  <a:pt x="151003" y="268985"/>
                </a:lnTo>
                <a:lnTo>
                  <a:pt x="127127" y="228219"/>
                </a:lnTo>
                <a:lnTo>
                  <a:pt x="106045" y="185674"/>
                </a:lnTo>
                <a:lnTo>
                  <a:pt x="88138" y="141477"/>
                </a:lnTo>
                <a:lnTo>
                  <a:pt x="73406" y="95630"/>
                </a:lnTo>
                <a:lnTo>
                  <a:pt x="61976" y="48513"/>
                </a:lnTo>
                <a:lnTo>
                  <a:pt x="54102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04108" y="163068"/>
            <a:ext cx="54610" cy="379095"/>
          </a:xfrm>
          <a:custGeom>
            <a:avLst/>
            <a:gdLst/>
            <a:ahLst/>
            <a:cxnLst/>
            <a:rect l="l" t="t" r="r" b="b"/>
            <a:pathLst>
              <a:path w="54609" h="379095">
                <a:moveTo>
                  <a:pt x="27178" y="0"/>
                </a:moveTo>
                <a:lnTo>
                  <a:pt x="16636" y="2158"/>
                </a:lnTo>
                <a:lnTo>
                  <a:pt x="8001" y="8000"/>
                </a:lnTo>
                <a:lnTo>
                  <a:pt x="2159" y="16509"/>
                </a:lnTo>
                <a:lnTo>
                  <a:pt x="0" y="27050"/>
                </a:lnTo>
                <a:lnTo>
                  <a:pt x="0" y="351916"/>
                </a:lnTo>
                <a:lnTo>
                  <a:pt x="2159" y="362457"/>
                </a:lnTo>
                <a:lnTo>
                  <a:pt x="8001" y="370966"/>
                </a:lnTo>
                <a:lnTo>
                  <a:pt x="16636" y="376808"/>
                </a:lnTo>
                <a:lnTo>
                  <a:pt x="27178" y="378967"/>
                </a:lnTo>
                <a:lnTo>
                  <a:pt x="37719" y="376808"/>
                </a:lnTo>
                <a:lnTo>
                  <a:pt x="46482" y="370966"/>
                </a:lnTo>
                <a:lnTo>
                  <a:pt x="52324" y="362457"/>
                </a:lnTo>
                <a:lnTo>
                  <a:pt x="54482" y="351916"/>
                </a:lnTo>
                <a:lnTo>
                  <a:pt x="54482" y="27050"/>
                </a:lnTo>
                <a:lnTo>
                  <a:pt x="52324" y="16509"/>
                </a:lnTo>
                <a:lnTo>
                  <a:pt x="46482" y="8000"/>
                </a:lnTo>
                <a:lnTo>
                  <a:pt x="37719" y="2158"/>
                </a:lnTo>
                <a:lnTo>
                  <a:pt x="2717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04108" y="1517903"/>
            <a:ext cx="54610" cy="379095"/>
          </a:xfrm>
          <a:custGeom>
            <a:avLst/>
            <a:gdLst/>
            <a:ahLst/>
            <a:cxnLst/>
            <a:rect l="l" t="t" r="r" b="b"/>
            <a:pathLst>
              <a:path w="54609" h="379094">
                <a:moveTo>
                  <a:pt x="27178" y="0"/>
                </a:moveTo>
                <a:lnTo>
                  <a:pt x="16636" y="2159"/>
                </a:lnTo>
                <a:lnTo>
                  <a:pt x="8001" y="8000"/>
                </a:lnTo>
                <a:lnTo>
                  <a:pt x="2159" y="16510"/>
                </a:lnTo>
                <a:lnTo>
                  <a:pt x="0" y="27050"/>
                </a:lnTo>
                <a:lnTo>
                  <a:pt x="0" y="351917"/>
                </a:lnTo>
                <a:lnTo>
                  <a:pt x="2159" y="362457"/>
                </a:lnTo>
                <a:lnTo>
                  <a:pt x="8001" y="370967"/>
                </a:lnTo>
                <a:lnTo>
                  <a:pt x="16636" y="376809"/>
                </a:lnTo>
                <a:lnTo>
                  <a:pt x="27178" y="378968"/>
                </a:lnTo>
                <a:lnTo>
                  <a:pt x="37719" y="376809"/>
                </a:lnTo>
                <a:lnTo>
                  <a:pt x="46482" y="370967"/>
                </a:lnTo>
                <a:lnTo>
                  <a:pt x="52324" y="362457"/>
                </a:lnTo>
                <a:lnTo>
                  <a:pt x="54482" y="351917"/>
                </a:lnTo>
                <a:lnTo>
                  <a:pt x="54482" y="27050"/>
                </a:lnTo>
                <a:lnTo>
                  <a:pt x="52324" y="16510"/>
                </a:lnTo>
                <a:lnTo>
                  <a:pt x="46482" y="8000"/>
                </a:lnTo>
                <a:lnTo>
                  <a:pt x="37719" y="2159"/>
                </a:lnTo>
                <a:lnTo>
                  <a:pt x="27178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617695" y="1002791"/>
            <a:ext cx="381000" cy="54610"/>
          </a:xfrm>
          <a:custGeom>
            <a:avLst/>
            <a:gdLst/>
            <a:ahLst/>
            <a:cxnLst/>
            <a:rect l="l" t="t" r="r" b="b"/>
            <a:pathLst>
              <a:path w="381000" h="54609">
                <a:moveTo>
                  <a:pt x="353313" y="0"/>
                </a:moveTo>
                <a:lnTo>
                  <a:pt x="27177" y="0"/>
                </a:lnTo>
                <a:lnTo>
                  <a:pt x="16636" y="2158"/>
                </a:lnTo>
                <a:lnTo>
                  <a:pt x="8000" y="8000"/>
                </a:lnTo>
                <a:lnTo>
                  <a:pt x="2159" y="16636"/>
                </a:lnTo>
                <a:lnTo>
                  <a:pt x="0" y="27177"/>
                </a:lnTo>
                <a:lnTo>
                  <a:pt x="2159" y="37718"/>
                </a:lnTo>
                <a:lnTo>
                  <a:pt x="8000" y="46481"/>
                </a:lnTo>
                <a:lnTo>
                  <a:pt x="16636" y="52324"/>
                </a:lnTo>
                <a:lnTo>
                  <a:pt x="27177" y="54482"/>
                </a:lnTo>
                <a:lnTo>
                  <a:pt x="353313" y="54482"/>
                </a:lnTo>
                <a:lnTo>
                  <a:pt x="363855" y="52324"/>
                </a:lnTo>
                <a:lnTo>
                  <a:pt x="372490" y="46481"/>
                </a:lnTo>
                <a:lnTo>
                  <a:pt x="378332" y="37718"/>
                </a:lnTo>
                <a:lnTo>
                  <a:pt x="380492" y="27177"/>
                </a:lnTo>
                <a:lnTo>
                  <a:pt x="378332" y="16636"/>
                </a:lnTo>
                <a:lnTo>
                  <a:pt x="372490" y="8000"/>
                </a:lnTo>
                <a:lnTo>
                  <a:pt x="363855" y="2158"/>
                </a:lnTo>
                <a:lnTo>
                  <a:pt x="353313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64384" y="1002791"/>
            <a:ext cx="379095" cy="54610"/>
          </a:xfrm>
          <a:custGeom>
            <a:avLst/>
            <a:gdLst/>
            <a:ahLst/>
            <a:cxnLst/>
            <a:rect l="l" t="t" r="r" b="b"/>
            <a:pathLst>
              <a:path w="379094" h="54609">
                <a:moveTo>
                  <a:pt x="351917" y="0"/>
                </a:moveTo>
                <a:lnTo>
                  <a:pt x="27050" y="0"/>
                </a:lnTo>
                <a:lnTo>
                  <a:pt x="16509" y="2158"/>
                </a:lnTo>
                <a:lnTo>
                  <a:pt x="8000" y="8000"/>
                </a:lnTo>
                <a:lnTo>
                  <a:pt x="2158" y="16636"/>
                </a:lnTo>
                <a:lnTo>
                  <a:pt x="0" y="27177"/>
                </a:lnTo>
                <a:lnTo>
                  <a:pt x="2158" y="37718"/>
                </a:lnTo>
                <a:lnTo>
                  <a:pt x="8000" y="46481"/>
                </a:lnTo>
                <a:lnTo>
                  <a:pt x="16509" y="52324"/>
                </a:lnTo>
                <a:lnTo>
                  <a:pt x="27050" y="54482"/>
                </a:lnTo>
                <a:lnTo>
                  <a:pt x="351917" y="54482"/>
                </a:lnTo>
                <a:lnTo>
                  <a:pt x="362457" y="52324"/>
                </a:lnTo>
                <a:lnTo>
                  <a:pt x="370967" y="46481"/>
                </a:lnTo>
                <a:lnTo>
                  <a:pt x="376808" y="37718"/>
                </a:lnTo>
                <a:lnTo>
                  <a:pt x="378967" y="27177"/>
                </a:lnTo>
                <a:lnTo>
                  <a:pt x="376808" y="16636"/>
                </a:lnTo>
                <a:lnTo>
                  <a:pt x="370967" y="8000"/>
                </a:lnTo>
                <a:lnTo>
                  <a:pt x="362457" y="2158"/>
                </a:lnTo>
                <a:lnTo>
                  <a:pt x="351917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24632" y="623316"/>
            <a:ext cx="812165" cy="814069"/>
          </a:xfrm>
          <a:custGeom>
            <a:avLst/>
            <a:gdLst/>
            <a:ahLst/>
            <a:cxnLst/>
            <a:rect l="l" t="t" r="r" b="b"/>
            <a:pathLst>
              <a:path w="812165" h="814069">
                <a:moveTo>
                  <a:pt x="406019" y="0"/>
                </a:moveTo>
                <a:lnTo>
                  <a:pt x="358901" y="2793"/>
                </a:lnTo>
                <a:lnTo>
                  <a:pt x="313181" y="10794"/>
                </a:lnTo>
                <a:lnTo>
                  <a:pt x="269494" y="23875"/>
                </a:lnTo>
                <a:lnTo>
                  <a:pt x="227837" y="41528"/>
                </a:lnTo>
                <a:lnTo>
                  <a:pt x="188721" y="63500"/>
                </a:lnTo>
                <a:lnTo>
                  <a:pt x="152526" y="89661"/>
                </a:lnTo>
                <a:lnTo>
                  <a:pt x="119252" y="119506"/>
                </a:lnTo>
                <a:lnTo>
                  <a:pt x="89534" y="152780"/>
                </a:lnTo>
                <a:lnTo>
                  <a:pt x="63500" y="189102"/>
                </a:lnTo>
                <a:lnTo>
                  <a:pt x="41401" y="228345"/>
                </a:lnTo>
                <a:lnTo>
                  <a:pt x="23748" y="270001"/>
                </a:lnTo>
                <a:lnTo>
                  <a:pt x="10794" y="313816"/>
                </a:lnTo>
                <a:lnTo>
                  <a:pt x="2794" y="359536"/>
                </a:lnTo>
                <a:lnTo>
                  <a:pt x="0" y="406780"/>
                </a:lnTo>
                <a:lnTo>
                  <a:pt x="2794" y="454025"/>
                </a:lnTo>
                <a:lnTo>
                  <a:pt x="10794" y="499744"/>
                </a:lnTo>
                <a:lnTo>
                  <a:pt x="23748" y="543686"/>
                </a:lnTo>
                <a:lnTo>
                  <a:pt x="41401" y="585342"/>
                </a:lnTo>
                <a:lnTo>
                  <a:pt x="63500" y="624458"/>
                </a:lnTo>
                <a:lnTo>
                  <a:pt x="89534" y="660907"/>
                </a:lnTo>
                <a:lnTo>
                  <a:pt x="119252" y="694054"/>
                </a:lnTo>
                <a:lnTo>
                  <a:pt x="152526" y="723900"/>
                </a:lnTo>
                <a:lnTo>
                  <a:pt x="188721" y="750061"/>
                </a:lnTo>
                <a:lnTo>
                  <a:pt x="227837" y="772159"/>
                </a:lnTo>
                <a:lnTo>
                  <a:pt x="269494" y="789812"/>
                </a:lnTo>
                <a:lnTo>
                  <a:pt x="313181" y="802766"/>
                </a:lnTo>
                <a:lnTo>
                  <a:pt x="358901" y="810894"/>
                </a:lnTo>
                <a:lnTo>
                  <a:pt x="406019" y="813561"/>
                </a:lnTo>
                <a:lnTo>
                  <a:pt x="453262" y="810894"/>
                </a:lnTo>
                <a:lnTo>
                  <a:pt x="498855" y="802766"/>
                </a:lnTo>
                <a:lnTo>
                  <a:pt x="542671" y="789812"/>
                </a:lnTo>
                <a:lnTo>
                  <a:pt x="584200" y="772159"/>
                </a:lnTo>
                <a:lnTo>
                  <a:pt x="623315" y="750061"/>
                </a:lnTo>
                <a:lnTo>
                  <a:pt x="659637" y="723900"/>
                </a:lnTo>
                <a:lnTo>
                  <a:pt x="692784" y="694054"/>
                </a:lnTo>
                <a:lnTo>
                  <a:pt x="722629" y="660907"/>
                </a:lnTo>
                <a:lnTo>
                  <a:pt x="748664" y="624458"/>
                </a:lnTo>
                <a:lnTo>
                  <a:pt x="770635" y="585342"/>
                </a:lnTo>
                <a:lnTo>
                  <a:pt x="788288" y="543686"/>
                </a:lnTo>
                <a:lnTo>
                  <a:pt x="801369" y="499744"/>
                </a:lnTo>
                <a:lnTo>
                  <a:pt x="809371" y="454025"/>
                </a:lnTo>
                <a:lnTo>
                  <a:pt x="812037" y="406780"/>
                </a:lnTo>
                <a:lnTo>
                  <a:pt x="809244" y="358648"/>
                </a:lnTo>
                <a:lnTo>
                  <a:pt x="800861" y="312165"/>
                </a:lnTo>
                <a:lnTo>
                  <a:pt x="787273" y="267334"/>
                </a:lnTo>
                <a:lnTo>
                  <a:pt x="768730" y="224789"/>
                </a:lnTo>
                <a:lnTo>
                  <a:pt x="745744" y="184403"/>
                </a:lnTo>
                <a:lnTo>
                  <a:pt x="706500" y="223774"/>
                </a:lnTo>
                <a:lnTo>
                  <a:pt x="728217" y="265937"/>
                </a:lnTo>
                <a:lnTo>
                  <a:pt x="744473" y="310641"/>
                </a:lnTo>
                <a:lnTo>
                  <a:pt x="754506" y="357758"/>
                </a:lnTo>
                <a:lnTo>
                  <a:pt x="757935" y="406780"/>
                </a:lnTo>
                <a:lnTo>
                  <a:pt x="754760" y="454532"/>
                </a:lnTo>
                <a:lnTo>
                  <a:pt x="745362" y="500252"/>
                </a:lnTo>
                <a:lnTo>
                  <a:pt x="730123" y="543686"/>
                </a:lnTo>
                <a:lnTo>
                  <a:pt x="709675" y="584453"/>
                </a:lnTo>
                <a:lnTo>
                  <a:pt x="684402" y="621918"/>
                </a:lnTo>
                <a:lnTo>
                  <a:pt x="654557" y="655827"/>
                </a:lnTo>
                <a:lnTo>
                  <a:pt x="620775" y="685673"/>
                </a:lnTo>
                <a:lnTo>
                  <a:pt x="583310" y="711073"/>
                </a:lnTo>
                <a:lnTo>
                  <a:pt x="542671" y="731519"/>
                </a:lnTo>
                <a:lnTo>
                  <a:pt x="499363" y="746759"/>
                </a:lnTo>
                <a:lnTo>
                  <a:pt x="453644" y="756157"/>
                </a:lnTo>
                <a:lnTo>
                  <a:pt x="406019" y="759332"/>
                </a:lnTo>
                <a:lnTo>
                  <a:pt x="358521" y="756157"/>
                </a:lnTo>
                <a:lnTo>
                  <a:pt x="312800" y="746759"/>
                </a:lnTo>
                <a:lnTo>
                  <a:pt x="269366" y="731519"/>
                </a:lnTo>
                <a:lnTo>
                  <a:pt x="228726" y="711073"/>
                </a:lnTo>
                <a:lnTo>
                  <a:pt x="191388" y="685673"/>
                </a:lnTo>
                <a:lnTo>
                  <a:pt x="157479" y="655827"/>
                </a:lnTo>
                <a:lnTo>
                  <a:pt x="127761" y="621918"/>
                </a:lnTo>
                <a:lnTo>
                  <a:pt x="102361" y="584453"/>
                </a:lnTo>
                <a:lnTo>
                  <a:pt x="81914" y="543686"/>
                </a:lnTo>
                <a:lnTo>
                  <a:pt x="66801" y="500252"/>
                </a:lnTo>
                <a:lnTo>
                  <a:pt x="57403" y="454532"/>
                </a:lnTo>
                <a:lnTo>
                  <a:pt x="54101" y="406780"/>
                </a:lnTo>
                <a:lnTo>
                  <a:pt x="57403" y="359155"/>
                </a:lnTo>
                <a:lnTo>
                  <a:pt x="66801" y="313308"/>
                </a:lnTo>
                <a:lnTo>
                  <a:pt x="81914" y="269875"/>
                </a:lnTo>
                <a:lnTo>
                  <a:pt x="102361" y="229234"/>
                </a:lnTo>
                <a:lnTo>
                  <a:pt x="127761" y="191769"/>
                </a:lnTo>
                <a:lnTo>
                  <a:pt x="157479" y="157860"/>
                </a:lnTo>
                <a:lnTo>
                  <a:pt x="191388" y="127888"/>
                </a:lnTo>
                <a:lnTo>
                  <a:pt x="228726" y="102615"/>
                </a:lnTo>
                <a:lnTo>
                  <a:pt x="269366" y="82041"/>
                </a:lnTo>
                <a:lnTo>
                  <a:pt x="312800" y="66928"/>
                </a:lnTo>
                <a:lnTo>
                  <a:pt x="358521" y="57530"/>
                </a:lnTo>
                <a:lnTo>
                  <a:pt x="406019" y="54228"/>
                </a:lnTo>
                <a:lnTo>
                  <a:pt x="456691" y="57911"/>
                </a:lnTo>
                <a:lnTo>
                  <a:pt x="505078" y="68706"/>
                </a:lnTo>
                <a:lnTo>
                  <a:pt x="550544" y="85725"/>
                </a:lnTo>
                <a:lnTo>
                  <a:pt x="592835" y="108457"/>
                </a:lnTo>
                <a:lnTo>
                  <a:pt x="632078" y="69214"/>
                </a:lnTo>
                <a:lnTo>
                  <a:pt x="591692" y="45338"/>
                </a:lnTo>
                <a:lnTo>
                  <a:pt x="548639" y="26034"/>
                </a:lnTo>
                <a:lnTo>
                  <a:pt x="503173" y="11810"/>
                </a:lnTo>
                <a:lnTo>
                  <a:pt x="455548" y="3048"/>
                </a:lnTo>
                <a:lnTo>
                  <a:pt x="406019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2312" y="330708"/>
            <a:ext cx="245363" cy="123444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6061436" y="259079"/>
            <a:ext cx="840740" cy="838200"/>
          </a:xfrm>
          <a:custGeom>
            <a:avLst/>
            <a:gdLst/>
            <a:ahLst/>
            <a:cxnLst/>
            <a:rect l="l" t="t" r="r" b="b"/>
            <a:pathLst>
              <a:path w="840740" h="838200">
                <a:moveTo>
                  <a:pt x="769366" y="690118"/>
                </a:moveTo>
                <a:lnTo>
                  <a:pt x="760857" y="634746"/>
                </a:lnTo>
                <a:lnTo>
                  <a:pt x="748157" y="581152"/>
                </a:lnTo>
                <a:lnTo>
                  <a:pt x="731520" y="529209"/>
                </a:lnTo>
                <a:lnTo>
                  <a:pt x="710946" y="479171"/>
                </a:lnTo>
                <a:lnTo>
                  <a:pt x="686816" y="431038"/>
                </a:lnTo>
                <a:lnTo>
                  <a:pt x="674624" y="441833"/>
                </a:lnTo>
                <a:lnTo>
                  <a:pt x="666369" y="448310"/>
                </a:lnTo>
                <a:lnTo>
                  <a:pt x="658114" y="453390"/>
                </a:lnTo>
                <a:lnTo>
                  <a:pt x="649605" y="457454"/>
                </a:lnTo>
                <a:lnTo>
                  <a:pt x="640715" y="460883"/>
                </a:lnTo>
                <a:lnTo>
                  <a:pt x="661924" y="503301"/>
                </a:lnTo>
                <a:lnTo>
                  <a:pt x="680212" y="547624"/>
                </a:lnTo>
                <a:lnTo>
                  <a:pt x="695198" y="593598"/>
                </a:lnTo>
                <a:lnTo>
                  <a:pt x="707009" y="641096"/>
                </a:lnTo>
                <a:lnTo>
                  <a:pt x="715264" y="690118"/>
                </a:lnTo>
                <a:lnTo>
                  <a:pt x="769366" y="690118"/>
                </a:lnTo>
                <a:close/>
              </a:path>
              <a:path w="840740" h="838200">
                <a:moveTo>
                  <a:pt x="840740" y="199517"/>
                </a:moveTo>
                <a:lnTo>
                  <a:pt x="758571" y="160782"/>
                </a:lnTo>
                <a:lnTo>
                  <a:pt x="758571" y="216662"/>
                </a:lnTo>
                <a:lnTo>
                  <a:pt x="608203" y="355092"/>
                </a:lnTo>
                <a:lnTo>
                  <a:pt x="530860" y="351028"/>
                </a:lnTo>
                <a:lnTo>
                  <a:pt x="563499" y="318389"/>
                </a:lnTo>
                <a:lnTo>
                  <a:pt x="681355" y="200406"/>
                </a:lnTo>
                <a:lnTo>
                  <a:pt x="758571" y="216662"/>
                </a:lnTo>
                <a:lnTo>
                  <a:pt x="758571" y="160782"/>
                </a:lnTo>
                <a:lnTo>
                  <a:pt x="693547" y="147574"/>
                </a:lnTo>
                <a:lnTo>
                  <a:pt x="679450" y="78359"/>
                </a:lnTo>
                <a:lnTo>
                  <a:pt x="667766" y="21336"/>
                </a:lnTo>
                <a:lnTo>
                  <a:pt x="641477" y="0"/>
                </a:lnTo>
                <a:lnTo>
                  <a:pt x="640715" y="127"/>
                </a:lnTo>
                <a:lnTo>
                  <a:pt x="640715" y="161036"/>
                </a:lnTo>
                <a:lnTo>
                  <a:pt x="486156" y="318389"/>
                </a:lnTo>
                <a:lnTo>
                  <a:pt x="478028" y="216662"/>
                </a:lnTo>
                <a:lnTo>
                  <a:pt x="624459" y="78359"/>
                </a:lnTo>
                <a:lnTo>
                  <a:pt x="640715" y="161036"/>
                </a:lnTo>
                <a:lnTo>
                  <a:pt x="640715" y="127"/>
                </a:lnTo>
                <a:lnTo>
                  <a:pt x="432054" y="186817"/>
                </a:lnTo>
                <a:lnTo>
                  <a:pt x="422529" y="200406"/>
                </a:lnTo>
                <a:lnTo>
                  <a:pt x="423926" y="208534"/>
                </a:lnTo>
                <a:lnTo>
                  <a:pt x="436118" y="368554"/>
                </a:lnTo>
                <a:lnTo>
                  <a:pt x="85090" y="722630"/>
                </a:lnTo>
                <a:lnTo>
                  <a:pt x="89154" y="706374"/>
                </a:lnTo>
                <a:lnTo>
                  <a:pt x="90043" y="695325"/>
                </a:lnTo>
                <a:lnTo>
                  <a:pt x="86995" y="685292"/>
                </a:lnTo>
                <a:lnTo>
                  <a:pt x="80518" y="677418"/>
                </a:lnTo>
                <a:lnTo>
                  <a:pt x="71501" y="672465"/>
                </a:lnTo>
                <a:lnTo>
                  <a:pt x="60452" y="671576"/>
                </a:lnTo>
                <a:lnTo>
                  <a:pt x="50292" y="674624"/>
                </a:lnTo>
                <a:lnTo>
                  <a:pt x="42037" y="681101"/>
                </a:lnTo>
                <a:lnTo>
                  <a:pt x="36322" y="690118"/>
                </a:lnTo>
                <a:lnTo>
                  <a:pt x="1016" y="804037"/>
                </a:lnTo>
                <a:lnTo>
                  <a:pt x="0" y="811149"/>
                </a:lnTo>
                <a:lnTo>
                  <a:pt x="762" y="817880"/>
                </a:lnTo>
                <a:lnTo>
                  <a:pt x="25146" y="838200"/>
                </a:lnTo>
                <a:lnTo>
                  <a:pt x="32258" y="837946"/>
                </a:lnTo>
                <a:lnTo>
                  <a:pt x="147447" y="810768"/>
                </a:lnTo>
                <a:lnTo>
                  <a:pt x="157226" y="806704"/>
                </a:lnTo>
                <a:lnTo>
                  <a:pt x="164211" y="799084"/>
                </a:lnTo>
                <a:lnTo>
                  <a:pt x="167767" y="789305"/>
                </a:lnTo>
                <a:lnTo>
                  <a:pt x="167767" y="778256"/>
                </a:lnTo>
                <a:lnTo>
                  <a:pt x="141744" y="762000"/>
                </a:lnTo>
                <a:lnTo>
                  <a:pt x="135255" y="757936"/>
                </a:lnTo>
                <a:lnTo>
                  <a:pt x="120269" y="762000"/>
                </a:lnTo>
                <a:lnTo>
                  <a:pt x="159258" y="722630"/>
                </a:lnTo>
                <a:lnTo>
                  <a:pt x="478028" y="401193"/>
                </a:lnTo>
                <a:lnTo>
                  <a:pt x="614934" y="409321"/>
                </a:lnTo>
                <a:lnTo>
                  <a:pt x="623062" y="409321"/>
                </a:lnTo>
                <a:lnTo>
                  <a:pt x="632510" y="401193"/>
                </a:lnTo>
                <a:lnTo>
                  <a:pt x="686181" y="355092"/>
                </a:lnTo>
                <a:lnTo>
                  <a:pt x="831723" y="219456"/>
                </a:lnTo>
                <a:lnTo>
                  <a:pt x="840613" y="200406"/>
                </a:lnTo>
                <a:lnTo>
                  <a:pt x="840740" y="199517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2312" y="1632205"/>
            <a:ext cx="185928" cy="9601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6401287" y="1110996"/>
            <a:ext cx="461645" cy="636905"/>
            <a:chOff x="16401287" y="1110996"/>
            <a:chExt cx="461645" cy="63690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9615" y="1110996"/>
              <a:ext cx="91437" cy="16916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401288" y="1287779"/>
              <a:ext cx="461645" cy="459740"/>
            </a:xfrm>
            <a:custGeom>
              <a:avLst/>
              <a:gdLst/>
              <a:ahLst/>
              <a:cxnLst/>
              <a:rect l="l" t="t" r="r" b="b"/>
              <a:pathLst>
                <a:path w="461644" h="459739">
                  <a:moveTo>
                    <a:pt x="461264" y="229870"/>
                  </a:moveTo>
                  <a:lnTo>
                    <a:pt x="456565" y="183515"/>
                  </a:lnTo>
                  <a:lnTo>
                    <a:pt x="443103" y="140335"/>
                  </a:lnTo>
                  <a:lnTo>
                    <a:pt x="421894" y="101219"/>
                  </a:lnTo>
                  <a:lnTo>
                    <a:pt x="406908" y="85255"/>
                  </a:lnTo>
                  <a:lnTo>
                    <a:pt x="406908" y="229870"/>
                  </a:lnTo>
                  <a:lnTo>
                    <a:pt x="400685" y="276733"/>
                  </a:lnTo>
                  <a:lnTo>
                    <a:pt x="382905" y="318643"/>
                  </a:lnTo>
                  <a:lnTo>
                    <a:pt x="355473" y="354203"/>
                  </a:lnTo>
                  <a:lnTo>
                    <a:pt x="319786" y="381635"/>
                  </a:lnTo>
                  <a:lnTo>
                    <a:pt x="277622" y="399415"/>
                  </a:lnTo>
                  <a:lnTo>
                    <a:pt x="230632" y="405638"/>
                  </a:lnTo>
                  <a:lnTo>
                    <a:pt x="183642" y="399415"/>
                  </a:lnTo>
                  <a:lnTo>
                    <a:pt x="141478" y="381635"/>
                  </a:lnTo>
                  <a:lnTo>
                    <a:pt x="105791" y="354203"/>
                  </a:lnTo>
                  <a:lnTo>
                    <a:pt x="78232" y="318643"/>
                  </a:lnTo>
                  <a:lnTo>
                    <a:pt x="60579" y="276733"/>
                  </a:lnTo>
                  <a:lnTo>
                    <a:pt x="54229" y="229870"/>
                  </a:lnTo>
                  <a:lnTo>
                    <a:pt x="60579" y="183007"/>
                  </a:lnTo>
                  <a:lnTo>
                    <a:pt x="78232" y="140970"/>
                  </a:lnTo>
                  <a:lnTo>
                    <a:pt x="105791" y="105410"/>
                  </a:lnTo>
                  <a:lnTo>
                    <a:pt x="141478" y="77978"/>
                  </a:lnTo>
                  <a:lnTo>
                    <a:pt x="183642" y="60325"/>
                  </a:lnTo>
                  <a:lnTo>
                    <a:pt x="230632" y="54102"/>
                  </a:lnTo>
                  <a:lnTo>
                    <a:pt x="277622" y="60325"/>
                  </a:lnTo>
                  <a:lnTo>
                    <a:pt x="319786" y="77978"/>
                  </a:lnTo>
                  <a:lnTo>
                    <a:pt x="355473" y="105410"/>
                  </a:lnTo>
                  <a:lnTo>
                    <a:pt x="382905" y="140970"/>
                  </a:lnTo>
                  <a:lnTo>
                    <a:pt x="400685" y="183007"/>
                  </a:lnTo>
                  <a:lnTo>
                    <a:pt x="406908" y="229870"/>
                  </a:lnTo>
                  <a:lnTo>
                    <a:pt x="406908" y="85255"/>
                  </a:lnTo>
                  <a:lnTo>
                    <a:pt x="377698" y="54102"/>
                  </a:lnTo>
                  <a:lnTo>
                    <a:pt x="320421" y="18034"/>
                  </a:lnTo>
                  <a:lnTo>
                    <a:pt x="277114" y="4699"/>
                  </a:lnTo>
                  <a:lnTo>
                    <a:pt x="230632" y="0"/>
                  </a:lnTo>
                  <a:lnTo>
                    <a:pt x="184150" y="4699"/>
                  </a:lnTo>
                  <a:lnTo>
                    <a:pt x="140843" y="18034"/>
                  </a:lnTo>
                  <a:lnTo>
                    <a:pt x="101600" y="39243"/>
                  </a:lnTo>
                  <a:lnTo>
                    <a:pt x="67437" y="67310"/>
                  </a:lnTo>
                  <a:lnTo>
                    <a:pt x="39370" y="101219"/>
                  </a:lnTo>
                  <a:lnTo>
                    <a:pt x="18161" y="140335"/>
                  </a:lnTo>
                  <a:lnTo>
                    <a:pt x="4699" y="183515"/>
                  </a:lnTo>
                  <a:lnTo>
                    <a:pt x="0" y="229870"/>
                  </a:lnTo>
                  <a:lnTo>
                    <a:pt x="4699" y="276225"/>
                  </a:lnTo>
                  <a:lnTo>
                    <a:pt x="18161" y="319405"/>
                  </a:lnTo>
                  <a:lnTo>
                    <a:pt x="39370" y="358394"/>
                  </a:lnTo>
                  <a:lnTo>
                    <a:pt x="67437" y="392430"/>
                  </a:lnTo>
                  <a:lnTo>
                    <a:pt x="101600" y="420497"/>
                  </a:lnTo>
                  <a:lnTo>
                    <a:pt x="140843" y="441706"/>
                  </a:lnTo>
                  <a:lnTo>
                    <a:pt x="184150" y="455041"/>
                  </a:lnTo>
                  <a:lnTo>
                    <a:pt x="230632" y="459740"/>
                  </a:lnTo>
                  <a:lnTo>
                    <a:pt x="277114" y="455041"/>
                  </a:lnTo>
                  <a:lnTo>
                    <a:pt x="320421" y="441706"/>
                  </a:lnTo>
                  <a:lnTo>
                    <a:pt x="359664" y="420497"/>
                  </a:lnTo>
                  <a:lnTo>
                    <a:pt x="393700" y="392430"/>
                  </a:lnTo>
                  <a:lnTo>
                    <a:pt x="421894" y="358394"/>
                  </a:lnTo>
                  <a:lnTo>
                    <a:pt x="443103" y="319405"/>
                  </a:lnTo>
                  <a:lnTo>
                    <a:pt x="456565" y="276225"/>
                  </a:lnTo>
                  <a:lnTo>
                    <a:pt x="461264" y="22987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5927323" y="827532"/>
            <a:ext cx="407034" cy="405765"/>
          </a:xfrm>
          <a:custGeom>
            <a:avLst/>
            <a:gdLst/>
            <a:ahLst/>
            <a:cxnLst/>
            <a:rect l="l" t="t" r="r" b="b"/>
            <a:pathLst>
              <a:path w="407034" h="405765">
                <a:moveTo>
                  <a:pt x="203454" y="0"/>
                </a:moveTo>
                <a:lnTo>
                  <a:pt x="156718" y="5334"/>
                </a:lnTo>
                <a:lnTo>
                  <a:pt x="113919" y="20574"/>
                </a:lnTo>
                <a:lnTo>
                  <a:pt x="76073" y="44450"/>
                </a:lnTo>
                <a:lnTo>
                  <a:pt x="44577" y="75819"/>
                </a:lnTo>
                <a:lnTo>
                  <a:pt x="20574" y="113411"/>
                </a:lnTo>
                <a:lnTo>
                  <a:pt x="5334" y="156083"/>
                </a:lnTo>
                <a:lnTo>
                  <a:pt x="0" y="202692"/>
                </a:lnTo>
                <a:lnTo>
                  <a:pt x="5334" y="249174"/>
                </a:lnTo>
                <a:lnTo>
                  <a:pt x="20574" y="291846"/>
                </a:lnTo>
                <a:lnTo>
                  <a:pt x="44577" y="329438"/>
                </a:lnTo>
                <a:lnTo>
                  <a:pt x="76073" y="360807"/>
                </a:lnTo>
                <a:lnTo>
                  <a:pt x="113919" y="384683"/>
                </a:lnTo>
                <a:lnTo>
                  <a:pt x="156718" y="399923"/>
                </a:lnTo>
                <a:lnTo>
                  <a:pt x="203454" y="405257"/>
                </a:lnTo>
                <a:lnTo>
                  <a:pt x="250063" y="399923"/>
                </a:lnTo>
                <a:lnTo>
                  <a:pt x="292989" y="384683"/>
                </a:lnTo>
                <a:lnTo>
                  <a:pt x="330708" y="360807"/>
                </a:lnTo>
                <a:lnTo>
                  <a:pt x="362204" y="329438"/>
                </a:lnTo>
                <a:lnTo>
                  <a:pt x="386207" y="291846"/>
                </a:lnTo>
                <a:lnTo>
                  <a:pt x="401447" y="249174"/>
                </a:lnTo>
                <a:lnTo>
                  <a:pt x="406781" y="202692"/>
                </a:lnTo>
                <a:lnTo>
                  <a:pt x="406019" y="184403"/>
                </a:lnTo>
                <a:lnTo>
                  <a:pt x="394589" y="132334"/>
                </a:lnTo>
                <a:lnTo>
                  <a:pt x="351155" y="176911"/>
                </a:lnTo>
                <a:lnTo>
                  <a:pt x="352552" y="180975"/>
                </a:lnTo>
                <a:lnTo>
                  <a:pt x="352552" y="183769"/>
                </a:lnTo>
                <a:lnTo>
                  <a:pt x="355219" y="189102"/>
                </a:lnTo>
                <a:lnTo>
                  <a:pt x="356616" y="193167"/>
                </a:lnTo>
                <a:lnTo>
                  <a:pt x="358013" y="199898"/>
                </a:lnTo>
                <a:lnTo>
                  <a:pt x="359918" y="221869"/>
                </a:lnTo>
                <a:lnTo>
                  <a:pt x="346964" y="261620"/>
                </a:lnTo>
                <a:lnTo>
                  <a:pt x="309626" y="307975"/>
                </a:lnTo>
                <a:lnTo>
                  <a:pt x="279146" y="330962"/>
                </a:lnTo>
                <a:lnTo>
                  <a:pt x="243332" y="345948"/>
                </a:lnTo>
                <a:lnTo>
                  <a:pt x="203454" y="351282"/>
                </a:lnTo>
                <a:lnTo>
                  <a:pt x="156083" y="343662"/>
                </a:lnTo>
                <a:lnTo>
                  <a:pt x="115189" y="322707"/>
                </a:lnTo>
                <a:lnTo>
                  <a:pt x="82931" y="290575"/>
                </a:lnTo>
                <a:lnTo>
                  <a:pt x="61849" y="249682"/>
                </a:lnTo>
                <a:lnTo>
                  <a:pt x="54229" y="202692"/>
                </a:lnTo>
                <a:lnTo>
                  <a:pt x="61468" y="157099"/>
                </a:lnTo>
                <a:lnTo>
                  <a:pt x="81534" y="117348"/>
                </a:lnTo>
                <a:lnTo>
                  <a:pt x="112014" y="85471"/>
                </a:lnTo>
                <a:lnTo>
                  <a:pt x="166624" y="54991"/>
                </a:lnTo>
                <a:lnTo>
                  <a:pt x="202565" y="49022"/>
                </a:lnTo>
                <a:lnTo>
                  <a:pt x="220980" y="52704"/>
                </a:lnTo>
                <a:lnTo>
                  <a:pt x="225044" y="53975"/>
                </a:lnTo>
                <a:lnTo>
                  <a:pt x="227838" y="55372"/>
                </a:lnTo>
                <a:lnTo>
                  <a:pt x="231902" y="56769"/>
                </a:lnTo>
                <a:lnTo>
                  <a:pt x="234569" y="56769"/>
                </a:lnTo>
                <a:lnTo>
                  <a:pt x="235966" y="58039"/>
                </a:lnTo>
                <a:lnTo>
                  <a:pt x="238633" y="58039"/>
                </a:lnTo>
                <a:lnTo>
                  <a:pt x="282067" y="14859"/>
                </a:lnTo>
                <a:lnTo>
                  <a:pt x="263271" y="8509"/>
                </a:lnTo>
                <a:lnTo>
                  <a:pt x="243713" y="3937"/>
                </a:lnTo>
                <a:lnTo>
                  <a:pt x="223647" y="1016"/>
                </a:lnTo>
                <a:lnTo>
                  <a:pt x="203454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23208" y="1443227"/>
            <a:ext cx="217932" cy="14782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599407" y="932263"/>
            <a:ext cx="63017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 smtClean="0">
                <a:solidFill>
                  <a:srgbClr val="FABD00"/>
                </a:solidFill>
                <a:latin typeface="Calibri"/>
                <a:cs typeface="Calibri"/>
              </a:rPr>
              <a:t>      FEATURES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901700" y="9597491"/>
            <a:ext cx="107950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/>
              <a:t>31/8/2023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219676" y="9597491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700" y="2095500"/>
            <a:ext cx="16624300" cy="68357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 smtClean="0">
              <a:sym typeface="Wingdings" panose="05000000000000000000" pitchFamily="2" charset="2"/>
            </a:endParaRPr>
          </a:p>
          <a:p>
            <a:pPr algn="ctr"/>
            <a:endParaRPr lang="en-US" sz="4800" dirty="0"/>
          </a:p>
        </p:txBody>
      </p:sp>
      <p:sp>
        <p:nvSpPr>
          <p:cNvPr id="2" name="Oval 1"/>
          <p:cNvSpPr/>
          <p:nvPr/>
        </p:nvSpPr>
        <p:spPr>
          <a:xfrm>
            <a:off x="1323071" y="3162299"/>
            <a:ext cx="3629929" cy="20636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ym typeface="Wingdings" panose="05000000000000000000" pitchFamily="2" charset="2"/>
              </a:rPr>
              <a:t>User Registration </a:t>
            </a:r>
          </a:p>
          <a:p>
            <a:pPr algn="ctr"/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4107389" y="6363261"/>
            <a:ext cx="3460570" cy="206227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ym typeface="Wingdings" panose="05000000000000000000" pitchFamily="2" charset="2"/>
              </a:rPr>
              <a:t>Tamper Resistance</a:t>
            </a:r>
            <a:endParaRPr lang="en-US" sz="3600" dirty="0"/>
          </a:p>
        </p:txBody>
      </p:sp>
      <p:sp>
        <p:nvSpPr>
          <p:cNvPr id="25" name="Oval 24"/>
          <p:cNvSpPr/>
          <p:nvPr/>
        </p:nvSpPr>
        <p:spPr>
          <a:xfrm>
            <a:off x="5627840" y="3299055"/>
            <a:ext cx="3733800" cy="206369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ym typeface="Wingdings" panose="05000000000000000000" pitchFamily="2" charset="2"/>
              </a:rPr>
              <a:t>Product Showcase </a:t>
            </a:r>
          </a:p>
          <a:p>
            <a:pPr algn="ctr"/>
            <a:endParaRPr lang="en-US" sz="3600" dirty="0"/>
          </a:p>
        </p:txBody>
      </p:sp>
      <p:sp>
        <p:nvSpPr>
          <p:cNvPr id="26" name="Oval 25"/>
          <p:cNvSpPr/>
          <p:nvPr/>
        </p:nvSpPr>
        <p:spPr>
          <a:xfrm>
            <a:off x="10058401" y="3330570"/>
            <a:ext cx="3507207" cy="216804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ym typeface="Wingdings" panose="05000000000000000000" pitchFamily="2" charset="2"/>
              </a:rPr>
              <a:t>Messaging System</a:t>
            </a:r>
            <a:endParaRPr lang="en-US" sz="3600" dirty="0"/>
          </a:p>
        </p:txBody>
      </p:sp>
      <p:sp>
        <p:nvSpPr>
          <p:cNvPr id="29" name="Oval 28"/>
          <p:cNvSpPr/>
          <p:nvPr/>
        </p:nvSpPr>
        <p:spPr>
          <a:xfrm>
            <a:off x="8267701" y="6272196"/>
            <a:ext cx="3581400" cy="213968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ym typeface="Wingdings" panose="05000000000000000000" pitchFamily="2" charset="2"/>
              </a:rPr>
              <a:t>Customer Support</a:t>
            </a:r>
          </a:p>
        </p:txBody>
      </p:sp>
      <p:sp>
        <p:nvSpPr>
          <p:cNvPr id="30" name="Oval 29"/>
          <p:cNvSpPr/>
          <p:nvPr/>
        </p:nvSpPr>
        <p:spPr>
          <a:xfrm>
            <a:off x="12864836" y="6235014"/>
            <a:ext cx="3532632" cy="2214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ym typeface="Wingdings" panose="05000000000000000000" pitchFamily="2" charset="2"/>
              </a:rPr>
              <a:t>User Reviews and Ratings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343840" y="935792"/>
            <a:ext cx="470515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310" dirty="0">
                <a:solidFill>
                  <a:srgbClr val="F0BE23"/>
                </a:solidFill>
              </a:rPr>
              <a:t>M</a:t>
            </a:r>
            <a:r>
              <a:rPr lang="en-US" sz="5400" spc="-305" dirty="0">
                <a:solidFill>
                  <a:srgbClr val="F0BE23"/>
                </a:solidFill>
              </a:rPr>
              <a:t>ot</a:t>
            </a:r>
            <a:r>
              <a:rPr lang="en-US" sz="5400" spc="-310" dirty="0">
                <a:solidFill>
                  <a:srgbClr val="F0BE23"/>
                </a:solidFill>
              </a:rPr>
              <a:t>i</a:t>
            </a:r>
            <a:r>
              <a:rPr lang="en-US" sz="5400" spc="-305" dirty="0">
                <a:solidFill>
                  <a:srgbClr val="F0BE23"/>
                </a:solidFill>
              </a:rPr>
              <a:t>v</a:t>
            </a:r>
            <a:r>
              <a:rPr lang="en-US" sz="5400" spc="-310" dirty="0">
                <a:solidFill>
                  <a:srgbClr val="F0BE23"/>
                </a:solidFill>
              </a:rPr>
              <a:t>a</a:t>
            </a:r>
            <a:r>
              <a:rPr lang="en-US" sz="5400" spc="-305" dirty="0">
                <a:solidFill>
                  <a:srgbClr val="F0BE23"/>
                </a:solidFill>
              </a:rPr>
              <a:t>t</a:t>
            </a:r>
            <a:r>
              <a:rPr lang="en-US" sz="5400" spc="-310" dirty="0">
                <a:solidFill>
                  <a:srgbClr val="F0BE23"/>
                </a:solidFill>
              </a:rPr>
              <a:t>i</a:t>
            </a:r>
            <a:r>
              <a:rPr lang="en-US" sz="5400" spc="-305" dirty="0">
                <a:solidFill>
                  <a:srgbClr val="F0BE23"/>
                </a:solidFill>
              </a:rPr>
              <a:t>o</a:t>
            </a:r>
            <a:r>
              <a:rPr lang="en-US" sz="5400" spc="-5" dirty="0">
                <a:solidFill>
                  <a:srgbClr val="F0BE23"/>
                </a:solidFill>
              </a:rPr>
              <a:t>n</a:t>
            </a:r>
            <a:endParaRPr sz="54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901700" y="9597491"/>
            <a:ext cx="119710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/>
              <a:t>31/8/2023</a:t>
            </a:r>
          </a:p>
          <a:p>
            <a:pPr marL="12700">
              <a:lnSpc>
                <a:spcPts val="1810"/>
              </a:lnSpc>
            </a:pPr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7219676" y="9597491"/>
            <a:ext cx="19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800" dirty="0">
              <a:latin typeface="Calibri"/>
              <a:cs typeface="Calibri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124200" y="3358487"/>
            <a:ext cx="4191000" cy="212336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Security</a:t>
            </a:r>
            <a:endParaRPr lang="en-US" sz="3600" dirty="0"/>
          </a:p>
        </p:txBody>
      </p:sp>
      <p:sp>
        <p:nvSpPr>
          <p:cNvPr id="44" name="Oval 43"/>
          <p:cNvSpPr/>
          <p:nvPr/>
        </p:nvSpPr>
        <p:spPr>
          <a:xfrm>
            <a:off x="6367724" y="6362700"/>
            <a:ext cx="4495800" cy="2133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Trustworthiness</a:t>
            </a:r>
          </a:p>
        </p:txBody>
      </p:sp>
      <p:sp>
        <p:nvSpPr>
          <p:cNvPr id="45" name="Oval 44"/>
          <p:cNvSpPr/>
          <p:nvPr/>
        </p:nvSpPr>
        <p:spPr>
          <a:xfrm>
            <a:off x="10287000" y="3314700"/>
            <a:ext cx="4153281" cy="2133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Accessibility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0" y="853187"/>
            <a:ext cx="57302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150" dirty="0">
                <a:solidFill>
                  <a:srgbClr val="FFC000"/>
                </a:solidFill>
                <a:latin typeface="Verdana"/>
                <a:cs typeface="Verdana"/>
              </a:rPr>
              <a:t>C</a:t>
            </a:r>
            <a:r>
              <a:rPr sz="8000" b="0" spc="145" dirty="0">
                <a:solidFill>
                  <a:srgbClr val="FFC000"/>
                </a:solidFill>
                <a:latin typeface="Verdana"/>
                <a:cs typeface="Verdana"/>
              </a:rPr>
              <a:t>h</a:t>
            </a:r>
            <a:r>
              <a:rPr sz="8000" b="0" spc="155" dirty="0">
                <a:solidFill>
                  <a:srgbClr val="FFC000"/>
                </a:solidFill>
                <a:latin typeface="Verdana"/>
                <a:cs typeface="Verdana"/>
              </a:rPr>
              <a:t>a</a:t>
            </a:r>
            <a:r>
              <a:rPr sz="8000" b="0" spc="120" dirty="0">
                <a:solidFill>
                  <a:srgbClr val="FFC000"/>
                </a:solidFill>
                <a:latin typeface="Verdana"/>
                <a:cs typeface="Verdana"/>
              </a:rPr>
              <a:t>ll</a:t>
            </a:r>
            <a:r>
              <a:rPr sz="8000" b="0" spc="145" dirty="0">
                <a:solidFill>
                  <a:srgbClr val="FFC000"/>
                </a:solidFill>
                <a:latin typeface="Verdana"/>
                <a:cs typeface="Verdana"/>
              </a:rPr>
              <a:t>en</a:t>
            </a:r>
            <a:r>
              <a:rPr sz="8000" b="0" spc="150" dirty="0">
                <a:solidFill>
                  <a:srgbClr val="FFC000"/>
                </a:solidFill>
                <a:latin typeface="Verdana"/>
                <a:cs typeface="Verdana"/>
              </a:rPr>
              <a:t>g</a:t>
            </a:r>
            <a:r>
              <a:rPr sz="8000" b="0" spc="145" dirty="0">
                <a:solidFill>
                  <a:srgbClr val="FFC000"/>
                </a:solidFill>
                <a:latin typeface="Verdana"/>
                <a:cs typeface="Verdana"/>
              </a:rPr>
              <a:t>e</a:t>
            </a:r>
            <a:r>
              <a:rPr sz="8000" b="0" dirty="0">
                <a:solidFill>
                  <a:srgbClr val="FFC000"/>
                </a:solidFill>
                <a:latin typeface="Verdana"/>
                <a:cs typeface="Verdana"/>
              </a:rPr>
              <a:t>s</a:t>
            </a:r>
            <a:endParaRPr sz="8000" dirty="0">
              <a:solidFill>
                <a:srgbClr val="FFC000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901700" y="9597491"/>
            <a:ext cx="12319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/>
              <a:t>31/8/2023</a:t>
            </a:r>
          </a:p>
          <a:p>
            <a:pPr marL="12700">
              <a:lnSpc>
                <a:spcPts val="1810"/>
              </a:lnSpc>
            </a:pP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val 2"/>
          <p:cNvSpPr/>
          <p:nvPr/>
        </p:nvSpPr>
        <p:spPr>
          <a:xfrm>
            <a:off x="2514600" y="3092767"/>
            <a:ext cx="4573131" cy="2438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Interaction with  suppliers</a:t>
            </a:r>
          </a:p>
        </p:txBody>
      </p:sp>
      <p:sp>
        <p:nvSpPr>
          <p:cNvPr id="5" name="Oval 4"/>
          <p:cNvSpPr/>
          <p:nvPr/>
        </p:nvSpPr>
        <p:spPr>
          <a:xfrm>
            <a:off x="9865057" y="3092767"/>
            <a:ext cx="4572000" cy="2590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Security and Trust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5867400" y="6167501"/>
            <a:ext cx="4572000" cy="2743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Staying Safe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0"/>
            <a:ext cx="16230600" cy="7599680"/>
            <a:chOff x="1028700" y="1028700"/>
            <a:chExt cx="16230600" cy="7599680"/>
          </a:xfrm>
        </p:grpSpPr>
        <p:sp>
          <p:nvSpPr>
            <p:cNvPr id="3" name="object 3"/>
            <p:cNvSpPr/>
            <p:nvPr/>
          </p:nvSpPr>
          <p:spPr>
            <a:xfrm>
              <a:off x="1028700" y="1028699"/>
              <a:ext cx="16230600" cy="7599680"/>
            </a:xfrm>
            <a:custGeom>
              <a:avLst/>
              <a:gdLst/>
              <a:ahLst/>
              <a:cxnLst/>
              <a:rect l="l" t="t" r="r" b="b"/>
              <a:pathLst>
                <a:path w="16230600" h="7599680">
                  <a:moveTo>
                    <a:pt x="16230346" y="0"/>
                  </a:moveTo>
                  <a:lnTo>
                    <a:pt x="16180562" y="0"/>
                  </a:lnTo>
                  <a:lnTo>
                    <a:pt x="16180562" y="48260"/>
                  </a:lnTo>
                  <a:lnTo>
                    <a:pt x="16180562" y="7550150"/>
                  </a:lnTo>
                  <a:lnTo>
                    <a:pt x="48742" y="7550150"/>
                  </a:lnTo>
                  <a:lnTo>
                    <a:pt x="48742" y="48260"/>
                  </a:lnTo>
                  <a:lnTo>
                    <a:pt x="16180562" y="48260"/>
                  </a:lnTo>
                  <a:lnTo>
                    <a:pt x="16180562" y="0"/>
                  </a:lnTo>
                  <a:lnTo>
                    <a:pt x="0" y="0"/>
                  </a:lnTo>
                  <a:lnTo>
                    <a:pt x="0" y="48260"/>
                  </a:lnTo>
                  <a:lnTo>
                    <a:pt x="0" y="7550150"/>
                  </a:lnTo>
                  <a:lnTo>
                    <a:pt x="0" y="7599680"/>
                  </a:lnTo>
                  <a:lnTo>
                    <a:pt x="16230346" y="7599680"/>
                  </a:lnTo>
                  <a:lnTo>
                    <a:pt x="16230346" y="7550150"/>
                  </a:lnTo>
                  <a:lnTo>
                    <a:pt x="16230346" y="48260"/>
                  </a:lnTo>
                  <a:lnTo>
                    <a:pt x="16230346" y="0"/>
                  </a:lnTo>
                  <a:close/>
                </a:path>
              </a:pathLst>
            </a:custGeom>
            <a:solidFill>
              <a:srgbClr val="F8B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00872" y="1828799"/>
              <a:ext cx="1286510" cy="5810885"/>
            </a:xfrm>
            <a:custGeom>
              <a:avLst/>
              <a:gdLst/>
              <a:ahLst/>
              <a:cxnLst/>
              <a:rect l="l" t="t" r="r" b="b"/>
              <a:pathLst>
                <a:path w="1286509" h="5810884">
                  <a:moveTo>
                    <a:pt x="321564" y="5648452"/>
                  </a:moveTo>
                  <a:lnTo>
                    <a:pt x="315849" y="5605399"/>
                  </a:lnTo>
                  <a:lnTo>
                    <a:pt x="299593" y="5566664"/>
                  </a:lnTo>
                  <a:lnTo>
                    <a:pt x="274447" y="5533898"/>
                  </a:lnTo>
                  <a:lnTo>
                    <a:pt x="241935" y="5508625"/>
                  </a:lnTo>
                  <a:lnTo>
                    <a:pt x="203454" y="5492369"/>
                  </a:lnTo>
                  <a:lnTo>
                    <a:pt x="160782" y="5486527"/>
                  </a:lnTo>
                  <a:lnTo>
                    <a:pt x="117983" y="5492369"/>
                  </a:lnTo>
                  <a:lnTo>
                    <a:pt x="79629" y="5508625"/>
                  </a:lnTo>
                  <a:lnTo>
                    <a:pt x="47117" y="5533898"/>
                  </a:lnTo>
                  <a:lnTo>
                    <a:pt x="21971" y="5566664"/>
                  </a:lnTo>
                  <a:lnTo>
                    <a:pt x="5715" y="5605399"/>
                  </a:lnTo>
                  <a:lnTo>
                    <a:pt x="0" y="5648452"/>
                  </a:lnTo>
                  <a:lnTo>
                    <a:pt x="5715" y="5691505"/>
                  </a:lnTo>
                  <a:lnTo>
                    <a:pt x="21971" y="5730240"/>
                  </a:lnTo>
                  <a:lnTo>
                    <a:pt x="47117" y="5763006"/>
                  </a:lnTo>
                  <a:lnTo>
                    <a:pt x="79629" y="5788279"/>
                  </a:lnTo>
                  <a:lnTo>
                    <a:pt x="117983" y="5804662"/>
                  </a:lnTo>
                  <a:lnTo>
                    <a:pt x="160782" y="5810377"/>
                  </a:lnTo>
                  <a:lnTo>
                    <a:pt x="203454" y="5804662"/>
                  </a:lnTo>
                  <a:lnTo>
                    <a:pt x="241935" y="5788279"/>
                  </a:lnTo>
                  <a:lnTo>
                    <a:pt x="274447" y="5763006"/>
                  </a:lnTo>
                  <a:lnTo>
                    <a:pt x="299593" y="5730240"/>
                  </a:lnTo>
                  <a:lnTo>
                    <a:pt x="315849" y="5691505"/>
                  </a:lnTo>
                  <a:lnTo>
                    <a:pt x="321564" y="5648452"/>
                  </a:lnTo>
                  <a:close/>
                </a:path>
                <a:path w="1286509" h="5810884">
                  <a:moveTo>
                    <a:pt x="321564" y="161925"/>
                  </a:moveTo>
                  <a:lnTo>
                    <a:pt x="315849" y="118872"/>
                  </a:lnTo>
                  <a:lnTo>
                    <a:pt x="299593" y="80137"/>
                  </a:lnTo>
                  <a:lnTo>
                    <a:pt x="274447" y="47371"/>
                  </a:lnTo>
                  <a:lnTo>
                    <a:pt x="241935" y="22098"/>
                  </a:lnTo>
                  <a:lnTo>
                    <a:pt x="203454" y="5842"/>
                  </a:lnTo>
                  <a:lnTo>
                    <a:pt x="160782" y="0"/>
                  </a:lnTo>
                  <a:lnTo>
                    <a:pt x="117983" y="5842"/>
                  </a:lnTo>
                  <a:lnTo>
                    <a:pt x="79629" y="22098"/>
                  </a:lnTo>
                  <a:lnTo>
                    <a:pt x="47117" y="47371"/>
                  </a:lnTo>
                  <a:lnTo>
                    <a:pt x="21971" y="80137"/>
                  </a:lnTo>
                  <a:lnTo>
                    <a:pt x="5715" y="118872"/>
                  </a:lnTo>
                  <a:lnTo>
                    <a:pt x="0" y="161925"/>
                  </a:lnTo>
                  <a:lnTo>
                    <a:pt x="5715" y="204978"/>
                  </a:lnTo>
                  <a:lnTo>
                    <a:pt x="21971" y="243713"/>
                  </a:lnTo>
                  <a:lnTo>
                    <a:pt x="47117" y="276479"/>
                  </a:lnTo>
                  <a:lnTo>
                    <a:pt x="79629" y="301752"/>
                  </a:lnTo>
                  <a:lnTo>
                    <a:pt x="117983" y="318135"/>
                  </a:lnTo>
                  <a:lnTo>
                    <a:pt x="160782" y="323850"/>
                  </a:lnTo>
                  <a:lnTo>
                    <a:pt x="203454" y="318135"/>
                  </a:lnTo>
                  <a:lnTo>
                    <a:pt x="241935" y="301752"/>
                  </a:lnTo>
                  <a:lnTo>
                    <a:pt x="274447" y="276479"/>
                  </a:lnTo>
                  <a:lnTo>
                    <a:pt x="299593" y="243713"/>
                  </a:lnTo>
                  <a:lnTo>
                    <a:pt x="315849" y="204978"/>
                  </a:lnTo>
                  <a:lnTo>
                    <a:pt x="321564" y="161925"/>
                  </a:lnTo>
                  <a:close/>
                </a:path>
                <a:path w="1286509" h="5810884">
                  <a:moveTo>
                    <a:pt x="803783" y="5648452"/>
                  </a:moveTo>
                  <a:lnTo>
                    <a:pt x="798068" y="5605399"/>
                  </a:lnTo>
                  <a:lnTo>
                    <a:pt x="781939" y="5566664"/>
                  </a:lnTo>
                  <a:lnTo>
                    <a:pt x="756793" y="5533898"/>
                  </a:lnTo>
                  <a:lnTo>
                    <a:pt x="724154" y="5508625"/>
                  </a:lnTo>
                  <a:lnTo>
                    <a:pt x="685800" y="5492369"/>
                  </a:lnTo>
                  <a:lnTo>
                    <a:pt x="643001" y="5486527"/>
                  </a:lnTo>
                  <a:lnTo>
                    <a:pt x="600329" y="5492369"/>
                  </a:lnTo>
                  <a:lnTo>
                    <a:pt x="561848" y="5508625"/>
                  </a:lnTo>
                  <a:lnTo>
                    <a:pt x="529336" y="5533898"/>
                  </a:lnTo>
                  <a:lnTo>
                    <a:pt x="504190" y="5566664"/>
                  </a:lnTo>
                  <a:lnTo>
                    <a:pt x="488061" y="5605399"/>
                  </a:lnTo>
                  <a:lnTo>
                    <a:pt x="482346" y="5648452"/>
                  </a:lnTo>
                  <a:lnTo>
                    <a:pt x="488061" y="5691505"/>
                  </a:lnTo>
                  <a:lnTo>
                    <a:pt x="504190" y="5730240"/>
                  </a:lnTo>
                  <a:lnTo>
                    <a:pt x="529336" y="5763006"/>
                  </a:lnTo>
                  <a:lnTo>
                    <a:pt x="561848" y="5788279"/>
                  </a:lnTo>
                  <a:lnTo>
                    <a:pt x="600329" y="5804662"/>
                  </a:lnTo>
                  <a:lnTo>
                    <a:pt x="643001" y="5810377"/>
                  </a:lnTo>
                  <a:lnTo>
                    <a:pt x="685800" y="5804662"/>
                  </a:lnTo>
                  <a:lnTo>
                    <a:pt x="724154" y="5788279"/>
                  </a:lnTo>
                  <a:lnTo>
                    <a:pt x="756793" y="5763006"/>
                  </a:lnTo>
                  <a:lnTo>
                    <a:pt x="781939" y="5730240"/>
                  </a:lnTo>
                  <a:lnTo>
                    <a:pt x="798068" y="5691505"/>
                  </a:lnTo>
                  <a:lnTo>
                    <a:pt x="803783" y="5648452"/>
                  </a:lnTo>
                  <a:close/>
                </a:path>
                <a:path w="1286509" h="5810884">
                  <a:moveTo>
                    <a:pt x="803783" y="161925"/>
                  </a:moveTo>
                  <a:lnTo>
                    <a:pt x="798068" y="118872"/>
                  </a:lnTo>
                  <a:lnTo>
                    <a:pt x="781939" y="80137"/>
                  </a:lnTo>
                  <a:lnTo>
                    <a:pt x="756793" y="47371"/>
                  </a:lnTo>
                  <a:lnTo>
                    <a:pt x="724154" y="22098"/>
                  </a:lnTo>
                  <a:lnTo>
                    <a:pt x="685800" y="5842"/>
                  </a:lnTo>
                  <a:lnTo>
                    <a:pt x="643001" y="0"/>
                  </a:lnTo>
                  <a:lnTo>
                    <a:pt x="600329" y="5842"/>
                  </a:lnTo>
                  <a:lnTo>
                    <a:pt x="561848" y="22098"/>
                  </a:lnTo>
                  <a:lnTo>
                    <a:pt x="529336" y="47371"/>
                  </a:lnTo>
                  <a:lnTo>
                    <a:pt x="504190" y="80137"/>
                  </a:lnTo>
                  <a:lnTo>
                    <a:pt x="488061" y="118872"/>
                  </a:lnTo>
                  <a:lnTo>
                    <a:pt x="482346" y="161925"/>
                  </a:lnTo>
                  <a:lnTo>
                    <a:pt x="488061" y="204978"/>
                  </a:lnTo>
                  <a:lnTo>
                    <a:pt x="504190" y="243713"/>
                  </a:lnTo>
                  <a:lnTo>
                    <a:pt x="529336" y="276479"/>
                  </a:lnTo>
                  <a:lnTo>
                    <a:pt x="561848" y="301752"/>
                  </a:lnTo>
                  <a:lnTo>
                    <a:pt x="600329" y="318135"/>
                  </a:lnTo>
                  <a:lnTo>
                    <a:pt x="643001" y="323850"/>
                  </a:lnTo>
                  <a:lnTo>
                    <a:pt x="685800" y="318135"/>
                  </a:lnTo>
                  <a:lnTo>
                    <a:pt x="724154" y="301752"/>
                  </a:lnTo>
                  <a:lnTo>
                    <a:pt x="756793" y="276479"/>
                  </a:lnTo>
                  <a:lnTo>
                    <a:pt x="781939" y="243713"/>
                  </a:lnTo>
                  <a:lnTo>
                    <a:pt x="798068" y="204978"/>
                  </a:lnTo>
                  <a:lnTo>
                    <a:pt x="803783" y="161925"/>
                  </a:lnTo>
                  <a:close/>
                </a:path>
                <a:path w="1286509" h="5810884">
                  <a:moveTo>
                    <a:pt x="1286129" y="5648452"/>
                  </a:moveTo>
                  <a:lnTo>
                    <a:pt x="1280414" y="5605399"/>
                  </a:lnTo>
                  <a:lnTo>
                    <a:pt x="1264158" y="5566664"/>
                  </a:lnTo>
                  <a:lnTo>
                    <a:pt x="1239012" y="5533898"/>
                  </a:lnTo>
                  <a:lnTo>
                    <a:pt x="1206500" y="5508625"/>
                  </a:lnTo>
                  <a:lnTo>
                    <a:pt x="1168146" y="5492369"/>
                  </a:lnTo>
                  <a:lnTo>
                    <a:pt x="1125347" y="5486527"/>
                  </a:lnTo>
                  <a:lnTo>
                    <a:pt x="1082548" y="5492369"/>
                  </a:lnTo>
                  <a:lnTo>
                    <a:pt x="1044194" y="5508625"/>
                  </a:lnTo>
                  <a:lnTo>
                    <a:pt x="1011682" y="5533898"/>
                  </a:lnTo>
                  <a:lnTo>
                    <a:pt x="986536" y="5566664"/>
                  </a:lnTo>
                  <a:lnTo>
                    <a:pt x="970280" y="5605399"/>
                  </a:lnTo>
                  <a:lnTo>
                    <a:pt x="964565" y="5648452"/>
                  </a:lnTo>
                  <a:lnTo>
                    <a:pt x="970280" y="5691505"/>
                  </a:lnTo>
                  <a:lnTo>
                    <a:pt x="986536" y="5730240"/>
                  </a:lnTo>
                  <a:lnTo>
                    <a:pt x="1011682" y="5763006"/>
                  </a:lnTo>
                  <a:lnTo>
                    <a:pt x="1044194" y="5788279"/>
                  </a:lnTo>
                  <a:lnTo>
                    <a:pt x="1082548" y="5804662"/>
                  </a:lnTo>
                  <a:lnTo>
                    <a:pt x="1125347" y="5810377"/>
                  </a:lnTo>
                  <a:lnTo>
                    <a:pt x="1168146" y="5804662"/>
                  </a:lnTo>
                  <a:lnTo>
                    <a:pt x="1206500" y="5788279"/>
                  </a:lnTo>
                  <a:lnTo>
                    <a:pt x="1239012" y="5763006"/>
                  </a:lnTo>
                  <a:lnTo>
                    <a:pt x="1264158" y="5730240"/>
                  </a:lnTo>
                  <a:lnTo>
                    <a:pt x="1280414" y="5691505"/>
                  </a:lnTo>
                  <a:lnTo>
                    <a:pt x="1286129" y="5648452"/>
                  </a:lnTo>
                  <a:close/>
                </a:path>
                <a:path w="1286509" h="5810884">
                  <a:moveTo>
                    <a:pt x="1286129" y="161925"/>
                  </a:moveTo>
                  <a:lnTo>
                    <a:pt x="1280414" y="118872"/>
                  </a:lnTo>
                  <a:lnTo>
                    <a:pt x="1264158" y="80137"/>
                  </a:lnTo>
                  <a:lnTo>
                    <a:pt x="1239012" y="47371"/>
                  </a:lnTo>
                  <a:lnTo>
                    <a:pt x="1206500" y="22098"/>
                  </a:lnTo>
                  <a:lnTo>
                    <a:pt x="1168146" y="5842"/>
                  </a:lnTo>
                  <a:lnTo>
                    <a:pt x="1125347" y="0"/>
                  </a:lnTo>
                  <a:lnTo>
                    <a:pt x="1082548" y="5842"/>
                  </a:lnTo>
                  <a:lnTo>
                    <a:pt x="1044194" y="22098"/>
                  </a:lnTo>
                  <a:lnTo>
                    <a:pt x="1011682" y="47371"/>
                  </a:lnTo>
                  <a:lnTo>
                    <a:pt x="986536" y="80137"/>
                  </a:lnTo>
                  <a:lnTo>
                    <a:pt x="970280" y="118872"/>
                  </a:lnTo>
                  <a:lnTo>
                    <a:pt x="964565" y="161925"/>
                  </a:lnTo>
                  <a:lnTo>
                    <a:pt x="970280" y="204978"/>
                  </a:lnTo>
                  <a:lnTo>
                    <a:pt x="986536" y="243713"/>
                  </a:lnTo>
                  <a:lnTo>
                    <a:pt x="1011682" y="276479"/>
                  </a:lnTo>
                  <a:lnTo>
                    <a:pt x="1044194" y="301752"/>
                  </a:lnTo>
                  <a:lnTo>
                    <a:pt x="1082548" y="318135"/>
                  </a:lnTo>
                  <a:lnTo>
                    <a:pt x="1125347" y="323850"/>
                  </a:lnTo>
                  <a:lnTo>
                    <a:pt x="1168146" y="318135"/>
                  </a:lnTo>
                  <a:lnTo>
                    <a:pt x="1206500" y="301752"/>
                  </a:lnTo>
                  <a:lnTo>
                    <a:pt x="1239012" y="276479"/>
                  </a:lnTo>
                  <a:lnTo>
                    <a:pt x="1264158" y="243713"/>
                  </a:lnTo>
                  <a:lnTo>
                    <a:pt x="1280414" y="204978"/>
                  </a:lnTo>
                  <a:lnTo>
                    <a:pt x="1286129" y="161925"/>
                  </a:lnTo>
                  <a:close/>
                </a:path>
              </a:pathLst>
            </a:custGeom>
            <a:solidFill>
              <a:srgbClr val="EBB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1236471"/>
            <a:ext cx="10782300" cy="71841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01700" y="9597491"/>
            <a:ext cx="10795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/>
              <a:t>31/8/2023</a:t>
            </a:r>
          </a:p>
          <a:p>
            <a:pPr marL="12700">
              <a:lnSpc>
                <a:spcPts val="181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100"/>
              </a:spcBef>
            </a:pPr>
            <a:r>
              <a:rPr spc="-434" dirty="0">
                <a:solidFill>
                  <a:schemeClr val="bg1"/>
                </a:solidFill>
              </a:rPr>
              <a:t>Th</a:t>
            </a:r>
            <a:r>
              <a:rPr spc="-430" dirty="0">
                <a:solidFill>
                  <a:schemeClr val="bg1"/>
                </a:solidFill>
              </a:rPr>
              <a:t>a</a:t>
            </a:r>
            <a:r>
              <a:rPr spc="-434" dirty="0">
                <a:solidFill>
                  <a:schemeClr val="bg1"/>
                </a:solidFill>
              </a:rPr>
              <a:t>n</a:t>
            </a:r>
            <a:r>
              <a:rPr dirty="0">
                <a:solidFill>
                  <a:schemeClr val="bg1"/>
                </a:solidFill>
              </a:rPr>
              <a:t>k</a:t>
            </a:r>
            <a:r>
              <a:rPr spc="-875" dirty="0">
                <a:solidFill>
                  <a:schemeClr val="bg1"/>
                </a:solidFill>
              </a:rPr>
              <a:t> </a:t>
            </a:r>
            <a:r>
              <a:rPr spc="-440" dirty="0">
                <a:solidFill>
                  <a:schemeClr val="bg1"/>
                </a:solidFill>
              </a:rPr>
              <a:t>Y</a:t>
            </a:r>
            <a:r>
              <a:rPr spc="-434" dirty="0">
                <a:solidFill>
                  <a:schemeClr val="bg1"/>
                </a:solidFill>
              </a:rPr>
              <a:t>o</a:t>
            </a:r>
            <a:r>
              <a:rPr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901700" y="9597491"/>
            <a:ext cx="1079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dirty="0"/>
              <a:t>31/8/2023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CF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Words>85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Office Theme</vt:lpstr>
      <vt:lpstr>SRS Project Proposal</vt:lpstr>
      <vt:lpstr>Overview</vt:lpstr>
      <vt:lpstr>PowerPoint Presentation</vt:lpstr>
      <vt:lpstr>      FEATURES</vt:lpstr>
      <vt:lpstr>Motivation</vt:lpstr>
      <vt:lpstr>Challenges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Kazi Ashikur Rahman</dc:creator>
  <cp:lastModifiedBy>Microsoft account</cp:lastModifiedBy>
  <cp:revision>82</cp:revision>
  <dcterms:created xsi:type="dcterms:W3CDTF">2023-04-01T10:31:41Z</dcterms:created>
  <dcterms:modified xsi:type="dcterms:W3CDTF">2024-11-23T19:04:59Z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2023-04-01T00:00:00Z</vt:filetime>
  </property>
</Properties>
</file>