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1" r:id="rId5"/>
    <p:sldId id="275" r:id="rId6"/>
    <p:sldId id="357" r:id="rId7"/>
    <p:sldId id="264" r:id="rId8"/>
    <p:sldId id="262" r:id="rId9"/>
    <p:sldId id="3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2" y="60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=""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=""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=""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=""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=""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=""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=""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=""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=""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=""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=""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=""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=""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=""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=""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9" r:id="rId4"/>
    <p:sldLayoutId id="2147483740" r:id="rId5"/>
    <p:sldLayoutId id="2147483751" r:id="rId6"/>
    <p:sldLayoutId id="2147483738" r:id="rId7"/>
    <p:sldLayoutId id="2147483741" r:id="rId8"/>
    <p:sldLayoutId id="2147483742" r:id="rId9"/>
    <p:sldLayoutId id="2147483743" r:id="rId10"/>
    <p:sldLayoutId id="2147483754" r:id="rId11"/>
    <p:sldLayoutId id="2147483744" r:id="rId12"/>
    <p:sldLayoutId id="2147483745" r:id="rId13"/>
    <p:sldLayoutId id="2147483746" r:id="rId14"/>
    <p:sldLayoutId id="2147483747" r:id="rId15"/>
    <p:sldLayoutId id="2147483750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993870" y="2177433"/>
            <a:ext cx="480022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 smtClean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Wi-Fi Kiosks Business Plan</a:t>
            </a:r>
            <a:endParaRPr lang="ko-KR" altLang="en-US" sz="5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037674" y="5537989"/>
            <a:ext cx="47754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Presentor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Nishanthini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cs typeface="Arial" pitchFamily="34" charset="0"/>
              </a:rPr>
              <a:t>Jegabadur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Isosceles Triangle 51">
            <a:extLst>
              <a:ext uri="{FF2B5EF4-FFF2-40B4-BE49-F238E27FC236}">
                <a16:creationId xmlns="" xmlns:a16="http://schemas.microsoft.com/office/drawing/2014/main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Parallelogram 15">
            <a:extLst>
              <a:ext uri="{FF2B5EF4-FFF2-40B4-BE49-F238E27FC236}">
                <a16:creationId xmlns="" xmlns:a16="http://schemas.microsoft.com/office/drawing/2014/main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66">
            <a:extLst>
              <a:ext uri="{FF2B5EF4-FFF2-40B4-BE49-F238E27FC236}">
                <a16:creationId xmlns="" xmlns:a16="http://schemas.microsoft.com/office/drawing/2014/main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30">
            <a:extLst>
              <a:ext uri="{FF2B5EF4-FFF2-40B4-BE49-F238E27FC236}">
                <a16:creationId xmlns="" xmlns:a16="http://schemas.microsoft.com/office/drawing/2014/main" id="{C38AB0EB-3E4B-4EB3-8986-8912DDE2B3BD}"/>
              </a:ext>
            </a:extLst>
          </p:cNvPr>
          <p:cNvSpPr/>
          <p:nvPr/>
        </p:nvSpPr>
        <p:spPr>
          <a:xfrm>
            <a:off x="6543350" y="925548"/>
            <a:ext cx="393301" cy="3950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="" xmlns:a16="http://schemas.microsoft.com/office/drawing/2014/main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="" xmlns:a16="http://schemas.microsoft.com/office/drawing/2014/main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51">
            <a:extLst>
              <a:ext uri="{FF2B5EF4-FFF2-40B4-BE49-F238E27FC236}">
                <a16:creationId xmlns="" xmlns:a16="http://schemas.microsoft.com/office/drawing/2014/main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="" xmlns:a16="http://schemas.microsoft.com/office/drawing/2014/main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="" xmlns:a16="http://schemas.microsoft.com/office/drawing/2014/main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="" xmlns:a16="http://schemas.microsoft.com/office/drawing/2014/main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="" xmlns:a16="http://schemas.microsoft.com/office/drawing/2014/main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="" xmlns:a16="http://schemas.microsoft.com/office/drawing/2014/main" id="{32DF34AC-FCFA-46EB-8466-5702232D85A3}"/>
              </a:ext>
            </a:extLst>
          </p:cNvPr>
          <p:cNvSpPr>
            <a:spLocks noChangeAspect="1"/>
          </p:cNvSpPr>
          <p:nvPr/>
        </p:nvSpPr>
        <p:spPr>
          <a:xfrm>
            <a:off x="6917601" y="3702294"/>
            <a:ext cx="356613" cy="36256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6">
            <a:extLst>
              <a:ext uri="{FF2B5EF4-FFF2-40B4-BE49-F238E27FC236}">
                <a16:creationId xmlns="" xmlns:a16="http://schemas.microsoft.com/office/drawing/2014/main" id="{42EEF007-9371-40E9-BCA4-255A1DB8A5C9}"/>
              </a:ext>
            </a:extLst>
          </p:cNvPr>
          <p:cNvSpPr/>
          <p:nvPr/>
        </p:nvSpPr>
        <p:spPr>
          <a:xfrm>
            <a:off x="5469195" y="5635320"/>
            <a:ext cx="444475" cy="44884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="" xmlns:a16="http://schemas.microsoft.com/office/drawing/2014/main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Chord 15">
            <a:extLst>
              <a:ext uri="{FF2B5EF4-FFF2-40B4-BE49-F238E27FC236}">
                <a16:creationId xmlns="" xmlns:a16="http://schemas.microsoft.com/office/drawing/2014/main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="" xmlns:a16="http://schemas.microsoft.com/office/drawing/2014/main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="" xmlns:a16="http://schemas.microsoft.com/office/drawing/2014/main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Freeform 53">
            <a:extLst>
              <a:ext uri="{FF2B5EF4-FFF2-40B4-BE49-F238E27FC236}">
                <a16:creationId xmlns="" xmlns:a16="http://schemas.microsoft.com/office/drawing/2014/main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Donut 39">
            <a:extLst>
              <a:ext uri="{FF2B5EF4-FFF2-40B4-BE49-F238E27FC236}">
                <a16:creationId xmlns="" xmlns:a16="http://schemas.microsoft.com/office/drawing/2014/main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5417" y="224036"/>
            <a:ext cx="2489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Self-Reflection 7</a:t>
            </a:r>
            <a:endParaRPr lang="en-MY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2200207"/>
            <a:ext cx="6096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MY" altLang="ko-KR" sz="4800" b="1" dirty="0" smtClean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MISSION STATEMENT</a:t>
            </a:r>
            <a:endParaRPr lang="ko-KR" altLang="en-US" sz="48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5567" y="3031204"/>
            <a:ext cx="609592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Wi-Fi Kiosk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n-US" altLang="ko-KR" sz="2400" dirty="0" smtClean="0">
                <a:cs typeface="Arial" pitchFamily="34" charset="0"/>
              </a:rPr>
              <a:t>To provide complete, quality Internet solutions to our clients by incorporating sensible and cost-effective technologies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1609344"/>
            <a:ext cx="1528549" cy="3739896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B42F8BE5-524C-40E7-875B-6E5CA9AFA67D}"/>
              </a:ext>
            </a:extLst>
          </p:cNvPr>
          <p:cNvGrpSpPr/>
          <p:nvPr/>
        </p:nvGrpSpPr>
        <p:grpSpPr>
          <a:xfrm>
            <a:off x="4365004" y="4167308"/>
            <a:ext cx="3481386" cy="1912786"/>
            <a:chOff x="-548507" y="477868"/>
            <a:chExt cx="11570449" cy="6357177"/>
          </a:xfrm>
        </p:grpSpPr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B5FA5E06-C563-41A0-9B5C-2EF3F520A7D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6DFE174F-EEBD-44C6-8F7E-9CA21DD1BB1F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22FD7866-AA7C-4F56-A17D-6CBB2568A379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B11ACB28-16F5-47F5-8BC4-572AF02ADB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A54006B6-547F-485F-BB80-0633E7A0EFB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FA0F1E2D-8825-4D58-AA08-A3B8AFD49C05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="" xmlns:a16="http://schemas.microsoft.com/office/drawing/2014/main" id="{7AD5D554-C06B-48B2-8693-25EB7BF9440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="" xmlns:a16="http://schemas.microsoft.com/office/drawing/2014/main" id="{BEB08A2F-EB7D-4552-981B-0AA41390834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D8CBB426-0D76-4D0B-946F-43284233B6C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="" xmlns:a16="http://schemas.microsoft.com/office/drawing/2014/main" id="{1BED5DF3-FFF8-4A81-BF01-0EFB5DEF4BB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="" xmlns:a16="http://schemas.microsoft.com/office/drawing/2014/main" id="{DEB73E36-A01E-449B-98C8-C3580EBC0B85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63559800-4412-487D-9239-75578371815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Agency FB" panose="020B0503020202020204" pitchFamily="34" charset="0"/>
              </a:rPr>
              <a:t>COMPANY DESCRIPTION</a:t>
            </a:r>
            <a:endParaRPr lang="en-US" b="1" dirty="0">
              <a:latin typeface="Agency FB" panose="020B0503020202020204" pitchFamily="34" charset="0"/>
            </a:endParaRPr>
          </a:p>
        </p:txBody>
      </p:sp>
      <p:cxnSp>
        <p:nvCxnSpPr>
          <p:cNvPr id="3" name="Elbow Connector 11">
            <a:extLst>
              <a:ext uri="{FF2B5EF4-FFF2-40B4-BE49-F238E27FC236}">
                <a16:creationId xmlns="" xmlns:a16="http://schemas.microsoft.com/office/drawing/2014/main" id="{C0C156F3-5BCF-4204-BB88-5A3C383A41FB}"/>
              </a:ext>
            </a:extLst>
          </p:cNvPr>
          <p:cNvCxnSpPr/>
          <p:nvPr/>
        </p:nvCxnSpPr>
        <p:spPr>
          <a:xfrm>
            <a:off x="3287690" y="4377452"/>
            <a:ext cx="1650685" cy="535038"/>
          </a:xfrm>
          <a:prstGeom prst="bentConnector3">
            <a:avLst>
              <a:gd name="adj1" fmla="val -202"/>
            </a:avLst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53">
            <a:extLst>
              <a:ext uri="{FF2B5EF4-FFF2-40B4-BE49-F238E27FC236}">
                <a16:creationId xmlns="" xmlns:a16="http://schemas.microsoft.com/office/drawing/2014/main" id="{037B8B6B-5B93-449E-83D4-2129A525A738}"/>
              </a:ext>
            </a:extLst>
          </p:cNvPr>
          <p:cNvCxnSpPr/>
          <p:nvPr/>
        </p:nvCxnSpPr>
        <p:spPr>
          <a:xfrm rot="10800000" flipV="1">
            <a:off x="7320140" y="4644970"/>
            <a:ext cx="1510938" cy="267520"/>
          </a:xfrm>
          <a:prstGeom prst="bentConnector3">
            <a:avLst>
              <a:gd name="adj1" fmla="val 198"/>
            </a:avLst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63">
            <a:extLst>
              <a:ext uri="{FF2B5EF4-FFF2-40B4-BE49-F238E27FC236}">
                <a16:creationId xmlns="" xmlns:a16="http://schemas.microsoft.com/office/drawing/2014/main" id="{30FDBD12-D5DE-46D9-9B67-2BC4FF11ACED}"/>
              </a:ext>
            </a:extLst>
          </p:cNvPr>
          <p:cNvCxnSpPr/>
          <p:nvPr/>
        </p:nvCxnSpPr>
        <p:spPr>
          <a:xfrm rot="5400000" flipH="1" flipV="1">
            <a:off x="6968092" y="2912940"/>
            <a:ext cx="1142724" cy="76865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39">
            <a:extLst>
              <a:ext uri="{FF2B5EF4-FFF2-40B4-BE49-F238E27FC236}">
                <a16:creationId xmlns="" xmlns:a16="http://schemas.microsoft.com/office/drawing/2014/main" id="{945DA869-3993-4172-8787-E0C42ED750F7}"/>
              </a:ext>
            </a:extLst>
          </p:cNvPr>
          <p:cNvSpPr>
            <a:spLocks noChangeAspect="1"/>
          </p:cNvSpPr>
          <p:nvPr/>
        </p:nvSpPr>
        <p:spPr>
          <a:xfrm>
            <a:off x="1613323" y="3100929"/>
            <a:ext cx="2275213" cy="1225848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223511" y="1089813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accent1"/>
          </a:solidFill>
          <a:ln w="88900">
            <a:solidFill>
              <a:schemeClr val="bg1"/>
            </a:solidFill>
          </a:ln>
          <a:effectLst>
            <a:innerShdw blurRad="127000" dist="1270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Freeform 44">
            <a:extLst>
              <a:ext uri="{FF2B5EF4-FFF2-40B4-BE49-F238E27FC236}">
                <a16:creationId xmlns="" xmlns:a16="http://schemas.microsoft.com/office/drawing/2014/main" id="{0394F48B-CE22-4108-9E9A-D6104970DA38}"/>
              </a:ext>
            </a:extLst>
          </p:cNvPr>
          <p:cNvSpPr>
            <a:spLocks noChangeAspect="1"/>
          </p:cNvSpPr>
          <p:nvPr/>
        </p:nvSpPr>
        <p:spPr>
          <a:xfrm>
            <a:off x="3369689" y="1486127"/>
            <a:ext cx="2275213" cy="1225848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accent2"/>
          </a:solidFill>
          <a:ln w="88900">
            <a:solidFill>
              <a:schemeClr val="bg1"/>
            </a:solidFill>
          </a:ln>
          <a:effectLst>
            <a:innerShdw blurRad="127000" dist="1270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Freeform 45">
            <a:extLst>
              <a:ext uri="{FF2B5EF4-FFF2-40B4-BE49-F238E27FC236}">
                <a16:creationId xmlns="" xmlns:a16="http://schemas.microsoft.com/office/drawing/2014/main" id="{BA6672A3-DD9B-4265-8D85-B766372D85C9}"/>
              </a:ext>
            </a:extLst>
          </p:cNvPr>
          <p:cNvSpPr>
            <a:spLocks noChangeAspect="1"/>
          </p:cNvSpPr>
          <p:nvPr/>
        </p:nvSpPr>
        <p:spPr>
          <a:xfrm>
            <a:off x="6716167" y="1469027"/>
            <a:ext cx="2275213" cy="1225848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9016" y="108164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accent2"/>
          </a:solidFill>
          <a:ln w="88900">
            <a:solidFill>
              <a:schemeClr val="bg1"/>
            </a:solidFill>
          </a:ln>
          <a:effectLst>
            <a:innerShdw blurRad="127000" dist="1270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Freeform 46">
            <a:extLst>
              <a:ext uri="{FF2B5EF4-FFF2-40B4-BE49-F238E27FC236}">
                <a16:creationId xmlns="" xmlns:a16="http://schemas.microsoft.com/office/drawing/2014/main" id="{4CBB9DAC-4689-4533-891D-26306AEAE974}"/>
              </a:ext>
            </a:extLst>
          </p:cNvPr>
          <p:cNvSpPr>
            <a:spLocks noChangeAspect="1"/>
          </p:cNvSpPr>
          <p:nvPr/>
        </p:nvSpPr>
        <p:spPr>
          <a:xfrm>
            <a:off x="8467147" y="3103678"/>
            <a:ext cx="2275213" cy="1225848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82686" y="108164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accent4"/>
          </a:solidFill>
          <a:ln w="88900">
            <a:solidFill>
              <a:schemeClr val="bg1"/>
            </a:solidFill>
          </a:ln>
          <a:effectLst>
            <a:innerShdw blurRad="127000" dist="1270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2F25B64-97AA-4B03-90CC-2D8112EA5323}"/>
              </a:ext>
            </a:extLst>
          </p:cNvPr>
          <p:cNvSpPr txBox="1"/>
          <p:nvPr/>
        </p:nvSpPr>
        <p:spPr>
          <a:xfrm>
            <a:off x="2029074" y="3666413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Founding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5177D71-2AAD-47DC-A881-D677678D1BB3}"/>
              </a:ext>
            </a:extLst>
          </p:cNvPr>
          <p:cNvSpPr txBox="1"/>
          <p:nvPr/>
        </p:nvSpPr>
        <p:spPr>
          <a:xfrm>
            <a:off x="3764240" y="2092101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Type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D579DEA-0955-495E-919A-CC0FEF69A2D2}"/>
              </a:ext>
            </a:extLst>
          </p:cNvPr>
          <p:cNvSpPr txBox="1"/>
          <p:nvPr/>
        </p:nvSpPr>
        <p:spPr>
          <a:xfrm>
            <a:off x="7155759" y="1949563"/>
            <a:ext cx="13851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Form of Business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42B8306-C793-4668-A848-B749D95A865F}"/>
              </a:ext>
            </a:extLst>
          </p:cNvPr>
          <p:cNvSpPr txBox="1"/>
          <p:nvPr/>
        </p:nvSpPr>
        <p:spPr>
          <a:xfrm>
            <a:off x="8878642" y="3685354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Start-Up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6EAE1BBA-1836-4A61-B3DF-CA0F86CD7E90}"/>
              </a:ext>
            </a:extLst>
          </p:cNvPr>
          <p:cNvCxnSpPr/>
          <p:nvPr/>
        </p:nvCxnSpPr>
        <p:spPr>
          <a:xfrm>
            <a:off x="5131657" y="2926423"/>
            <a:ext cx="0" cy="94220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1B6B600-05F4-44E0-A6BF-E3A4A5E31872}"/>
              </a:ext>
            </a:extLst>
          </p:cNvPr>
          <p:cNvSpPr txBox="1"/>
          <p:nvPr/>
        </p:nvSpPr>
        <p:spPr>
          <a:xfrm>
            <a:off x="4900271" y="3536522"/>
            <a:ext cx="25414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StableSpeed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2D6CE97-0C67-4334-B690-602B63733871}"/>
              </a:ext>
            </a:extLst>
          </p:cNvPr>
          <p:cNvSpPr txBox="1"/>
          <p:nvPr/>
        </p:nvSpPr>
        <p:spPr>
          <a:xfrm>
            <a:off x="8202441" y="4377452"/>
            <a:ext cx="2944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cs typeface="Arial" pitchFamily="34" charset="0"/>
              </a:rPr>
              <a:t>Start-up costs around RM</a:t>
            </a:r>
            <a:r>
              <a:rPr lang="en-US" altLang="ko-KR" sz="1400" b="1" dirty="0">
                <a:cs typeface="Arial" pitchFamily="34" charset="0"/>
              </a:rPr>
              <a:t>3</a:t>
            </a:r>
            <a:r>
              <a:rPr lang="en-US" altLang="ko-KR" sz="1400" b="1" dirty="0" smtClean="0">
                <a:cs typeface="Arial" pitchFamily="34" charset="0"/>
              </a:rPr>
              <a:t>00, 000 </a:t>
            </a:r>
            <a:r>
              <a:rPr lang="en-US" altLang="ko-KR" sz="1400" dirty="0" smtClean="0">
                <a:cs typeface="Arial" pitchFamily="34" charset="0"/>
              </a:rPr>
              <a:t>which is covering the purchase of </a:t>
            </a:r>
            <a:r>
              <a:rPr lang="en-US" altLang="ko-KR" sz="1400" b="1" dirty="0" smtClean="0">
                <a:cs typeface="Arial" pitchFamily="34" charset="0"/>
              </a:rPr>
              <a:t>public Internet terminals, office warehouse, office </a:t>
            </a:r>
            <a:r>
              <a:rPr lang="en-US" altLang="ko-KR" sz="1400" b="1" dirty="0" smtClean="0">
                <a:cs typeface="Arial" pitchFamily="34" charset="0"/>
              </a:rPr>
              <a:t>e</a:t>
            </a:r>
            <a:r>
              <a:rPr lang="en-US" altLang="ko-KR" sz="1400" b="1" dirty="0" smtClean="0">
                <a:cs typeface="Arial" pitchFamily="34" charset="0"/>
              </a:rPr>
              <a:t>quipment </a:t>
            </a:r>
            <a:r>
              <a:rPr lang="en-US" altLang="ko-KR" sz="1400" dirty="0" smtClean="0">
                <a:cs typeface="Arial" pitchFamily="34" charset="0"/>
              </a:rPr>
              <a:t>and</a:t>
            </a:r>
            <a:r>
              <a:rPr lang="en-US" altLang="ko-KR" sz="1400" dirty="0" smtClean="0">
                <a:cs typeface="Arial" pitchFamily="34" charset="0"/>
              </a:rPr>
              <a:t> </a:t>
            </a:r>
            <a:r>
              <a:rPr lang="en-US" altLang="ko-KR" sz="1400" b="1" dirty="0" smtClean="0">
                <a:cs typeface="Arial" pitchFamily="34" charset="0"/>
              </a:rPr>
              <a:t>supplies</a:t>
            </a:r>
            <a:r>
              <a:rPr lang="en-US" altLang="ko-KR" sz="1400" dirty="0" smtClean="0">
                <a:cs typeface="Arial" pitchFamily="34" charset="0"/>
              </a:rPr>
              <a:t>, </a:t>
            </a:r>
            <a:r>
              <a:rPr lang="en-US" sz="1400" dirty="0" smtClean="0"/>
              <a:t>capital </a:t>
            </a:r>
            <a:r>
              <a:rPr lang="en-US" sz="1400" dirty="0"/>
              <a:t>to </a:t>
            </a:r>
            <a:r>
              <a:rPr lang="en-US" sz="1400" b="1" dirty="0"/>
              <a:t>cover losses in the first year</a:t>
            </a:r>
            <a:r>
              <a:rPr lang="en-US" sz="1400" dirty="0"/>
              <a:t>, and capital to cover any and all </a:t>
            </a:r>
            <a:r>
              <a:rPr lang="en-US" sz="1400" b="1" dirty="0"/>
              <a:t>expenses</a:t>
            </a:r>
            <a:r>
              <a:rPr lang="en-US" sz="1400" dirty="0"/>
              <a:t> required to </a:t>
            </a:r>
            <a:r>
              <a:rPr lang="en-US" sz="1400" b="1" dirty="0"/>
              <a:t>operate business on a daily basis</a:t>
            </a:r>
            <a:r>
              <a:rPr lang="en-US" sz="1400" dirty="0"/>
              <a:t> for the first </a:t>
            </a:r>
            <a:r>
              <a:rPr lang="en-US" sz="1400" dirty="0" smtClean="0"/>
              <a:t>year.</a:t>
            </a:r>
            <a:endParaRPr lang="en-US" altLang="ko-KR" sz="1400" dirty="0"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69E764B-0927-4FD5-9B91-406F578FA7C8}"/>
              </a:ext>
            </a:extLst>
          </p:cNvPr>
          <p:cNvSpPr txBox="1"/>
          <p:nvPr/>
        </p:nvSpPr>
        <p:spPr>
          <a:xfrm>
            <a:off x="8991380" y="1424572"/>
            <a:ext cx="254145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StableSpeed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is a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privately-held Limited Liability Corporation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which will soon be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located in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Klang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Valley, Malaysia.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985C65D-4A78-4A99-9127-4066077BC5F4}"/>
              </a:ext>
            </a:extLst>
          </p:cNvPr>
          <p:cNvSpPr txBox="1"/>
          <p:nvPr/>
        </p:nvSpPr>
        <p:spPr>
          <a:xfrm>
            <a:off x="1183499" y="1555792"/>
            <a:ext cx="25414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 company mainly provides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Internet services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0FF8F75-5C4D-4061-8905-3B378B18925E}"/>
              </a:ext>
            </a:extLst>
          </p:cNvPr>
          <p:cNvSpPr txBox="1"/>
          <p:nvPr/>
        </p:nvSpPr>
        <p:spPr>
          <a:xfrm>
            <a:off x="1428301" y="4396499"/>
            <a:ext cx="254145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StableSpeed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was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founded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2019 with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Telnet.com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CamScreen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holding equal stock positions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major owners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which is in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total 52%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33" y="4571473"/>
            <a:ext cx="960574" cy="96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5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85074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gency FB" panose="020B0503020202020204" pitchFamily="34" charset="0"/>
              </a:rPr>
              <a:t>PRODUCT/ SERVICE DESCRIPTION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Block Arc 2">
            <a:extLst>
              <a:ext uri="{FF2B5EF4-FFF2-40B4-BE49-F238E27FC236}">
                <a16:creationId xmlns="" xmlns:a16="http://schemas.microsoft.com/office/drawing/2014/main" id="{B48FA23F-EA4F-4206-9F45-66F0B4328165}"/>
              </a:ext>
            </a:extLst>
          </p:cNvPr>
          <p:cNvSpPr/>
          <p:nvPr/>
        </p:nvSpPr>
        <p:spPr>
          <a:xfrm>
            <a:off x="3884865" y="2145510"/>
            <a:ext cx="4451847" cy="4451846"/>
          </a:xfrm>
          <a:prstGeom prst="blockArc">
            <a:avLst>
              <a:gd name="adj1" fmla="val 10800000"/>
              <a:gd name="adj2" fmla="val 21568928"/>
              <a:gd name="adj3" fmla="val 10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="" xmlns:a16="http://schemas.microsoft.com/office/drawing/2014/main" id="{D313BAD9-7197-4AAE-BED4-C0AD06C9B743}"/>
              </a:ext>
            </a:extLst>
          </p:cNvPr>
          <p:cNvSpPr/>
          <p:nvPr/>
        </p:nvSpPr>
        <p:spPr>
          <a:xfrm>
            <a:off x="5055249" y="3315894"/>
            <a:ext cx="2111078" cy="2111078"/>
          </a:xfrm>
          <a:prstGeom prst="blockArc">
            <a:avLst>
              <a:gd name="adj1" fmla="val 10800000"/>
              <a:gd name="adj2" fmla="val 21560194"/>
              <a:gd name="adj3" fmla="val 24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="" xmlns:a16="http://schemas.microsoft.com/office/drawing/2014/main" id="{FF1B10A9-3BFD-4609-BBBB-56069B734435}"/>
              </a:ext>
            </a:extLst>
          </p:cNvPr>
          <p:cNvSpPr/>
          <p:nvPr/>
        </p:nvSpPr>
        <p:spPr>
          <a:xfrm>
            <a:off x="4481166" y="2741811"/>
            <a:ext cx="3259245" cy="3259244"/>
          </a:xfrm>
          <a:prstGeom prst="blockArc">
            <a:avLst>
              <a:gd name="adj1" fmla="val 10800000"/>
              <a:gd name="adj2" fmla="val 21581999"/>
              <a:gd name="adj3" fmla="val 165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" name="Freeform 18">
            <a:extLst>
              <a:ext uri="{FF2B5EF4-FFF2-40B4-BE49-F238E27FC236}">
                <a16:creationId xmlns="" xmlns:a16="http://schemas.microsoft.com/office/drawing/2014/main" id="{65E11180-98B9-4F83-B7DD-4DE82D200F79}"/>
              </a:ext>
            </a:extLst>
          </p:cNvPr>
          <p:cNvSpPr>
            <a:spLocks/>
          </p:cNvSpPr>
          <p:nvPr/>
        </p:nvSpPr>
        <p:spPr bwMode="auto">
          <a:xfrm>
            <a:off x="6491831" y="4357088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" name="Freeform 18">
            <a:extLst>
              <a:ext uri="{FF2B5EF4-FFF2-40B4-BE49-F238E27FC236}">
                <a16:creationId xmlns="" xmlns:a16="http://schemas.microsoft.com/office/drawing/2014/main" id="{2D932A48-EB8A-4510-9863-82C6407A62EF}"/>
              </a:ext>
            </a:extLst>
          </p:cNvPr>
          <p:cNvSpPr>
            <a:spLocks/>
          </p:cNvSpPr>
          <p:nvPr/>
        </p:nvSpPr>
        <p:spPr bwMode="auto">
          <a:xfrm flipH="1">
            <a:off x="3324625" y="4357088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96646CC4-043F-415A-8308-8DE263F8255E}"/>
              </a:ext>
            </a:extLst>
          </p:cNvPr>
          <p:cNvSpPr/>
          <p:nvPr/>
        </p:nvSpPr>
        <p:spPr>
          <a:xfrm>
            <a:off x="7023976" y="2978361"/>
            <a:ext cx="439759" cy="43975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725BA562-C17A-46C4-A60F-A882CE35036D}"/>
              </a:ext>
            </a:extLst>
          </p:cNvPr>
          <p:cNvSpPr/>
          <p:nvPr/>
        </p:nvSpPr>
        <p:spPr>
          <a:xfrm>
            <a:off x="4876663" y="2970853"/>
            <a:ext cx="439759" cy="4565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1D7837FA-FC6C-4C52-9919-1F13B7BC10EF}"/>
              </a:ext>
            </a:extLst>
          </p:cNvPr>
          <p:cNvSpPr/>
          <p:nvPr/>
        </p:nvSpPr>
        <p:spPr>
          <a:xfrm>
            <a:off x="6840340" y="2157722"/>
            <a:ext cx="439759" cy="4565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CE3A9BBE-EB7F-4D41-B9C5-8BBC86B5341C}"/>
              </a:ext>
            </a:extLst>
          </p:cNvPr>
          <p:cNvSpPr/>
          <p:nvPr/>
        </p:nvSpPr>
        <p:spPr>
          <a:xfrm>
            <a:off x="5101182" y="2145511"/>
            <a:ext cx="439759" cy="42352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736FD504-5ED4-4641-ABF8-278FF958749B}"/>
              </a:ext>
            </a:extLst>
          </p:cNvPr>
          <p:cNvSpPr/>
          <p:nvPr/>
        </p:nvSpPr>
        <p:spPr>
          <a:xfrm>
            <a:off x="5890907" y="2530051"/>
            <a:ext cx="439759" cy="42352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877753DC-E66B-43E5-86BF-10D35576C003}"/>
              </a:ext>
            </a:extLst>
          </p:cNvPr>
          <p:cNvSpPr/>
          <p:nvPr/>
        </p:nvSpPr>
        <p:spPr>
          <a:xfrm>
            <a:off x="7433165" y="3734976"/>
            <a:ext cx="439759" cy="42352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E3E0D314-45F1-488F-8C17-93F9738C235B}"/>
              </a:ext>
            </a:extLst>
          </p:cNvPr>
          <p:cNvSpPr/>
          <p:nvPr/>
        </p:nvSpPr>
        <p:spPr>
          <a:xfrm>
            <a:off x="4344586" y="3725474"/>
            <a:ext cx="439759" cy="42352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2A71839B-91EA-425D-89A7-260BF90E6165}"/>
              </a:ext>
            </a:extLst>
          </p:cNvPr>
          <p:cNvSpPr/>
          <p:nvPr/>
        </p:nvSpPr>
        <p:spPr>
          <a:xfrm>
            <a:off x="7802961" y="3087637"/>
            <a:ext cx="439759" cy="4565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90E1DEBB-959C-43AC-9627-3CE3B5EB1807}"/>
              </a:ext>
            </a:extLst>
          </p:cNvPr>
          <p:cNvSpPr/>
          <p:nvPr/>
        </p:nvSpPr>
        <p:spPr>
          <a:xfrm>
            <a:off x="3919187" y="3120106"/>
            <a:ext cx="439759" cy="42352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9BF9C2F-5126-4C78-A649-5D2C603CFDF9}"/>
              </a:ext>
            </a:extLst>
          </p:cNvPr>
          <p:cNvSpPr/>
          <p:nvPr/>
        </p:nvSpPr>
        <p:spPr>
          <a:xfrm>
            <a:off x="5890908" y="3189863"/>
            <a:ext cx="439759" cy="4565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1DAE1023-8422-47B4-A3EF-7F44097FCE0C}"/>
              </a:ext>
            </a:extLst>
          </p:cNvPr>
          <p:cNvSpPr/>
          <p:nvPr/>
        </p:nvSpPr>
        <p:spPr>
          <a:xfrm>
            <a:off x="5067467" y="3590362"/>
            <a:ext cx="439759" cy="42352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CE3CC229-9038-4C82-8445-284A3CF19568}"/>
              </a:ext>
            </a:extLst>
          </p:cNvPr>
          <p:cNvSpPr/>
          <p:nvPr/>
        </p:nvSpPr>
        <p:spPr>
          <a:xfrm>
            <a:off x="6741981" y="3573865"/>
            <a:ext cx="439759" cy="4565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CD23322-8876-4626-B02E-97C0EEE09679}"/>
              </a:ext>
            </a:extLst>
          </p:cNvPr>
          <p:cNvSpPr txBox="1"/>
          <p:nvPr/>
        </p:nvSpPr>
        <p:spPr>
          <a:xfrm>
            <a:off x="8328008" y="1940093"/>
            <a:ext cx="26360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Internet </a:t>
            </a:r>
            <a:r>
              <a:rPr lang="en-MY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has become necessary for all nowadays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MY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so its demanding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Travellers and students rely on the </a:t>
            </a:r>
            <a:r>
              <a:rPr lang="en-MY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WiFi</a:t>
            </a:r>
            <a:r>
              <a:rPr lang="en-MY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more than ever to perform jobs and stay productive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3071A9E-875B-4D30-92ED-A5C68343B222}"/>
              </a:ext>
            </a:extLst>
          </p:cNvPr>
          <p:cNvSpPr txBox="1"/>
          <p:nvPr/>
        </p:nvSpPr>
        <p:spPr>
          <a:xfrm>
            <a:off x="8336712" y="1322470"/>
            <a:ext cx="1547952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Why profitable?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50F925-C09D-4D79-8235-D79DCA7A1FEE}"/>
              </a:ext>
            </a:extLst>
          </p:cNvPr>
          <p:cNvSpPr txBox="1"/>
          <p:nvPr/>
        </p:nvSpPr>
        <p:spPr>
          <a:xfrm>
            <a:off x="9116818" y="4290366"/>
            <a:ext cx="29349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We are the first one to come up with this idea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Do </a:t>
            </a:r>
            <a:r>
              <a:rPr lang="en-US" sz="1400" dirty="0"/>
              <a:t>not expect to replace standard internet access options (home, school, and work-based computers), but to supplement them; similar ventures, such as Internet cafes, have seen great success.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0545758-9E21-4BBC-A211-2E9FA7E2DED9}"/>
              </a:ext>
            </a:extLst>
          </p:cNvPr>
          <p:cNvSpPr txBox="1"/>
          <p:nvPr/>
        </p:nvSpPr>
        <p:spPr>
          <a:xfrm>
            <a:off x="9116819" y="3836914"/>
            <a:ext cx="2377440" cy="4327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Competitive Advantage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3C711ED-CC47-40A9-B5B4-57EBECA9CDFE}"/>
              </a:ext>
            </a:extLst>
          </p:cNvPr>
          <p:cNvSpPr txBox="1"/>
          <p:nvPr/>
        </p:nvSpPr>
        <p:spPr>
          <a:xfrm>
            <a:off x="594674" y="4498073"/>
            <a:ext cx="3221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Faster Internet access than ever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dirty="0" smtClean="0"/>
              <a:t>ccess </a:t>
            </a:r>
            <a:r>
              <a:rPr lang="en-US" sz="1400" dirty="0"/>
              <a:t>the Internet </a:t>
            </a:r>
            <a:r>
              <a:rPr lang="en-US" sz="1400" dirty="0" smtClean="0"/>
              <a:t>from wherever they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Convenience. – The </a:t>
            </a:r>
            <a:r>
              <a:rPr lang="en-US" sz="1400" b="1" dirty="0"/>
              <a:t>wireless</a:t>
            </a:r>
            <a:r>
              <a:rPr lang="en-US" sz="1400" dirty="0"/>
              <a:t> nature of such networks allow </a:t>
            </a:r>
            <a:r>
              <a:rPr lang="en-US" sz="1400" b="1" dirty="0"/>
              <a:t>users to</a:t>
            </a:r>
            <a:r>
              <a:rPr lang="en-US" sz="1400" dirty="0"/>
              <a:t> access network resources from nearly any convenient location within their primary networking environment.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BDCC995-024A-4CA2-97FF-D9BB7DDE7F00}"/>
              </a:ext>
            </a:extLst>
          </p:cNvPr>
          <p:cNvSpPr txBox="1"/>
          <p:nvPr/>
        </p:nvSpPr>
        <p:spPr>
          <a:xfrm>
            <a:off x="639616" y="4012261"/>
            <a:ext cx="914226" cy="4327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Benefit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3E25774-508C-4964-AFEF-9A26F8003906}"/>
              </a:ext>
            </a:extLst>
          </p:cNvPr>
          <p:cNvSpPr txBox="1"/>
          <p:nvPr/>
        </p:nvSpPr>
        <p:spPr>
          <a:xfrm>
            <a:off x="744425" y="1821097"/>
            <a:ext cx="33409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Walk-up Internet Access:</a:t>
            </a:r>
            <a:r>
              <a:rPr lang="en-US" sz="1200" dirty="0"/>
              <a:t> Customers pay with either cash or credit card and receive a specific amount of time on the terminal in exchange for their payment</a:t>
            </a:r>
            <a:r>
              <a:rPr lang="en-US" sz="1200" dirty="0" smtClean="0"/>
              <a:t>. </a:t>
            </a:r>
            <a:r>
              <a:rPr lang="en-US" sz="1200" dirty="0"/>
              <a:t>Away from the home, </a:t>
            </a:r>
            <a:r>
              <a:rPr lang="en-US" sz="1200" dirty="0" err="1"/>
              <a:t>WiFi</a:t>
            </a:r>
            <a:r>
              <a:rPr lang="en-US" sz="1200" dirty="0"/>
              <a:t> users can access the Internet through our Wireless Hotspots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Prepaid Storefront:</a:t>
            </a:r>
            <a:r>
              <a:rPr lang="en-US" sz="1200" dirty="0"/>
              <a:t> An application that allows customers to purchase products such as Prepaid Calling Cards, Prepaid Wireless Top-up, and Prepaid Mobile Content (games, graphics, ring tones, etc</a:t>
            </a:r>
            <a:r>
              <a:rPr lang="en-US" sz="1200" dirty="0" smtClean="0"/>
              <a:t>.).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427CC4A-6CCE-4882-8DDB-89016CB42C51}"/>
              </a:ext>
            </a:extLst>
          </p:cNvPr>
          <p:cNvSpPr txBox="1"/>
          <p:nvPr/>
        </p:nvSpPr>
        <p:spPr>
          <a:xfrm>
            <a:off x="830897" y="1295924"/>
            <a:ext cx="1896161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MY" altLang="ko-KR" sz="1400" dirty="0" smtClean="0">
                <a:solidFill>
                  <a:schemeClr val="bg1"/>
                </a:solidFill>
                <a:cs typeface="Arial" pitchFamily="34" charset="0"/>
              </a:rPr>
              <a:t>Providing Services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AAA4D25B-0E96-4AFA-9EA4-D5C3FB861BF1}"/>
              </a:ext>
            </a:extLst>
          </p:cNvPr>
          <p:cNvSpPr/>
          <p:nvPr/>
        </p:nvSpPr>
        <p:spPr>
          <a:xfrm>
            <a:off x="4001454" y="3204366"/>
            <a:ext cx="254999" cy="254999"/>
          </a:xfrm>
          <a:custGeom>
            <a:avLst/>
            <a:gdLst>
              <a:gd name="connsiteX0" fmla="*/ 0 w 923925"/>
              <a:gd name="connsiteY0" fmla="*/ 463868 h 923925"/>
              <a:gd name="connsiteX1" fmla="*/ 0 w 923925"/>
              <a:gd name="connsiteY1" fmla="*/ 151448 h 923925"/>
              <a:gd name="connsiteX2" fmla="*/ 136208 w 923925"/>
              <a:gd name="connsiteY2" fmla="*/ 1905 h 923925"/>
              <a:gd name="connsiteX3" fmla="*/ 174308 w 923925"/>
              <a:gd name="connsiteY3" fmla="*/ 0 h 923925"/>
              <a:gd name="connsiteX4" fmla="*/ 754380 w 923925"/>
              <a:gd name="connsiteY4" fmla="*/ 0 h 923925"/>
              <a:gd name="connsiteX5" fmla="*/ 816293 w 923925"/>
              <a:gd name="connsiteY5" fmla="*/ 5715 h 923925"/>
              <a:gd name="connsiteX6" fmla="*/ 925830 w 923925"/>
              <a:gd name="connsiteY6" fmla="*/ 148590 h 923925"/>
              <a:gd name="connsiteX7" fmla="*/ 925830 w 923925"/>
              <a:gd name="connsiteY7" fmla="*/ 780098 h 923925"/>
              <a:gd name="connsiteX8" fmla="*/ 771525 w 923925"/>
              <a:gd name="connsiteY8" fmla="*/ 927735 h 923925"/>
              <a:gd name="connsiteX9" fmla="*/ 151448 w 923925"/>
              <a:gd name="connsiteY9" fmla="*/ 927735 h 923925"/>
              <a:gd name="connsiteX10" fmla="*/ 3810 w 923925"/>
              <a:gd name="connsiteY10" fmla="*/ 819150 h 923925"/>
              <a:gd name="connsiteX11" fmla="*/ 0 w 923925"/>
              <a:gd name="connsiteY11" fmla="*/ 776288 h 923925"/>
              <a:gd name="connsiteX12" fmla="*/ 0 w 923925"/>
              <a:gd name="connsiteY12" fmla="*/ 463868 h 923925"/>
              <a:gd name="connsiteX13" fmla="*/ 336233 w 923925"/>
              <a:gd name="connsiteY13" fmla="*/ 210502 h 923925"/>
              <a:gd name="connsiteX14" fmla="*/ 336233 w 923925"/>
              <a:gd name="connsiteY14" fmla="*/ 210502 h 923925"/>
              <a:gd name="connsiteX15" fmla="*/ 229553 w 923925"/>
              <a:gd name="connsiteY15" fmla="*/ 210502 h 923925"/>
              <a:gd name="connsiteX16" fmla="*/ 208598 w 923925"/>
              <a:gd name="connsiteY16" fmla="*/ 224790 h 923925"/>
              <a:gd name="connsiteX17" fmla="*/ 226695 w 923925"/>
              <a:gd name="connsiteY17" fmla="*/ 247650 h 923925"/>
              <a:gd name="connsiteX18" fmla="*/ 255270 w 923925"/>
              <a:gd name="connsiteY18" fmla="*/ 253365 h 923925"/>
              <a:gd name="connsiteX19" fmla="*/ 303848 w 923925"/>
              <a:gd name="connsiteY19" fmla="*/ 286703 h 923925"/>
              <a:gd name="connsiteX20" fmla="*/ 391478 w 923925"/>
              <a:gd name="connsiteY20" fmla="*/ 447675 h 923925"/>
              <a:gd name="connsiteX21" fmla="*/ 438150 w 923925"/>
              <a:gd name="connsiteY21" fmla="*/ 642938 h 923925"/>
              <a:gd name="connsiteX22" fmla="*/ 372428 w 923925"/>
              <a:gd name="connsiteY22" fmla="*/ 720090 h 923925"/>
              <a:gd name="connsiteX23" fmla="*/ 357188 w 923925"/>
              <a:gd name="connsiteY23" fmla="*/ 740093 h 923925"/>
              <a:gd name="connsiteX24" fmla="*/ 375285 w 923925"/>
              <a:gd name="connsiteY24" fmla="*/ 752475 h 923925"/>
              <a:gd name="connsiteX25" fmla="*/ 421958 w 923925"/>
              <a:gd name="connsiteY25" fmla="*/ 750570 h 923925"/>
              <a:gd name="connsiteX26" fmla="*/ 584835 w 923925"/>
              <a:gd name="connsiteY26" fmla="*/ 749618 h 923925"/>
              <a:gd name="connsiteX27" fmla="*/ 604838 w 923925"/>
              <a:gd name="connsiteY27" fmla="*/ 732473 h 923925"/>
              <a:gd name="connsiteX28" fmla="*/ 584835 w 923925"/>
              <a:gd name="connsiteY28" fmla="*/ 715328 h 923925"/>
              <a:gd name="connsiteX29" fmla="*/ 551498 w 923925"/>
              <a:gd name="connsiteY29" fmla="*/ 715328 h 923925"/>
              <a:gd name="connsiteX30" fmla="*/ 520065 w 923925"/>
              <a:gd name="connsiteY30" fmla="*/ 685800 h 923925"/>
              <a:gd name="connsiteX31" fmla="*/ 519113 w 923925"/>
              <a:gd name="connsiteY31" fmla="*/ 569595 h 923925"/>
              <a:gd name="connsiteX32" fmla="*/ 534353 w 923925"/>
              <a:gd name="connsiteY32" fmla="*/ 517207 h 923925"/>
              <a:gd name="connsiteX33" fmla="*/ 660083 w 923925"/>
              <a:gd name="connsiteY33" fmla="*/ 352425 h 923925"/>
              <a:gd name="connsiteX34" fmla="*/ 687705 w 923925"/>
              <a:gd name="connsiteY34" fmla="*/ 335280 h 923925"/>
              <a:gd name="connsiteX35" fmla="*/ 727710 w 923925"/>
              <a:gd name="connsiteY35" fmla="*/ 321945 h 923925"/>
              <a:gd name="connsiteX36" fmla="*/ 745808 w 923925"/>
              <a:gd name="connsiteY36" fmla="*/ 294323 h 923925"/>
              <a:gd name="connsiteX37" fmla="*/ 722948 w 923925"/>
              <a:gd name="connsiteY37" fmla="*/ 288607 h 923925"/>
              <a:gd name="connsiteX38" fmla="*/ 553403 w 923925"/>
              <a:gd name="connsiteY38" fmla="*/ 287655 h 923925"/>
              <a:gd name="connsiteX39" fmla="*/ 534353 w 923925"/>
              <a:gd name="connsiteY39" fmla="*/ 297180 h 923925"/>
              <a:gd name="connsiteX40" fmla="*/ 548640 w 923925"/>
              <a:gd name="connsiteY40" fmla="*/ 321945 h 923925"/>
              <a:gd name="connsiteX41" fmla="*/ 582930 w 923925"/>
              <a:gd name="connsiteY41" fmla="*/ 330518 h 923925"/>
              <a:gd name="connsiteX42" fmla="*/ 598170 w 923925"/>
              <a:gd name="connsiteY42" fmla="*/ 362903 h 923925"/>
              <a:gd name="connsiteX43" fmla="*/ 510540 w 923925"/>
              <a:gd name="connsiteY43" fmla="*/ 485775 h 923925"/>
              <a:gd name="connsiteX44" fmla="*/ 489585 w 923925"/>
              <a:gd name="connsiteY44" fmla="*/ 481965 h 923925"/>
              <a:gd name="connsiteX45" fmla="*/ 386715 w 923925"/>
              <a:gd name="connsiteY45" fmla="*/ 266700 h 923925"/>
              <a:gd name="connsiteX46" fmla="*/ 397193 w 923925"/>
              <a:gd name="connsiteY46" fmla="*/ 246698 h 923925"/>
              <a:gd name="connsiteX47" fmla="*/ 443865 w 923925"/>
              <a:gd name="connsiteY47" fmla="*/ 240030 h 923925"/>
              <a:gd name="connsiteX48" fmla="*/ 462915 w 923925"/>
              <a:gd name="connsiteY48" fmla="*/ 220027 h 923925"/>
              <a:gd name="connsiteX49" fmla="*/ 442913 w 923925"/>
              <a:gd name="connsiteY49" fmla="*/ 211455 h 923925"/>
              <a:gd name="connsiteX50" fmla="*/ 336233 w 923925"/>
              <a:gd name="connsiteY50" fmla="*/ 210502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23925" h="923925">
                <a:moveTo>
                  <a:pt x="0" y="463868"/>
                </a:moveTo>
                <a:cubicBezTo>
                  <a:pt x="0" y="360045"/>
                  <a:pt x="0" y="255270"/>
                  <a:pt x="0" y="151448"/>
                </a:cubicBezTo>
                <a:cubicBezTo>
                  <a:pt x="0" y="65723"/>
                  <a:pt x="50483" y="10477"/>
                  <a:pt x="136208" y="1905"/>
                </a:cubicBezTo>
                <a:cubicBezTo>
                  <a:pt x="148590" y="952"/>
                  <a:pt x="160973" y="0"/>
                  <a:pt x="174308" y="0"/>
                </a:cubicBezTo>
                <a:cubicBezTo>
                  <a:pt x="367665" y="0"/>
                  <a:pt x="561023" y="0"/>
                  <a:pt x="754380" y="0"/>
                </a:cubicBezTo>
                <a:cubicBezTo>
                  <a:pt x="775335" y="0"/>
                  <a:pt x="796290" y="952"/>
                  <a:pt x="816293" y="5715"/>
                </a:cubicBezTo>
                <a:cubicBezTo>
                  <a:pt x="881063" y="20955"/>
                  <a:pt x="925830" y="76200"/>
                  <a:pt x="925830" y="148590"/>
                </a:cubicBezTo>
                <a:cubicBezTo>
                  <a:pt x="926783" y="359093"/>
                  <a:pt x="927735" y="569595"/>
                  <a:pt x="925830" y="780098"/>
                </a:cubicBezTo>
                <a:cubicBezTo>
                  <a:pt x="924878" y="868680"/>
                  <a:pt x="864870" y="926782"/>
                  <a:pt x="771525" y="927735"/>
                </a:cubicBezTo>
                <a:cubicBezTo>
                  <a:pt x="564833" y="929640"/>
                  <a:pt x="358140" y="929640"/>
                  <a:pt x="151448" y="927735"/>
                </a:cubicBezTo>
                <a:cubicBezTo>
                  <a:pt x="73343" y="926782"/>
                  <a:pt x="21908" y="885825"/>
                  <a:pt x="3810" y="819150"/>
                </a:cubicBezTo>
                <a:cubicBezTo>
                  <a:pt x="0" y="803910"/>
                  <a:pt x="0" y="789623"/>
                  <a:pt x="0" y="776288"/>
                </a:cubicBezTo>
                <a:cubicBezTo>
                  <a:pt x="0" y="671513"/>
                  <a:pt x="0" y="567690"/>
                  <a:pt x="0" y="463868"/>
                </a:cubicBezTo>
                <a:close/>
                <a:moveTo>
                  <a:pt x="336233" y="210502"/>
                </a:moveTo>
                <a:cubicBezTo>
                  <a:pt x="336233" y="209550"/>
                  <a:pt x="336233" y="209550"/>
                  <a:pt x="336233" y="210502"/>
                </a:cubicBezTo>
                <a:cubicBezTo>
                  <a:pt x="300990" y="209550"/>
                  <a:pt x="264795" y="209550"/>
                  <a:pt x="229553" y="210502"/>
                </a:cubicBezTo>
                <a:cubicBezTo>
                  <a:pt x="220028" y="210502"/>
                  <a:pt x="209550" y="210502"/>
                  <a:pt x="208598" y="224790"/>
                </a:cubicBezTo>
                <a:cubicBezTo>
                  <a:pt x="207645" y="239077"/>
                  <a:pt x="213360" y="245745"/>
                  <a:pt x="226695" y="247650"/>
                </a:cubicBezTo>
                <a:cubicBezTo>
                  <a:pt x="236220" y="249555"/>
                  <a:pt x="245745" y="252413"/>
                  <a:pt x="255270" y="253365"/>
                </a:cubicBezTo>
                <a:cubicBezTo>
                  <a:pt x="278130" y="255270"/>
                  <a:pt x="292418" y="267653"/>
                  <a:pt x="303848" y="286703"/>
                </a:cubicBezTo>
                <a:cubicBezTo>
                  <a:pt x="334328" y="339090"/>
                  <a:pt x="360998" y="394335"/>
                  <a:pt x="391478" y="447675"/>
                </a:cubicBezTo>
                <a:cubicBezTo>
                  <a:pt x="426720" y="508635"/>
                  <a:pt x="443865" y="572453"/>
                  <a:pt x="438150" y="642938"/>
                </a:cubicBezTo>
                <a:cubicBezTo>
                  <a:pt x="433388" y="700088"/>
                  <a:pt x="449580" y="716280"/>
                  <a:pt x="372428" y="720090"/>
                </a:cubicBezTo>
                <a:cubicBezTo>
                  <a:pt x="359093" y="721043"/>
                  <a:pt x="357188" y="728663"/>
                  <a:pt x="357188" y="740093"/>
                </a:cubicBezTo>
                <a:cubicBezTo>
                  <a:pt x="357188" y="753428"/>
                  <a:pt x="365760" y="753428"/>
                  <a:pt x="375285" y="752475"/>
                </a:cubicBezTo>
                <a:cubicBezTo>
                  <a:pt x="390525" y="751523"/>
                  <a:pt x="406718" y="750570"/>
                  <a:pt x="421958" y="750570"/>
                </a:cubicBezTo>
                <a:cubicBezTo>
                  <a:pt x="476250" y="750570"/>
                  <a:pt x="530543" y="749618"/>
                  <a:pt x="584835" y="749618"/>
                </a:cubicBezTo>
                <a:cubicBezTo>
                  <a:pt x="597218" y="749618"/>
                  <a:pt x="604838" y="746760"/>
                  <a:pt x="604838" y="732473"/>
                </a:cubicBezTo>
                <a:cubicBezTo>
                  <a:pt x="604838" y="717232"/>
                  <a:pt x="597218" y="715328"/>
                  <a:pt x="584835" y="715328"/>
                </a:cubicBezTo>
                <a:cubicBezTo>
                  <a:pt x="573405" y="715328"/>
                  <a:pt x="561975" y="714375"/>
                  <a:pt x="551498" y="715328"/>
                </a:cubicBezTo>
                <a:cubicBezTo>
                  <a:pt x="528638" y="718185"/>
                  <a:pt x="521018" y="706755"/>
                  <a:pt x="520065" y="685800"/>
                </a:cubicBezTo>
                <a:cubicBezTo>
                  <a:pt x="518160" y="646748"/>
                  <a:pt x="519113" y="608648"/>
                  <a:pt x="519113" y="569595"/>
                </a:cubicBezTo>
                <a:cubicBezTo>
                  <a:pt x="519113" y="550545"/>
                  <a:pt x="524828" y="533400"/>
                  <a:pt x="534353" y="517207"/>
                </a:cubicBezTo>
                <a:cubicBezTo>
                  <a:pt x="571500" y="458153"/>
                  <a:pt x="615315" y="405765"/>
                  <a:pt x="660083" y="352425"/>
                </a:cubicBezTo>
                <a:cubicBezTo>
                  <a:pt x="667703" y="343853"/>
                  <a:pt x="677228" y="338138"/>
                  <a:pt x="687705" y="335280"/>
                </a:cubicBezTo>
                <a:cubicBezTo>
                  <a:pt x="701040" y="330518"/>
                  <a:pt x="714375" y="326707"/>
                  <a:pt x="727710" y="321945"/>
                </a:cubicBezTo>
                <a:cubicBezTo>
                  <a:pt x="741045" y="317182"/>
                  <a:pt x="746760" y="304800"/>
                  <a:pt x="745808" y="294323"/>
                </a:cubicBezTo>
                <a:cubicBezTo>
                  <a:pt x="744855" y="282893"/>
                  <a:pt x="731520" y="288607"/>
                  <a:pt x="722948" y="288607"/>
                </a:cubicBezTo>
                <a:cubicBezTo>
                  <a:pt x="666750" y="287655"/>
                  <a:pt x="609600" y="287655"/>
                  <a:pt x="553403" y="287655"/>
                </a:cubicBezTo>
                <a:cubicBezTo>
                  <a:pt x="545783" y="287655"/>
                  <a:pt x="535305" y="285750"/>
                  <a:pt x="534353" y="297180"/>
                </a:cubicBezTo>
                <a:cubicBezTo>
                  <a:pt x="533400" y="307657"/>
                  <a:pt x="535305" y="318135"/>
                  <a:pt x="548640" y="321945"/>
                </a:cubicBezTo>
                <a:cubicBezTo>
                  <a:pt x="560070" y="324803"/>
                  <a:pt x="571500" y="327660"/>
                  <a:pt x="582930" y="330518"/>
                </a:cubicBezTo>
                <a:cubicBezTo>
                  <a:pt x="606743" y="337185"/>
                  <a:pt x="608648" y="340995"/>
                  <a:pt x="598170" y="362903"/>
                </a:cubicBezTo>
                <a:cubicBezTo>
                  <a:pt x="575310" y="408623"/>
                  <a:pt x="541020" y="446723"/>
                  <a:pt x="510540" y="485775"/>
                </a:cubicBezTo>
                <a:cubicBezTo>
                  <a:pt x="501015" y="497205"/>
                  <a:pt x="495300" y="494348"/>
                  <a:pt x="489585" y="481965"/>
                </a:cubicBezTo>
                <a:cubicBezTo>
                  <a:pt x="453390" y="410528"/>
                  <a:pt x="419100" y="339090"/>
                  <a:pt x="386715" y="266700"/>
                </a:cubicBezTo>
                <a:cubicBezTo>
                  <a:pt x="381000" y="254318"/>
                  <a:pt x="385763" y="248602"/>
                  <a:pt x="397193" y="246698"/>
                </a:cubicBezTo>
                <a:cubicBezTo>
                  <a:pt x="412433" y="244793"/>
                  <a:pt x="427673" y="241935"/>
                  <a:pt x="443865" y="240030"/>
                </a:cubicBezTo>
                <a:cubicBezTo>
                  <a:pt x="456248" y="238125"/>
                  <a:pt x="463868" y="232410"/>
                  <a:pt x="462915" y="220027"/>
                </a:cubicBezTo>
                <a:cubicBezTo>
                  <a:pt x="461963" y="207645"/>
                  <a:pt x="450533" y="211455"/>
                  <a:pt x="442913" y="211455"/>
                </a:cubicBezTo>
                <a:cubicBezTo>
                  <a:pt x="407670" y="209550"/>
                  <a:pt x="371475" y="210502"/>
                  <a:pt x="336233" y="21050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F312A8E8-67EE-4FE9-869C-8B108DC193EF}"/>
              </a:ext>
            </a:extLst>
          </p:cNvPr>
          <p:cNvSpPr/>
          <p:nvPr/>
        </p:nvSpPr>
        <p:spPr>
          <a:xfrm>
            <a:off x="5991619" y="2612813"/>
            <a:ext cx="254999" cy="254999"/>
          </a:xfrm>
          <a:custGeom>
            <a:avLst/>
            <a:gdLst>
              <a:gd name="connsiteX0" fmla="*/ 0 w 923925"/>
              <a:gd name="connsiteY0" fmla="*/ 462915 h 923925"/>
              <a:gd name="connsiteX1" fmla="*/ 0 w 923925"/>
              <a:gd name="connsiteY1" fmla="*/ 148590 h 923925"/>
              <a:gd name="connsiteX2" fmla="*/ 148590 w 923925"/>
              <a:gd name="connsiteY2" fmla="*/ 0 h 923925"/>
              <a:gd name="connsiteX3" fmla="*/ 778193 w 923925"/>
              <a:gd name="connsiteY3" fmla="*/ 0 h 923925"/>
              <a:gd name="connsiteX4" fmla="*/ 925830 w 923925"/>
              <a:gd name="connsiteY4" fmla="*/ 145733 h 923925"/>
              <a:gd name="connsiteX5" fmla="*/ 925830 w 923925"/>
              <a:gd name="connsiteY5" fmla="*/ 779145 h 923925"/>
              <a:gd name="connsiteX6" fmla="*/ 780097 w 923925"/>
              <a:gd name="connsiteY6" fmla="*/ 924878 h 923925"/>
              <a:gd name="connsiteX7" fmla="*/ 146685 w 923925"/>
              <a:gd name="connsiteY7" fmla="*/ 924878 h 923925"/>
              <a:gd name="connsiteX8" fmla="*/ 953 w 923925"/>
              <a:gd name="connsiteY8" fmla="*/ 777240 h 923925"/>
              <a:gd name="connsiteX9" fmla="*/ 0 w 923925"/>
              <a:gd name="connsiteY9" fmla="*/ 462915 h 923925"/>
              <a:gd name="connsiteX10" fmla="*/ 493395 w 923925"/>
              <a:gd name="connsiteY10" fmla="*/ 678180 h 923925"/>
              <a:gd name="connsiteX11" fmla="*/ 493395 w 923925"/>
              <a:gd name="connsiteY11" fmla="*/ 799147 h 923925"/>
              <a:gd name="connsiteX12" fmla="*/ 521970 w 923925"/>
              <a:gd name="connsiteY12" fmla="*/ 826770 h 923925"/>
              <a:gd name="connsiteX13" fmla="*/ 578168 w 923925"/>
              <a:gd name="connsiteY13" fmla="*/ 826770 h 923925"/>
              <a:gd name="connsiteX14" fmla="*/ 608647 w 923925"/>
              <a:gd name="connsiteY14" fmla="*/ 797243 h 923925"/>
              <a:gd name="connsiteX15" fmla="*/ 608647 w 923925"/>
              <a:gd name="connsiteY15" fmla="*/ 561022 h 923925"/>
              <a:gd name="connsiteX16" fmla="*/ 639128 w 923925"/>
              <a:gd name="connsiteY16" fmla="*/ 531495 h 923925"/>
              <a:gd name="connsiteX17" fmla="*/ 685800 w 923925"/>
              <a:gd name="connsiteY17" fmla="*/ 531495 h 923925"/>
              <a:gd name="connsiteX18" fmla="*/ 710565 w 923925"/>
              <a:gd name="connsiteY18" fmla="*/ 510540 h 923925"/>
              <a:gd name="connsiteX19" fmla="*/ 720090 w 923925"/>
              <a:gd name="connsiteY19" fmla="*/ 440055 h 923925"/>
              <a:gd name="connsiteX20" fmla="*/ 703897 w 923925"/>
              <a:gd name="connsiteY20" fmla="*/ 421958 h 923925"/>
              <a:gd name="connsiteX21" fmla="*/ 634365 w 923925"/>
              <a:gd name="connsiteY21" fmla="*/ 421958 h 923925"/>
              <a:gd name="connsiteX22" fmla="*/ 607695 w 923925"/>
              <a:gd name="connsiteY22" fmla="*/ 394335 h 923925"/>
              <a:gd name="connsiteX23" fmla="*/ 607695 w 923925"/>
              <a:gd name="connsiteY23" fmla="*/ 340995 h 923925"/>
              <a:gd name="connsiteX24" fmla="*/ 658178 w 923925"/>
              <a:gd name="connsiteY24" fmla="*/ 286703 h 923925"/>
              <a:gd name="connsiteX25" fmla="*/ 702945 w 923925"/>
              <a:gd name="connsiteY25" fmla="*/ 286703 h 923925"/>
              <a:gd name="connsiteX26" fmla="*/ 724853 w 923925"/>
              <a:gd name="connsiteY26" fmla="*/ 266700 h 923925"/>
              <a:gd name="connsiteX27" fmla="*/ 724853 w 923925"/>
              <a:gd name="connsiteY27" fmla="*/ 208597 h 923925"/>
              <a:gd name="connsiteX28" fmla="*/ 703897 w 923925"/>
              <a:gd name="connsiteY28" fmla="*/ 186690 h 923925"/>
              <a:gd name="connsiteX29" fmla="*/ 617220 w 923925"/>
              <a:gd name="connsiteY29" fmla="*/ 186690 h 923925"/>
              <a:gd name="connsiteX30" fmla="*/ 499110 w 923925"/>
              <a:gd name="connsiteY30" fmla="*/ 290513 h 923925"/>
              <a:gd name="connsiteX31" fmla="*/ 495300 w 923925"/>
              <a:gd name="connsiteY31" fmla="*/ 399097 h 923925"/>
              <a:gd name="connsiteX32" fmla="*/ 471488 w 923925"/>
              <a:gd name="connsiteY32" fmla="*/ 422910 h 923925"/>
              <a:gd name="connsiteX33" fmla="*/ 411480 w 923925"/>
              <a:gd name="connsiteY33" fmla="*/ 422910 h 923925"/>
              <a:gd name="connsiteX34" fmla="*/ 395288 w 923925"/>
              <a:gd name="connsiteY34" fmla="*/ 438150 h 923925"/>
              <a:gd name="connsiteX35" fmla="*/ 395288 w 923925"/>
              <a:gd name="connsiteY35" fmla="*/ 511492 h 923925"/>
              <a:gd name="connsiteX36" fmla="*/ 417195 w 923925"/>
              <a:gd name="connsiteY36" fmla="*/ 532447 h 923925"/>
              <a:gd name="connsiteX37" fmla="*/ 470535 w 923925"/>
              <a:gd name="connsiteY37" fmla="*/ 532447 h 923925"/>
              <a:gd name="connsiteX38" fmla="*/ 495300 w 923925"/>
              <a:gd name="connsiteY38" fmla="*/ 557213 h 923925"/>
              <a:gd name="connsiteX39" fmla="*/ 493395 w 923925"/>
              <a:gd name="connsiteY39" fmla="*/ 67818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23925" h="923925">
                <a:moveTo>
                  <a:pt x="0" y="462915"/>
                </a:moveTo>
                <a:cubicBezTo>
                  <a:pt x="0" y="358140"/>
                  <a:pt x="0" y="253365"/>
                  <a:pt x="0" y="148590"/>
                </a:cubicBezTo>
                <a:cubicBezTo>
                  <a:pt x="0" y="60008"/>
                  <a:pt x="60008" y="0"/>
                  <a:pt x="148590" y="0"/>
                </a:cubicBezTo>
                <a:cubicBezTo>
                  <a:pt x="358140" y="0"/>
                  <a:pt x="567690" y="0"/>
                  <a:pt x="778193" y="0"/>
                </a:cubicBezTo>
                <a:cubicBezTo>
                  <a:pt x="862965" y="0"/>
                  <a:pt x="925830" y="60960"/>
                  <a:pt x="925830" y="145733"/>
                </a:cubicBezTo>
                <a:cubicBezTo>
                  <a:pt x="926783" y="357188"/>
                  <a:pt x="926783" y="568643"/>
                  <a:pt x="925830" y="779145"/>
                </a:cubicBezTo>
                <a:cubicBezTo>
                  <a:pt x="925830" y="862965"/>
                  <a:pt x="862965" y="924878"/>
                  <a:pt x="780097" y="924878"/>
                </a:cubicBezTo>
                <a:cubicBezTo>
                  <a:pt x="568643" y="925830"/>
                  <a:pt x="357188" y="925830"/>
                  <a:pt x="146685" y="924878"/>
                </a:cubicBezTo>
                <a:cubicBezTo>
                  <a:pt x="60960" y="924878"/>
                  <a:pt x="953" y="862013"/>
                  <a:pt x="953" y="777240"/>
                </a:cubicBezTo>
                <a:cubicBezTo>
                  <a:pt x="0" y="672465"/>
                  <a:pt x="0" y="567690"/>
                  <a:pt x="0" y="462915"/>
                </a:cubicBezTo>
                <a:close/>
                <a:moveTo>
                  <a:pt x="493395" y="678180"/>
                </a:moveTo>
                <a:cubicBezTo>
                  <a:pt x="493395" y="718185"/>
                  <a:pt x="494347" y="758190"/>
                  <a:pt x="493395" y="799147"/>
                </a:cubicBezTo>
                <a:cubicBezTo>
                  <a:pt x="492443" y="821055"/>
                  <a:pt x="501015" y="828675"/>
                  <a:pt x="521970" y="826770"/>
                </a:cubicBezTo>
                <a:cubicBezTo>
                  <a:pt x="540068" y="825818"/>
                  <a:pt x="559118" y="826770"/>
                  <a:pt x="578168" y="826770"/>
                </a:cubicBezTo>
                <a:cubicBezTo>
                  <a:pt x="607695" y="826770"/>
                  <a:pt x="608647" y="826770"/>
                  <a:pt x="608647" y="797243"/>
                </a:cubicBezTo>
                <a:cubicBezTo>
                  <a:pt x="608647" y="718185"/>
                  <a:pt x="608647" y="639128"/>
                  <a:pt x="608647" y="561022"/>
                </a:cubicBezTo>
                <a:cubicBezTo>
                  <a:pt x="608647" y="531495"/>
                  <a:pt x="608647" y="531495"/>
                  <a:pt x="639128" y="531495"/>
                </a:cubicBezTo>
                <a:cubicBezTo>
                  <a:pt x="654368" y="531495"/>
                  <a:pt x="670560" y="530543"/>
                  <a:pt x="685800" y="531495"/>
                </a:cubicBezTo>
                <a:cubicBezTo>
                  <a:pt x="701993" y="532447"/>
                  <a:pt x="708660" y="524828"/>
                  <a:pt x="710565" y="510540"/>
                </a:cubicBezTo>
                <a:cubicBezTo>
                  <a:pt x="713422" y="486728"/>
                  <a:pt x="716280" y="462915"/>
                  <a:pt x="720090" y="440055"/>
                </a:cubicBezTo>
                <a:cubicBezTo>
                  <a:pt x="721995" y="427672"/>
                  <a:pt x="717233" y="421958"/>
                  <a:pt x="703897" y="421958"/>
                </a:cubicBezTo>
                <a:cubicBezTo>
                  <a:pt x="681038" y="421958"/>
                  <a:pt x="658178" y="421005"/>
                  <a:pt x="634365" y="421958"/>
                </a:cubicBezTo>
                <a:cubicBezTo>
                  <a:pt x="613410" y="422910"/>
                  <a:pt x="606743" y="414338"/>
                  <a:pt x="607695" y="394335"/>
                </a:cubicBezTo>
                <a:cubicBezTo>
                  <a:pt x="608647" y="376238"/>
                  <a:pt x="607695" y="359092"/>
                  <a:pt x="607695" y="340995"/>
                </a:cubicBezTo>
                <a:cubicBezTo>
                  <a:pt x="608647" y="304800"/>
                  <a:pt x="622935" y="288608"/>
                  <a:pt x="658178" y="286703"/>
                </a:cubicBezTo>
                <a:cubicBezTo>
                  <a:pt x="673418" y="285750"/>
                  <a:pt x="687705" y="285750"/>
                  <a:pt x="702945" y="286703"/>
                </a:cubicBezTo>
                <a:cubicBezTo>
                  <a:pt x="718185" y="287655"/>
                  <a:pt x="724853" y="282892"/>
                  <a:pt x="724853" y="266700"/>
                </a:cubicBezTo>
                <a:cubicBezTo>
                  <a:pt x="723900" y="247650"/>
                  <a:pt x="723900" y="227647"/>
                  <a:pt x="724853" y="208597"/>
                </a:cubicBezTo>
                <a:cubicBezTo>
                  <a:pt x="724853" y="193358"/>
                  <a:pt x="719138" y="186690"/>
                  <a:pt x="703897" y="186690"/>
                </a:cubicBezTo>
                <a:cubicBezTo>
                  <a:pt x="675322" y="186690"/>
                  <a:pt x="645795" y="184785"/>
                  <a:pt x="617220" y="186690"/>
                </a:cubicBezTo>
                <a:cubicBezTo>
                  <a:pt x="556260" y="190500"/>
                  <a:pt x="511493" y="230505"/>
                  <a:pt x="499110" y="290513"/>
                </a:cubicBezTo>
                <a:cubicBezTo>
                  <a:pt x="491490" y="326708"/>
                  <a:pt x="495300" y="362903"/>
                  <a:pt x="495300" y="399097"/>
                </a:cubicBezTo>
                <a:cubicBezTo>
                  <a:pt x="495300" y="416242"/>
                  <a:pt x="488633" y="423863"/>
                  <a:pt x="471488" y="422910"/>
                </a:cubicBezTo>
                <a:cubicBezTo>
                  <a:pt x="451485" y="421958"/>
                  <a:pt x="431483" y="422910"/>
                  <a:pt x="411480" y="422910"/>
                </a:cubicBezTo>
                <a:cubicBezTo>
                  <a:pt x="400050" y="422910"/>
                  <a:pt x="395288" y="426720"/>
                  <a:pt x="395288" y="438150"/>
                </a:cubicBezTo>
                <a:cubicBezTo>
                  <a:pt x="396240" y="462915"/>
                  <a:pt x="396240" y="487680"/>
                  <a:pt x="395288" y="511492"/>
                </a:cubicBezTo>
                <a:cubicBezTo>
                  <a:pt x="395288" y="526733"/>
                  <a:pt x="401955" y="532447"/>
                  <a:pt x="417195" y="532447"/>
                </a:cubicBezTo>
                <a:cubicBezTo>
                  <a:pt x="435293" y="531495"/>
                  <a:pt x="453390" y="533400"/>
                  <a:pt x="470535" y="532447"/>
                </a:cubicBezTo>
                <a:cubicBezTo>
                  <a:pt x="489585" y="531495"/>
                  <a:pt x="495300" y="540068"/>
                  <a:pt x="495300" y="557213"/>
                </a:cubicBezTo>
                <a:cubicBezTo>
                  <a:pt x="493395" y="596265"/>
                  <a:pt x="493395" y="637222"/>
                  <a:pt x="493395" y="678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9BC642B0-084D-4CA2-A5ED-E9D8E8A1C686}"/>
              </a:ext>
            </a:extLst>
          </p:cNvPr>
          <p:cNvSpPr/>
          <p:nvPr/>
        </p:nvSpPr>
        <p:spPr>
          <a:xfrm>
            <a:off x="6931405" y="2254725"/>
            <a:ext cx="257628" cy="257628"/>
          </a:xfrm>
          <a:custGeom>
            <a:avLst/>
            <a:gdLst>
              <a:gd name="connsiteX0" fmla="*/ 470535 w 933450"/>
              <a:gd name="connsiteY0" fmla="*/ 0 h 933450"/>
              <a:gd name="connsiteX1" fmla="*/ 782955 w 933450"/>
              <a:gd name="connsiteY1" fmla="*/ 0 h 933450"/>
              <a:gd name="connsiteX2" fmla="*/ 939165 w 933450"/>
              <a:gd name="connsiteY2" fmla="*/ 157163 h 933450"/>
              <a:gd name="connsiteX3" fmla="*/ 939165 w 933450"/>
              <a:gd name="connsiteY3" fmla="*/ 775335 h 933450"/>
              <a:gd name="connsiteX4" fmla="*/ 783907 w 933450"/>
              <a:gd name="connsiteY4" fmla="*/ 937260 h 933450"/>
              <a:gd name="connsiteX5" fmla="*/ 159068 w 933450"/>
              <a:gd name="connsiteY5" fmla="*/ 937260 h 933450"/>
              <a:gd name="connsiteX6" fmla="*/ 0 w 933450"/>
              <a:gd name="connsiteY6" fmla="*/ 773430 h 933450"/>
              <a:gd name="connsiteX7" fmla="*/ 0 w 933450"/>
              <a:gd name="connsiteY7" fmla="*/ 157163 h 933450"/>
              <a:gd name="connsiteX8" fmla="*/ 119063 w 933450"/>
              <a:gd name="connsiteY8" fmla="*/ 1905 h 933450"/>
              <a:gd name="connsiteX9" fmla="*/ 154305 w 933450"/>
              <a:gd name="connsiteY9" fmla="*/ 0 h 933450"/>
              <a:gd name="connsiteX10" fmla="*/ 470535 w 933450"/>
              <a:gd name="connsiteY10" fmla="*/ 0 h 933450"/>
              <a:gd name="connsiteX11" fmla="*/ 781050 w 933450"/>
              <a:gd name="connsiteY11" fmla="*/ 259080 h 933450"/>
              <a:gd name="connsiteX12" fmla="*/ 734377 w 933450"/>
              <a:gd name="connsiteY12" fmla="*/ 276225 h 933450"/>
              <a:gd name="connsiteX13" fmla="*/ 695325 w 933450"/>
              <a:gd name="connsiteY13" fmla="*/ 269558 h 933450"/>
              <a:gd name="connsiteX14" fmla="*/ 569595 w 933450"/>
              <a:gd name="connsiteY14" fmla="*/ 256223 h 933450"/>
              <a:gd name="connsiteX15" fmla="*/ 502920 w 933450"/>
              <a:gd name="connsiteY15" fmla="*/ 363855 h 933450"/>
              <a:gd name="connsiteX16" fmla="*/ 471488 w 933450"/>
              <a:gd name="connsiteY16" fmla="*/ 390525 h 933450"/>
              <a:gd name="connsiteX17" fmla="*/ 460057 w 933450"/>
              <a:gd name="connsiteY17" fmla="*/ 388620 h 933450"/>
              <a:gd name="connsiteX18" fmla="*/ 266700 w 933450"/>
              <a:gd name="connsiteY18" fmla="*/ 284798 h 933450"/>
              <a:gd name="connsiteX19" fmla="*/ 240982 w 933450"/>
              <a:gd name="connsiteY19" fmla="*/ 292418 h 933450"/>
              <a:gd name="connsiteX20" fmla="*/ 271463 w 933450"/>
              <a:gd name="connsiteY20" fmla="*/ 409575 h 933450"/>
              <a:gd name="connsiteX21" fmla="*/ 283845 w 933450"/>
              <a:gd name="connsiteY21" fmla="*/ 425768 h 933450"/>
              <a:gd name="connsiteX22" fmla="*/ 249555 w 933450"/>
              <a:gd name="connsiteY22" fmla="*/ 421958 h 933450"/>
              <a:gd name="connsiteX23" fmla="*/ 237172 w 933450"/>
              <a:gd name="connsiteY23" fmla="*/ 433388 h 933450"/>
              <a:gd name="connsiteX24" fmla="*/ 302895 w 933450"/>
              <a:gd name="connsiteY24" fmla="*/ 521018 h 933450"/>
              <a:gd name="connsiteX25" fmla="*/ 322897 w 933450"/>
              <a:gd name="connsiteY25" fmla="*/ 533400 h 933450"/>
              <a:gd name="connsiteX26" fmla="*/ 295275 w 933450"/>
              <a:gd name="connsiteY26" fmla="*/ 539115 h 933450"/>
              <a:gd name="connsiteX27" fmla="*/ 285750 w 933450"/>
              <a:gd name="connsiteY27" fmla="*/ 555308 h 933450"/>
              <a:gd name="connsiteX28" fmla="*/ 359093 w 933450"/>
              <a:gd name="connsiteY28" fmla="*/ 613410 h 933450"/>
              <a:gd name="connsiteX29" fmla="*/ 386715 w 933450"/>
              <a:gd name="connsiteY29" fmla="*/ 623888 h 933450"/>
              <a:gd name="connsiteX30" fmla="*/ 221932 w 933450"/>
              <a:gd name="connsiteY30" fmla="*/ 676275 h 933450"/>
              <a:gd name="connsiteX31" fmla="*/ 638175 w 933450"/>
              <a:gd name="connsiteY31" fmla="*/ 623888 h 933450"/>
              <a:gd name="connsiteX32" fmla="*/ 736282 w 933450"/>
              <a:gd name="connsiteY32" fmla="*/ 413385 h 933450"/>
              <a:gd name="connsiteX33" fmla="*/ 773430 w 933450"/>
              <a:gd name="connsiteY33" fmla="*/ 331470 h 933450"/>
              <a:gd name="connsiteX34" fmla="*/ 788670 w 933450"/>
              <a:gd name="connsiteY34" fmla="*/ 309563 h 933450"/>
              <a:gd name="connsiteX35" fmla="*/ 731520 w 933450"/>
              <a:gd name="connsiteY35" fmla="*/ 317183 h 933450"/>
              <a:gd name="connsiteX36" fmla="*/ 781050 w 933450"/>
              <a:gd name="connsiteY36" fmla="*/ 25908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33450" h="933450">
                <a:moveTo>
                  <a:pt x="470535" y="0"/>
                </a:moveTo>
                <a:cubicBezTo>
                  <a:pt x="574357" y="0"/>
                  <a:pt x="679132" y="0"/>
                  <a:pt x="782955" y="0"/>
                </a:cubicBezTo>
                <a:cubicBezTo>
                  <a:pt x="881063" y="0"/>
                  <a:pt x="939165" y="59055"/>
                  <a:pt x="939165" y="157163"/>
                </a:cubicBezTo>
                <a:cubicBezTo>
                  <a:pt x="939165" y="362903"/>
                  <a:pt x="939165" y="569595"/>
                  <a:pt x="939165" y="775335"/>
                </a:cubicBezTo>
                <a:cubicBezTo>
                  <a:pt x="939165" y="875348"/>
                  <a:pt x="883920" y="936308"/>
                  <a:pt x="783907" y="937260"/>
                </a:cubicBezTo>
                <a:cubicBezTo>
                  <a:pt x="575310" y="939165"/>
                  <a:pt x="367665" y="939165"/>
                  <a:pt x="159068" y="937260"/>
                </a:cubicBezTo>
                <a:cubicBezTo>
                  <a:pt x="56197" y="936308"/>
                  <a:pt x="952" y="875348"/>
                  <a:pt x="0" y="773430"/>
                </a:cubicBezTo>
                <a:cubicBezTo>
                  <a:pt x="0" y="567690"/>
                  <a:pt x="0" y="362903"/>
                  <a:pt x="0" y="157163"/>
                </a:cubicBezTo>
                <a:cubicBezTo>
                  <a:pt x="0" y="75248"/>
                  <a:pt x="45720" y="16193"/>
                  <a:pt x="119063" y="1905"/>
                </a:cubicBezTo>
                <a:cubicBezTo>
                  <a:pt x="130493" y="0"/>
                  <a:pt x="142875" y="0"/>
                  <a:pt x="154305" y="0"/>
                </a:cubicBezTo>
                <a:cubicBezTo>
                  <a:pt x="260985" y="0"/>
                  <a:pt x="365760" y="0"/>
                  <a:pt x="470535" y="0"/>
                </a:cubicBezTo>
                <a:close/>
                <a:moveTo>
                  <a:pt x="781050" y="259080"/>
                </a:moveTo>
                <a:cubicBezTo>
                  <a:pt x="762952" y="265748"/>
                  <a:pt x="748665" y="270510"/>
                  <a:pt x="734377" y="276225"/>
                </a:cubicBezTo>
                <a:cubicBezTo>
                  <a:pt x="720090" y="281940"/>
                  <a:pt x="708660" y="280035"/>
                  <a:pt x="695325" y="269558"/>
                </a:cubicBezTo>
                <a:cubicBezTo>
                  <a:pt x="656272" y="240030"/>
                  <a:pt x="614363" y="234315"/>
                  <a:pt x="569595" y="256223"/>
                </a:cubicBezTo>
                <a:cubicBezTo>
                  <a:pt x="524827" y="278130"/>
                  <a:pt x="503872" y="314325"/>
                  <a:pt x="502920" y="363855"/>
                </a:cubicBezTo>
                <a:cubicBezTo>
                  <a:pt x="501968" y="394335"/>
                  <a:pt x="502920" y="394335"/>
                  <a:pt x="471488" y="390525"/>
                </a:cubicBezTo>
                <a:cubicBezTo>
                  <a:pt x="467677" y="390525"/>
                  <a:pt x="463868" y="389573"/>
                  <a:pt x="460057" y="388620"/>
                </a:cubicBezTo>
                <a:cubicBezTo>
                  <a:pt x="384810" y="375285"/>
                  <a:pt x="320040" y="340995"/>
                  <a:pt x="266700" y="284798"/>
                </a:cubicBezTo>
                <a:cubicBezTo>
                  <a:pt x="250507" y="268605"/>
                  <a:pt x="246697" y="269558"/>
                  <a:pt x="240982" y="292418"/>
                </a:cubicBezTo>
                <a:cubicBezTo>
                  <a:pt x="230505" y="337185"/>
                  <a:pt x="239077" y="376238"/>
                  <a:pt x="271463" y="409575"/>
                </a:cubicBezTo>
                <a:cubicBezTo>
                  <a:pt x="276225" y="414338"/>
                  <a:pt x="282893" y="416243"/>
                  <a:pt x="283845" y="425768"/>
                </a:cubicBezTo>
                <a:cubicBezTo>
                  <a:pt x="271463" y="429578"/>
                  <a:pt x="260985" y="424815"/>
                  <a:pt x="249555" y="421958"/>
                </a:cubicBezTo>
                <a:cubicBezTo>
                  <a:pt x="237172" y="418148"/>
                  <a:pt x="235268" y="421958"/>
                  <a:pt x="237172" y="433388"/>
                </a:cubicBezTo>
                <a:cubicBezTo>
                  <a:pt x="243840" y="474345"/>
                  <a:pt x="267652" y="501968"/>
                  <a:pt x="302895" y="521018"/>
                </a:cubicBezTo>
                <a:cubicBezTo>
                  <a:pt x="309563" y="524828"/>
                  <a:pt x="319088" y="524828"/>
                  <a:pt x="322897" y="533400"/>
                </a:cubicBezTo>
                <a:cubicBezTo>
                  <a:pt x="315277" y="541973"/>
                  <a:pt x="304800" y="539115"/>
                  <a:pt x="295275" y="539115"/>
                </a:cubicBezTo>
                <a:cubicBezTo>
                  <a:pt x="281940" y="539115"/>
                  <a:pt x="279082" y="543878"/>
                  <a:pt x="285750" y="555308"/>
                </a:cubicBezTo>
                <a:cubicBezTo>
                  <a:pt x="301943" y="584835"/>
                  <a:pt x="326707" y="603885"/>
                  <a:pt x="359093" y="613410"/>
                </a:cubicBezTo>
                <a:cubicBezTo>
                  <a:pt x="367665" y="616268"/>
                  <a:pt x="378143" y="614363"/>
                  <a:pt x="386715" y="623888"/>
                </a:cubicBezTo>
                <a:cubicBezTo>
                  <a:pt x="339090" y="661988"/>
                  <a:pt x="283845" y="675323"/>
                  <a:pt x="221932" y="676275"/>
                </a:cubicBezTo>
                <a:cubicBezTo>
                  <a:pt x="356235" y="753428"/>
                  <a:pt x="535305" y="730568"/>
                  <a:pt x="638175" y="623888"/>
                </a:cubicBezTo>
                <a:cubicBezTo>
                  <a:pt x="694372" y="564833"/>
                  <a:pt x="728663" y="495300"/>
                  <a:pt x="736282" y="413385"/>
                </a:cubicBezTo>
                <a:cubicBezTo>
                  <a:pt x="739140" y="381000"/>
                  <a:pt x="741997" y="350520"/>
                  <a:pt x="773430" y="331470"/>
                </a:cubicBezTo>
                <a:cubicBezTo>
                  <a:pt x="780097" y="327660"/>
                  <a:pt x="786765" y="320040"/>
                  <a:pt x="788670" y="309563"/>
                </a:cubicBezTo>
                <a:cubicBezTo>
                  <a:pt x="770572" y="310515"/>
                  <a:pt x="755332" y="321945"/>
                  <a:pt x="731520" y="317183"/>
                </a:cubicBezTo>
                <a:cubicBezTo>
                  <a:pt x="754380" y="300038"/>
                  <a:pt x="770572" y="283845"/>
                  <a:pt x="781050" y="25908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="" xmlns:a16="http://schemas.microsoft.com/office/drawing/2014/main" id="{853CFEA2-24AB-45DB-9DBC-DE458F664C1C}"/>
              </a:ext>
            </a:extLst>
          </p:cNvPr>
          <p:cNvSpPr/>
          <p:nvPr/>
        </p:nvSpPr>
        <p:spPr>
          <a:xfrm>
            <a:off x="4973682" y="3056812"/>
            <a:ext cx="254999" cy="254999"/>
          </a:xfrm>
          <a:custGeom>
            <a:avLst/>
            <a:gdLst>
              <a:gd name="connsiteX0" fmla="*/ 1134 w 923925"/>
              <a:gd name="connsiteY0" fmla="*/ 464829 h 923925"/>
              <a:gd name="connsiteX1" fmla="*/ 181 w 923925"/>
              <a:gd name="connsiteY1" fmla="*/ 167649 h 923925"/>
              <a:gd name="connsiteX2" fmla="*/ 168774 w 923925"/>
              <a:gd name="connsiteY2" fmla="*/ 9 h 923925"/>
              <a:gd name="connsiteX3" fmla="*/ 612639 w 923925"/>
              <a:gd name="connsiteY3" fmla="*/ 962 h 923925"/>
              <a:gd name="connsiteX4" fmla="*/ 786946 w 923925"/>
              <a:gd name="connsiteY4" fmla="*/ 2867 h 923925"/>
              <a:gd name="connsiteX5" fmla="*/ 927917 w 923925"/>
              <a:gd name="connsiteY5" fmla="*/ 158124 h 923925"/>
              <a:gd name="connsiteX6" fmla="*/ 927917 w 923925"/>
              <a:gd name="connsiteY6" fmla="*/ 660092 h 923925"/>
              <a:gd name="connsiteX7" fmla="*/ 927917 w 923925"/>
              <a:gd name="connsiteY7" fmla="*/ 762962 h 923925"/>
              <a:gd name="connsiteX8" fmla="*/ 762181 w 923925"/>
              <a:gd name="connsiteY8" fmla="*/ 928697 h 923925"/>
              <a:gd name="connsiteX9" fmla="*/ 336414 w 923925"/>
              <a:gd name="connsiteY9" fmla="*/ 928697 h 923925"/>
              <a:gd name="connsiteX10" fmla="*/ 128769 w 923925"/>
              <a:gd name="connsiteY10" fmla="*/ 925839 h 923925"/>
              <a:gd name="connsiteX11" fmla="*/ 2086 w 923925"/>
              <a:gd name="connsiteY11" fmla="*/ 787727 h 923925"/>
              <a:gd name="connsiteX12" fmla="*/ 1134 w 923925"/>
              <a:gd name="connsiteY12" fmla="*/ 464829 h 923925"/>
              <a:gd name="connsiteX13" fmla="*/ 1134 w 923925"/>
              <a:gd name="connsiteY13" fmla="*/ 464829 h 923925"/>
              <a:gd name="connsiteX14" fmla="*/ 443094 w 923925"/>
              <a:gd name="connsiteY14" fmla="*/ 180032 h 923925"/>
              <a:gd name="connsiteX15" fmla="*/ 235449 w 923925"/>
              <a:gd name="connsiteY15" fmla="*/ 274329 h 923925"/>
              <a:gd name="connsiteX16" fmla="*/ 160201 w 923925"/>
              <a:gd name="connsiteY16" fmla="*/ 532457 h 923925"/>
              <a:gd name="connsiteX17" fmla="*/ 307839 w 923925"/>
              <a:gd name="connsiteY17" fmla="*/ 737244 h 923925"/>
              <a:gd name="connsiteX18" fmla="*/ 327842 w 923925"/>
              <a:gd name="connsiteY18" fmla="*/ 731529 h 923925"/>
              <a:gd name="connsiteX19" fmla="*/ 366894 w 923925"/>
              <a:gd name="connsiteY19" fmla="*/ 548649 h 923925"/>
              <a:gd name="connsiteX20" fmla="*/ 366894 w 923925"/>
              <a:gd name="connsiteY20" fmla="*/ 498167 h 923925"/>
              <a:gd name="connsiteX21" fmla="*/ 388801 w 923925"/>
              <a:gd name="connsiteY21" fmla="*/ 406727 h 923925"/>
              <a:gd name="connsiteX22" fmla="*/ 442142 w 923925"/>
              <a:gd name="connsiteY22" fmla="*/ 395297 h 923925"/>
              <a:gd name="connsiteX23" fmla="*/ 466906 w 923925"/>
              <a:gd name="connsiteY23" fmla="*/ 442922 h 923925"/>
              <a:gd name="connsiteX24" fmla="*/ 456429 w 923925"/>
              <a:gd name="connsiteY24" fmla="*/ 490547 h 923925"/>
              <a:gd name="connsiteX25" fmla="*/ 443094 w 923925"/>
              <a:gd name="connsiteY25" fmla="*/ 535314 h 923925"/>
              <a:gd name="connsiteX26" fmla="*/ 455476 w 923925"/>
              <a:gd name="connsiteY26" fmla="*/ 588654 h 923925"/>
              <a:gd name="connsiteX27" fmla="*/ 514531 w 923925"/>
              <a:gd name="connsiteY27" fmla="*/ 591512 h 923925"/>
              <a:gd name="connsiteX28" fmla="*/ 558346 w 923925"/>
              <a:gd name="connsiteY28" fmla="*/ 541982 h 923925"/>
              <a:gd name="connsiteX29" fmla="*/ 577396 w 923925"/>
              <a:gd name="connsiteY29" fmla="*/ 423872 h 923925"/>
              <a:gd name="connsiteX30" fmla="*/ 547869 w 923925"/>
              <a:gd name="connsiteY30" fmla="*/ 362912 h 923925"/>
              <a:gd name="connsiteX31" fmla="*/ 332604 w 923925"/>
              <a:gd name="connsiteY31" fmla="*/ 396249 h 923925"/>
              <a:gd name="connsiteX32" fmla="*/ 330699 w 923925"/>
              <a:gd name="connsiteY32" fmla="*/ 528647 h 923925"/>
              <a:gd name="connsiteX33" fmla="*/ 324031 w 923925"/>
              <a:gd name="connsiteY33" fmla="*/ 575319 h 923925"/>
              <a:gd name="connsiteX34" fmla="*/ 288789 w 923925"/>
              <a:gd name="connsiteY34" fmla="*/ 564842 h 923925"/>
              <a:gd name="connsiteX35" fmla="*/ 248784 w 923925"/>
              <a:gd name="connsiteY35" fmla="*/ 476259 h 923925"/>
              <a:gd name="connsiteX36" fmla="*/ 430711 w 923925"/>
              <a:gd name="connsiteY36" fmla="*/ 273377 h 923925"/>
              <a:gd name="connsiteX37" fmla="*/ 619306 w 923925"/>
              <a:gd name="connsiteY37" fmla="*/ 340052 h 923925"/>
              <a:gd name="connsiteX38" fmla="*/ 589779 w 923925"/>
              <a:gd name="connsiteY38" fmla="*/ 618182 h 923925"/>
              <a:gd name="connsiteX39" fmla="*/ 431664 w 923925"/>
              <a:gd name="connsiteY39" fmla="*/ 631517 h 923925"/>
              <a:gd name="connsiteX40" fmla="*/ 415471 w 923925"/>
              <a:gd name="connsiteY40" fmla="*/ 640089 h 923925"/>
              <a:gd name="connsiteX41" fmla="*/ 383086 w 923925"/>
              <a:gd name="connsiteY41" fmla="*/ 739149 h 923925"/>
              <a:gd name="connsiteX42" fmla="*/ 396421 w 923925"/>
              <a:gd name="connsiteY42" fmla="*/ 764867 h 923925"/>
              <a:gd name="connsiteX43" fmla="*/ 748846 w 923925"/>
              <a:gd name="connsiteY43" fmla="*/ 448637 h 923925"/>
              <a:gd name="connsiteX44" fmla="*/ 443094 w 923925"/>
              <a:gd name="connsiteY44" fmla="*/ 180032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23925" h="923925">
                <a:moveTo>
                  <a:pt x="1134" y="464829"/>
                </a:moveTo>
                <a:cubicBezTo>
                  <a:pt x="1134" y="365769"/>
                  <a:pt x="3991" y="266709"/>
                  <a:pt x="181" y="167649"/>
                </a:cubicBezTo>
                <a:cubicBezTo>
                  <a:pt x="-3629" y="73352"/>
                  <a:pt x="52569" y="-943"/>
                  <a:pt x="168774" y="9"/>
                </a:cubicBezTo>
                <a:cubicBezTo>
                  <a:pt x="316411" y="1914"/>
                  <a:pt x="465001" y="9"/>
                  <a:pt x="612639" y="962"/>
                </a:cubicBezTo>
                <a:cubicBezTo>
                  <a:pt x="670742" y="962"/>
                  <a:pt x="728844" y="-1896"/>
                  <a:pt x="786946" y="2867"/>
                </a:cubicBezTo>
                <a:cubicBezTo>
                  <a:pt x="876481" y="10487"/>
                  <a:pt x="926964" y="67637"/>
                  <a:pt x="927917" y="158124"/>
                </a:cubicBezTo>
                <a:cubicBezTo>
                  <a:pt x="927917" y="325764"/>
                  <a:pt x="927917" y="492452"/>
                  <a:pt x="927917" y="660092"/>
                </a:cubicBezTo>
                <a:cubicBezTo>
                  <a:pt x="927917" y="694382"/>
                  <a:pt x="927917" y="728672"/>
                  <a:pt x="927917" y="762962"/>
                </a:cubicBezTo>
                <a:cubicBezTo>
                  <a:pt x="927917" y="869642"/>
                  <a:pt x="869814" y="928697"/>
                  <a:pt x="762181" y="928697"/>
                </a:cubicBezTo>
                <a:cubicBezTo>
                  <a:pt x="620259" y="928697"/>
                  <a:pt x="478336" y="929649"/>
                  <a:pt x="336414" y="928697"/>
                </a:cubicBezTo>
                <a:cubicBezTo>
                  <a:pt x="266881" y="928697"/>
                  <a:pt x="198301" y="932507"/>
                  <a:pt x="128769" y="925839"/>
                </a:cubicBezTo>
                <a:cubicBezTo>
                  <a:pt x="57331" y="919172"/>
                  <a:pt x="3039" y="861069"/>
                  <a:pt x="2086" y="787727"/>
                </a:cubicBezTo>
                <a:cubicBezTo>
                  <a:pt x="181" y="681047"/>
                  <a:pt x="1134" y="572462"/>
                  <a:pt x="1134" y="464829"/>
                </a:cubicBezTo>
                <a:cubicBezTo>
                  <a:pt x="1134" y="464829"/>
                  <a:pt x="1134" y="464829"/>
                  <a:pt x="1134" y="464829"/>
                </a:cubicBezTo>
                <a:close/>
                <a:moveTo>
                  <a:pt x="443094" y="180032"/>
                </a:moveTo>
                <a:cubicBezTo>
                  <a:pt x="364989" y="178127"/>
                  <a:pt x="292599" y="212417"/>
                  <a:pt x="235449" y="274329"/>
                </a:cubicBezTo>
                <a:cubicBezTo>
                  <a:pt x="167821" y="346719"/>
                  <a:pt x="142104" y="434349"/>
                  <a:pt x="160201" y="532457"/>
                </a:cubicBezTo>
                <a:cubicBezTo>
                  <a:pt x="177346" y="622944"/>
                  <a:pt x="227829" y="691524"/>
                  <a:pt x="307839" y="737244"/>
                </a:cubicBezTo>
                <a:cubicBezTo>
                  <a:pt x="315459" y="741054"/>
                  <a:pt x="325936" y="750579"/>
                  <a:pt x="327842" y="731529"/>
                </a:cubicBezTo>
                <a:cubicBezTo>
                  <a:pt x="333556" y="668664"/>
                  <a:pt x="352606" y="609609"/>
                  <a:pt x="366894" y="548649"/>
                </a:cubicBezTo>
                <a:cubicBezTo>
                  <a:pt x="370704" y="531504"/>
                  <a:pt x="371656" y="515312"/>
                  <a:pt x="366894" y="498167"/>
                </a:cubicBezTo>
                <a:cubicBezTo>
                  <a:pt x="358321" y="464829"/>
                  <a:pt x="364036" y="432444"/>
                  <a:pt x="388801" y="406727"/>
                </a:cubicBezTo>
                <a:cubicBezTo>
                  <a:pt x="404042" y="391487"/>
                  <a:pt x="422139" y="386724"/>
                  <a:pt x="442142" y="395297"/>
                </a:cubicBezTo>
                <a:cubicBezTo>
                  <a:pt x="462144" y="403869"/>
                  <a:pt x="469764" y="422919"/>
                  <a:pt x="466906" y="442922"/>
                </a:cubicBezTo>
                <a:cubicBezTo>
                  <a:pt x="465001" y="459114"/>
                  <a:pt x="460239" y="475307"/>
                  <a:pt x="456429" y="490547"/>
                </a:cubicBezTo>
                <a:cubicBezTo>
                  <a:pt x="452619" y="505787"/>
                  <a:pt x="446904" y="520074"/>
                  <a:pt x="443094" y="535314"/>
                </a:cubicBezTo>
                <a:cubicBezTo>
                  <a:pt x="438331" y="555317"/>
                  <a:pt x="437379" y="574367"/>
                  <a:pt x="455476" y="588654"/>
                </a:cubicBezTo>
                <a:cubicBezTo>
                  <a:pt x="474526" y="602942"/>
                  <a:pt x="494529" y="601037"/>
                  <a:pt x="514531" y="591512"/>
                </a:cubicBezTo>
                <a:cubicBezTo>
                  <a:pt x="535486" y="581034"/>
                  <a:pt x="548821" y="562937"/>
                  <a:pt x="558346" y="541982"/>
                </a:cubicBezTo>
                <a:cubicBezTo>
                  <a:pt x="575492" y="504834"/>
                  <a:pt x="580254" y="464829"/>
                  <a:pt x="577396" y="423872"/>
                </a:cubicBezTo>
                <a:cubicBezTo>
                  <a:pt x="575492" y="400059"/>
                  <a:pt x="565014" y="380057"/>
                  <a:pt x="547869" y="362912"/>
                </a:cubicBezTo>
                <a:cubicBezTo>
                  <a:pt x="488814" y="306714"/>
                  <a:pt x="373561" y="323859"/>
                  <a:pt x="332604" y="396249"/>
                </a:cubicBezTo>
                <a:cubicBezTo>
                  <a:pt x="307839" y="439112"/>
                  <a:pt x="302124" y="483879"/>
                  <a:pt x="330699" y="528647"/>
                </a:cubicBezTo>
                <a:cubicBezTo>
                  <a:pt x="341176" y="544839"/>
                  <a:pt x="336414" y="563889"/>
                  <a:pt x="324031" y="575319"/>
                </a:cubicBezTo>
                <a:cubicBezTo>
                  <a:pt x="311649" y="586749"/>
                  <a:pt x="299267" y="573414"/>
                  <a:pt x="288789" y="564842"/>
                </a:cubicBezTo>
                <a:cubicBezTo>
                  <a:pt x="261166" y="541982"/>
                  <a:pt x="249736" y="510549"/>
                  <a:pt x="248784" y="476259"/>
                </a:cubicBezTo>
                <a:cubicBezTo>
                  <a:pt x="243069" y="372437"/>
                  <a:pt x="324031" y="284807"/>
                  <a:pt x="430711" y="273377"/>
                </a:cubicBezTo>
                <a:cubicBezTo>
                  <a:pt x="505006" y="265757"/>
                  <a:pt x="568824" y="282902"/>
                  <a:pt x="619306" y="340052"/>
                </a:cubicBezTo>
                <a:cubicBezTo>
                  <a:pt x="686934" y="417204"/>
                  <a:pt x="656454" y="563889"/>
                  <a:pt x="589779" y="618182"/>
                </a:cubicBezTo>
                <a:cubicBezTo>
                  <a:pt x="538344" y="660092"/>
                  <a:pt x="489767" y="664854"/>
                  <a:pt x="431664" y="631517"/>
                </a:cubicBezTo>
                <a:cubicBezTo>
                  <a:pt x="419281" y="623897"/>
                  <a:pt x="418329" y="631517"/>
                  <a:pt x="415471" y="640089"/>
                </a:cubicBezTo>
                <a:cubicBezTo>
                  <a:pt x="406899" y="673427"/>
                  <a:pt x="401184" y="708669"/>
                  <a:pt x="383086" y="739149"/>
                </a:cubicBezTo>
                <a:cubicBezTo>
                  <a:pt x="372609" y="756294"/>
                  <a:pt x="378324" y="762009"/>
                  <a:pt x="396421" y="764867"/>
                </a:cubicBezTo>
                <a:cubicBezTo>
                  <a:pt x="599304" y="801062"/>
                  <a:pt x="766944" y="637232"/>
                  <a:pt x="748846" y="448637"/>
                </a:cubicBezTo>
                <a:cubicBezTo>
                  <a:pt x="732654" y="292427"/>
                  <a:pt x="609781" y="179079"/>
                  <a:pt x="443094" y="18003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F9C320CC-1F84-4BD5-8D10-733585F22979}"/>
              </a:ext>
            </a:extLst>
          </p:cNvPr>
          <p:cNvSpPr/>
          <p:nvPr/>
        </p:nvSpPr>
        <p:spPr>
          <a:xfrm>
            <a:off x="7888249" y="3182339"/>
            <a:ext cx="259074" cy="258943"/>
          </a:xfrm>
          <a:custGeom>
            <a:avLst/>
            <a:gdLst>
              <a:gd name="connsiteX0" fmla="*/ 436720 w 938688"/>
              <a:gd name="connsiteY0" fmla="*/ 561975 h 938213"/>
              <a:gd name="connsiteX1" fmla="*/ 459581 w 938688"/>
              <a:gd name="connsiteY1" fmla="*/ 569595 h 938213"/>
              <a:gd name="connsiteX2" fmla="*/ 514826 w 938688"/>
              <a:gd name="connsiteY2" fmla="*/ 613410 h 938213"/>
              <a:gd name="connsiteX3" fmla="*/ 492918 w 938688"/>
              <a:gd name="connsiteY3" fmla="*/ 748665 h 938213"/>
              <a:gd name="connsiteX4" fmla="*/ 419576 w 938688"/>
              <a:gd name="connsiteY4" fmla="*/ 763905 h 938213"/>
              <a:gd name="connsiteX5" fmla="*/ 308133 w 938688"/>
              <a:gd name="connsiteY5" fmla="*/ 726758 h 938213"/>
              <a:gd name="connsiteX6" fmla="*/ 324326 w 938688"/>
              <a:gd name="connsiteY6" fmla="*/ 586740 h 938213"/>
              <a:gd name="connsiteX7" fmla="*/ 436720 w 938688"/>
              <a:gd name="connsiteY7" fmla="*/ 561975 h 938213"/>
              <a:gd name="connsiteX8" fmla="*/ 376713 w 938688"/>
              <a:gd name="connsiteY8" fmla="*/ 202883 h 938213"/>
              <a:gd name="connsiteX9" fmla="*/ 455771 w 938688"/>
              <a:gd name="connsiteY9" fmla="*/ 231458 h 938213"/>
              <a:gd name="connsiteX10" fmla="*/ 496728 w 938688"/>
              <a:gd name="connsiteY10" fmla="*/ 345758 h 938213"/>
              <a:gd name="connsiteX11" fmla="*/ 451961 w 938688"/>
              <a:gd name="connsiteY11" fmla="*/ 433388 h 938213"/>
              <a:gd name="connsiteX12" fmla="*/ 362426 w 938688"/>
              <a:gd name="connsiteY12" fmla="*/ 406718 h 938213"/>
              <a:gd name="connsiteX13" fmla="*/ 321468 w 938688"/>
              <a:gd name="connsiteY13" fmla="*/ 265748 h 938213"/>
              <a:gd name="connsiteX14" fmla="*/ 376713 w 938688"/>
              <a:gd name="connsiteY14" fmla="*/ 202883 h 938213"/>
              <a:gd name="connsiteX15" fmla="*/ 722470 w 938688"/>
              <a:gd name="connsiteY15" fmla="*/ 184785 h 938213"/>
              <a:gd name="connsiteX16" fmla="*/ 704373 w 938688"/>
              <a:gd name="connsiteY16" fmla="*/ 201930 h 938213"/>
              <a:gd name="connsiteX17" fmla="*/ 704373 w 938688"/>
              <a:gd name="connsiteY17" fmla="*/ 237173 h 938213"/>
              <a:gd name="connsiteX18" fmla="*/ 672940 w 938688"/>
              <a:gd name="connsiteY18" fmla="*/ 269558 h 938213"/>
              <a:gd name="connsiteX19" fmla="*/ 632936 w 938688"/>
              <a:gd name="connsiteY19" fmla="*/ 269558 h 938213"/>
              <a:gd name="connsiteX20" fmla="*/ 616743 w 938688"/>
              <a:gd name="connsiteY20" fmla="*/ 287655 h 938213"/>
              <a:gd name="connsiteX21" fmla="*/ 632936 w 938688"/>
              <a:gd name="connsiteY21" fmla="*/ 303848 h 938213"/>
              <a:gd name="connsiteX22" fmla="*/ 659605 w 938688"/>
              <a:gd name="connsiteY22" fmla="*/ 303848 h 938213"/>
              <a:gd name="connsiteX23" fmla="*/ 704373 w 938688"/>
              <a:gd name="connsiteY23" fmla="*/ 348615 h 938213"/>
              <a:gd name="connsiteX24" fmla="*/ 704373 w 938688"/>
              <a:gd name="connsiteY24" fmla="*/ 368618 h 938213"/>
              <a:gd name="connsiteX25" fmla="*/ 719613 w 938688"/>
              <a:gd name="connsiteY25" fmla="*/ 388620 h 938213"/>
              <a:gd name="connsiteX26" fmla="*/ 739615 w 938688"/>
              <a:gd name="connsiteY26" fmla="*/ 368618 h 938213"/>
              <a:gd name="connsiteX27" fmla="*/ 739615 w 938688"/>
              <a:gd name="connsiteY27" fmla="*/ 328613 h 938213"/>
              <a:gd name="connsiteX28" fmla="*/ 766286 w 938688"/>
              <a:gd name="connsiteY28" fmla="*/ 302895 h 938213"/>
              <a:gd name="connsiteX29" fmla="*/ 808195 w 938688"/>
              <a:gd name="connsiteY29" fmla="*/ 302895 h 938213"/>
              <a:gd name="connsiteX30" fmla="*/ 825340 w 938688"/>
              <a:gd name="connsiteY30" fmla="*/ 285750 h 938213"/>
              <a:gd name="connsiteX31" fmla="*/ 809148 w 938688"/>
              <a:gd name="connsiteY31" fmla="*/ 269558 h 938213"/>
              <a:gd name="connsiteX32" fmla="*/ 759618 w 938688"/>
              <a:gd name="connsiteY32" fmla="*/ 269558 h 938213"/>
              <a:gd name="connsiteX33" fmla="*/ 739615 w 938688"/>
              <a:gd name="connsiteY33" fmla="*/ 249555 h 938213"/>
              <a:gd name="connsiteX34" fmla="*/ 739615 w 938688"/>
              <a:gd name="connsiteY34" fmla="*/ 202883 h 938213"/>
              <a:gd name="connsiteX35" fmla="*/ 722470 w 938688"/>
              <a:gd name="connsiteY35" fmla="*/ 184785 h 938213"/>
              <a:gd name="connsiteX36" fmla="*/ 566260 w 938688"/>
              <a:gd name="connsiteY36" fmla="*/ 180023 h 938213"/>
              <a:gd name="connsiteX37" fmla="*/ 394810 w 938688"/>
              <a:gd name="connsiteY37" fmla="*/ 183833 h 938213"/>
              <a:gd name="connsiteX38" fmla="*/ 309085 w 938688"/>
              <a:gd name="connsiteY38" fmla="*/ 219075 h 938213"/>
              <a:gd name="connsiteX39" fmla="*/ 286225 w 938688"/>
              <a:gd name="connsiteY39" fmla="*/ 412433 h 938213"/>
              <a:gd name="connsiteX40" fmla="*/ 391953 w 938688"/>
              <a:gd name="connsiteY40" fmla="*/ 454343 h 938213"/>
              <a:gd name="connsiteX41" fmla="*/ 409098 w 938688"/>
              <a:gd name="connsiteY41" fmla="*/ 475298 h 938213"/>
              <a:gd name="connsiteX42" fmla="*/ 411003 w 938688"/>
              <a:gd name="connsiteY42" fmla="*/ 507683 h 938213"/>
              <a:gd name="connsiteX43" fmla="*/ 422433 w 938688"/>
              <a:gd name="connsiteY43" fmla="*/ 541973 h 938213"/>
              <a:gd name="connsiteX44" fmla="*/ 381475 w 938688"/>
              <a:gd name="connsiteY44" fmla="*/ 549593 h 938213"/>
              <a:gd name="connsiteX45" fmla="*/ 379570 w 938688"/>
              <a:gd name="connsiteY45" fmla="*/ 549593 h 938213"/>
              <a:gd name="connsiteX46" fmla="*/ 259555 w 938688"/>
              <a:gd name="connsiteY46" fmla="*/ 593408 h 938213"/>
              <a:gd name="connsiteX47" fmla="*/ 258603 w 938688"/>
              <a:gd name="connsiteY47" fmla="*/ 760095 h 938213"/>
              <a:gd name="connsiteX48" fmla="*/ 537685 w 938688"/>
              <a:gd name="connsiteY48" fmla="*/ 743903 h 938213"/>
              <a:gd name="connsiteX49" fmla="*/ 539590 w 938688"/>
              <a:gd name="connsiteY49" fmla="*/ 544830 h 938213"/>
              <a:gd name="connsiteX50" fmla="*/ 495775 w 938688"/>
              <a:gd name="connsiteY50" fmla="*/ 506730 h 938213"/>
              <a:gd name="connsiteX51" fmla="*/ 491013 w 938688"/>
              <a:gd name="connsiteY51" fmla="*/ 438150 h 938213"/>
              <a:gd name="connsiteX52" fmla="*/ 510063 w 938688"/>
              <a:gd name="connsiteY52" fmla="*/ 419100 h 938213"/>
              <a:gd name="connsiteX53" fmla="*/ 521493 w 938688"/>
              <a:gd name="connsiteY53" fmla="*/ 221933 h 938213"/>
              <a:gd name="connsiteX54" fmla="*/ 511968 w 938688"/>
              <a:gd name="connsiteY54" fmla="*/ 207645 h 938213"/>
              <a:gd name="connsiteX55" fmla="*/ 530065 w 938688"/>
              <a:gd name="connsiteY55" fmla="*/ 201930 h 938213"/>
              <a:gd name="connsiteX56" fmla="*/ 588168 w 938688"/>
              <a:gd name="connsiteY56" fmla="*/ 180975 h 938213"/>
              <a:gd name="connsiteX57" fmla="*/ 566260 w 938688"/>
              <a:gd name="connsiteY57" fmla="*/ 180023 h 938213"/>
              <a:gd name="connsiteX58" fmla="*/ 164305 w 938688"/>
              <a:gd name="connsiteY58" fmla="*/ 0 h 938213"/>
              <a:gd name="connsiteX59" fmla="*/ 777715 w 938688"/>
              <a:gd name="connsiteY59" fmla="*/ 0 h 938213"/>
              <a:gd name="connsiteX60" fmla="*/ 925353 w 938688"/>
              <a:gd name="connsiteY60" fmla="*/ 84773 h 938213"/>
              <a:gd name="connsiteX61" fmla="*/ 938688 w 938688"/>
              <a:gd name="connsiteY61" fmla="*/ 149543 h 938213"/>
              <a:gd name="connsiteX62" fmla="*/ 938688 w 938688"/>
              <a:gd name="connsiteY62" fmla="*/ 470535 h 938213"/>
              <a:gd name="connsiteX63" fmla="*/ 938688 w 938688"/>
              <a:gd name="connsiteY63" fmla="*/ 781050 h 938213"/>
              <a:gd name="connsiteX64" fmla="*/ 780573 w 938688"/>
              <a:gd name="connsiteY64" fmla="*/ 938213 h 938213"/>
              <a:gd name="connsiteX65" fmla="*/ 162400 w 938688"/>
              <a:gd name="connsiteY65" fmla="*/ 938213 h 938213"/>
              <a:gd name="connsiteX66" fmla="*/ 1428 w 938688"/>
              <a:gd name="connsiteY66" fmla="*/ 782003 h 938213"/>
              <a:gd name="connsiteX67" fmla="*/ 1428 w 938688"/>
              <a:gd name="connsiteY67" fmla="*/ 157163 h 938213"/>
              <a:gd name="connsiteX68" fmla="*/ 110965 w 938688"/>
              <a:gd name="connsiteY68" fmla="*/ 5715 h 938213"/>
              <a:gd name="connsiteX69" fmla="*/ 164305 w 938688"/>
              <a:gd name="connsiteY69" fmla="*/ 0 h 93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938688" h="938213">
                <a:moveTo>
                  <a:pt x="436720" y="561975"/>
                </a:moveTo>
                <a:cubicBezTo>
                  <a:pt x="445293" y="561975"/>
                  <a:pt x="452913" y="564832"/>
                  <a:pt x="459581" y="569595"/>
                </a:cubicBezTo>
                <a:cubicBezTo>
                  <a:pt x="479583" y="583882"/>
                  <a:pt x="498633" y="597218"/>
                  <a:pt x="514826" y="613410"/>
                </a:cubicBezTo>
                <a:cubicBezTo>
                  <a:pt x="556736" y="656273"/>
                  <a:pt x="546258" y="721995"/>
                  <a:pt x="492918" y="748665"/>
                </a:cubicBezTo>
                <a:cubicBezTo>
                  <a:pt x="470058" y="760095"/>
                  <a:pt x="445293" y="764858"/>
                  <a:pt x="419576" y="763905"/>
                </a:cubicBezTo>
                <a:cubicBezTo>
                  <a:pt x="378618" y="762952"/>
                  <a:pt x="339566" y="755333"/>
                  <a:pt x="308133" y="726758"/>
                </a:cubicBezTo>
                <a:cubicBezTo>
                  <a:pt x="261461" y="684848"/>
                  <a:pt x="269081" y="617220"/>
                  <a:pt x="324326" y="586740"/>
                </a:cubicBezTo>
                <a:cubicBezTo>
                  <a:pt x="359568" y="567690"/>
                  <a:pt x="397668" y="562927"/>
                  <a:pt x="436720" y="561975"/>
                </a:cubicBezTo>
                <a:close/>
                <a:moveTo>
                  <a:pt x="376713" y="202883"/>
                </a:moveTo>
                <a:cubicBezTo>
                  <a:pt x="409098" y="195263"/>
                  <a:pt x="435768" y="206693"/>
                  <a:pt x="455771" y="231458"/>
                </a:cubicBezTo>
                <a:cubicBezTo>
                  <a:pt x="484346" y="266700"/>
                  <a:pt x="493871" y="309563"/>
                  <a:pt x="496728" y="345758"/>
                </a:cubicBezTo>
                <a:cubicBezTo>
                  <a:pt x="496728" y="396240"/>
                  <a:pt x="482441" y="421005"/>
                  <a:pt x="451961" y="433388"/>
                </a:cubicBezTo>
                <a:cubicBezTo>
                  <a:pt x="419576" y="445770"/>
                  <a:pt x="389095" y="438150"/>
                  <a:pt x="362426" y="406718"/>
                </a:cubicBezTo>
                <a:cubicBezTo>
                  <a:pt x="328136" y="365760"/>
                  <a:pt x="312895" y="318135"/>
                  <a:pt x="321468" y="265748"/>
                </a:cubicBezTo>
                <a:cubicBezTo>
                  <a:pt x="326231" y="234315"/>
                  <a:pt x="344328" y="210503"/>
                  <a:pt x="376713" y="202883"/>
                </a:cubicBezTo>
                <a:close/>
                <a:moveTo>
                  <a:pt x="722470" y="184785"/>
                </a:moveTo>
                <a:cubicBezTo>
                  <a:pt x="710088" y="184785"/>
                  <a:pt x="704373" y="189548"/>
                  <a:pt x="704373" y="201930"/>
                </a:cubicBezTo>
                <a:cubicBezTo>
                  <a:pt x="704373" y="213360"/>
                  <a:pt x="704373" y="225743"/>
                  <a:pt x="704373" y="237173"/>
                </a:cubicBezTo>
                <a:cubicBezTo>
                  <a:pt x="703420" y="267653"/>
                  <a:pt x="702468" y="269558"/>
                  <a:pt x="672940" y="269558"/>
                </a:cubicBezTo>
                <a:cubicBezTo>
                  <a:pt x="659605" y="269558"/>
                  <a:pt x="646270" y="269558"/>
                  <a:pt x="632936" y="269558"/>
                </a:cubicBezTo>
                <a:cubicBezTo>
                  <a:pt x="620553" y="269558"/>
                  <a:pt x="616743" y="276225"/>
                  <a:pt x="616743" y="287655"/>
                </a:cubicBezTo>
                <a:cubicBezTo>
                  <a:pt x="616743" y="299085"/>
                  <a:pt x="621505" y="303848"/>
                  <a:pt x="632936" y="303848"/>
                </a:cubicBezTo>
                <a:cubicBezTo>
                  <a:pt x="641508" y="303848"/>
                  <a:pt x="651033" y="303848"/>
                  <a:pt x="659605" y="303848"/>
                </a:cubicBezTo>
                <a:cubicBezTo>
                  <a:pt x="704373" y="303848"/>
                  <a:pt x="704373" y="303848"/>
                  <a:pt x="704373" y="348615"/>
                </a:cubicBezTo>
                <a:cubicBezTo>
                  <a:pt x="704373" y="355283"/>
                  <a:pt x="704373" y="361950"/>
                  <a:pt x="704373" y="368618"/>
                </a:cubicBezTo>
                <a:cubicBezTo>
                  <a:pt x="703420" y="380048"/>
                  <a:pt x="703420" y="388620"/>
                  <a:pt x="719613" y="388620"/>
                </a:cubicBezTo>
                <a:cubicBezTo>
                  <a:pt x="734853" y="388620"/>
                  <a:pt x="740568" y="382905"/>
                  <a:pt x="739615" y="368618"/>
                </a:cubicBezTo>
                <a:cubicBezTo>
                  <a:pt x="739615" y="355283"/>
                  <a:pt x="740568" y="341948"/>
                  <a:pt x="739615" y="328613"/>
                </a:cubicBezTo>
                <a:cubicBezTo>
                  <a:pt x="738663" y="308610"/>
                  <a:pt x="747236" y="301943"/>
                  <a:pt x="766286" y="302895"/>
                </a:cubicBezTo>
                <a:cubicBezTo>
                  <a:pt x="779620" y="303848"/>
                  <a:pt x="793908" y="302895"/>
                  <a:pt x="808195" y="302895"/>
                </a:cubicBezTo>
                <a:cubicBezTo>
                  <a:pt x="820578" y="302895"/>
                  <a:pt x="825340" y="296228"/>
                  <a:pt x="825340" y="285750"/>
                </a:cubicBezTo>
                <a:cubicBezTo>
                  <a:pt x="825340" y="274320"/>
                  <a:pt x="820578" y="269558"/>
                  <a:pt x="809148" y="269558"/>
                </a:cubicBezTo>
                <a:cubicBezTo>
                  <a:pt x="792003" y="269558"/>
                  <a:pt x="775811" y="269558"/>
                  <a:pt x="759618" y="269558"/>
                </a:cubicBezTo>
                <a:cubicBezTo>
                  <a:pt x="745330" y="270510"/>
                  <a:pt x="739615" y="263843"/>
                  <a:pt x="739615" y="249555"/>
                </a:cubicBezTo>
                <a:cubicBezTo>
                  <a:pt x="739615" y="234315"/>
                  <a:pt x="739615" y="218123"/>
                  <a:pt x="739615" y="202883"/>
                </a:cubicBezTo>
                <a:cubicBezTo>
                  <a:pt x="739615" y="190500"/>
                  <a:pt x="734853" y="184785"/>
                  <a:pt x="722470" y="184785"/>
                </a:cubicBezTo>
                <a:close/>
                <a:moveTo>
                  <a:pt x="566260" y="180023"/>
                </a:moveTo>
                <a:cubicBezTo>
                  <a:pt x="509110" y="181928"/>
                  <a:pt x="451960" y="177165"/>
                  <a:pt x="394810" y="183833"/>
                </a:cubicBezTo>
                <a:cubicBezTo>
                  <a:pt x="362425" y="187643"/>
                  <a:pt x="334803" y="200025"/>
                  <a:pt x="309085" y="219075"/>
                </a:cubicBezTo>
                <a:cubicBezTo>
                  <a:pt x="247173" y="265748"/>
                  <a:pt x="236695" y="355283"/>
                  <a:pt x="286225" y="412433"/>
                </a:cubicBezTo>
                <a:cubicBezTo>
                  <a:pt x="313848" y="444818"/>
                  <a:pt x="350995" y="455295"/>
                  <a:pt x="391953" y="454343"/>
                </a:cubicBezTo>
                <a:cubicBezTo>
                  <a:pt x="408145" y="453390"/>
                  <a:pt x="415765" y="457200"/>
                  <a:pt x="409098" y="475298"/>
                </a:cubicBezTo>
                <a:cubicBezTo>
                  <a:pt x="405288" y="485775"/>
                  <a:pt x="408145" y="496253"/>
                  <a:pt x="411003" y="507683"/>
                </a:cubicBezTo>
                <a:cubicBezTo>
                  <a:pt x="413860" y="520065"/>
                  <a:pt x="432910" y="531495"/>
                  <a:pt x="422433" y="541973"/>
                </a:cubicBezTo>
                <a:cubicBezTo>
                  <a:pt x="413860" y="550545"/>
                  <a:pt x="395763" y="547688"/>
                  <a:pt x="381475" y="549593"/>
                </a:cubicBezTo>
                <a:cubicBezTo>
                  <a:pt x="381475" y="549593"/>
                  <a:pt x="380523" y="549593"/>
                  <a:pt x="379570" y="549593"/>
                </a:cubicBezTo>
                <a:cubicBezTo>
                  <a:pt x="335755" y="554355"/>
                  <a:pt x="294798" y="566738"/>
                  <a:pt x="259555" y="593408"/>
                </a:cubicBezTo>
                <a:cubicBezTo>
                  <a:pt x="199548" y="638175"/>
                  <a:pt x="199548" y="716280"/>
                  <a:pt x="258603" y="760095"/>
                </a:cubicBezTo>
                <a:cubicBezTo>
                  <a:pt x="327183" y="810578"/>
                  <a:pt x="472915" y="802005"/>
                  <a:pt x="537685" y="743903"/>
                </a:cubicBezTo>
                <a:cubicBezTo>
                  <a:pt x="604361" y="684848"/>
                  <a:pt x="605313" y="603885"/>
                  <a:pt x="539590" y="544830"/>
                </a:cubicBezTo>
                <a:cubicBezTo>
                  <a:pt x="525303" y="531495"/>
                  <a:pt x="510063" y="520065"/>
                  <a:pt x="495775" y="506730"/>
                </a:cubicBezTo>
                <a:cubicBezTo>
                  <a:pt x="471010" y="483870"/>
                  <a:pt x="470058" y="463868"/>
                  <a:pt x="491013" y="438150"/>
                </a:cubicBezTo>
                <a:cubicBezTo>
                  <a:pt x="496728" y="430530"/>
                  <a:pt x="503395" y="424815"/>
                  <a:pt x="510063" y="419100"/>
                </a:cubicBezTo>
                <a:cubicBezTo>
                  <a:pt x="573880" y="370523"/>
                  <a:pt x="572928" y="270510"/>
                  <a:pt x="521493" y="221933"/>
                </a:cubicBezTo>
                <a:cubicBezTo>
                  <a:pt x="517683" y="217170"/>
                  <a:pt x="510063" y="213360"/>
                  <a:pt x="511968" y="207645"/>
                </a:cubicBezTo>
                <a:cubicBezTo>
                  <a:pt x="514825" y="200025"/>
                  <a:pt x="523398" y="201930"/>
                  <a:pt x="530065" y="201930"/>
                </a:cubicBezTo>
                <a:cubicBezTo>
                  <a:pt x="551020" y="202883"/>
                  <a:pt x="571023" y="199073"/>
                  <a:pt x="588168" y="180975"/>
                </a:cubicBezTo>
                <a:cubicBezTo>
                  <a:pt x="578643" y="180975"/>
                  <a:pt x="572928" y="180023"/>
                  <a:pt x="566260" y="180023"/>
                </a:cubicBezTo>
                <a:close/>
                <a:moveTo>
                  <a:pt x="164305" y="0"/>
                </a:moveTo>
                <a:cubicBezTo>
                  <a:pt x="368140" y="0"/>
                  <a:pt x="572928" y="0"/>
                  <a:pt x="777715" y="0"/>
                </a:cubicBezTo>
                <a:cubicBezTo>
                  <a:pt x="842486" y="0"/>
                  <a:pt x="894873" y="23813"/>
                  <a:pt x="925353" y="84773"/>
                </a:cubicBezTo>
                <a:cubicBezTo>
                  <a:pt x="934878" y="104775"/>
                  <a:pt x="938688" y="126683"/>
                  <a:pt x="938688" y="149543"/>
                </a:cubicBezTo>
                <a:cubicBezTo>
                  <a:pt x="938688" y="256223"/>
                  <a:pt x="938688" y="363855"/>
                  <a:pt x="938688" y="470535"/>
                </a:cubicBezTo>
                <a:cubicBezTo>
                  <a:pt x="938688" y="574358"/>
                  <a:pt x="938688" y="677228"/>
                  <a:pt x="938688" y="781050"/>
                </a:cubicBezTo>
                <a:cubicBezTo>
                  <a:pt x="938688" y="880110"/>
                  <a:pt x="880586" y="938213"/>
                  <a:pt x="780573" y="938213"/>
                </a:cubicBezTo>
                <a:cubicBezTo>
                  <a:pt x="574833" y="938213"/>
                  <a:pt x="368140" y="938213"/>
                  <a:pt x="162400" y="938213"/>
                </a:cubicBezTo>
                <a:cubicBezTo>
                  <a:pt x="62388" y="938213"/>
                  <a:pt x="2380" y="882968"/>
                  <a:pt x="1428" y="782003"/>
                </a:cubicBezTo>
                <a:cubicBezTo>
                  <a:pt x="-477" y="573405"/>
                  <a:pt x="-477" y="365760"/>
                  <a:pt x="1428" y="157163"/>
                </a:cubicBezTo>
                <a:cubicBezTo>
                  <a:pt x="1428" y="76200"/>
                  <a:pt x="42385" y="22860"/>
                  <a:pt x="110965" y="5715"/>
                </a:cubicBezTo>
                <a:cubicBezTo>
                  <a:pt x="128110" y="1905"/>
                  <a:pt x="146208" y="0"/>
                  <a:pt x="164305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ECE6109D-B300-460C-9266-76C6B7499AE6}"/>
              </a:ext>
            </a:extLst>
          </p:cNvPr>
          <p:cNvSpPr/>
          <p:nvPr/>
        </p:nvSpPr>
        <p:spPr>
          <a:xfrm>
            <a:off x="4425268" y="3807833"/>
            <a:ext cx="256482" cy="256083"/>
          </a:xfrm>
          <a:custGeom>
            <a:avLst/>
            <a:gdLst>
              <a:gd name="connsiteX0" fmla="*/ 426005 w 929299"/>
              <a:gd name="connsiteY0" fmla="*/ 569594 h 927853"/>
              <a:gd name="connsiteX1" fmla="*/ 588882 w 929299"/>
              <a:gd name="connsiteY1" fmla="*/ 569594 h 927853"/>
              <a:gd name="connsiteX2" fmla="*/ 622220 w 929299"/>
              <a:gd name="connsiteY2" fmla="*/ 601979 h 927853"/>
              <a:gd name="connsiteX3" fmla="*/ 586977 w 929299"/>
              <a:gd name="connsiteY3" fmla="*/ 632459 h 927853"/>
              <a:gd name="connsiteX4" fmla="*/ 506967 w 929299"/>
              <a:gd name="connsiteY4" fmla="*/ 632459 h 927853"/>
              <a:gd name="connsiteX5" fmla="*/ 428862 w 929299"/>
              <a:gd name="connsiteY5" fmla="*/ 632459 h 927853"/>
              <a:gd name="connsiteX6" fmla="*/ 392667 w 929299"/>
              <a:gd name="connsiteY6" fmla="*/ 601027 h 927853"/>
              <a:gd name="connsiteX7" fmla="*/ 426005 w 929299"/>
              <a:gd name="connsiteY7" fmla="*/ 569594 h 927853"/>
              <a:gd name="connsiteX8" fmla="*/ 424100 w 929299"/>
              <a:gd name="connsiteY8" fmla="*/ 399097 h 927853"/>
              <a:gd name="connsiteX9" fmla="*/ 464104 w 929299"/>
              <a:gd name="connsiteY9" fmla="*/ 399097 h 927853"/>
              <a:gd name="connsiteX10" fmla="*/ 504110 w 929299"/>
              <a:gd name="connsiteY10" fmla="*/ 399097 h 927853"/>
              <a:gd name="connsiteX11" fmla="*/ 535542 w 929299"/>
              <a:gd name="connsiteY11" fmla="*/ 430530 h 927853"/>
              <a:gd name="connsiteX12" fmla="*/ 506015 w 929299"/>
              <a:gd name="connsiteY12" fmla="*/ 461010 h 927853"/>
              <a:gd name="connsiteX13" fmla="*/ 423147 w 929299"/>
              <a:gd name="connsiteY13" fmla="*/ 461010 h 927853"/>
              <a:gd name="connsiteX14" fmla="*/ 392667 w 929299"/>
              <a:gd name="connsiteY14" fmla="*/ 429577 h 927853"/>
              <a:gd name="connsiteX15" fmla="*/ 424100 w 929299"/>
              <a:gd name="connsiteY15" fmla="*/ 399097 h 927853"/>
              <a:gd name="connsiteX16" fmla="*/ 414575 w 929299"/>
              <a:gd name="connsiteY16" fmla="*/ 282893 h 927853"/>
              <a:gd name="connsiteX17" fmla="*/ 274557 w 929299"/>
              <a:gd name="connsiteY17" fmla="*/ 421005 h 927853"/>
              <a:gd name="connsiteX18" fmla="*/ 274557 w 929299"/>
              <a:gd name="connsiteY18" fmla="*/ 608648 h 927853"/>
              <a:gd name="connsiteX19" fmla="*/ 400287 w 929299"/>
              <a:gd name="connsiteY19" fmla="*/ 746760 h 927853"/>
              <a:gd name="connsiteX20" fmla="*/ 497442 w 929299"/>
              <a:gd name="connsiteY20" fmla="*/ 749618 h 927853"/>
              <a:gd name="connsiteX21" fmla="*/ 585072 w 929299"/>
              <a:gd name="connsiteY21" fmla="*/ 749618 h 927853"/>
              <a:gd name="connsiteX22" fmla="*/ 737472 w 929299"/>
              <a:gd name="connsiteY22" fmla="*/ 611505 h 927853"/>
              <a:gd name="connsiteX23" fmla="*/ 740330 w 929299"/>
              <a:gd name="connsiteY23" fmla="*/ 489585 h 927853"/>
              <a:gd name="connsiteX24" fmla="*/ 710802 w 929299"/>
              <a:gd name="connsiteY24" fmla="*/ 461962 h 927853"/>
              <a:gd name="connsiteX25" fmla="*/ 651747 w 929299"/>
              <a:gd name="connsiteY25" fmla="*/ 406718 h 927853"/>
              <a:gd name="connsiteX26" fmla="*/ 510777 w 929299"/>
              <a:gd name="connsiteY26" fmla="*/ 282893 h 927853"/>
              <a:gd name="connsiteX27" fmla="*/ 414575 w 929299"/>
              <a:gd name="connsiteY27" fmla="*/ 282893 h 927853"/>
              <a:gd name="connsiteX28" fmla="*/ 163115 w 929299"/>
              <a:gd name="connsiteY28" fmla="*/ 0 h 927853"/>
              <a:gd name="connsiteX29" fmla="*/ 767952 w 929299"/>
              <a:gd name="connsiteY29" fmla="*/ 0 h 927853"/>
              <a:gd name="connsiteX30" fmla="*/ 927972 w 929299"/>
              <a:gd name="connsiteY30" fmla="*/ 155257 h 927853"/>
              <a:gd name="connsiteX31" fmla="*/ 927020 w 929299"/>
              <a:gd name="connsiteY31" fmla="*/ 776287 h 927853"/>
              <a:gd name="connsiteX32" fmla="*/ 770810 w 929299"/>
              <a:gd name="connsiteY32" fmla="*/ 926782 h 927853"/>
              <a:gd name="connsiteX33" fmla="*/ 463152 w 929299"/>
              <a:gd name="connsiteY33" fmla="*/ 926782 h 927853"/>
              <a:gd name="connsiteX34" fmla="*/ 162162 w 929299"/>
              <a:gd name="connsiteY34" fmla="*/ 927735 h 927853"/>
              <a:gd name="connsiteX35" fmla="*/ 237 w 929299"/>
              <a:gd name="connsiteY35" fmla="*/ 771525 h 927853"/>
              <a:gd name="connsiteX36" fmla="*/ 1190 w 929299"/>
              <a:gd name="connsiteY36" fmla="*/ 155257 h 927853"/>
              <a:gd name="connsiteX37" fmla="*/ 163115 w 929299"/>
              <a:gd name="connsiteY37" fmla="*/ 0 h 92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29299" h="927853">
                <a:moveTo>
                  <a:pt x="426005" y="569594"/>
                </a:moveTo>
                <a:cubicBezTo>
                  <a:pt x="480297" y="568642"/>
                  <a:pt x="534590" y="568642"/>
                  <a:pt x="588882" y="569594"/>
                </a:cubicBezTo>
                <a:cubicBezTo>
                  <a:pt x="608885" y="569594"/>
                  <a:pt x="622220" y="584834"/>
                  <a:pt x="622220" y="601979"/>
                </a:cubicBezTo>
                <a:cubicBezTo>
                  <a:pt x="621267" y="619124"/>
                  <a:pt x="606980" y="631507"/>
                  <a:pt x="586977" y="632459"/>
                </a:cubicBezTo>
                <a:cubicBezTo>
                  <a:pt x="560307" y="633412"/>
                  <a:pt x="533637" y="632459"/>
                  <a:pt x="506967" y="632459"/>
                </a:cubicBezTo>
                <a:cubicBezTo>
                  <a:pt x="481250" y="632459"/>
                  <a:pt x="454580" y="633412"/>
                  <a:pt x="428862" y="632459"/>
                </a:cubicBezTo>
                <a:cubicBezTo>
                  <a:pt x="406002" y="631507"/>
                  <a:pt x="392667" y="619124"/>
                  <a:pt x="392667" y="601027"/>
                </a:cubicBezTo>
                <a:cubicBezTo>
                  <a:pt x="392667" y="583882"/>
                  <a:pt x="405050" y="569594"/>
                  <a:pt x="426005" y="569594"/>
                </a:cubicBezTo>
                <a:close/>
                <a:moveTo>
                  <a:pt x="424100" y="399097"/>
                </a:moveTo>
                <a:cubicBezTo>
                  <a:pt x="437435" y="398145"/>
                  <a:pt x="450770" y="399097"/>
                  <a:pt x="464104" y="399097"/>
                </a:cubicBezTo>
                <a:cubicBezTo>
                  <a:pt x="477440" y="399097"/>
                  <a:pt x="490775" y="398145"/>
                  <a:pt x="504110" y="399097"/>
                </a:cubicBezTo>
                <a:cubicBezTo>
                  <a:pt x="523160" y="401002"/>
                  <a:pt x="535542" y="411480"/>
                  <a:pt x="535542" y="430530"/>
                </a:cubicBezTo>
                <a:cubicBezTo>
                  <a:pt x="535542" y="448627"/>
                  <a:pt x="523160" y="460057"/>
                  <a:pt x="506015" y="461010"/>
                </a:cubicBezTo>
                <a:cubicBezTo>
                  <a:pt x="478392" y="462915"/>
                  <a:pt x="450770" y="462915"/>
                  <a:pt x="423147" y="461010"/>
                </a:cubicBezTo>
                <a:cubicBezTo>
                  <a:pt x="405050" y="459105"/>
                  <a:pt x="391715" y="448627"/>
                  <a:pt x="392667" y="429577"/>
                </a:cubicBezTo>
                <a:cubicBezTo>
                  <a:pt x="392667" y="409575"/>
                  <a:pt x="406002" y="400050"/>
                  <a:pt x="424100" y="399097"/>
                </a:cubicBezTo>
                <a:close/>
                <a:moveTo>
                  <a:pt x="414575" y="282893"/>
                </a:moveTo>
                <a:cubicBezTo>
                  <a:pt x="338375" y="284798"/>
                  <a:pt x="276462" y="345757"/>
                  <a:pt x="274557" y="421005"/>
                </a:cubicBezTo>
                <a:cubicBezTo>
                  <a:pt x="272652" y="483870"/>
                  <a:pt x="272652" y="545782"/>
                  <a:pt x="274557" y="608648"/>
                </a:cubicBezTo>
                <a:cubicBezTo>
                  <a:pt x="276462" y="680085"/>
                  <a:pt x="330755" y="736282"/>
                  <a:pt x="400287" y="746760"/>
                </a:cubicBezTo>
                <a:cubicBezTo>
                  <a:pt x="434577" y="751523"/>
                  <a:pt x="469820" y="748665"/>
                  <a:pt x="497442" y="749618"/>
                </a:cubicBezTo>
                <a:cubicBezTo>
                  <a:pt x="531732" y="749618"/>
                  <a:pt x="558402" y="750570"/>
                  <a:pt x="585072" y="749618"/>
                </a:cubicBezTo>
                <a:cubicBezTo>
                  <a:pt x="670797" y="746760"/>
                  <a:pt x="726042" y="697230"/>
                  <a:pt x="737472" y="611505"/>
                </a:cubicBezTo>
                <a:cubicBezTo>
                  <a:pt x="742235" y="571500"/>
                  <a:pt x="739377" y="530543"/>
                  <a:pt x="740330" y="489585"/>
                </a:cubicBezTo>
                <a:cubicBezTo>
                  <a:pt x="741282" y="469582"/>
                  <a:pt x="729852" y="462915"/>
                  <a:pt x="710802" y="461962"/>
                </a:cubicBezTo>
                <a:cubicBezTo>
                  <a:pt x="660320" y="460057"/>
                  <a:pt x="658415" y="456248"/>
                  <a:pt x="651747" y="406718"/>
                </a:cubicBezTo>
                <a:cubicBezTo>
                  <a:pt x="642222" y="336232"/>
                  <a:pt x="582215" y="282893"/>
                  <a:pt x="510777" y="282893"/>
                </a:cubicBezTo>
                <a:cubicBezTo>
                  <a:pt x="478392" y="281940"/>
                  <a:pt x="446960" y="281940"/>
                  <a:pt x="414575" y="282893"/>
                </a:cubicBezTo>
                <a:close/>
                <a:moveTo>
                  <a:pt x="163115" y="0"/>
                </a:moveTo>
                <a:cubicBezTo>
                  <a:pt x="365045" y="0"/>
                  <a:pt x="566022" y="0"/>
                  <a:pt x="767952" y="0"/>
                </a:cubicBezTo>
                <a:cubicBezTo>
                  <a:pt x="867012" y="952"/>
                  <a:pt x="927020" y="56198"/>
                  <a:pt x="927972" y="155257"/>
                </a:cubicBezTo>
                <a:cubicBezTo>
                  <a:pt x="929877" y="362903"/>
                  <a:pt x="929877" y="569595"/>
                  <a:pt x="927020" y="776287"/>
                </a:cubicBezTo>
                <a:cubicBezTo>
                  <a:pt x="926067" y="871537"/>
                  <a:pt x="866060" y="926782"/>
                  <a:pt x="770810" y="926782"/>
                </a:cubicBezTo>
                <a:cubicBezTo>
                  <a:pt x="668892" y="926782"/>
                  <a:pt x="566022" y="926782"/>
                  <a:pt x="463152" y="926782"/>
                </a:cubicBezTo>
                <a:cubicBezTo>
                  <a:pt x="363140" y="926782"/>
                  <a:pt x="262175" y="923925"/>
                  <a:pt x="162162" y="927735"/>
                </a:cubicBezTo>
                <a:cubicBezTo>
                  <a:pt x="84057" y="930593"/>
                  <a:pt x="237" y="882015"/>
                  <a:pt x="237" y="771525"/>
                </a:cubicBezTo>
                <a:cubicBezTo>
                  <a:pt x="237" y="565785"/>
                  <a:pt x="-715" y="360998"/>
                  <a:pt x="1190" y="155257"/>
                </a:cubicBezTo>
                <a:cubicBezTo>
                  <a:pt x="2142" y="55245"/>
                  <a:pt x="62150" y="0"/>
                  <a:pt x="163115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="" xmlns:a16="http://schemas.microsoft.com/office/drawing/2014/main" id="{6C8C9285-7E9C-45D6-BF9B-9DE37EE80CA6}"/>
              </a:ext>
            </a:extLst>
          </p:cNvPr>
          <p:cNvSpPr/>
          <p:nvPr/>
        </p:nvSpPr>
        <p:spPr>
          <a:xfrm>
            <a:off x="5186589" y="2228063"/>
            <a:ext cx="259665" cy="258416"/>
          </a:xfrm>
          <a:custGeom>
            <a:avLst/>
            <a:gdLst>
              <a:gd name="connsiteX0" fmla="*/ 677823 w 940832"/>
              <a:gd name="connsiteY0" fmla="*/ 434340 h 936308"/>
              <a:gd name="connsiteX1" fmla="*/ 691276 w 940832"/>
              <a:gd name="connsiteY1" fmla="*/ 454342 h 936308"/>
              <a:gd name="connsiteX2" fmla="*/ 691276 w 940832"/>
              <a:gd name="connsiteY2" fmla="*/ 661987 h 936308"/>
              <a:gd name="connsiteX3" fmla="*/ 657939 w 940832"/>
              <a:gd name="connsiteY3" fmla="*/ 691515 h 936308"/>
              <a:gd name="connsiteX4" fmla="*/ 476964 w 940832"/>
              <a:gd name="connsiteY4" fmla="*/ 691515 h 936308"/>
              <a:gd name="connsiteX5" fmla="*/ 300751 w 940832"/>
              <a:gd name="connsiteY5" fmla="*/ 691515 h 936308"/>
              <a:gd name="connsiteX6" fmla="*/ 264557 w 940832"/>
              <a:gd name="connsiteY6" fmla="*/ 656272 h 936308"/>
              <a:gd name="connsiteX7" fmla="*/ 264557 w 940832"/>
              <a:gd name="connsiteY7" fmla="*/ 460057 h 936308"/>
              <a:gd name="connsiteX8" fmla="*/ 273129 w 940832"/>
              <a:gd name="connsiteY8" fmla="*/ 437197 h 936308"/>
              <a:gd name="connsiteX9" fmla="*/ 312182 w 940832"/>
              <a:gd name="connsiteY9" fmla="*/ 438150 h 936308"/>
              <a:gd name="connsiteX10" fmla="*/ 315039 w 940832"/>
              <a:gd name="connsiteY10" fmla="*/ 456247 h 936308"/>
              <a:gd name="connsiteX11" fmla="*/ 416957 w 940832"/>
              <a:gd name="connsiteY11" fmla="*/ 634365 h 936308"/>
              <a:gd name="connsiteX12" fmla="*/ 618886 w 940832"/>
              <a:gd name="connsiteY12" fmla="*/ 568642 h 936308"/>
              <a:gd name="connsiteX13" fmla="*/ 640794 w 940832"/>
              <a:gd name="connsiteY13" fmla="*/ 457200 h 936308"/>
              <a:gd name="connsiteX14" fmla="*/ 655082 w 940832"/>
              <a:gd name="connsiteY14" fmla="*/ 434340 h 936308"/>
              <a:gd name="connsiteX15" fmla="*/ 677823 w 940832"/>
              <a:gd name="connsiteY15" fmla="*/ 434340 h 936308"/>
              <a:gd name="connsiteX16" fmla="*/ 479821 w 940832"/>
              <a:gd name="connsiteY16" fmla="*/ 370522 h 936308"/>
              <a:gd name="connsiteX17" fmla="*/ 588406 w 940832"/>
              <a:gd name="connsiteY17" fmla="*/ 479107 h 936308"/>
              <a:gd name="connsiteX18" fmla="*/ 477916 w 940832"/>
              <a:gd name="connsiteY18" fmla="*/ 586740 h 936308"/>
              <a:gd name="connsiteX19" fmla="*/ 367426 w 940832"/>
              <a:gd name="connsiteY19" fmla="*/ 478155 h 936308"/>
              <a:gd name="connsiteX20" fmla="*/ 479821 w 940832"/>
              <a:gd name="connsiteY20" fmla="*/ 370522 h 936308"/>
              <a:gd name="connsiteX21" fmla="*/ 628412 w 940832"/>
              <a:gd name="connsiteY21" fmla="*/ 264795 h 936308"/>
              <a:gd name="connsiteX22" fmla="*/ 648414 w 940832"/>
              <a:gd name="connsiteY22" fmla="*/ 264795 h 936308"/>
              <a:gd name="connsiteX23" fmla="*/ 690324 w 940832"/>
              <a:gd name="connsiteY23" fmla="*/ 308610 h 936308"/>
              <a:gd name="connsiteX24" fmla="*/ 690324 w 940832"/>
              <a:gd name="connsiteY24" fmla="*/ 320040 h 936308"/>
              <a:gd name="connsiteX25" fmla="*/ 631270 w 940832"/>
              <a:gd name="connsiteY25" fmla="*/ 378143 h 936308"/>
              <a:gd name="connsiteX26" fmla="*/ 573167 w 940832"/>
              <a:gd name="connsiteY26" fmla="*/ 320992 h 936308"/>
              <a:gd name="connsiteX27" fmla="*/ 628412 w 940832"/>
              <a:gd name="connsiteY27" fmla="*/ 264795 h 936308"/>
              <a:gd name="connsiteX28" fmla="*/ 282654 w 940832"/>
              <a:gd name="connsiteY28" fmla="*/ 212408 h 936308"/>
              <a:gd name="connsiteX29" fmla="*/ 207407 w 940832"/>
              <a:gd name="connsiteY29" fmla="*/ 286703 h 936308"/>
              <a:gd name="connsiteX30" fmla="*/ 207407 w 940832"/>
              <a:gd name="connsiteY30" fmla="*/ 672465 h 936308"/>
              <a:gd name="connsiteX31" fmla="*/ 281702 w 940832"/>
              <a:gd name="connsiteY31" fmla="*/ 746760 h 936308"/>
              <a:gd name="connsiteX32" fmla="*/ 476012 w 940832"/>
              <a:gd name="connsiteY32" fmla="*/ 746760 h 936308"/>
              <a:gd name="connsiteX33" fmla="*/ 670322 w 940832"/>
              <a:gd name="connsiteY33" fmla="*/ 746760 h 936308"/>
              <a:gd name="connsiteX34" fmla="*/ 745570 w 940832"/>
              <a:gd name="connsiteY34" fmla="*/ 671513 h 936308"/>
              <a:gd name="connsiteX35" fmla="*/ 745570 w 940832"/>
              <a:gd name="connsiteY35" fmla="*/ 287655 h 936308"/>
              <a:gd name="connsiteX36" fmla="*/ 671274 w 940832"/>
              <a:gd name="connsiteY36" fmla="*/ 212408 h 936308"/>
              <a:gd name="connsiteX37" fmla="*/ 282654 w 940832"/>
              <a:gd name="connsiteY37" fmla="*/ 212408 h 936308"/>
              <a:gd name="connsiteX38" fmla="*/ 153114 w 940832"/>
              <a:gd name="connsiteY38" fmla="*/ 0 h 936308"/>
              <a:gd name="connsiteX39" fmla="*/ 789385 w 940832"/>
              <a:gd name="connsiteY39" fmla="*/ 0 h 936308"/>
              <a:gd name="connsiteX40" fmla="*/ 939880 w 940832"/>
              <a:gd name="connsiteY40" fmla="*/ 149543 h 936308"/>
              <a:gd name="connsiteX41" fmla="*/ 940832 w 940832"/>
              <a:gd name="connsiteY41" fmla="*/ 783908 h 936308"/>
              <a:gd name="connsiteX42" fmla="*/ 787480 w 940832"/>
              <a:gd name="connsiteY42" fmla="*/ 936308 h 936308"/>
              <a:gd name="connsiteX43" fmla="*/ 470297 w 940832"/>
              <a:gd name="connsiteY43" fmla="*/ 936308 h 936308"/>
              <a:gd name="connsiteX44" fmla="*/ 153114 w 940832"/>
              <a:gd name="connsiteY44" fmla="*/ 936308 h 936308"/>
              <a:gd name="connsiteX45" fmla="*/ 714 w 940832"/>
              <a:gd name="connsiteY45" fmla="*/ 784860 h 936308"/>
              <a:gd name="connsiteX46" fmla="*/ 714 w 940832"/>
              <a:gd name="connsiteY46" fmla="*/ 151448 h 936308"/>
              <a:gd name="connsiteX47" fmla="*/ 153114 w 940832"/>
              <a:gd name="connsiteY47" fmla="*/ 0 h 9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40832" h="936308">
                <a:moveTo>
                  <a:pt x="677823" y="434340"/>
                </a:moveTo>
                <a:cubicBezTo>
                  <a:pt x="684847" y="435769"/>
                  <a:pt x="690324" y="440531"/>
                  <a:pt x="691276" y="454342"/>
                </a:cubicBezTo>
                <a:cubicBezTo>
                  <a:pt x="691276" y="523875"/>
                  <a:pt x="691276" y="592455"/>
                  <a:pt x="691276" y="661987"/>
                </a:cubicBezTo>
                <a:cubicBezTo>
                  <a:pt x="691276" y="682942"/>
                  <a:pt x="678894" y="691515"/>
                  <a:pt x="657939" y="691515"/>
                </a:cubicBezTo>
                <a:cubicBezTo>
                  <a:pt x="597932" y="691515"/>
                  <a:pt x="536972" y="691515"/>
                  <a:pt x="476964" y="691515"/>
                </a:cubicBezTo>
                <a:cubicBezTo>
                  <a:pt x="417909" y="691515"/>
                  <a:pt x="359807" y="691515"/>
                  <a:pt x="300751" y="691515"/>
                </a:cubicBezTo>
                <a:cubicBezTo>
                  <a:pt x="271224" y="691515"/>
                  <a:pt x="264557" y="684847"/>
                  <a:pt x="264557" y="656272"/>
                </a:cubicBezTo>
                <a:cubicBezTo>
                  <a:pt x="264557" y="590550"/>
                  <a:pt x="264557" y="525780"/>
                  <a:pt x="264557" y="460057"/>
                </a:cubicBezTo>
                <a:cubicBezTo>
                  <a:pt x="264557" y="451485"/>
                  <a:pt x="261699" y="440055"/>
                  <a:pt x="273129" y="437197"/>
                </a:cubicBezTo>
                <a:cubicBezTo>
                  <a:pt x="285511" y="434340"/>
                  <a:pt x="299799" y="432435"/>
                  <a:pt x="312182" y="438150"/>
                </a:cubicBezTo>
                <a:cubicBezTo>
                  <a:pt x="319801" y="441007"/>
                  <a:pt x="315991" y="450532"/>
                  <a:pt x="315039" y="456247"/>
                </a:cubicBezTo>
                <a:cubicBezTo>
                  <a:pt x="298847" y="545782"/>
                  <a:pt x="357901" y="612457"/>
                  <a:pt x="416957" y="634365"/>
                </a:cubicBezTo>
                <a:cubicBezTo>
                  <a:pt x="492204" y="661987"/>
                  <a:pt x="577929" y="634365"/>
                  <a:pt x="618886" y="568642"/>
                </a:cubicBezTo>
                <a:cubicBezTo>
                  <a:pt x="639841" y="534352"/>
                  <a:pt x="648414" y="497205"/>
                  <a:pt x="640794" y="457200"/>
                </a:cubicBezTo>
                <a:cubicBezTo>
                  <a:pt x="637936" y="443865"/>
                  <a:pt x="638889" y="433387"/>
                  <a:pt x="655082" y="434340"/>
                </a:cubicBezTo>
                <a:cubicBezTo>
                  <a:pt x="662226" y="434816"/>
                  <a:pt x="670798" y="432911"/>
                  <a:pt x="677823" y="434340"/>
                </a:cubicBezTo>
                <a:close/>
                <a:moveTo>
                  <a:pt x="479821" y="370522"/>
                </a:moveTo>
                <a:cubicBezTo>
                  <a:pt x="540781" y="371475"/>
                  <a:pt x="588406" y="419100"/>
                  <a:pt x="588406" y="479107"/>
                </a:cubicBezTo>
                <a:cubicBezTo>
                  <a:pt x="588406" y="538162"/>
                  <a:pt x="537923" y="586740"/>
                  <a:pt x="477916" y="586740"/>
                </a:cubicBezTo>
                <a:cubicBezTo>
                  <a:pt x="417909" y="586740"/>
                  <a:pt x="367426" y="537210"/>
                  <a:pt x="367426" y="478155"/>
                </a:cubicBezTo>
                <a:cubicBezTo>
                  <a:pt x="367426" y="417195"/>
                  <a:pt x="416956" y="369570"/>
                  <a:pt x="479821" y="370522"/>
                </a:cubicBezTo>
                <a:close/>
                <a:moveTo>
                  <a:pt x="628412" y="264795"/>
                </a:moveTo>
                <a:cubicBezTo>
                  <a:pt x="635080" y="264795"/>
                  <a:pt x="641747" y="264795"/>
                  <a:pt x="648414" y="264795"/>
                </a:cubicBezTo>
                <a:cubicBezTo>
                  <a:pt x="680799" y="265748"/>
                  <a:pt x="690324" y="276225"/>
                  <a:pt x="690324" y="308610"/>
                </a:cubicBezTo>
                <a:cubicBezTo>
                  <a:pt x="690324" y="312420"/>
                  <a:pt x="690324" y="316230"/>
                  <a:pt x="690324" y="320040"/>
                </a:cubicBezTo>
                <a:cubicBezTo>
                  <a:pt x="690324" y="376237"/>
                  <a:pt x="688420" y="378143"/>
                  <a:pt x="631270" y="378143"/>
                </a:cubicBezTo>
                <a:cubicBezTo>
                  <a:pt x="576024" y="378143"/>
                  <a:pt x="573167" y="374332"/>
                  <a:pt x="573167" y="320992"/>
                </a:cubicBezTo>
                <a:cubicBezTo>
                  <a:pt x="574120" y="271462"/>
                  <a:pt x="580787" y="264795"/>
                  <a:pt x="628412" y="264795"/>
                </a:cubicBezTo>
                <a:close/>
                <a:moveTo>
                  <a:pt x="282654" y="212408"/>
                </a:moveTo>
                <a:cubicBezTo>
                  <a:pt x="234077" y="212408"/>
                  <a:pt x="207407" y="238125"/>
                  <a:pt x="207407" y="286703"/>
                </a:cubicBezTo>
                <a:cubicBezTo>
                  <a:pt x="207407" y="415290"/>
                  <a:pt x="207407" y="543878"/>
                  <a:pt x="207407" y="672465"/>
                </a:cubicBezTo>
                <a:cubicBezTo>
                  <a:pt x="207407" y="721043"/>
                  <a:pt x="233124" y="746760"/>
                  <a:pt x="281702" y="746760"/>
                </a:cubicBezTo>
                <a:cubicBezTo>
                  <a:pt x="346472" y="746760"/>
                  <a:pt x="411242" y="746760"/>
                  <a:pt x="476012" y="746760"/>
                </a:cubicBezTo>
                <a:cubicBezTo>
                  <a:pt x="540782" y="746760"/>
                  <a:pt x="605552" y="746760"/>
                  <a:pt x="670322" y="746760"/>
                </a:cubicBezTo>
                <a:cubicBezTo>
                  <a:pt x="720805" y="746760"/>
                  <a:pt x="745570" y="721043"/>
                  <a:pt x="745570" y="671513"/>
                </a:cubicBezTo>
                <a:cubicBezTo>
                  <a:pt x="745570" y="543878"/>
                  <a:pt x="745570" y="415290"/>
                  <a:pt x="745570" y="287655"/>
                </a:cubicBezTo>
                <a:cubicBezTo>
                  <a:pt x="745570" y="239078"/>
                  <a:pt x="718899" y="212408"/>
                  <a:pt x="671274" y="212408"/>
                </a:cubicBezTo>
                <a:cubicBezTo>
                  <a:pt x="541735" y="212408"/>
                  <a:pt x="412195" y="212408"/>
                  <a:pt x="282654" y="212408"/>
                </a:cubicBezTo>
                <a:close/>
                <a:moveTo>
                  <a:pt x="153114" y="0"/>
                </a:moveTo>
                <a:cubicBezTo>
                  <a:pt x="365522" y="0"/>
                  <a:pt x="576977" y="0"/>
                  <a:pt x="789385" y="0"/>
                </a:cubicBezTo>
                <a:cubicBezTo>
                  <a:pt x="877967" y="0"/>
                  <a:pt x="939880" y="60960"/>
                  <a:pt x="939880" y="149543"/>
                </a:cubicBezTo>
                <a:cubicBezTo>
                  <a:pt x="939880" y="360998"/>
                  <a:pt x="939880" y="572453"/>
                  <a:pt x="940832" y="783908"/>
                </a:cubicBezTo>
                <a:cubicBezTo>
                  <a:pt x="939880" y="876300"/>
                  <a:pt x="878920" y="936308"/>
                  <a:pt x="787480" y="936308"/>
                </a:cubicBezTo>
                <a:cubicBezTo>
                  <a:pt x="681752" y="936308"/>
                  <a:pt x="576024" y="936308"/>
                  <a:pt x="470297" y="936308"/>
                </a:cubicBezTo>
                <a:cubicBezTo>
                  <a:pt x="364570" y="936308"/>
                  <a:pt x="258842" y="936308"/>
                  <a:pt x="153114" y="936308"/>
                </a:cubicBezTo>
                <a:cubicBezTo>
                  <a:pt x="62627" y="935355"/>
                  <a:pt x="714" y="874395"/>
                  <a:pt x="714" y="784860"/>
                </a:cubicBezTo>
                <a:cubicBezTo>
                  <a:pt x="-238" y="574358"/>
                  <a:pt x="-238" y="362903"/>
                  <a:pt x="714" y="151448"/>
                </a:cubicBezTo>
                <a:cubicBezTo>
                  <a:pt x="1667" y="60960"/>
                  <a:pt x="62627" y="0"/>
                  <a:pt x="153114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="" xmlns:a16="http://schemas.microsoft.com/office/drawing/2014/main" id="{3B396589-1AC3-439D-923F-A5E3E143265D}"/>
              </a:ext>
            </a:extLst>
          </p:cNvPr>
          <p:cNvSpPr/>
          <p:nvPr/>
        </p:nvSpPr>
        <p:spPr>
          <a:xfrm>
            <a:off x="7125237" y="3066529"/>
            <a:ext cx="256760" cy="255776"/>
          </a:xfrm>
          <a:custGeom>
            <a:avLst/>
            <a:gdLst>
              <a:gd name="connsiteX0" fmla="*/ 493305 w 930304"/>
              <a:gd name="connsiteY0" fmla="*/ 525380 h 926740"/>
              <a:gd name="connsiteX1" fmla="*/ 502115 w 930304"/>
              <a:gd name="connsiteY1" fmla="*/ 538358 h 926740"/>
              <a:gd name="connsiteX2" fmla="*/ 547835 w 930304"/>
              <a:gd name="connsiteY2" fmla="*/ 704093 h 926740"/>
              <a:gd name="connsiteX3" fmla="*/ 532596 w 930304"/>
              <a:gd name="connsiteY3" fmla="*/ 730763 h 926740"/>
              <a:gd name="connsiteX4" fmla="*/ 450681 w 930304"/>
              <a:gd name="connsiteY4" fmla="*/ 746003 h 926740"/>
              <a:gd name="connsiteX5" fmla="*/ 300185 w 930304"/>
              <a:gd name="connsiteY5" fmla="*/ 701235 h 926740"/>
              <a:gd name="connsiteX6" fmla="*/ 293518 w 930304"/>
              <a:gd name="connsiteY6" fmla="*/ 668850 h 926740"/>
              <a:gd name="connsiteX7" fmla="*/ 477350 w 930304"/>
              <a:gd name="connsiteY7" fmla="*/ 525975 h 926740"/>
              <a:gd name="connsiteX8" fmla="*/ 493305 w 930304"/>
              <a:gd name="connsiteY8" fmla="*/ 525380 h 926740"/>
              <a:gd name="connsiteX9" fmla="*/ 592603 w 930304"/>
              <a:gd name="connsiteY9" fmla="*/ 502163 h 926740"/>
              <a:gd name="connsiteX10" fmla="*/ 686901 w 930304"/>
              <a:gd name="connsiteY10" fmla="*/ 513593 h 926740"/>
              <a:gd name="connsiteX11" fmla="*/ 704046 w 930304"/>
              <a:gd name="connsiteY11" fmla="*/ 540263 h 926740"/>
              <a:gd name="connsiteX12" fmla="*/ 609748 w 930304"/>
              <a:gd name="connsiteY12" fmla="*/ 687901 h 926740"/>
              <a:gd name="connsiteX13" fmla="*/ 586888 w 930304"/>
              <a:gd name="connsiteY13" fmla="*/ 680281 h 926740"/>
              <a:gd name="connsiteX14" fmla="*/ 544978 w 930304"/>
              <a:gd name="connsiteY14" fmla="*/ 525976 h 926740"/>
              <a:gd name="connsiteX15" fmla="*/ 556408 w 930304"/>
              <a:gd name="connsiteY15" fmla="*/ 505973 h 926740"/>
              <a:gd name="connsiteX16" fmla="*/ 592603 w 930304"/>
              <a:gd name="connsiteY16" fmla="*/ 502163 h 926740"/>
              <a:gd name="connsiteX17" fmla="*/ 442108 w 930304"/>
              <a:gd name="connsiteY17" fmla="*/ 435488 h 926740"/>
              <a:gd name="connsiteX18" fmla="*/ 472587 w 930304"/>
              <a:gd name="connsiteY18" fmla="*/ 467873 h 926740"/>
              <a:gd name="connsiteX19" fmla="*/ 459252 w 930304"/>
              <a:gd name="connsiteY19" fmla="*/ 486923 h 926740"/>
              <a:gd name="connsiteX20" fmla="*/ 266847 w 930304"/>
              <a:gd name="connsiteY20" fmla="*/ 639323 h 926740"/>
              <a:gd name="connsiteX21" fmla="*/ 237320 w 930304"/>
              <a:gd name="connsiteY21" fmla="*/ 640276 h 926740"/>
              <a:gd name="connsiteX22" fmla="*/ 183027 w 930304"/>
              <a:gd name="connsiteY22" fmla="*/ 491686 h 926740"/>
              <a:gd name="connsiteX23" fmla="*/ 204935 w 930304"/>
              <a:gd name="connsiteY23" fmla="*/ 468826 h 926740"/>
              <a:gd name="connsiteX24" fmla="*/ 442108 w 930304"/>
              <a:gd name="connsiteY24" fmla="*/ 435488 h 926740"/>
              <a:gd name="connsiteX25" fmla="*/ 647133 w 930304"/>
              <a:gd name="connsiteY25" fmla="*/ 317259 h 926740"/>
              <a:gd name="connsiteX26" fmla="*/ 660230 w 930304"/>
              <a:gd name="connsiteY26" fmla="*/ 324046 h 926740"/>
              <a:gd name="connsiteX27" fmla="*/ 711665 w 930304"/>
              <a:gd name="connsiteY27" fmla="*/ 468826 h 926740"/>
              <a:gd name="connsiteX28" fmla="*/ 693567 w 930304"/>
              <a:gd name="connsiteY28" fmla="*/ 477398 h 926740"/>
              <a:gd name="connsiteX29" fmla="*/ 535452 w 930304"/>
              <a:gd name="connsiteY29" fmla="*/ 470731 h 926740"/>
              <a:gd name="connsiteX30" fmla="*/ 519260 w 930304"/>
              <a:gd name="connsiteY30" fmla="*/ 458348 h 926740"/>
              <a:gd name="connsiteX31" fmla="*/ 537357 w 930304"/>
              <a:gd name="connsiteY31" fmla="*/ 399293 h 926740"/>
              <a:gd name="connsiteX32" fmla="*/ 635465 w 930304"/>
              <a:gd name="connsiteY32" fmla="*/ 326903 h 926740"/>
              <a:gd name="connsiteX33" fmla="*/ 647133 w 930304"/>
              <a:gd name="connsiteY33" fmla="*/ 317259 h 926740"/>
              <a:gd name="connsiteX34" fmla="*/ 334475 w 930304"/>
              <a:gd name="connsiteY34" fmla="*/ 245226 h 926740"/>
              <a:gd name="connsiteX35" fmla="*/ 348762 w 930304"/>
              <a:gd name="connsiteY35" fmla="*/ 256418 h 926740"/>
              <a:gd name="connsiteX36" fmla="*/ 425915 w 930304"/>
              <a:gd name="connsiteY36" fmla="*/ 376433 h 926740"/>
              <a:gd name="connsiteX37" fmla="*/ 414484 w 930304"/>
              <a:gd name="connsiteY37" fmla="*/ 402150 h 926740"/>
              <a:gd name="connsiteX38" fmla="*/ 239224 w 930304"/>
              <a:gd name="connsiteY38" fmla="*/ 427868 h 926740"/>
              <a:gd name="connsiteX39" fmla="*/ 200172 w 930304"/>
              <a:gd name="connsiteY39" fmla="*/ 387863 h 926740"/>
              <a:gd name="connsiteX40" fmla="*/ 317330 w 930304"/>
              <a:gd name="connsiteY40" fmla="*/ 249750 h 926740"/>
              <a:gd name="connsiteX41" fmla="*/ 334475 w 930304"/>
              <a:gd name="connsiteY41" fmla="*/ 245226 h 926740"/>
              <a:gd name="connsiteX42" fmla="*/ 447822 w 930304"/>
              <a:gd name="connsiteY42" fmla="*/ 216413 h 926740"/>
              <a:gd name="connsiteX43" fmla="*/ 608795 w 930304"/>
              <a:gd name="connsiteY43" fmla="*/ 271658 h 926740"/>
              <a:gd name="connsiteX44" fmla="*/ 611652 w 930304"/>
              <a:gd name="connsiteY44" fmla="*/ 300233 h 926740"/>
              <a:gd name="connsiteX45" fmla="*/ 497352 w 930304"/>
              <a:gd name="connsiteY45" fmla="*/ 376433 h 926740"/>
              <a:gd name="connsiteX46" fmla="*/ 475445 w 930304"/>
              <a:gd name="connsiteY46" fmla="*/ 368813 h 926740"/>
              <a:gd name="connsiteX47" fmla="*/ 392577 w 930304"/>
              <a:gd name="connsiteY47" fmla="*/ 239273 h 926740"/>
              <a:gd name="connsiteX48" fmla="*/ 401150 w 930304"/>
              <a:gd name="connsiteY48" fmla="*/ 220223 h 926740"/>
              <a:gd name="connsiteX49" fmla="*/ 447822 w 930304"/>
              <a:gd name="connsiteY49" fmla="*/ 216413 h 926740"/>
              <a:gd name="connsiteX50" fmla="*/ 446870 w 930304"/>
              <a:gd name="connsiteY50" fmla="*/ 177361 h 926740"/>
              <a:gd name="connsiteX51" fmla="*/ 143975 w 930304"/>
              <a:gd name="connsiteY51" fmla="*/ 478351 h 926740"/>
              <a:gd name="connsiteX52" fmla="*/ 448775 w 930304"/>
              <a:gd name="connsiteY52" fmla="*/ 783151 h 926740"/>
              <a:gd name="connsiteX53" fmla="*/ 748813 w 930304"/>
              <a:gd name="connsiteY53" fmla="*/ 481208 h 926740"/>
              <a:gd name="connsiteX54" fmla="*/ 446870 w 930304"/>
              <a:gd name="connsiteY54" fmla="*/ 177361 h 926740"/>
              <a:gd name="connsiteX55" fmla="*/ 765005 w 930304"/>
              <a:gd name="connsiteY55" fmla="*/ 196 h 926740"/>
              <a:gd name="connsiteX56" fmla="*/ 928835 w 930304"/>
              <a:gd name="connsiteY56" fmla="*/ 163073 h 926740"/>
              <a:gd name="connsiteX57" fmla="*/ 928835 w 930304"/>
              <a:gd name="connsiteY57" fmla="*/ 551693 h 926740"/>
              <a:gd name="connsiteX58" fmla="*/ 925977 w 930304"/>
              <a:gd name="connsiteY58" fmla="*/ 789818 h 926740"/>
              <a:gd name="connsiteX59" fmla="*/ 778340 w 930304"/>
              <a:gd name="connsiteY59" fmla="*/ 926026 h 926740"/>
              <a:gd name="connsiteX60" fmla="*/ 151595 w 930304"/>
              <a:gd name="connsiteY60" fmla="*/ 926026 h 926740"/>
              <a:gd name="connsiteX61" fmla="*/ 1100 w 930304"/>
              <a:gd name="connsiteY61" fmla="*/ 770768 h 926740"/>
              <a:gd name="connsiteX62" fmla="*/ 1100 w 930304"/>
              <a:gd name="connsiteY62" fmla="*/ 157358 h 926740"/>
              <a:gd name="connsiteX63" fmla="*/ 111590 w 930304"/>
              <a:gd name="connsiteY63" fmla="*/ 4006 h 926740"/>
              <a:gd name="connsiteX64" fmla="*/ 153500 w 930304"/>
              <a:gd name="connsiteY64" fmla="*/ 1148 h 926740"/>
              <a:gd name="connsiteX65" fmla="*/ 465920 w 930304"/>
              <a:gd name="connsiteY65" fmla="*/ 1148 h 926740"/>
              <a:gd name="connsiteX66" fmla="*/ 765005 w 930304"/>
              <a:gd name="connsiteY66" fmla="*/ 196 h 92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30304" h="926740">
                <a:moveTo>
                  <a:pt x="493305" y="525380"/>
                </a:moveTo>
                <a:cubicBezTo>
                  <a:pt x="497115" y="527642"/>
                  <a:pt x="499734" y="532167"/>
                  <a:pt x="502115" y="538358"/>
                </a:cubicBezTo>
                <a:cubicBezTo>
                  <a:pt x="521165" y="591698"/>
                  <a:pt x="537358" y="646943"/>
                  <a:pt x="547835" y="704093"/>
                </a:cubicBezTo>
                <a:cubicBezTo>
                  <a:pt x="550693" y="718380"/>
                  <a:pt x="545931" y="726000"/>
                  <a:pt x="532596" y="730763"/>
                </a:cubicBezTo>
                <a:cubicBezTo>
                  <a:pt x="504973" y="739335"/>
                  <a:pt x="476398" y="744098"/>
                  <a:pt x="450681" y="746003"/>
                </a:cubicBezTo>
                <a:cubicBezTo>
                  <a:pt x="394483" y="745050"/>
                  <a:pt x="344953" y="729810"/>
                  <a:pt x="300185" y="701235"/>
                </a:cubicBezTo>
                <a:cubicBezTo>
                  <a:pt x="285898" y="691710"/>
                  <a:pt x="283993" y="683138"/>
                  <a:pt x="293518" y="668850"/>
                </a:cubicBezTo>
                <a:cubicBezTo>
                  <a:pt x="339238" y="600270"/>
                  <a:pt x="402103" y="555503"/>
                  <a:pt x="477350" y="525975"/>
                </a:cubicBezTo>
                <a:cubicBezTo>
                  <a:pt x="484494" y="523118"/>
                  <a:pt x="489495" y="523118"/>
                  <a:pt x="493305" y="525380"/>
                </a:cubicBezTo>
                <a:close/>
                <a:moveTo>
                  <a:pt x="592603" y="502163"/>
                </a:moveTo>
                <a:cubicBezTo>
                  <a:pt x="626893" y="504068"/>
                  <a:pt x="657373" y="506926"/>
                  <a:pt x="686901" y="513593"/>
                </a:cubicBezTo>
                <a:cubicBezTo>
                  <a:pt x="702140" y="517403"/>
                  <a:pt x="708808" y="523118"/>
                  <a:pt x="704046" y="540263"/>
                </a:cubicBezTo>
                <a:cubicBezTo>
                  <a:pt x="688805" y="600271"/>
                  <a:pt x="658326" y="649801"/>
                  <a:pt x="609748" y="687901"/>
                </a:cubicBezTo>
                <a:cubicBezTo>
                  <a:pt x="597365" y="697426"/>
                  <a:pt x="589746" y="697426"/>
                  <a:pt x="586888" y="680281"/>
                </a:cubicBezTo>
                <a:cubicBezTo>
                  <a:pt x="577363" y="627893"/>
                  <a:pt x="562123" y="576458"/>
                  <a:pt x="544978" y="525976"/>
                </a:cubicBezTo>
                <a:cubicBezTo>
                  <a:pt x="541168" y="513593"/>
                  <a:pt x="542121" y="506926"/>
                  <a:pt x="556408" y="505973"/>
                </a:cubicBezTo>
                <a:cubicBezTo>
                  <a:pt x="569743" y="505021"/>
                  <a:pt x="583078" y="503116"/>
                  <a:pt x="592603" y="502163"/>
                </a:cubicBezTo>
                <a:close/>
                <a:moveTo>
                  <a:pt x="442108" y="435488"/>
                </a:moveTo>
                <a:cubicBezTo>
                  <a:pt x="467825" y="427868"/>
                  <a:pt x="464968" y="455491"/>
                  <a:pt x="472587" y="467873"/>
                </a:cubicBezTo>
                <a:cubicBezTo>
                  <a:pt x="481160" y="481208"/>
                  <a:pt x="467825" y="484066"/>
                  <a:pt x="459252" y="486923"/>
                </a:cubicBezTo>
                <a:cubicBezTo>
                  <a:pt x="378290" y="516451"/>
                  <a:pt x="315425" y="568838"/>
                  <a:pt x="266847" y="639323"/>
                </a:cubicBezTo>
                <a:cubicBezTo>
                  <a:pt x="255417" y="654563"/>
                  <a:pt x="248750" y="655516"/>
                  <a:pt x="237320" y="640276"/>
                </a:cubicBezTo>
                <a:cubicBezTo>
                  <a:pt x="206840" y="600271"/>
                  <a:pt x="183980" y="540263"/>
                  <a:pt x="183027" y="491686"/>
                </a:cubicBezTo>
                <a:cubicBezTo>
                  <a:pt x="181122" y="477398"/>
                  <a:pt x="186837" y="469778"/>
                  <a:pt x="204935" y="468826"/>
                </a:cubicBezTo>
                <a:cubicBezTo>
                  <a:pt x="284945" y="465968"/>
                  <a:pt x="364002" y="456443"/>
                  <a:pt x="442108" y="435488"/>
                </a:cubicBezTo>
                <a:close/>
                <a:moveTo>
                  <a:pt x="647133" y="317259"/>
                </a:moveTo>
                <a:cubicBezTo>
                  <a:pt x="651181" y="315950"/>
                  <a:pt x="655468" y="317378"/>
                  <a:pt x="660230" y="324046"/>
                </a:cubicBezTo>
                <a:cubicBezTo>
                  <a:pt x="690710" y="365003"/>
                  <a:pt x="705950" y="411676"/>
                  <a:pt x="711665" y="468826"/>
                </a:cubicBezTo>
                <a:cubicBezTo>
                  <a:pt x="712617" y="476446"/>
                  <a:pt x="704997" y="479303"/>
                  <a:pt x="693567" y="477398"/>
                </a:cubicBezTo>
                <a:cubicBezTo>
                  <a:pt x="641180" y="468826"/>
                  <a:pt x="588792" y="465016"/>
                  <a:pt x="535452" y="470731"/>
                </a:cubicBezTo>
                <a:cubicBezTo>
                  <a:pt x="526880" y="471683"/>
                  <a:pt x="523070" y="465016"/>
                  <a:pt x="519260" y="458348"/>
                </a:cubicBezTo>
                <a:cubicBezTo>
                  <a:pt x="498305" y="419296"/>
                  <a:pt x="498305" y="419296"/>
                  <a:pt x="537357" y="399293"/>
                </a:cubicBezTo>
                <a:cubicBezTo>
                  <a:pt x="573552" y="380243"/>
                  <a:pt x="607842" y="357383"/>
                  <a:pt x="635465" y="326903"/>
                </a:cubicBezTo>
                <a:cubicBezTo>
                  <a:pt x="639275" y="322617"/>
                  <a:pt x="643085" y="318569"/>
                  <a:pt x="647133" y="317259"/>
                </a:cubicBezTo>
                <a:close/>
                <a:moveTo>
                  <a:pt x="334475" y="245226"/>
                </a:moveTo>
                <a:cubicBezTo>
                  <a:pt x="339475" y="246178"/>
                  <a:pt x="343999" y="249750"/>
                  <a:pt x="348762" y="256418"/>
                </a:cubicBezTo>
                <a:cubicBezTo>
                  <a:pt x="375432" y="295470"/>
                  <a:pt x="401149" y="335475"/>
                  <a:pt x="425915" y="376433"/>
                </a:cubicBezTo>
                <a:cubicBezTo>
                  <a:pt x="435440" y="392625"/>
                  <a:pt x="430677" y="398340"/>
                  <a:pt x="414484" y="402150"/>
                </a:cubicBezTo>
                <a:cubicBezTo>
                  <a:pt x="353524" y="416438"/>
                  <a:pt x="291612" y="424058"/>
                  <a:pt x="239224" y="427868"/>
                </a:cubicBezTo>
                <a:cubicBezTo>
                  <a:pt x="184932" y="428820"/>
                  <a:pt x="184932" y="428820"/>
                  <a:pt x="200172" y="387863"/>
                </a:cubicBezTo>
                <a:cubicBezTo>
                  <a:pt x="222080" y="327855"/>
                  <a:pt x="262084" y="282135"/>
                  <a:pt x="317330" y="249750"/>
                </a:cubicBezTo>
                <a:cubicBezTo>
                  <a:pt x="323997" y="245940"/>
                  <a:pt x="329474" y="244273"/>
                  <a:pt x="334475" y="245226"/>
                </a:cubicBezTo>
                <a:close/>
                <a:moveTo>
                  <a:pt x="447822" y="216413"/>
                </a:moveTo>
                <a:cubicBezTo>
                  <a:pt x="507830" y="216413"/>
                  <a:pt x="561170" y="235463"/>
                  <a:pt x="608795" y="271658"/>
                </a:cubicBezTo>
                <a:cubicBezTo>
                  <a:pt x="622130" y="281183"/>
                  <a:pt x="622130" y="288803"/>
                  <a:pt x="611652" y="300233"/>
                </a:cubicBezTo>
                <a:cubicBezTo>
                  <a:pt x="579267" y="334523"/>
                  <a:pt x="540215" y="358336"/>
                  <a:pt x="497352" y="376433"/>
                </a:cubicBezTo>
                <a:cubicBezTo>
                  <a:pt x="487827" y="380243"/>
                  <a:pt x="481160" y="378338"/>
                  <a:pt x="475445" y="368813"/>
                </a:cubicBezTo>
                <a:cubicBezTo>
                  <a:pt x="449727" y="324046"/>
                  <a:pt x="422105" y="280231"/>
                  <a:pt x="392577" y="239273"/>
                </a:cubicBezTo>
                <a:cubicBezTo>
                  <a:pt x="384005" y="227843"/>
                  <a:pt x="387815" y="223081"/>
                  <a:pt x="401150" y="220223"/>
                </a:cubicBezTo>
                <a:cubicBezTo>
                  <a:pt x="416390" y="217366"/>
                  <a:pt x="432582" y="216413"/>
                  <a:pt x="447822" y="216413"/>
                </a:cubicBezTo>
                <a:close/>
                <a:moveTo>
                  <a:pt x="446870" y="177361"/>
                </a:moveTo>
                <a:cubicBezTo>
                  <a:pt x="279230" y="177361"/>
                  <a:pt x="144927" y="310711"/>
                  <a:pt x="143975" y="478351"/>
                </a:cubicBezTo>
                <a:cubicBezTo>
                  <a:pt x="143975" y="646943"/>
                  <a:pt x="280182" y="784103"/>
                  <a:pt x="448775" y="783151"/>
                </a:cubicBezTo>
                <a:cubicBezTo>
                  <a:pt x="613558" y="782198"/>
                  <a:pt x="749765" y="645991"/>
                  <a:pt x="748813" y="481208"/>
                </a:cubicBezTo>
                <a:cubicBezTo>
                  <a:pt x="749765" y="311663"/>
                  <a:pt x="615463" y="177361"/>
                  <a:pt x="446870" y="177361"/>
                </a:cubicBezTo>
                <a:close/>
                <a:moveTo>
                  <a:pt x="765005" y="196"/>
                </a:moveTo>
                <a:cubicBezTo>
                  <a:pt x="849777" y="-3614"/>
                  <a:pt x="929788" y="47821"/>
                  <a:pt x="928835" y="163073"/>
                </a:cubicBezTo>
                <a:cubicBezTo>
                  <a:pt x="927883" y="292613"/>
                  <a:pt x="929788" y="422153"/>
                  <a:pt x="928835" y="551693"/>
                </a:cubicBezTo>
                <a:cubicBezTo>
                  <a:pt x="928835" y="631703"/>
                  <a:pt x="933597" y="710761"/>
                  <a:pt x="925977" y="789818"/>
                </a:cubicBezTo>
                <a:cubicBezTo>
                  <a:pt x="919310" y="873638"/>
                  <a:pt x="862160" y="926026"/>
                  <a:pt x="778340" y="926026"/>
                </a:cubicBezTo>
                <a:cubicBezTo>
                  <a:pt x="569742" y="926978"/>
                  <a:pt x="360192" y="926978"/>
                  <a:pt x="151595" y="926026"/>
                </a:cubicBezTo>
                <a:cubicBezTo>
                  <a:pt x="61107" y="926026"/>
                  <a:pt x="2052" y="866018"/>
                  <a:pt x="1100" y="770768"/>
                </a:cubicBezTo>
                <a:cubicBezTo>
                  <a:pt x="-805" y="566933"/>
                  <a:pt x="147" y="362146"/>
                  <a:pt x="1100" y="157358"/>
                </a:cubicBezTo>
                <a:cubicBezTo>
                  <a:pt x="1100" y="74491"/>
                  <a:pt x="42057" y="22103"/>
                  <a:pt x="111590" y="4006"/>
                </a:cubicBezTo>
                <a:cubicBezTo>
                  <a:pt x="124925" y="1148"/>
                  <a:pt x="139212" y="1148"/>
                  <a:pt x="153500" y="1148"/>
                </a:cubicBezTo>
                <a:cubicBezTo>
                  <a:pt x="257322" y="1148"/>
                  <a:pt x="362097" y="1148"/>
                  <a:pt x="465920" y="1148"/>
                </a:cubicBezTo>
                <a:cubicBezTo>
                  <a:pt x="565933" y="1148"/>
                  <a:pt x="665945" y="4006"/>
                  <a:pt x="765005" y="19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Rounded Rectangle 2">
            <a:extLst>
              <a:ext uri="{FF2B5EF4-FFF2-40B4-BE49-F238E27FC236}">
                <a16:creationId xmlns="" xmlns:a16="http://schemas.microsoft.com/office/drawing/2014/main" id="{A0CB5A87-AAEA-4252-8BB7-899EE04D829E}"/>
              </a:ext>
            </a:extLst>
          </p:cNvPr>
          <p:cNvSpPr/>
          <p:nvPr/>
        </p:nvSpPr>
        <p:spPr>
          <a:xfrm>
            <a:off x="5989038" y="3288628"/>
            <a:ext cx="254999" cy="254999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6" name="Rounded Rectangle 8">
            <a:extLst>
              <a:ext uri="{FF2B5EF4-FFF2-40B4-BE49-F238E27FC236}">
                <a16:creationId xmlns="" xmlns:a16="http://schemas.microsoft.com/office/drawing/2014/main" id="{24791055-80D0-4C8A-A075-20C98F870FAD}"/>
              </a:ext>
            </a:extLst>
          </p:cNvPr>
          <p:cNvSpPr/>
          <p:nvPr/>
        </p:nvSpPr>
        <p:spPr>
          <a:xfrm>
            <a:off x="6847067" y="3674747"/>
            <a:ext cx="255027" cy="254999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2">
            <a:extLst>
              <a:ext uri="{FF2B5EF4-FFF2-40B4-BE49-F238E27FC236}">
                <a16:creationId xmlns="" xmlns:a16="http://schemas.microsoft.com/office/drawing/2014/main" id="{AAFF6C5A-BEDA-41E7-95B9-F4A8C6A104FC}"/>
              </a:ext>
            </a:extLst>
          </p:cNvPr>
          <p:cNvSpPr/>
          <p:nvPr/>
        </p:nvSpPr>
        <p:spPr>
          <a:xfrm>
            <a:off x="7520380" y="3824743"/>
            <a:ext cx="256032" cy="256032"/>
          </a:xfrm>
          <a:custGeom>
            <a:avLst/>
            <a:gdLst/>
            <a:ahLst/>
            <a:cxnLst/>
            <a:rect l="l" t="t" r="r" b="b"/>
            <a:pathLst>
              <a:path w="3960440" h="3960440">
                <a:moveTo>
                  <a:pt x="2607490" y="1396226"/>
                </a:moveTo>
                <a:lnTo>
                  <a:pt x="2607493" y="1396226"/>
                </a:lnTo>
                <a:lnTo>
                  <a:pt x="2900480" y="1396226"/>
                </a:lnTo>
                <a:cubicBezTo>
                  <a:pt x="2950186" y="1396226"/>
                  <a:pt x="2990480" y="1436520"/>
                  <a:pt x="2990480" y="1486226"/>
                </a:cubicBezTo>
                <a:cubicBezTo>
                  <a:pt x="2990480" y="1535932"/>
                  <a:pt x="2950186" y="1576226"/>
                  <a:pt x="2900480" y="1576226"/>
                </a:cubicBezTo>
                <a:lnTo>
                  <a:pt x="2697490" y="1576226"/>
                </a:lnTo>
                <a:lnTo>
                  <a:pt x="2697490" y="1706676"/>
                </a:lnTo>
                <a:lnTo>
                  <a:pt x="2900480" y="1706676"/>
                </a:lnTo>
                <a:cubicBezTo>
                  <a:pt x="2950186" y="1706676"/>
                  <a:pt x="2990480" y="1746970"/>
                  <a:pt x="2990480" y="1796676"/>
                </a:cubicBezTo>
                <a:cubicBezTo>
                  <a:pt x="2990480" y="1846382"/>
                  <a:pt x="2950186" y="1886676"/>
                  <a:pt x="2900480" y="1886676"/>
                </a:cubicBezTo>
                <a:lnTo>
                  <a:pt x="2697490" y="1886676"/>
                </a:lnTo>
                <a:lnTo>
                  <a:pt x="2697490" y="1987805"/>
                </a:lnTo>
                <a:lnTo>
                  <a:pt x="2900480" y="1987805"/>
                </a:lnTo>
                <a:cubicBezTo>
                  <a:pt x="2950186" y="1987805"/>
                  <a:pt x="2990480" y="2028099"/>
                  <a:pt x="2990480" y="2077805"/>
                </a:cubicBezTo>
                <a:cubicBezTo>
                  <a:pt x="2990480" y="2127511"/>
                  <a:pt x="2950186" y="2167805"/>
                  <a:pt x="2900480" y="2167805"/>
                </a:cubicBezTo>
                <a:lnTo>
                  <a:pt x="2607491" y="2167805"/>
                </a:lnTo>
                <a:cubicBezTo>
                  <a:pt x="2557785" y="2167805"/>
                  <a:pt x="2517491" y="2127511"/>
                  <a:pt x="2517491" y="2077805"/>
                </a:cubicBezTo>
                <a:lnTo>
                  <a:pt x="2518558" y="2072520"/>
                </a:lnTo>
                <a:cubicBezTo>
                  <a:pt x="2517543" y="2070807"/>
                  <a:pt x="2517490" y="2069026"/>
                  <a:pt x="2517490" y="2067233"/>
                </a:cubicBezTo>
                <a:lnTo>
                  <a:pt x="2517490" y="1486226"/>
                </a:lnTo>
                <a:cubicBezTo>
                  <a:pt x="2517490" y="1436520"/>
                  <a:pt x="2557784" y="1396226"/>
                  <a:pt x="2607490" y="1396226"/>
                </a:cubicBezTo>
                <a:close/>
                <a:moveTo>
                  <a:pt x="1892179" y="1396226"/>
                </a:moveTo>
                <a:cubicBezTo>
                  <a:pt x="1933277" y="1396226"/>
                  <a:pt x="1967940" y="1423772"/>
                  <a:pt x="1977253" y="1461826"/>
                </a:cubicBezTo>
                <a:cubicBezTo>
                  <a:pt x="1983784" y="1464928"/>
                  <a:pt x="1988782" y="1470082"/>
                  <a:pt x="1993205" y="1475928"/>
                </a:cubicBezTo>
                <a:lnTo>
                  <a:pt x="2249400" y="1814563"/>
                </a:lnTo>
                <a:lnTo>
                  <a:pt x="2249400" y="1486226"/>
                </a:lnTo>
                <a:cubicBezTo>
                  <a:pt x="2249400" y="1436520"/>
                  <a:pt x="2289694" y="1396226"/>
                  <a:pt x="2339400" y="1396226"/>
                </a:cubicBezTo>
                <a:cubicBezTo>
                  <a:pt x="2389106" y="1396226"/>
                  <a:pt x="2429400" y="1436520"/>
                  <a:pt x="2429400" y="1486226"/>
                </a:cubicBezTo>
                <a:lnTo>
                  <a:pt x="2429400" y="2067233"/>
                </a:lnTo>
                <a:cubicBezTo>
                  <a:pt x="2429400" y="2116939"/>
                  <a:pt x="2389106" y="2157233"/>
                  <a:pt x="2339400" y="2157233"/>
                </a:cubicBezTo>
                <a:lnTo>
                  <a:pt x="2314279" y="2152162"/>
                </a:lnTo>
                <a:cubicBezTo>
                  <a:pt x="2312282" y="2152300"/>
                  <a:pt x="2310334" y="2152010"/>
                  <a:pt x="2308518" y="2150998"/>
                </a:cubicBezTo>
                <a:cubicBezTo>
                  <a:pt x="2306291" y="2150974"/>
                  <a:pt x="2304354" y="2150181"/>
                  <a:pt x="2302610" y="2148976"/>
                </a:cubicBezTo>
                <a:cubicBezTo>
                  <a:pt x="2283211" y="2145448"/>
                  <a:pt x="2265611" y="2134330"/>
                  <a:pt x="2252821" y="2117425"/>
                </a:cubicBezTo>
                <a:lnTo>
                  <a:pt x="1982179" y="1759694"/>
                </a:lnTo>
                <a:lnTo>
                  <a:pt x="1982179" y="2067233"/>
                </a:lnTo>
                <a:cubicBezTo>
                  <a:pt x="1982179" y="2116939"/>
                  <a:pt x="1941885" y="2157233"/>
                  <a:pt x="1892179" y="2157233"/>
                </a:cubicBezTo>
                <a:cubicBezTo>
                  <a:pt x="1842473" y="2157233"/>
                  <a:pt x="1802179" y="2116939"/>
                  <a:pt x="1802179" y="2067233"/>
                </a:cubicBezTo>
                <a:lnTo>
                  <a:pt x="1802179" y="1486226"/>
                </a:lnTo>
                <a:cubicBezTo>
                  <a:pt x="1802179" y="1436520"/>
                  <a:pt x="1842473" y="1396226"/>
                  <a:pt x="1892179" y="1396226"/>
                </a:cubicBezTo>
                <a:close/>
                <a:moveTo>
                  <a:pt x="1624958" y="1396226"/>
                </a:moveTo>
                <a:cubicBezTo>
                  <a:pt x="1674664" y="1396226"/>
                  <a:pt x="1714958" y="1436520"/>
                  <a:pt x="1714958" y="1486226"/>
                </a:cubicBezTo>
                <a:lnTo>
                  <a:pt x="1714958" y="2067233"/>
                </a:lnTo>
                <a:cubicBezTo>
                  <a:pt x="1714958" y="2116939"/>
                  <a:pt x="1674664" y="2157233"/>
                  <a:pt x="1624958" y="2157233"/>
                </a:cubicBezTo>
                <a:cubicBezTo>
                  <a:pt x="1575252" y="2157233"/>
                  <a:pt x="1534958" y="2116939"/>
                  <a:pt x="1534958" y="2067233"/>
                </a:cubicBezTo>
                <a:lnTo>
                  <a:pt x="1534958" y="1486226"/>
                </a:lnTo>
                <a:cubicBezTo>
                  <a:pt x="1534958" y="1436520"/>
                  <a:pt x="1575252" y="1396226"/>
                  <a:pt x="1624958" y="1396226"/>
                </a:cubicBezTo>
                <a:close/>
                <a:moveTo>
                  <a:pt x="1107687" y="1396226"/>
                </a:moveTo>
                <a:cubicBezTo>
                  <a:pt x="1157393" y="1396226"/>
                  <a:pt x="1197687" y="1436520"/>
                  <a:pt x="1197687" y="1486226"/>
                </a:cubicBezTo>
                <a:lnTo>
                  <a:pt x="1197687" y="1987804"/>
                </a:lnTo>
                <a:lnTo>
                  <a:pt x="1392703" y="1987804"/>
                </a:lnTo>
                <a:cubicBezTo>
                  <a:pt x="1442409" y="1987804"/>
                  <a:pt x="1482703" y="2028098"/>
                  <a:pt x="1482703" y="2077804"/>
                </a:cubicBezTo>
                <a:cubicBezTo>
                  <a:pt x="1482703" y="2127510"/>
                  <a:pt x="1442409" y="2167804"/>
                  <a:pt x="1392703" y="2167804"/>
                </a:cubicBezTo>
                <a:lnTo>
                  <a:pt x="1107687" y="2167804"/>
                </a:lnTo>
                <a:cubicBezTo>
                  <a:pt x="1057981" y="2167804"/>
                  <a:pt x="1017687" y="2127510"/>
                  <a:pt x="1017687" y="2077804"/>
                </a:cubicBezTo>
                <a:lnTo>
                  <a:pt x="1018754" y="2072519"/>
                </a:lnTo>
                <a:cubicBezTo>
                  <a:pt x="1017739" y="2070806"/>
                  <a:pt x="1017687" y="2069025"/>
                  <a:pt x="1017687" y="2067233"/>
                </a:cubicBezTo>
                <a:lnTo>
                  <a:pt x="1017687" y="1486226"/>
                </a:lnTo>
                <a:cubicBezTo>
                  <a:pt x="1017687" y="1436520"/>
                  <a:pt x="1057981" y="1396226"/>
                  <a:pt x="1107687" y="1396226"/>
                </a:cubicBezTo>
                <a:close/>
                <a:moveTo>
                  <a:pt x="1980220" y="564375"/>
                </a:moveTo>
                <a:cubicBezTo>
                  <a:pt x="1154987" y="564375"/>
                  <a:pt x="486004" y="1107581"/>
                  <a:pt x="486004" y="1777659"/>
                </a:cubicBezTo>
                <a:cubicBezTo>
                  <a:pt x="486004" y="2401690"/>
                  <a:pt x="1066203" y="2915687"/>
                  <a:pt x="1812523" y="2982830"/>
                </a:cubicBezTo>
                <a:cubicBezTo>
                  <a:pt x="1958634" y="3025646"/>
                  <a:pt x="1856317" y="3253652"/>
                  <a:pt x="1853662" y="3361912"/>
                </a:cubicBezTo>
                <a:cubicBezTo>
                  <a:pt x="1848214" y="3540567"/>
                  <a:pt x="2675239" y="2976604"/>
                  <a:pt x="3034494" y="2637275"/>
                </a:cubicBezTo>
                <a:cubicBezTo>
                  <a:pt x="3306277" y="2417674"/>
                  <a:pt x="3474436" y="2113612"/>
                  <a:pt x="3474436" y="1777659"/>
                </a:cubicBezTo>
                <a:cubicBezTo>
                  <a:pt x="3474436" y="1107581"/>
                  <a:pt x="2805453" y="564375"/>
                  <a:pt x="1980220" y="564375"/>
                </a:cubicBezTo>
                <a:close/>
                <a:moveTo>
                  <a:pt x="660087" y="0"/>
                </a:moveTo>
                <a:lnTo>
                  <a:pt x="3300353" y="0"/>
                </a:lnTo>
                <a:cubicBezTo>
                  <a:pt x="3664909" y="0"/>
                  <a:pt x="3960440" y="295531"/>
                  <a:pt x="3960440" y="660087"/>
                </a:cubicBezTo>
                <a:lnTo>
                  <a:pt x="3960440" y="3300353"/>
                </a:lnTo>
                <a:cubicBezTo>
                  <a:pt x="3960440" y="3664909"/>
                  <a:pt x="3664909" y="3960440"/>
                  <a:pt x="3300353" y="3960440"/>
                </a:cubicBezTo>
                <a:lnTo>
                  <a:pt x="660087" y="3960440"/>
                </a:lnTo>
                <a:cubicBezTo>
                  <a:pt x="295531" y="3960440"/>
                  <a:pt x="0" y="3664909"/>
                  <a:pt x="0" y="3300353"/>
                </a:cubicBezTo>
                <a:lnTo>
                  <a:pt x="0" y="660087"/>
                </a:lnTo>
                <a:cubicBezTo>
                  <a:pt x="0" y="295531"/>
                  <a:pt x="295531" y="0"/>
                  <a:pt x="6600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Rounded Rectangle 2">
            <a:extLst>
              <a:ext uri="{FF2B5EF4-FFF2-40B4-BE49-F238E27FC236}">
                <a16:creationId xmlns="" xmlns:a16="http://schemas.microsoft.com/office/drawing/2014/main" id="{E195CF11-F1F0-4D36-ACCF-8E7406D7AAFA}"/>
              </a:ext>
            </a:extLst>
          </p:cNvPr>
          <p:cNvSpPr/>
          <p:nvPr/>
        </p:nvSpPr>
        <p:spPr>
          <a:xfrm>
            <a:off x="5159330" y="3673714"/>
            <a:ext cx="256032" cy="25603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16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Agency FB" panose="020B0503020202020204" pitchFamily="34" charset="0"/>
              </a:rPr>
              <a:t>MARKET ANALYSIS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DE522F0C-0DF7-4C21-8AC9-08AD0B70E26D}"/>
              </a:ext>
            </a:extLst>
          </p:cNvPr>
          <p:cNvSpPr/>
          <p:nvPr/>
        </p:nvSpPr>
        <p:spPr>
          <a:xfrm>
            <a:off x="1037143" y="3403737"/>
            <a:ext cx="419178" cy="419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67C230F-8A3B-497D-A936-26D78239928C}"/>
              </a:ext>
            </a:extLst>
          </p:cNvPr>
          <p:cNvSpPr txBox="1"/>
          <p:nvPr/>
        </p:nvSpPr>
        <p:spPr>
          <a:xfrm>
            <a:off x="1077170" y="3403737"/>
            <a:ext cx="3229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2D2DFBB4-A6CD-4AFE-AB7C-B5179CE69A02}"/>
              </a:ext>
            </a:extLst>
          </p:cNvPr>
          <p:cNvSpPr/>
          <p:nvPr/>
        </p:nvSpPr>
        <p:spPr>
          <a:xfrm>
            <a:off x="10679593" y="2413137"/>
            <a:ext cx="419178" cy="419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12BEB59-9537-4F93-BD8B-E71F599B3EA4}"/>
              </a:ext>
            </a:extLst>
          </p:cNvPr>
          <p:cNvSpPr txBox="1"/>
          <p:nvPr/>
        </p:nvSpPr>
        <p:spPr>
          <a:xfrm>
            <a:off x="10719620" y="2413137"/>
            <a:ext cx="3229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F6BB7B6-24CA-49DB-A7C0-D6BA9DC4309F}"/>
              </a:ext>
            </a:extLst>
          </p:cNvPr>
          <p:cNvSpPr/>
          <p:nvPr/>
        </p:nvSpPr>
        <p:spPr>
          <a:xfrm>
            <a:off x="6791429" y="5384937"/>
            <a:ext cx="419178" cy="419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C0777BF-1C7F-4855-AE4F-B0AB8C5ECE8D}"/>
              </a:ext>
            </a:extLst>
          </p:cNvPr>
          <p:cNvSpPr txBox="1"/>
          <p:nvPr/>
        </p:nvSpPr>
        <p:spPr>
          <a:xfrm>
            <a:off x="6831456" y="5384937"/>
            <a:ext cx="3229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 Placeholder 27">
            <a:extLst>
              <a:ext uri="{FF2B5EF4-FFF2-40B4-BE49-F238E27FC236}">
                <a16:creationId xmlns="" xmlns:a16="http://schemas.microsoft.com/office/drawing/2014/main" id="{D9C22DAD-A0FA-42C3-8B57-00D075EC4DE8}"/>
              </a:ext>
            </a:extLst>
          </p:cNvPr>
          <p:cNvSpPr txBox="1">
            <a:spLocks/>
          </p:cNvSpPr>
          <p:nvPr/>
        </p:nvSpPr>
        <p:spPr>
          <a:xfrm>
            <a:off x="4473057" y="2559631"/>
            <a:ext cx="3364992" cy="183273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Travellers</a:t>
            </a:r>
            <a:r>
              <a:rPr lang="en-US" altLang="ko-KR" sz="1400" dirty="0" smtClean="0">
                <a:solidFill>
                  <a:schemeClr val="bg1"/>
                </a:solidFill>
              </a:rPr>
              <a:t> – coming from another country they would always try to connect to Internet to find out the happenings around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Students – Online classes need Internet the most so students would be our target group of users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48" name="Text Placeholder 27">
            <a:extLst>
              <a:ext uri="{FF2B5EF4-FFF2-40B4-BE49-F238E27FC236}">
                <a16:creationId xmlns="" xmlns:a16="http://schemas.microsoft.com/office/drawing/2014/main" id="{4F7C5489-1949-430D-9E08-5249B59ED442}"/>
              </a:ext>
            </a:extLst>
          </p:cNvPr>
          <p:cNvSpPr txBox="1">
            <a:spLocks/>
          </p:cNvSpPr>
          <p:nvPr/>
        </p:nvSpPr>
        <p:spPr>
          <a:xfrm>
            <a:off x="886806" y="4392364"/>
            <a:ext cx="3090326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2076" y="1047594"/>
            <a:ext cx="630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attractiveness of convenience, combined with the growing interest in the Internet, has been proven to be a winning concept in other markets and will produce the same results in </a:t>
            </a:r>
            <a:r>
              <a:rPr lang="en-US" sz="1400" dirty="0" err="1" smtClean="0"/>
              <a:t>StableSpeed</a:t>
            </a:r>
            <a:r>
              <a:rPr lang="en-US" sz="1400" dirty="0" smtClean="0"/>
              <a:t>. We provide Internet for affordable price to everyone.</a:t>
            </a:r>
            <a:endParaRPr lang="en-MY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161689" y="2413137"/>
            <a:ext cx="151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 smtClean="0">
                <a:latin typeface="Arial Black" panose="020B0A04020102020204" pitchFamily="34" charset="0"/>
              </a:rPr>
              <a:t>Trends</a:t>
            </a:r>
            <a:endParaRPr lang="en-MY" sz="20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2520" y="3200400"/>
            <a:ext cx="28072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 smtClean="0"/>
              <a:t>Our increasingly mobile society shows that a large percentage of users will access the Internet through this </a:t>
            </a:r>
            <a:r>
              <a:rPr lang="en-MY" sz="1400" dirty="0" err="1" smtClean="0"/>
              <a:t>WiFi</a:t>
            </a:r>
            <a:r>
              <a:rPr lang="en-MY" sz="1400" dirty="0" smtClean="0"/>
              <a:t> kiosk. </a:t>
            </a:r>
          </a:p>
          <a:p>
            <a:r>
              <a:rPr lang="en-US" sz="1400" dirty="0" smtClean="0"/>
              <a:t>Out </a:t>
            </a:r>
            <a:r>
              <a:rPr lang="en-US" sz="1400" dirty="0"/>
              <a:t>of 4.57 billion internet </a:t>
            </a:r>
            <a:r>
              <a:rPr lang="en-US" sz="1400" b="1" dirty="0"/>
              <a:t>users</a:t>
            </a:r>
            <a:r>
              <a:rPr lang="en-US" sz="1400" dirty="0"/>
              <a:t>, 83.36% are active </a:t>
            </a:r>
            <a:r>
              <a:rPr lang="en-US" sz="1400" b="1" dirty="0"/>
              <a:t>users</a:t>
            </a:r>
            <a:r>
              <a:rPr lang="en-US" sz="1400" dirty="0" smtClean="0"/>
              <a:t>. So, internet is always in trend.</a:t>
            </a:r>
            <a:endParaRPr lang="en-MY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269516" y="4824412"/>
            <a:ext cx="1554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 smtClean="0">
                <a:latin typeface="Arial Black" panose="020B0A04020102020204" pitchFamily="34" charset="0"/>
              </a:rPr>
              <a:t>Target Group</a:t>
            </a:r>
            <a:endParaRPr lang="en-MY" sz="2000" dirty="0">
              <a:latin typeface="Arial Black" panose="020B0A040201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49400" y="2980944"/>
            <a:ext cx="149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 smtClean="0">
                <a:latin typeface="Arial Black" panose="020B0A04020102020204" pitchFamily="34" charset="0"/>
              </a:rPr>
              <a:t>Barrier to entry</a:t>
            </a:r>
            <a:endParaRPr lang="en-MY" sz="2000" dirty="0">
              <a:latin typeface="Arial Black" panose="020B0A040201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6806" y="4224528"/>
            <a:ext cx="27890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 smtClean="0"/>
              <a:t>There is no particular competitor in this business as we are the first in this. </a:t>
            </a:r>
          </a:p>
          <a:p>
            <a:r>
              <a:rPr lang="en-MY" sz="1400" dirty="0" smtClean="0"/>
              <a:t>So, our growth in coming 5 years will be incredible and will achieve new things and will come up with new ideas.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224" y="358993"/>
            <a:ext cx="90105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MY" altLang="ko-KR" sz="5400" b="1" dirty="0" smtClean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OPERATIONS AND MANAGEMENT</a:t>
            </a:r>
            <a:endParaRPr lang="ko-KR" altLang="en-US" sz="5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0B55C10-D30E-466F-B994-CF3832831EF7}"/>
              </a:ext>
            </a:extLst>
          </p:cNvPr>
          <p:cNvGrpSpPr/>
          <p:nvPr/>
        </p:nvGrpSpPr>
        <p:grpSpPr>
          <a:xfrm>
            <a:off x="5551684" y="1549764"/>
            <a:ext cx="6216644" cy="1147759"/>
            <a:chOff x="6027067" y="1574253"/>
            <a:chExt cx="5251076" cy="1147759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F2AA112E-DF29-4623-8E4E-2BB72177099F}"/>
                </a:ext>
              </a:extLst>
            </p:cNvPr>
            <p:cNvGrpSpPr/>
            <p:nvPr/>
          </p:nvGrpSpPr>
          <p:grpSpPr>
            <a:xfrm>
              <a:off x="6751979" y="1619953"/>
              <a:ext cx="4526164" cy="1102059"/>
              <a:chOff x="6751979" y="1619953"/>
              <a:chExt cx="4526164" cy="1102059"/>
            </a:xfrm>
          </p:grpSpPr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4016715D-ED25-49AF-A719-7ACBC9667D4C}"/>
                  </a:ext>
                </a:extLst>
              </p:cNvPr>
              <p:cNvSpPr txBox="1"/>
              <p:nvPr/>
            </p:nvSpPr>
            <p:spPr>
              <a:xfrm>
                <a:off x="6770451" y="2075681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The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WiFi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will be placed in multiple areas of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Klang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Valley as a start-up because there are many residents there and travelers main focus is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Klang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Valley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6B3B38DE-4592-42DE-93A2-F7CFEB2674E5}"/>
                  </a:ext>
                </a:extLst>
              </p:cNvPr>
              <p:cNvSpPr txBox="1"/>
              <p:nvPr/>
            </p:nvSpPr>
            <p:spPr>
              <a:xfrm>
                <a:off x="6751979" y="1619953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Locations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8CD4CF14-ADDA-42EA-AB5B-1DB20E49AF6E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3109F9CF-0518-402C-81DB-F376539F50C6}"/>
              </a:ext>
            </a:extLst>
          </p:cNvPr>
          <p:cNvGrpSpPr/>
          <p:nvPr/>
        </p:nvGrpSpPr>
        <p:grpSpPr>
          <a:xfrm>
            <a:off x="5551684" y="2760510"/>
            <a:ext cx="6052052" cy="978029"/>
            <a:chOff x="6027067" y="1574253"/>
            <a:chExt cx="5251076" cy="978029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00CD54AE-2640-4348-A38D-28C2D0B3B4CA}"/>
                </a:ext>
              </a:extLst>
            </p:cNvPr>
            <p:cNvGrpSpPr/>
            <p:nvPr/>
          </p:nvGrpSpPr>
          <p:grpSpPr>
            <a:xfrm>
              <a:off x="6751979" y="1619953"/>
              <a:ext cx="4526164" cy="932329"/>
              <a:chOff x="6751979" y="1619953"/>
              <a:chExt cx="4526164" cy="932329"/>
            </a:xfrm>
          </p:grpSpPr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82AA2565-697E-4C9C-90DF-DF69BCCBF13F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There are many equipment needed such as programmed kiosk, bill acceptor and credit card reader, stereo speakers and more.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823CD760-54C8-4E9D-9C31-376575824E51}"/>
                  </a:ext>
                </a:extLst>
              </p:cNvPr>
              <p:cNvSpPr txBox="1"/>
              <p:nvPr/>
            </p:nvSpPr>
            <p:spPr>
              <a:xfrm>
                <a:off x="6751979" y="1619953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Equipments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0F1698D3-E2B5-4796-A504-2CE89BB716EA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7262BF2A-6F03-42A7-8FCD-9B4425EC1D9D}"/>
              </a:ext>
            </a:extLst>
          </p:cNvPr>
          <p:cNvGrpSpPr/>
          <p:nvPr/>
        </p:nvGrpSpPr>
        <p:grpSpPr>
          <a:xfrm>
            <a:off x="5551684" y="3838200"/>
            <a:ext cx="6194775" cy="1162695"/>
            <a:chOff x="6027067" y="1574253"/>
            <a:chExt cx="5251076" cy="1162695"/>
          </a:xfrm>
        </p:grpSpPr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D319069D-B4F2-4D8A-A01F-E42FBE2B6305}"/>
                </a:ext>
              </a:extLst>
            </p:cNvPr>
            <p:cNvGrpSpPr/>
            <p:nvPr/>
          </p:nvGrpSpPr>
          <p:grpSpPr>
            <a:xfrm>
              <a:off x="6753324" y="1626083"/>
              <a:ext cx="4524819" cy="1110865"/>
              <a:chOff x="6753324" y="1626083"/>
              <a:chExt cx="4524819" cy="1110865"/>
            </a:xfrm>
          </p:grpSpPr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8886B730-D2CF-418A-9F4E-80676A8BB117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Staff will consist of 8 to 9 full-time operators, 2 full-time technicians, and 1 to 2 programmers which makes total 11-13 number of workers working under </a:t>
                </a:r>
                <a:r>
                  <a:rPr lang="en-US" altLang="ko-KR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StableSpeed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 initially.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B2BB5561-E297-4153-99F6-535280286ABF}"/>
                  </a:ext>
                </a:extLst>
              </p:cNvPr>
              <p:cNvSpPr txBox="1"/>
              <p:nvPr/>
            </p:nvSpPr>
            <p:spPr>
              <a:xfrm>
                <a:off x="6753324" y="1626083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Personnel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FD65EED2-59FE-44DF-AE89-F153E1C28F64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E9C8212F-3237-45CA-AEC4-F16E67168FA6}"/>
              </a:ext>
            </a:extLst>
          </p:cNvPr>
          <p:cNvGrpSpPr/>
          <p:nvPr/>
        </p:nvGrpSpPr>
        <p:grpSpPr>
          <a:xfrm>
            <a:off x="5530394" y="5063882"/>
            <a:ext cx="6052052" cy="1532027"/>
            <a:chOff x="6027067" y="1574253"/>
            <a:chExt cx="5251076" cy="1532027"/>
          </a:xfrm>
        </p:grpSpPr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4C211C38-7BFE-4E43-8912-9F7A2932AB8E}"/>
                </a:ext>
              </a:extLst>
            </p:cNvPr>
            <p:cNvGrpSpPr/>
            <p:nvPr/>
          </p:nvGrpSpPr>
          <p:grpSpPr>
            <a:xfrm>
              <a:off x="6751979" y="1637197"/>
              <a:ext cx="4526164" cy="1469083"/>
              <a:chOff x="6751979" y="1637197"/>
              <a:chExt cx="4526164" cy="1469083"/>
            </a:xfrm>
          </p:grpSpPr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92666EC9-2562-48DE-9940-379DBD18624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The deciding authority of this company is founder and co-founder of this company which are major share holders. The management team is full of people who are experience and well-trained therefore before making decisions they would consult with necessary people and make right decisions.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F53236A9-A5F3-47C0-84F8-4B2301FA4B3F}"/>
                  </a:ext>
                </a:extLst>
              </p:cNvPr>
              <p:cNvSpPr txBox="1"/>
              <p:nvPr/>
            </p:nvSpPr>
            <p:spPr>
              <a:xfrm>
                <a:off x="6751979" y="1637197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Management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CD64649B-92D7-4214-96D9-6A05D20B4B80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Y" sz="6000" b="1" dirty="0" smtClean="0">
                <a:latin typeface="Agency FB" panose="020B0503020202020204" pitchFamily="34" charset="0"/>
              </a:rPr>
              <a:t>FINANCIAL ANALYSIS </a:t>
            </a:r>
            <a:endParaRPr lang="en-MY" sz="6000" b="1" dirty="0">
              <a:latin typeface="Agency FB" panose="020B0503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96582"/>
              </p:ext>
            </p:extLst>
          </p:nvPr>
        </p:nvGraphicFramePr>
        <p:xfrm>
          <a:off x="2214880" y="1780370"/>
          <a:ext cx="8172705" cy="4432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235"/>
                <a:gridCol w="2724235"/>
                <a:gridCol w="2724235"/>
              </a:tblGrid>
              <a:tr h="376161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Money</a:t>
                      </a:r>
                      <a:r>
                        <a:rPr lang="en-MY" baseline="0" dirty="0" smtClean="0"/>
                        <a:t> We Have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Start-up Cost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Money</a:t>
                      </a:r>
                      <a:r>
                        <a:rPr lang="en-MY" baseline="0" dirty="0" smtClean="0"/>
                        <a:t> needed to stay</a:t>
                      </a:r>
                      <a:endParaRPr lang="en-MY" dirty="0"/>
                    </a:p>
                  </a:txBody>
                  <a:tcPr/>
                </a:tc>
              </a:tr>
              <a:tr h="376161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RM 200, 000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RM 300,</a:t>
                      </a:r>
                      <a:r>
                        <a:rPr lang="en-MY" baseline="0" dirty="0" smtClean="0"/>
                        <a:t> 000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RM200, 000</a:t>
                      </a:r>
                      <a:endParaRPr lang="en-MY" dirty="0"/>
                    </a:p>
                  </a:txBody>
                  <a:tcPr/>
                </a:tc>
              </a:tr>
              <a:tr h="521130">
                <a:tc gridSpan="3">
                  <a:txBody>
                    <a:bodyPr/>
                    <a:lstStyle/>
                    <a:p>
                      <a:pPr algn="ctr"/>
                      <a:r>
                        <a:rPr lang="en-MY" b="1" dirty="0" smtClean="0"/>
                        <a:t>Expenses</a:t>
                      </a:r>
                      <a:r>
                        <a:rPr lang="en-MY" b="1" baseline="0" dirty="0" smtClean="0"/>
                        <a:t> </a:t>
                      </a:r>
                      <a:endParaRPr lang="en-MY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</a:tr>
              <a:tr h="525595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 smtClean="0"/>
                        <a:t>Programmed</a:t>
                      </a:r>
                      <a:r>
                        <a:rPr lang="en-MY" sz="1400" baseline="0" dirty="0" smtClean="0"/>
                        <a:t> k</a:t>
                      </a:r>
                      <a:r>
                        <a:rPr lang="en-MY" sz="1400" dirty="0" smtClean="0"/>
                        <a:t>iosk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 smtClean="0"/>
                        <a:t>Back-up</a:t>
                      </a:r>
                      <a:r>
                        <a:rPr lang="en-MY" sz="1400" baseline="0" dirty="0" smtClean="0"/>
                        <a:t> if the business does not do well in the first year</a:t>
                      </a:r>
                      <a:endParaRPr lang="en-MY" sz="1400" dirty="0"/>
                    </a:p>
                  </a:txBody>
                  <a:tcPr/>
                </a:tc>
              </a:tr>
              <a:tr h="376161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 smtClean="0"/>
                        <a:t>Sales and Marketing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 smtClean="0"/>
                        <a:t>Payroll</a:t>
                      </a:r>
                      <a:endParaRPr lang="en-MY" sz="1400" dirty="0"/>
                    </a:p>
                  </a:txBody>
                  <a:tcPr/>
                </a:tc>
              </a:tr>
              <a:tr h="376161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 smtClean="0"/>
                        <a:t>Equipment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400"/>
                    </a:p>
                  </a:txBody>
                  <a:tcPr/>
                </a:tc>
              </a:tr>
              <a:tr h="376161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 smtClean="0"/>
                        <a:t>Utilities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/>
                </a:tc>
              </a:tr>
              <a:tr h="376161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 smtClean="0"/>
                        <a:t>Maintenance/Repairs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/>
                </a:tc>
              </a:tr>
              <a:tr h="376161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 smtClean="0"/>
                        <a:t>Taxes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/>
                </a:tc>
              </a:tr>
              <a:tr h="376161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 smtClean="0"/>
                        <a:t>Travel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/>
                </a:tc>
              </a:tr>
              <a:tr h="376161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 smtClean="0"/>
                        <a:t>Insurance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10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6867524" y="2746073"/>
            <a:ext cx="5324475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="" xmlns:a16="http://schemas.microsoft.com/office/drawing/2014/main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="" xmlns:a16="http://schemas.microsoft.com/office/drawing/2014/main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="" xmlns:a16="http://schemas.microsoft.com/office/drawing/2014/main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="" xmlns:a16="http://schemas.microsoft.com/office/drawing/2014/main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="" xmlns:a16="http://schemas.microsoft.com/office/drawing/2014/main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="" xmlns:a16="http://schemas.microsoft.com/office/drawing/2014/main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="" xmlns:a16="http://schemas.microsoft.com/office/drawing/2014/main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="" xmlns:a16="http://schemas.microsoft.com/office/drawing/2014/main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=""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="" xmlns:a16="http://schemas.microsoft.com/office/drawing/2014/main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="" xmlns:a16="http://schemas.microsoft.com/office/drawing/2014/main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="" xmlns:a16="http://schemas.microsoft.com/office/drawing/2014/main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="" xmlns:a16="http://schemas.microsoft.com/office/drawing/2014/main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4754</TotalTime>
  <Words>560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Agency FB</vt:lpstr>
      <vt:lpstr>Arial</vt:lpstr>
      <vt:lpstr>Arial Black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nesen</cp:lastModifiedBy>
  <cp:revision>133</cp:revision>
  <dcterms:created xsi:type="dcterms:W3CDTF">2018-04-24T17:14:44Z</dcterms:created>
  <dcterms:modified xsi:type="dcterms:W3CDTF">2020-11-08T13:48:40Z</dcterms:modified>
</cp:coreProperties>
</file>