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EXCEL%20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7.0</c:v>
                </c:pt>
                <c:pt idx="1">
                  <c:v>10.0</c:v>
                </c:pt>
                <c:pt idx="2">
                  <c:v>4.0</c:v>
                </c:pt>
                <c:pt idx="3">
                  <c:v>5.0</c:v>
                </c:pt>
                <c:pt idx="4">
                  <c:v>5.0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46.0</c:v>
                </c:pt>
                <c:pt idx="1">
                  <c:v>42.0</c:v>
                </c:pt>
                <c:pt idx="2">
                  <c:v>47.0</c:v>
                </c:pt>
                <c:pt idx="3">
                  <c:v>47.0</c:v>
                </c:pt>
                <c:pt idx="4">
                  <c:v>46.0</c:v>
                </c:pt>
                <c:pt idx="5">
                  <c:v>37.0</c:v>
                </c:pt>
                <c:pt idx="6">
                  <c:v>39.0</c:v>
                </c:pt>
                <c:pt idx="7">
                  <c:v>43.0</c:v>
                </c:pt>
                <c:pt idx="8">
                  <c:v>46.0</c:v>
                </c:pt>
                <c:pt idx="9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7.0</c:v>
                </c:pt>
                <c:pt idx="1">
                  <c:v>4.0</c:v>
                </c:pt>
                <c:pt idx="2">
                  <c:v>4.0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7.0</c:v>
                </c:pt>
                <c:pt idx="7">
                  <c:v>5.0</c:v>
                </c:pt>
                <c:pt idx="8">
                  <c:v>2.0</c:v>
                </c:pt>
                <c:pt idx="9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2344064"/>
        <c:axId val="112366336"/>
      </c:barChart>
      <c:catAx>
        <c:axId val="11234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366336"/>
        <c:crosses val="autoZero"/>
        <c:auto val="1"/>
        <c:lblAlgn val="ctr"/>
        <c:lblOffset val="100"/>
        <c:noMultiLvlLbl val="0"/>
      </c:catAx>
      <c:valAx>
        <c:axId val="1123663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12344064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877290" y="3259605"/>
            <a:ext cx="852401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</a:t>
            </a:r>
            <a:r>
              <a:rPr b="1" dirty="0" sz="2400" lang="en-GB"/>
              <a:t>      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dirty="0" sz="2400" lang="en-US" err="1"/>
              <a:t>N</a:t>
            </a:r>
            <a:r>
              <a:rPr dirty="0" sz="2400" lang="en-US" err="1"/>
              <a:t>I</a:t>
            </a:r>
            <a:r>
              <a:rPr dirty="0" sz="2400" lang="en-US" err="1"/>
              <a:t>SHA</a:t>
            </a:r>
            <a:r>
              <a:rPr dirty="0" sz="2400" lang="en-US" err="1"/>
              <a:t>.</a:t>
            </a:r>
            <a:r>
              <a:rPr dirty="0" sz="2400" lang="en-US" err="1"/>
              <a:t>A</a:t>
            </a:r>
            <a:endParaRPr dirty="0" sz="2400" lang="en-US"/>
          </a:p>
          <a:p>
            <a:r>
              <a:rPr b="1" dirty="0" sz="2400" lang="en-US"/>
              <a:t>REGISTER NO</a:t>
            </a:r>
            <a:r>
              <a:rPr b="1" dirty="0" sz="2400" lang="en-GB"/>
              <a:t>            </a:t>
            </a:r>
            <a:r>
              <a:rPr dirty="0" sz="2400" lang="en-US"/>
              <a:t>: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endParaRPr altLang="en-US" lang="zh-CN"/>
          </a:p>
          <a:p>
            <a:r>
              <a:rPr b="1" dirty="0" sz="2400" lang="en-US"/>
              <a:t>DEPARTMENT</a:t>
            </a:r>
            <a:r>
              <a:rPr b="1" dirty="0" sz="2400" lang="en-GB"/>
              <a:t>          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dirty="0" sz="2400" lang="en-GB" err="1"/>
              <a:t>B.com</a:t>
            </a:r>
            <a:r>
              <a:rPr dirty="0" sz="2400" lang="en-GB"/>
              <a:t> </a:t>
            </a:r>
            <a:r>
              <a:rPr dirty="0" sz="2400" lang="en-US" err="1"/>
              <a:t>(</a:t>
            </a:r>
            <a:r>
              <a:rPr dirty="0" sz="2400" lang="en-US" err="1"/>
              <a:t>I</a:t>
            </a:r>
            <a:r>
              <a:rPr dirty="0" sz="2400" lang="en-US" err="1"/>
              <a:t>S</a:t>
            </a:r>
            <a:r>
              <a:rPr dirty="0" sz="2400" lang="en-US" err="1"/>
              <a:t>M</a:t>
            </a:r>
            <a:r>
              <a:rPr dirty="0" sz="2400" lang="en-US" err="1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b="1" dirty="0" sz="2400" lang="en-US"/>
              <a:t>COLLEGE</a:t>
            </a:r>
            <a:r>
              <a:rPr b="1" dirty="0" sz="2400" lang="en-GB"/>
              <a:t>                    </a:t>
            </a:r>
            <a:r>
              <a:rPr dirty="0" sz="2400" lang="en-GB">
                <a:latin typeface="+mj-lt"/>
              </a:rPr>
              <a:t>: </a:t>
            </a:r>
            <a:r>
              <a:rPr dirty="0" sz="2400" lang="en-GB" err="1">
                <a:latin typeface="+mj-lt"/>
              </a:rPr>
              <a:t>Annai</a:t>
            </a:r>
            <a:r>
              <a:rPr dirty="0" sz="2400" lang="en-GB">
                <a:latin typeface="+mj-lt"/>
              </a:rPr>
              <a:t> </a:t>
            </a:r>
            <a:r>
              <a:rPr dirty="0" sz="2400" lang="en-GB" err="1">
                <a:latin typeface="+mj-lt"/>
              </a:rPr>
              <a:t>veilakanni’s</a:t>
            </a:r>
            <a:r>
              <a:rPr dirty="0" sz="2400" lang="en-GB">
                <a:latin typeface="+mj-lt"/>
              </a:rPr>
              <a:t> for women college </a:t>
            </a:r>
            <a:endParaRPr dirty="0" sz="2400" lang="en-US">
              <a:latin typeface="+mj-lt"/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p>
            <a:br>
              <a:rPr dirty="0" sz="2400" lang="en-GB"/>
            </a:br>
            <a:endParaRPr dirty="0" sz="2400" lang="en-IN"/>
          </a:p>
        </p:txBody>
      </p:sp>
      <p:sp>
        <p:nvSpPr>
          <p:cNvPr id="1048688" name="TextBox 2"/>
          <p:cNvSpPr txBox="1"/>
          <p:nvPr/>
        </p:nvSpPr>
        <p:spPr>
          <a:xfrm>
            <a:off x="1128712" y="1049337"/>
            <a:ext cx="8315325" cy="3785652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Regression Analysis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Decision Trees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Clustering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Predictive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Propensity Scoring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Survival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Network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Machine Learning Algorithms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Simulation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Bayesian Networks</a:t>
            </a:r>
            <a:endParaRPr dirty="0"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p>
            <a:r>
              <a:rPr dirty="0" sz="4000" lang="en-US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dirty="0" sz="4000" lang="en-IN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3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Accurately evaluate employee performance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err="1"/>
              <a:t>Idntify</a:t>
            </a:r>
            <a:r>
              <a:rPr dirty="0" sz="2000" lang="en-US"/>
              <a:t> strengths, weaknesses, opportunities and threats(SWOT analysis)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Develop targeted interventions and training programs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Inform talent management decisions (</a:t>
            </a:r>
            <a:r>
              <a:rPr dirty="0" sz="2000" lang="en-US" err="1"/>
              <a:t>promotions,successions</a:t>
            </a:r>
            <a:r>
              <a:rPr dirty="0" sz="2000" lang="en-GB"/>
              <a:t>)</a:t>
            </a:r>
            <a:endParaRPr dirty="0" sz="2000" lang="en-US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1081088" y="2207211"/>
            <a:ext cx="7924800" cy="50698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dirty="0" sz="24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572001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Line managers</a:t>
            </a:r>
          </a:p>
          <a:p>
            <a:endParaRPr dirty="0" sz="20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HR business partners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Senior leadership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 development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Compensation and benefits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Talent acquisition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Employees 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Organizational development teams </a:t>
            </a:r>
            <a:endParaRPr dirty="0" sz="2000" lang="en-IN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Solution</a:t>
            </a:r>
            <a:r>
              <a:rPr dirty="0" sz="2400" lang="en-US"/>
              <a:t> : Empower AI – employee performance insights.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Value proportion</a:t>
            </a:r>
            <a:r>
              <a:rPr dirty="0" sz="2400" lang="en-US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Identify top performers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Pinpoint skill gaps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Enhance employee engagement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Inform data – driven 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Boost productivity</a:t>
            </a:r>
          </a:p>
          <a:p>
            <a:endParaRPr dirty="0" lang="en-IN"/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p>
            <a:r>
              <a:rPr b="1" dirty="0" lang="en-US"/>
              <a:t>Description</a:t>
            </a:r>
            <a:r>
              <a:rPr dirty="0" lang="en-US"/>
              <a:t> : This data set contains information on employee performance ,demographics ,and  development activities</a:t>
            </a:r>
          </a:p>
          <a:p>
            <a:endParaRPr b="1" dirty="0" lang="en-US"/>
          </a:p>
          <a:p>
            <a:r>
              <a:rPr b="1" dirty="0" lang="en-US"/>
              <a:t>Fields: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ID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Job role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rating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AI driven predictive analytics for accurate forecasting and insights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Automated performance scoring for unbiased evaluations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Personalized development plans for targeted growth and improvement 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Real-time feedback and coaching for continuous development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Intuitive and interactive dashboards for easy visualization and tracking </a:t>
            </a:r>
            <a:endParaRPr dirty="0" sz="2400" lang="en-IN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4618435" y="270799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Priyadharshini K</cp:lastModifiedBy>
  <dcterms:created xsi:type="dcterms:W3CDTF">2024-03-29T04:07:22Z</dcterms:created>
  <dcterms:modified xsi:type="dcterms:W3CDTF">2024-09-18T08:17:59Z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