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1FE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4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90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400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67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020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168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369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325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688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7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6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21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00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10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97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488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49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986B395-B9EB-48DC-A686-5E99AD5DF3DA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2B37D68-AFFA-4E44-B4B1-E3855BA27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271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1907177"/>
            <a:ext cx="12192000" cy="1672048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SQL</a:t>
            </a:r>
            <a:br>
              <a:rPr lang="en-US" sz="6000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</a:br>
            <a:r>
              <a:rPr lang="en-US" sz="3600" b="1" cap="none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(Structured Query Language)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5623" y="4408715"/>
            <a:ext cx="2720839" cy="1371599"/>
          </a:xfrm>
        </p:spPr>
        <p:txBody>
          <a:bodyPr>
            <a:noAutofit/>
          </a:bodyPr>
          <a:lstStyle/>
          <a:p>
            <a:r>
              <a:rPr lang="en-US" sz="2400" b="1" cap="none" dirty="0" smtClean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By,</a:t>
            </a:r>
          </a:p>
          <a:p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Nisha</a:t>
            </a: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50000"/>
                  </a:schemeClr>
                </a:solidFill>
                <a:latin typeface="Georgia" panose="02040502050405020303" pitchFamily="18" charset="0"/>
              </a:rPr>
              <a:t>paul</a:t>
            </a:r>
            <a:endParaRPr lang="en-IN" sz="2400" b="1" dirty="0">
              <a:solidFill>
                <a:schemeClr val="accent1">
                  <a:lumMod val="50000"/>
                </a:schemeClr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5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7565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overview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371600"/>
            <a:ext cx="10364451" cy="4963886"/>
          </a:xfrm>
        </p:spPr>
        <p:txBody>
          <a:bodyPr/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482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7565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T-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  <a:latin typeface="Georgia" panose="02040502050405020303" pitchFamily="18" charset="0"/>
              </a:rPr>
              <a:t>sql</a:t>
            </a:r>
            <a:endParaRPr lang="en-IN" b="1" dirty="0">
              <a:solidFill>
                <a:schemeClr val="accent1">
                  <a:lumMod val="75000"/>
                </a:schemeClr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371600"/>
            <a:ext cx="10364451" cy="4963886"/>
          </a:xfrm>
        </p:spPr>
        <p:txBody>
          <a:bodyPr/>
          <a:lstStyle/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T-SQL is a procedural language used by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microsoft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 in SQL server.</a:t>
            </a:r>
          </a:p>
          <a:p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It adds declared variables, transaction control, error and exception handling, and row processing to </a:t>
            </a:r>
            <a:r>
              <a:rPr lang="en-US" cap="none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dirty="0"/>
              <a:t>Features of T-SQL</a:t>
            </a:r>
          </a:p>
          <a:p>
            <a:r>
              <a:rPr lang="en-US" dirty="0"/>
              <a:t>T-SQL provides some unique features to the users.</a:t>
            </a:r>
          </a:p>
          <a:p>
            <a:r>
              <a:rPr lang="en-US" dirty="0"/>
              <a:t>T-SQL has a BULK INSERT statement that allows users to import a file into the database table or view in a user-specified format.</a:t>
            </a:r>
          </a:p>
          <a:p>
            <a:r>
              <a:rPr lang="en-US" dirty="0"/>
              <a:t>T-SQL provides various support functions for string processing and data processing.</a:t>
            </a:r>
          </a:p>
          <a:p>
            <a:endParaRPr lang="en-IN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13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75657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Georgia" panose="02040502050405020303" pitchFamily="18" charset="0"/>
              </a:rPr>
              <a:t>overview</a:t>
            </a:r>
            <a:endParaRPr lang="en-IN" b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371600"/>
            <a:ext cx="10364451" cy="4963886"/>
          </a:xfrm>
        </p:spPr>
        <p:txBody>
          <a:bodyPr/>
          <a:lstStyle/>
          <a:p>
            <a:r>
              <a:rPr lang="en-US" dirty="0"/>
              <a:t>Types of Function in T-SQL</a:t>
            </a:r>
          </a:p>
          <a:p>
            <a:r>
              <a:rPr lang="en-US" dirty="0"/>
              <a:t>There are four types of functions in T-SQL.</a:t>
            </a:r>
          </a:p>
          <a:p>
            <a:r>
              <a:rPr lang="en-US" dirty="0"/>
              <a:t>Aggregate Functions: It operates on a collection of values but returns a single value.</a:t>
            </a:r>
          </a:p>
          <a:p>
            <a:r>
              <a:rPr lang="en-US" dirty="0"/>
              <a:t>Ranking Function: It returns a ranking value for each partitioning row.</a:t>
            </a:r>
          </a:p>
          <a:p>
            <a:r>
              <a:rPr lang="en-US" dirty="0" err="1"/>
              <a:t>Rowset</a:t>
            </a:r>
            <a:r>
              <a:rPr lang="en-US" dirty="0"/>
              <a:t> Functions: It returns an object that can be used in a place of table reference in the SQL statement.</a:t>
            </a:r>
          </a:p>
          <a:p>
            <a:r>
              <a:rPr lang="en-US" dirty="0"/>
              <a:t>Scalar Functions: It operates on a single value and returns a single value.</a:t>
            </a:r>
          </a:p>
        </p:txBody>
      </p:sp>
    </p:spTree>
    <p:extLst>
      <p:ext uri="{BB962C8B-B14F-4D97-AF65-F5344CB8AC3E}">
        <p14:creationId xmlns:p14="http://schemas.microsoft.com/office/powerpoint/2010/main" val="2358436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75657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Georgia" panose="02040502050405020303" pitchFamily="18" charset="0"/>
              </a:rPr>
              <a:t>overview</a:t>
            </a:r>
            <a:endParaRPr lang="en-IN" b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371600"/>
            <a:ext cx="10364451" cy="4963886"/>
          </a:xfrm>
        </p:spPr>
        <p:txBody>
          <a:bodyPr/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00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149" y="0"/>
            <a:ext cx="10364451" cy="1175657"/>
          </a:xfrm>
        </p:spPr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  <a:latin typeface="Georgia" panose="02040502050405020303" pitchFamily="18" charset="0"/>
              </a:rPr>
              <a:t>summary</a:t>
            </a:r>
            <a:endParaRPr lang="en-IN" b="1" dirty="0">
              <a:solidFill>
                <a:schemeClr val="tx2"/>
              </a:solidFill>
              <a:latin typeface="Georgia" panose="020405020504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149" y="1371600"/>
            <a:ext cx="10364451" cy="4963886"/>
          </a:xfrm>
        </p:spPr>
        <p:txBody>
          <a:bodyPr/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172960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220</TotalTime>
  <Words>169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Tw Cen MT</vt:lpstr>
      <vt:lpstr>Droplet</vt:lpstr>
      <vt:lpstr>SQL (Structured Query Language)</vt:lpstr>
      <vt:lpstr>overview</vt:lpstr>
      <vt:lpstr>T-sql</vt:lpstr>
      <vt:lpstr>overview</vt:lpstr>
      <vt:lpstr>overview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cloud</dc:creator>
  <cp:lastModifiedBy>cloud</cp:lastModifiedBy>
  <cp:revision>14</cp:revision>
  <dcterms:created xsi:type="dcterms:W3CDTF">2025-07-16T07:41:26Z</dcterms:created>
  <dcterms:modified xsi:type="dcterms:W3CDTF">2025-07-18T06:22:54Z</dcterms:modified>
</cp:coreProperties>
</file>