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0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35446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aac0c07cd_0_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7aac0c07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70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ac0c07cd_0_4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7aac0c07c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65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ac0c07cd_0_5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7aac0c07c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203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ac0c07cd_0_5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7aac0c07c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62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ac0c07cd_0_6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7aac0c07c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09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ac0c07cd_0_7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aac0c07c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543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aac0c07cd_0_7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7aac0c07c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152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ac0c07cd_0_8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7aac0c07c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33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ac0c07cd_0_8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aac0c07c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481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aac0c07cd_0_9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7aac0c07c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925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ac0c07cd_0_9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g7aac0c07c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96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ac0c07cd_0_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7aac0c07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396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aac0c07cd_0_10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7aac0c07c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765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ac0c07cd_0_10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7aac0c07c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410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ac0c07cd_0_11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7aac0c07c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4652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aac0c07cd_0_11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7aac0c07c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9068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ac0c07cd_0_12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7aac0c07c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456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ac0c07cd_0_12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7aac0c07c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330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ac0c07cd_0_13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7aac0c07c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821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aac0c07cd_0_14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7aac0c07c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4225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aac0c07cd_0_14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7aac0c07c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5724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aac0c07cd_0_15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7aac0c07c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59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ac0c07cd_0_1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7aac0c07c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2997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aac0c07cd_0_15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7aac0c07c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6693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aac0c07cd_0_16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7aac0c07c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12050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aac0c07cd_0_16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7aac0c07c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9492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aac0c07cd_0_17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7aac0c07c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8739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aac0c07cd_0_1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7aac0c07c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58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ac0c07cd_0_2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7aac0c07c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698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aac0c07cd_0_2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7aac0c07c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28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ac0c07cd_0_3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ac0c07c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1934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ac0c07cd_0_3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ac0c07c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391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ac0c07cd_0_4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7aac0c07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26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41522" y="350205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" sz="4400" b="1" i="0" u="none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Cascading Style Sheet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E82B7F-B800-4D56-83F5-4BC0CA8A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959" y="1793834"/>
            <a:ext cx="3518081" cy="2282219"/>
          </a:xfrm>
          <a:prstGeom prst="rect">
            <a:avLst/>
          </a:prstGeom>
        </p:spPr>
      </p:pic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2A0670D3-2E34-4D57-AB5C-8366989A1945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 idx="4294967295"/>
          </p:nvPr>
        </p:nvSpPr>
        <p:spPr>
          <a:xfrm>
            <a:off x="596685" y="22472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CSS id and class selectors</a:t>
            </a:r>
            <a:endParaRPr sz="4000" dirty="0">
              <a:solidFill>
                <a:srgbClr val="00206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782130" y="1511639"/>
            <a:ext cx="737719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In addition to setting a style for an HTML element, CSS allows you to specify your selectors called "id" and "class".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dirty="0">
              <a:solidFill>
                <a:srgbClr val="002060"/>
              </a:solidFill>
              <a:latin typeface="+mn-lt"/>
              <a:ea typeface="Verdana"/>
              <a:cs typeface="Verdana"/>
              <a:sym typeface="Verdana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1B29FC10-9465-4874-8E49-726E1B1F9AF3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 idx="4294967295"/>
          </p:nvPr>
        </p:nvSpPr>
        <p:spPr>
          <a:xfrm>
            <a:off x="557250" y="13038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Id Selector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557250" y="1110309"/>
            <a:ext cx="8292562" cy="350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id selector is used to specify a style for a single, unique element.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1362" marR="0" lvl="1" indent="-30162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Each element can have only one ID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1362" marR="0" lvl="1" indent="-30162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Each page can have only one element with that ID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id selector uses the id attribute of the HTML element, and is defined with a "#".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style rule below will be applied to the element with &lt;p id=“para1”&gt;Sample Paragraph&lt;/p&gt;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	#para1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{text-align:center;color:red;}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86650936-A7E9-4AF7-83AF-6D21D4D1C3A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 idx="4294967295"/>
          </p:nvPr>
        </p:nvSpPr>
        <p:spPr>
          <a:xfrm>
            <a:off x="628575" y="-1549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Class Selector</a:t>
            </a:r>
            <a:endParaRPr sz="4000" dirty="0">
              <a:solidFill>
                <a:srgbClr val="00206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628575" y="1185801"/>
            <a:ext cx="7740510" cy="3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class selector is used to specify a style for a group of elements.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1362" marR="0" lvl="1" indent="-30162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You can use the same class on multiple elements.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1362" marR="0" lvl="1" indent="-30162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You can use multiple classes on the same element.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Unlike the id selector, the class selector is most often used on several elements.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This allows you to set a particular style for any HTML elements with the same class.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class selector uses the HTML class attribute, and is defined with a ".“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683ADB59-6953-4D74-9BF6-EF9798C96CC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 idx="4294967295"/>
          </p:nvPr>
        </p:nvSpPr>
        <p:spPr>
          <a:xfrm>
            <a:off x="457200" y="10394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Class selector example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9357D15-F0B5-47BA-9BF3-A2CACC078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88" y="1155742"/>
            <a:ext cx="6839905" cy="3334215"/>
          </a:xfrm>
          <a:prstGeom prst="rect">
            <a:avLst/>
          </a:prstGeom>
        </p:spPr>
      </p:pic>
      <p:pic>
        <p:nvPicPr>
          <p:cNvPr id="6" name="Google Shape;129;p1">
            <a:extLst>
              <a:ext uri="{FF2B5EF4-FFF2-40B4-BE49-F238E27FC236}">
                <a16:creationId xmlns="" xmlns:a16="http://schemas.microsoft.com/office/drawing/2014/main" id="{C0E88206-B65F-4D34-9FF4-B6D4949AB978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 How to…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1624249" y="1422862"/>
            <a:ext cx="5895502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Three Ways to Insert CSS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There are three ways of inserting a style sheet: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  External style sheet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  Internal style sheet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  Inline style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rgbClr val="002060"/>
              </a:solidFill>
              <a:latin typeface="+mn-lt"/>
              <a:ea typeface="Verdana"/>
              <a:cs typeface="Verdana"/>
              <a:sym typeface="Verdana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018E568E-E9C2-46D6-BB47-7D07E4E151E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External Style sheet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666426" y="993486"/>
            <a:ext cx="8063273" cy="336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4025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An external style sheet is ideal when the style is applied to many pages.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402590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With an external style sheet, we can change the look of an entire Web site by changing one file. Each page must link to the style sheet using the &lt;link&gt; tag. The &lt;link&gt; tag goes inside the head section: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402590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&lt;head&gt;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&lt;link rel="stylesheet" type="text/css" href="mystyle.css" /&gt;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&lt;/head&gt;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51091510-19A3-484A-8020-23D7585A5B03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745421"/>
            <a:ext cx="1233917" cy="2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 idx="4294967295"/>
          </p:nvPr>
        </p:nvSpPr>
        <p:spPr>
          <a:xfrm>
            <a:off x="571500" y="120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Internal style sheet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647054" y="1347384"/>
            <a:ext cx="7849891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An internal style sheet should be used when a single document has a unique style.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You define internal styles in the head section of an HTML page, by using the &lt;style&gt; tag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B71EA838-B75E-46B3-9CC7-425AF47C6B6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Example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2114731-59C7-432D-9325-DC269A6EF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01" y="1063378"/>
            <a:ext cx="6516009" cy="3799565"/>
          </a:xfrm>
          <a:prstGeom prst="rect">
            <a:avLst/>
          </a:prstGeom>
        </p:spPr>
      </p:pic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335385A3-0F09-4DE0-826B-1C9C47ACF53A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Inline Styles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635431" y="1133522"/>
            <a:ext cx="7927384" cy="301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An inline style loses many of the advantages of style sheets by mixing content with presentation. 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use inline styles, use the style attribute in the relevant tag.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style attribute can contain any CSS property.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Example: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&lt;p style="color:sienna;margin-left:20px“&gt;This is a paragraph.&lt;/p&gt;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1587"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</a:pPr>
            <a:endParaRPr sz="16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5AA741AF-9239-411A-9CF5-52CB90FCA3AB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Styling</a:t>
            </a:r>
            <a:br>
              <a:rPr lang="en" sz="40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1208868" y="1200150"/>
            <a:ext cx="557939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Backgrounds</a:t>
            </a:r>
            <a:endParaRPr sz="160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Text</a:t>
            </a:r>
            <a:endParaRPr sz="160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Fonts</a:t>
            </a:r>
            <a:endParaRPr sz="160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Links</a:t>
            </a:r>
            <a:endParaRPr sz="160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Lists</a:t>
            </a:r>
            <a:endParaRPr sz="160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Tables</a:t>
            </a:r>
            <a:endParaRPr sz="160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67C560F9-B0F3-4DE5-9E0B-9F9BCA28872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 idx="4294967295"/>
          </p:nvPr>
        </p:nvSpPr>
        <p:spPr>
          <a:xfrm>
            <a:off x="442987" y="3427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</a:pPr>
            <a:r>
              <a:rPr lang="en" sz="40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OVERVIEW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57187" y="1017984"/>
            <a:ext cx="4200600" cy="3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CSS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Why CSS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Syntax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How To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Id And Class Selectors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Styling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321700" y="1157468"/>
            <a:ext cx="4500600" cy="3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4487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Ø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 CSS advantage &amp; disadvantage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Ø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CSS id and class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4968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3 types of css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153987"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css box model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Ø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Conclusion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271462" marR="0" lvl="0" indent="-2698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1462" marR="0" lvl="0" indent="-2698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1462" marR="0" lvl="0" indent="-2698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29;p1">
            <a:extLst>
              <a:ext uri="{FF2B5EF4-FFF2-40B4-BE49-F238E27FC236}">
                <a16:creationId xmlns="" xmlns:a16="http://schemas.microsoft.com/office/drawing/2014/main" id="{4863A298-DC09-4AB4-9B2A-ACC4EEAEA22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Background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457200" y="1200150"/>
            <a:ext cx="8020373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CSS background properties are used to define the background effects of an element.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     CSS properties used for background effects: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background-color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background-image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background-repeat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background-attachment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background-position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371D43BD-68DB-42E0-9993-B5DA043830F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Links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Links can be styled with any CSS property (e.g. color, font-family, background, etc.).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four links states are: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a: link - a normal, unvisited link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a: visited - a link the user has visited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a: hover - a link when the user mouses over it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a: active - a link the moment it is clicked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strike="noStrike" cap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76B25CBA-EECC-4C13-B07F-84C9F85A957F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 idx="4294967295"/>
          </p:nvPr>
        </p:nvSpPr>
        <p:spPr>
          <a:xfrm>
            <a:off x="457200" y="5424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Example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87" name="Google Shape;187;p34"/>
          <p:cNvSpPr txBox="1"/>
          <p:nvPr/>
        </p:nvSpPr>
        <p:spPr>
          <a:xfrm>
            <a:off x="2107768" y="857390"/>
            <a:ext cx="6005943" cy="3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a:link, a:visited {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display:block;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font-weight:bold;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color:#FFFFFF;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background-color:#98bf21;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width:120px;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text-align:center;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padding:4px;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text-decoration:none;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}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5ED53FD3-3147-42D7-B0C6-E7D142F8D45C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Lists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782664" y="1200150"/>
            <a:ext cx="7904136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CSS list properties allow you to: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Set different list item markers for ordered lists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Set different list item markers for unordered lists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Set an image as the list item marker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1E44E071-F39C-4BC0-B549-F373FC176D5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</a:t>
            </a: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Tables</a:t>
            </a:r>
            <a:r>
              <a:rPr lang="en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199" name="Google Shape;199;p36"/>
          <p:cNvSpPr txBox="1"/>
          <p:nvPr/>
        </p:nvSpPr>
        <p:spPr>
          <a:xfrm>
            <a:off x="728420" y="1178719"/>
            <a:ext cx="7772642" cy="3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specify table borders in CSS, use the border property.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600" i="0" u="sng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border-collapse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property sets whether the table borders are collapsed into a single border or separated.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vertical-align property sets the vertical alignment, like top, bottom, or middle.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control the space between the border and content in a table, use the padding property on td and th elements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7DA9E61E-7C6F-4E3A-A747-4AD81CC1D10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Tables-Examples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4A11139-CCB2-4D30-8D76-652EA35C1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77" y="1069383"/>
            <a:ext cx="5548393" cy="3732664"/>
          </a:xfrm>
          <a:prstGeom prst="rect">
            <a:avLst/>
          </a:prstGeom>
        </p:spPr>
      </p:pic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1AF80498-7135-40B2-84CA-8B04C26E05F1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Border</a:t>
            </a:r>
            <a:r>
              <a:rPr lang="en" sz="4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4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>
              <a:solidFill>
                <a:srgbClr val="002060"/>
              </a:solidFill>
            </a:endParaRPr>
          </a:p>
        </p:txBody>
      </p:sp>
      <p:sp>
        <p:nvSpPr>
          <p:cNvPr id="217" name="Google Shape;217;p39"/>
          <p:cNvSpPr txBox="1"/>
          <p:nvPr/>
        </p:nvSpPr>
        <p:spPr>
          <a:xfrm>
            <a:off x="522287" y="1028865"/>
            <a:ext cx="7929600" cy="3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Border-style values: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none: Defines no border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dotted: Defines a dotted border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dashed: Defines a dashed border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solid: Defines a solid border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double: Defines two borders. The width of the two borders is the same as the border-width value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i="0" u="none" strike="noStrike" cap="none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95862F36-2950-40C0-9E4F-69333C9B326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Different versions of CSS</a:t>
            </a:r>
            <a:r>
              <a:rPr lang="en" sz="4400" i="0" u="none" strike="noStrike" cap="none" dirty="0">
                <a:latin typeface="+mj-lt"/>
                <a:ea typeface="Calibri"/>
                <a:cs typeface="Calibri"/>
                <a:sym typeface="Calibri"/>
              </a:rPr>
              <a:t/>
            </a:r>
            <a:br>
              <a:rPr lang="en" sz="4400" i="0" u="none" strike="noStrike" cap="none" dirty="0">
                <a:latin typeface="+mj-lt"/>
                <a:ea typeface="Calibri"/>
                <a:cs typeface="Calibri"/>
                <a:sym typeface="Calibri"/>
              </a:rPr>
            </a:br>
            <a:endParaRPr dirty="0">
              <a:latin typeface="+mj-lt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985345" y="1529254"/>
            <a:ext cx="7149662" cy="306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CSS has gone through three revisions: CSS1, CSS2, and CSS3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Two commonly used versions of CSS which are CSS2 &amp; CSS3. 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The only difference between the three(CSS1,CSS2 &amp; CSS3) is that CSS3 includes more functions and formulas.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About every other browser supports CSS2 moderately well.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9058BB8E-E1E5-4F43-906B-750118DC7F7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Best Practices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717331" y="1008993"/>
            <a:ext cx="7926607" cy="387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Here are some of the best CSS practices that will keep you writing solid CSS and avoiding some costly mistakes: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1. Make it Readable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endParaRPr lang="en"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endParaRPr lang="en" sz="1600" i="0" u="none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Best Practise: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30D8F19-A091-4F0E-A500-B6A5EA80B3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2" b="5275"/>
          <a:stretch/>
        </p:blipFill>
        <p:spPr>
          <a:xfrm>
            <a:off x="1135116" y="2033053"/>
            <a:ext cx="8008884" cy="559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44AB9F4-7026-48B8-B144-6963FD9B2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38" y="3334347"/>
            <a:ext cx="5868219" cy="1552792"/>
          </a:xfrm>
          <a:prstGeom prst="rect">
            <a:avLst/>
          </a:prstGeom>
        </p:spPr>
      </p:pic>
      <p:pic>
        <p:nvPicPr>
          <p:cNvPr id="10" name="Google Shape;129;p1">
            <a:extLst>
              <a:ext uri="{FF2B5EF4-FFF2-40B4-BE49-F238E27FC236}">
                <a16:creationId xmlns="" xmlns:a16="http://schemas.microsoft.com/office/drawing/2014/main" id="{25084BF6-001B-4B8A-AEA9-9964755F4DA1}"/>
              </a:ext>
            </a:extLst>
          </p:cNvPr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>
            <a:spLocks noGrp="1"/>
          </p:cNvSpPr>
          <p:nvPr>
            <p:ph type="title" idx="4294967295"/>
          </p:nvPr>
        </p:nvSpPr>
        <p:spPr>
          <a:xfrm>
            <a:off x="5715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Best Practices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Google Shape;235;p42"/>
          <p:cNvSpPr txBox="1"/>
          <p:nvPr/>
        </p:nvSpPr>
        <p:spPr>
          <a:xfrm>
            <a:off x="654269" y="1016876"/>
            <a:ext cx="8229600" cy="36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comment on each section!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endParaRPr sz="1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styles go here...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Combine Elements: Elements in a style sheet share the same properties, combine them.</a:t>
            </a:r>
            <a:endParaRPr sz="1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7EDAF11-130B-4932-B8DD-D707E576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52" y="1418658"/>
            <a:ext cx="6773220" cy="476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2C2AF18-8BBD-4204-9BAF-7E0B80A3B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57" y="3041085"/>
            <a:ext cx="4946160" cy="1727984"/>
          </a:xfrm>
          <a:prstGeom prst="rect">
            <a:avLst/>
          </a:prstGeom>
        </p:spPr>
      </p:pic>
      <p:pic>
        <p:nvPicPr>
          <p:cNvPr id="8" name="Google Shape;129;p1">
            <a:extLst>
              <a:ext uri="{FF2B5EF4-FFF2-40B4-BE49-F238E27FC236}">
                <a16:creationId xmlns="" xmlns:a16="http://schemas.microsoft.com/office/drawing/2014/main" id="{794EE0E9-B331-4AF5-B23F-5172C6E74473}"/>
              </a:ext>
            </a:extLst>
          </p:cNvPr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idx="4294967295"/>
          </p:nvPr>
        </p:nvSpPr>
        <p:spPr>
          <a:xfrm>
            <a:off x="428625" y="16506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i="0" u="none" strike="noStrike" cap="none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What is CSS?</a:t>
            </a:r>
            <a:endParaRPr dirty="0">
              <a:solidFill>
                <a:srgbClr val="00206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681567" y="1257542"/>
            <a:ext cx="6976658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stands for </a:t>
            </a: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ascading </a:t>
            </a: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tyle </a:t>
            </a: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heets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first developed in 1997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language used to define the layout and appearance of </a:t>
            </a:r>
            <a:r>
              <a:rPr lang="en" sz="1800" b="1" i="0" u="sng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pages</a:t>
            </a: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developers to separate content from design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Style Sheets are stored in </a:t>
            </a: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files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endParaRPr sz="2400" b="1" i="0" u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7308157-D747-4F52-BB47-2B81C800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7" y="1251971"/>
            <a:ext cx="1304278" cy="2490870"/>
          </a:xfrm>
          <a:prstGeom prst="rect">
            <a:avLst/>
          </a:prstGeom>
        </p:spPr>
      </p:pic>
      <p:pic>
        <p:nvPicPr>
          <p:cNvPr id="5" name="Google Shape;129;p1">
            <a:extLst>
              <a:ext uri="{FF2B5EF4-FFF2-40B4-BE49-F238E27FC236}">
                <a16:creationId xmlns="" xmlns:a16="http://schemas.microsoft.com/office/drawing/2014/main" id="{0BFB8663-64F7-4D88-B728-0A3FD99903BF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Best Practices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41" name="Google Shape;241;p43"/>
          <p:cNvSpPr txBox="1"/>
          <p:nvPr/>
        </p:nvSpPr>
        <p:spPr>
          <a:xfrm>
            <a:off x="977461" y="1223768"/>
            <a:ext cx="7536857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" sz="1600" b="1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4. Alphabetize your Properties</a:t>
            </a:r>
            <a:endParaRPr sz="1600" b="1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1600" b="1" i="0" u="none" dirty="0">
              <a:solidFill>
                <a:srgbClr val="002060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1" i="0" u="none" dirty="0">
              <a:solidFill>
                <a:srgbClr val="002060"/>
              </a:solidFill>
              <a:latin typeface="+mj-lt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4859D1A-8759-430C-ADC1-5E0AB0D0A2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0"/>
          <a:stretch/>
        </p:blipFill>
        <p:spPr>
          <a:xfrm>
            <a:off x="2217456" y="2340198"/>
            <a:ext cx="5413054" cy="2695951"/>
          </a:xfrm>
          <a:prstGeom prst="rect">
            <a:avLst/>
          </a:prstGeom>
        </p:spPr>
      </p:pic>
      <p:pic>
        <p:nvPicPr>
          <p:cNvPr id="6" name="Google Shape;129;p1">
            <a:extLst>
              <a:ext uri="{FF2B5EF4-FFF2-40B4-BE49-F238E27FC236}">
                <a16:creationId xmlns="" xmlns:a16="http://schemas.microsoft.com/office/drawing/2014/main" id="{E3E9D150-8AD9-4284-8CAF-0BDB30D5685C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>
            <a:spLocks noGrp="1"/>
          </p:cNvSpPr>
          <p:nvPr>
            <p:ph type="title" idx="4294967295"/>
          </p:nvPr>
        </p:nvSpPr>
        <p:spPr>
          <a:xfrm>
            <a:off x="500061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Conclusion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47" name="Google Shape;247;p44"/>
          <p:cNvSpPr txBox="1"/>
          <p:nvPr/>
        </p:nvSpPr>
        <p:spPr>
          <a:xfrm>
            <a:off x="730879" y="1420868"/>
            <a:ext cx="7767965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b="0" i="0" u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With so many different properties that you can modify with CSS, the possibilities are endless.   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Altering values for different elements would give your website an entirely different feel each time.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we explored the basics of CSS, and learned how to do some basic styling. 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DCFDB1CD-AE48-4F5D-86E4-83C143F5E05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5"/>
          <p:cNvPicPr preferRelativeResize="0"/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452649" y="1143000"/>
            <a:ext cx="1883979" cy="255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9;p1">
            <a:extLst>
              <a:ext uri="{FF2B5EF4-FFF2-40B4-BE49-F238E27FC236}">
                <a16:creationId xmlns="" xmlns:a16="http://schemas.microsoft.com/office/drawing/2014/main" id="{8824E5EC-E625-4CD9-9379-C534F602885F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7041" y="1686910"/>
            <a:ext cx="4272456" cy="157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9;p1">
            <a:extLst>
              <a:ext uri="{FF2B5EF4-FFF2-40B4-BE49-F238E27FC236}">
                <a16:creationId xmlns="" xmlns:a16="http://schemas.microsoft.com/office/drawing/2014/main" id="{EFC4EB7C-8F33-4043-8069-24F7192CDF5C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 idx="4294967295"/>
          </p:nvPr>
        </p:nvSpPr>
        <p:spPr>
          <a:xfrm>
            <a:off x="385687" y="14723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Advantages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88935" y="1155472"/>
            <a:ext cx="8026351" cy="3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CSS saves time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Pages load faster: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Less code means faster download times.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Easy maintenance: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change the style of an element, you only have to make an edit in one place.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Superior styles to HTML: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CSS has a much wider array of attributes than HTML.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442595" marR="0" lvl="1" indent="-2857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Wingdings" panose="05000000000000000000" pitchFamily="2" charset="2"/>
              <a:buChar char="Ø"/>
            </a:pPr>
            <a:endParaRPr sz="1600" b="0" i="0" u="none" strike="noStrike" cap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strike="noStrike" cap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351D23CA-F055-49EA-9807-195B3F84B7F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 idx="4294967295"/>
          </p:nvPr>
        </p:nvSpPr>
        <p:spPr>
          <a:xfrm>
            <a:off x="378619" y="17783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Disadvantages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016349" y="1673818"/>
            <a:ext cx="3477070" cy="189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Browser compatibility must be the most common difficulty.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6128" y="1673818"/>
            <a:ext cx="2848299" cy="264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9;p1">
            <a:extLst>
              <a:ext uri="{FF2B5EF4-FFF2-40B4-BE49-F238E27FC236}">
                <a16:creationId xmlns="" xmlns:a16="http://schemas.microsoft.com/office/drawing/2014/main" id="{523CD130-E95A-4CB5-A31A-AB6F3F0321A3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 idx="4294967295"/>
          </p:nvPr>
        </p:nvSpPr>
        <p:spPr>
          <a:xfrm>
            <a:off x="457200" y="17048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 Syntax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743918" y="1326617"/>
            <a:ext cx="7656163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797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 CSS rule has two main parts: a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selector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, and one or more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declarations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797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selector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is normally the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HTML element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you want to style.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797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Declaration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consists of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property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Value.               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797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property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is the style attribute you want to change.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797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Each property has a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value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81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Example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1966" y="2119884"/>
            <a:ext cx="3803334" cy="114121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930584" y="1062178"/>
            <a:ext cx="4210418" cy="393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§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make CSS more readable we can put one declaration on each line: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h1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{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color: blue;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font-size:12px;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}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129;p1">
            <a:extLst>
              <a:ext uri="{FF2B5EF4-FFF2-40B4-BE49-F238E27FC236}">
                <a16:creationId xmlns="" xmlns:a16="http://schemas.microsoft.com/office/drawing/2014/main" id="{6304F704-E9A4-43F3-9906-1E1B863AC1A5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 idx="4294967295"/>
          </p:nvPr>
        </p:nvSpPr>
        <p:spPr>
          <a:xfrm>
            <a:off x="457200" y="13756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Comments in CSS</a:t>
            </a:r>
            <a:endParaRPr sz="4000" dirty="0">
              <a:solidFill>
                <a:srgbClr val="00206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947111" y="1459447"/>
            <a:ext cx="7857366" cy="222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Comments are used to explain your code and may help you when you edit the source code at a later date. Comments are ignored by browsers.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6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 CSS comment begins with "/*", and ends with "*/", like this: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E6F0C3ED-BB5F-4AE6-8D51-E5D4B178F34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 idx="4294967295"/>
          </p:nvPr>
        </p:nvSpPr>
        <p:spPr>
          <a:xfrm>
            <a:off x="571500" y="12398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6CD2477-33AD-4243-A873-E0A58A164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03" y="981386"/>
            <a:ext cx="7468642" cy="3381847"/>
          </a:xfrm>
          <a:prstGeom prst="rect">
            <a:avLst/>
          </a:prstGeom>
        </p:spPr>
      </p:pic>
      <p:pic>
        <p:nvPicPr>
          <p:cNvPr id="4" name="Google Shape;129;p1">
            <a:extLst>
              <a:ext uri="{FF2B5EF4-FFF2-40B4-BE49-F238E27FC236}">
                <a16:creationId xmlns="" xmlns:a16="http://schemas.microsoft.com/office/drawing/2014/main" id="{00629B06-6640-41FF-9435-0D679234A126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1024</Words>
  <Application>Microsoft Office PowerPoint</Application>
  <PresentationFormat>On-screen Show (16:9)</PresentationFormat>
  <Paragraphs>162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Noto Sans Symbols</vt:lpstr>
      <vt:lpstr>Times New Roman</vt:lpstr>
      <vt:lpstr>Verdana</vt:lpstr>
      <vt:lpstr>Wingdings</vt:lpstr>
      <vt:lpstr>Simple Light</vt:lpstr>
      <vt:lpstr>PowerPoint Presentation</vt:lpstr>
      <vt:lpstr>OVERVIEW</vt:lpstr>
      <vt:lpstr>What is CSS?</vt:lpstr>
      <vt:lpstr>Advantages</vt:lpstr>
      <vt:lpstr>Disadvantages</vt:lpstr>
      <vt:lpstr>CSS Syntax</vt:lpstr>
      <vt:lpstr>Example</vt:lpstr>
      <vt:lpstr>Comments in CSS</vt:lpstr>
      <vt:lpstr>CSS</vt:lpstr>
      <vt:lpstr>CSS id and class selectors</vt:lpstr>
      <vt:lpstr>Id Selector</vt:lpstr>
      <vt:lpstr>Class Selector</vt:lpstr>
      <vt:lpstr>Class selector example</vt:lpstr>
      <vt:lpstr>CSS How to…</vt:lpstr>
      <vt:lpstr>External Style sheet</vt:lpstr>
      <vt:lpstr>Internal style sheet</vt:lpstr>
      <vt:lpstr>Example</vt:lpstr>
      <vt:lpstr>Inline Styles </vt:lpstr>
      <vt:lpstr>CSS Styling </vt:lpstr>
      <vt:lpstr>CSS Background </vt:lpstr>
      <vt:lpstr>CSS Links </vt:lpstr>
      <vt:lpstr>Example</vt:lpstr>
      <vt:lpstr>CSS Lists </vt:lpstr>
      <vt:lpstr>CSS Tables </vt:lpstr>
      <vt:lpstr>CSS Tables-Examples </vt:lpstr>
      <vt:lpstr>CSS Border </vt:lpstr>
      <vt:lpstr>Different versions of CSS </vt:lpstr>
      <vt:lpstr>Best Practices</vt:lpstr>
      <vt:lpstr>Best Practices</vt:lpstr>
      <vt:lpstr>Best Practices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Apsara</cp:lastModifiedBy>
  <cp:revision>8</cp:revision>
  <dcterms:modified xsi:type="dcterms:W3CDTF">2025-02-27T05:34:13Z</dcterms:modified>
</cp:coreProperties>
</file>