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66" r:id="rId3"/>
    <p:sldId id="264" r:id="rId4"/>
    <p:sldId id="265" r:id="rId5"/>
    <p:sldId id="267" r:id="rId6"/>
    <p:sldId id="258" r:id="rId7"/>
    <p:sldId id="259"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16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B94B068-E4B7-4F9F-8F47-30EBC972A7CC}"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2456876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94B068-E4B7-4F9F-8F47-30EBC972A7CC}"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1210575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94B068-E4B7-4F9F-8F47-30EBC972A7CC}"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2567872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94B068-E4B7-4F9F-8F47-30EBC972A7CC}"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D7850-304F-4710-88EB-E8C2F89C46E1}"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26080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94B068-E4B7-4F9F-8F47-30EBC972A7CC}"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2273365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B94B068-E4B7-4F9F-8F47-30EBC972A7CC}" type="datetimeFigureOut">
              <a:rPr lang="en-US" smtClean="0"/>
              <a:t>6/12/2023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324830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B94B068-E4B7-4F9F-8F47-30EBC972A7CC}" type="datetimeFigureOut">
              <a:rPr lang="en-US" smtClean="0"/>
              <a:t>6/12/2023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2234603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94B068-E4B7-4F9F-8F47-30EBC972A7CC}"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3605828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94B068-E4B7-4F9F-8F47-30EBC972A7CC}"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276536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94B068-E4B7-4F9F-8F47-30EBC972A7CC}"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3893680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94B068-E4B7-4F9F-8F47-30EBC972A7CC}"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1698164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94B068-E4B7-4F9F-8F47-30EBC972A7CC}"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752698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94B068-E4B7-4F9F-8F47-30EBC972A7CC}" type="datetimeFigureOut">
              <a:rPr lang="en-US" smtClean="0"/>
              <a:t>6/12/2023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2978659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94B068-E4B7-4F9F-8F47-30EBC972A7CC}" type="datetimeFigureOut">
              <a:rPr lang="en-US" smtClean="0"/>
              <a:t>6/12/2023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3001251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B94B068-E4B7-4F9F-8F47-30EBC972A7CC}" type="datetimeFigureOut">
              <a:rPr lang="en-US" smtClean="0"/>
              <a:t>6/12/2023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2700678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94B068-E4B7-4F9F-8F47-30EBC972A7CC}"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862238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94B068-E4B7-4F9F-8F47-30EBC972A7CC}"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996323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B94B068-E4B7-4F9F-8F47-30EBC972A7CC}" type="datetimeFigureOut">
              <a:rPr lang="en-US" smtClean="0"/>
              <a:t>6/12/2023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B8D7850-304F-4710-88EB-E8C2F89C46E1}" type="slidenum">
              <a:rPr lang="en-US" smtClean="0"/>
              <a:t>‹#›</a:t>
            </a:fld>
            <a:endParaRPr lang="en-US"/>
          </a:p>
        </p:txBody>
      </p:sp>
    </p:spTree>
    <p:extLst>
      <p:ext uri="{BB962C8B-B14F-4D97-AF65-F5344CB8AC3E}">
        <p14:creationId xmlns:p14="http://schemas.microsoft.com/office/powerpoint/2010/main" val="403469114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76060" y="2019524"/>
            <a:ext cx="7766936" cy="1646302"/>
          </a:xfrm>
          <a:noFill/>
        </p:spPr>
        <p:txBody>
          <a:bodyPr/>
          <a:lstStyle/>
          <a:p>
            <a:r>
              <a:rPr lang="en-US" dirty="0" smtClean="0">
                <a:solidFill>
                  <a:schemeClr val="tx1"/>
                </a:solidFill>
              </a:rPr>
              <a:t>Client side validation </a:t>
            </a:r>
            <a:endParaRPr lang="en-US" dirty="0">
              <a:solidFill>
                <a:schemeClr val="tx1"/>
              </a:solidFill>
            </a:endParaRPr>
          </a:p>
        </p:txBody>
      </p:sp>
      <p:sp>
        <p:nvSpPr>
          <p:cNvPr id="3" name="Subtitle 2"/>
          <p:cNvSpPr>
            <a:spLocks noGrp="1"/>
          </p:cNvSpPr>
          <p:nvPr>
            <p:ph type="subTitle" idx="1"/>
          </p:nvPr>
        </p:nvSpPr>
        <p:spPr>
          <a:xfrm>
            <a:off x="2498469" y="4455094"/>
            <a:ext cx="7766936" cy="1096899"/>
          </a:xfrm>
        </p:spPr>
        <p:txBody>
          <a:bodyPr/>
          <a:lstStyle/>
          <a:p>
            <a:r>
              <a:rPr lang="en-US" dirty="0" smtClean="0">
                <a:solidFill>
                  <a:schemeClr val="tx1"/>
                </a:solidFill>
              </a:rPr>
              <a:t>By Uchit Shrestha and Nishan Shrestha </a:t>
            </a:r>
            <a:endParaRPr lang="en-US" dirty="0">
              <a:solidFill>
                <a:schemeClr val="tx1"/>
              </a:solidFill>
            </a:endParaRPr>
          </a:p>
        </p:txBody>
      </p:sp>
    </p:spTree>
    <p:extLst>
      <p:ext uri="{BB962C8B-B14F-4D97-AF65-F5344CB8AC3E}">
        <p14:creationId xmlns:p14="http://schemas.microsoft.com/office/powerpoint/2010/main" val="322496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of client side and server side</a:t>
            </a:r>
            <a:endParaRPr lang="en-US" dirty="0"/>
          </a:p>
        </p:txBody>
      </p:sp>
      <p:pic>
        <p:nvPicPr>
          <p:cNvPr id="4" name="Content Placeholder 3"/>
          <p:cNvPicPr>
            <a:picLocks noGrp="1" noChangeAspect="1"/>
          </p:cNvPicPr>
          <p:nvPr>
            <p:ph sz="quarter" idx="13"/>
          </p:nvPr>
        </p:nvPicPr>
        <p:blipFill>
          <a:blip r:embed="rId2"/>
          <a:stretch>
            <a:fillRect/>
          </a:stretch>
        </p:blipFill>
        <p:spPr>
          <a:xfrm>
            <a:off x="1355355" y="2022231"/>
            <a:ext cx="9485559" cy="4093141"/>
          </a:xfrm>
          <a:prstGeom prst="rect">
            <a:avLst/>
          </a:prstGeom>
        </p:spPr>
      </p:pic>
    </p:spTree>
    <p:extLst>
      <p:ext uri="{BB962C8B-B14F-4D97-AF65-F5344CB8AC3E}">
        <p14:creationId xmlns:p14="http://schemas.microsoft.com/office/powerpoint/2010/main" val="326839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client side validation</a:t>
            </a:r>
            <a:endParaRPr lang="en-US" dirty="0"/>
          </a:p>
        </p:txBody>
      </p:sp>
      <p:sp>
        <p:nvSpPr>
          <p:cNvPr id="3" name="Content Placeholder 2"/>
          <p:cNvSpPr>
            <a:spLocks noGrp="1"/>
          </p:cNvSpPr>
          <p:nvPr>
            <p:ph sz="quarter" idx="13"/>
          </p:nvPr>
        </p:nvSpPr>
        <p:spPr>
          <a:xfrm>
            <a:off x="913773" y="2367092"/>
            <a:ext cx="10832749" cy="4033708"/>
          </a:xfrm>
        </p:spPr>
        <p:txBody>
          <a:bodyPr/>
          <a:lstStyle/>
          <a:p>
            <a:pPr algn="just"/>
            <a:r>
              <a:rPr lang="en-US" b="1" dirty="0"/>
              <a:t>Instant </a:t>
            </a:r>
            <a:r>
              <a:rPr lang="en-US" b="1" dirty="0" smtClean="0"/>
              <a:t>feedback : </a:t>
            </a:r>
            <a:r>
              <a:rPr lang="en-US" dirty="0" smtClean="0"/>
              <a:t>Client-side </a:t>
            </a:r>
            <a:r>
              <a:rPr lang="en-US" dirty="0"/>
              <a:t>validation allows for immediate feedback to the user since it occurs in the user's browser without making a server request. This improves the user experience by reducing the waiting time</a:t>
            </a:r>
            <a:r>
              <a:rPr lang="en-US" dirty="0" smtClean="0"/>
              <a:t>.</a:t>
            </a:r>
          </a:p>
          <a:p>
            <a:r>
              <a:rPr lang="en-US" b="1" dirty="0"/>
              <a:t>Reduced server load: </a:t>
            </a:r>
            <a:r>
              <a:rPr lang="en-US" dirty="0"/>
              <a:t>it reduces the workload on the server. The server doesn't have to spend time and resources on validating every single request because some errors are already caught and handled on the client side</a:t>
            </a:r>
            <a:r>
              <a:rPr lang="en-US" dirty="0" smtClean="0"/>
              <a:t>.</a:t>
            </a:r>
          </a:p>
          <a:p>
            <a:r>
              <a:rPr lang="en-US" b="1" dirty="0" smtClean="0"/>
              <a:t>Improved responsiveness: </a:t>
            </a:r>
            <a:r>
              <a:rPr lang="en-US" dirty="0" smtClean="0"/>
              <a:t>With </a:t>
            </a:r>
            <a:r>
              <a:rPr lang="en-US" dirty="0"/>
              <a:t>client-side validation, users can quickly correct errors before submitting the form, leading to a smoother and more responsive user interface.</a:t>
            </a:r>
          </a:p>
          <a:p>
            <a:endParaRPr lang="en-US" dirty="0"/>
          </a:p>
          <a:p>
            <a:endParaRPr lang="en-US" dirty="0"/>
          </a:p>
        </p:txBody>
      </p:sp>
    </p:spTree>
    <p:extLst>
      <p:ext uri="{BB962C8B-B14F-4D97-AF65-F5344CB8AC3E}">
        <p14:creationId xmlns:p14="http://schemas.microsoft.com/office/powerpoint/2010/main" val="1985329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 of client-side validation</a:t>
            </a:r>
            <a:endParaRPr lang="en-US" dirty="0"/>
          </a:p>
        </p:txBody>
      </p:sp>
      <p:sp>
        <p:nvSpPr>
          <p:cNvPr id="3" name="Content Placeholder 2"/>
          <p:cNvSpPr>
            <a:spLocks noGrp="1"/>
          </p:cNvSpPr>
          <p:nvPr>
            <p:ph sz="quarter" idx="13"/>
          </p:nvPr>
        </p:nvSpPr>
        <p:spPr>
          <a:xfrm>
            <a:off x="913774" y="2367092"/>
            <a:ext cx="10364452" cy="4235931"/>
          </a:xfrm>
        </p:spPr>
        <p:txBody>
          <a:bodyPr>
            <a:normAutofit/>
          </a:bodyPr>
          <a:lstStyle/>
          <a:p>
            <a:pPr algn="just"/>
            <a:r>
              <a:rPr lang="en-US" b="1" dirty="0" smtClean="0"/>
              <a:t>Reliance on JavaScript: </a:t>
            </a:r>
            <a:r>
              <a:rPr lang="en-US" dirty="0" smtClean="0"/>
              <a:t>Client-side validation heavily relies on JavaScript being enabled in the user's browser. If JavaScript is disabled or not supported, the validation will not work, leading to incomplete or invalid form submissions. This can negatively impact the user experience and result in data inconsistencies.</a:t>
            </a:r>
          </a:p>
          <a:p>
            <a:pPr algn="just"/>
            <a:r>
              <a:rPr lang="en-US" b="1" dirty="0" smtClean="0"/>
              <a:t>Security risks: </a:t>
            </a:r>
            <a:r>
              <a:rPr lang="en-US" dirty="0" smtClean="0"/>
              <a:t>client side validation can be easily bypassed by </a:t>
            </a:r>
            <a:r>
              <a:rPr lang="en-US" dirty="0" smtClean="0"/>
              <a:t>unauthorized</a:t>
            </a:r>
            <a:r>
              <a:rPr lang="en-US" dirty="0" smtClean="0"/>
              <a:t> </a:t>
            </a:r>
            <a:r>
              <a:rPr lang="en-US" dirty="0" smtClean="0"/>
              <a:t>users , who can manipulate the java script code or submit data directly to the server without going through the validation process .</a:t>
            </a:r>
          </a:p>
          <a:p>
            <a:endParaRPr lang="en-US" dirty="0"/>
          </a:p>
        </p:txBody>
      </p:sp>
    </p:spTree>
    <p:extLst>
      <p:ext uri="{BB962C8B-B14F-4D97-AF65-F5344CB8AC3E}">
        <p14:creationId xmlns:p14="http://schemas.microsoft.com/office/powerpoint/2010/main" val="1221555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76046" y="289057"/>
            <a:ext cx="8420672" cy="6120535"/>
          </a:xfrm>
          <a:prstGeom prst="rect">
            <a:avLst/>
          </a:prstGeom>
        </p:spPr>
      </p:pic>
    </p:spTree>
    <p:extLst>
      <p:ext uri="{BB962C8B-B14F-4D97-AF65-F5344CB8AC3E}">
        <p14:creationId xmlns:p14="http://schemas.microsoft.com/office/powerpoint/2010/main" val="1345177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form validation?</a:t>
            </a:r>
            <a:endParaRPr lang="en-US" dirty="0"/>
          </a:p>
        </p:txBody>
      </p:sp>
      <p:sp>
        <p:nvSpPr>
          <p:cNvPr id="3" name="Content Placeholder 2"/>
          <p:cNvSpPr>
            <a:spLocks noGrp="1"/>
          </p:cNvSpPr>
          <p:nvPr>
            <p:ph sz="quarter" idx="13"/>
          </p:nvPr>
        </p:nvSpPr>
        <p:spPr>
          <a:xfrm>
            <a:off x="702643" y="1809549"/>
            <a:ext cx="6545179" cy="4543125"/>
          </a:xfrm>
        </p:spPr>
        <p:txBody>
          <a:bodyPr>
            <a:normAutofit fontScale="85000" lnSpcReduction="20000"/>
          </a:bodyPr>
          <a:lstStyle/>
          <a:p>
            <a:pPr marL="0" indent="0" algn="just">
              <a:buNone/>
            </a:pPr>
            <a:r>
              <a:rPr lang="en-US" dirty="0"/>
              <a:t>Go to any </a:t>
            </a:r>
            <a:r>
              <a:rPr lang="en-US" dirty="0" smtClean="0"/>
              <a:t>popular </a:t>
            </a:r>
            <a:r>
              <a:rPr lang="en-US" dirty="0"/>
              <a:t>site with a registration form, and you will notice that they provide feedback when you don't enter your data in the format they are expecting. You'll get messages such as:</a:t>
            </a:r>
          </a:p>
          <a:p>
            <a:pPr algn="just"/>
            <a:r>
              <a:rPr lang="en-US" dirty="0"/>
              <a:t>"This field is required" (You can't leave this field blank).</a:t>
            </a:r>
          </a:p>
          <a:p>
            <a:pPr algn="just"/>
            <a:r>
              <a:rPr lang="en-US" dirty="0"/>
              <a:t>"Please enter your phone number in the format xxx-</a:t>
            </a:r>
            <a:r>
              <a:rPr lang="en-US" dirty="0" err="1"/>
              <a:t>xxxx</a:t>
            </a:r>
            <a:r>
              <a:rPr lang="en-US" dirty="0"/>
              <a:t>" (A specific data format is required for it to be considered valid).</a:t>
            </a:r>
          </a:p>
          <a:p>
            <a:pPr algn="just"/>
            <a:r>
              <a:rPr lang="en-US" dirty="0"/>
              <a:t>"Please enter a valid email address" (the data you entered is not in the right format).</a:t>
            </a:r>
          </a:p>
          <a:p>
            <a:pPr algn="just"/>
            <a:r>
              <a:rPr lang="en-US" dirty="0"/>
              <a:t>"Your password needs to be between 8 and 30 characters long and contain one uppercase letter, one symbol, and a number." (A very specific data format is required for your data).</a:t>
            </a:r>
          </a:p>
          <a:p>
            <a:endParaRPr lang="en-US" dirty="0"/>
          </a:p>
        </p:txBody>
      </p:sp>
      <p:pic>
        <p:nvPicPr>
          <p:cNvPr id="5" name="Content Placeholder 9"/>
          <p:cNvPicPr>
            <a:picLocks noGrp="1" noChangeAspect="1"/>
          </p:cNvPicPr>
          <p:nvPr>
            <p:ph sz="quarter" idx="14"/>
          </p:nvPr>
        </p:nvPicPr>
        <p:blipFill>
          <a:blip r:embed="rId2" cstate="print">
            <a:extLst>
              <a:ext uri="{28A0092B-C50C-407E-A947-70E740481C1C}">
                <a14:useLocalDpi xmlns:a14="http://schemas.microsoft.com/office/drawing/2010/main" val="0"/>
              </a:ext>
            </a:extLst>
          </a:blip>
          <a:stretch>
            <a:fillRect/>
          </a:stretch>
        </p:blipFill>
        <p:spPr>
          <a:xfrm>
            <a:off x="7391700" y="1682083"/>
            <a:ext cx="4673339" cy="4962570"/>
          </a:xfrm>
        </p:spPr>
      </p:pic>
    </p:spTree>
    <p:extLst>
      <p:ext uri="{BB962C8B-B14F-4D97-AF65-F5344CB8AC3E}">
        <p14:creationId xmlns:p14="http://schemas.microsoft.com/office/powerpoint/2010/main" val="1533416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sz="quarter" idx="13"/>
          </p:nvPr>
        </p:nvSpPr>
        <p:spPr/>
        <p:txBody>
          <a:bodyPr/>
          <a:lstStyle/>
          <a:p>
            <a:pPr marL="0" indent="0">
              <a:buNone/>
            </a:pPr>
            <a:r>
              <a:rPr lang="en-US" dirty="0"/>
              <a:t>This is called form validation. When you enter data, the browser </a:t>
            </a:r>
            <a:r>
              <a:rPr lang="en-US" dirty="0" smtClean="0"/>
              <a:t>or </a:t>
            </a:r>
            <a:r>
              <a:rPr lang="en-US" dirty="0"/>
              <a:t>the web server will check to see that the data is in the correct format and within the constraints set by the application. Validation done in the browser is called client-side </a:t>
            </a:r>
            <a:r>
              <a:rPr lang="en-US" dirty="0" smtClean="0"/>
              <a:t>validation, while validation done in server is called server-side validation.</a:t>
            </a:r>
            <a:endParaRPr lang="en-US" dirty="0"/>
          </a:p>
        </p:txBody>
      </p:sp>
    </p:spTree>
    <p:extLst>
      <p:ext uri="{BB962C8B-B14F-4D97-AF65-F5344CB8AC3E}">
        <p14:creationId xmlns:p14="http://schemas.microsoft.com/office/powerpoint/2010/main" val="228395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586" y="1446653"/>
            <a:ext cx="11111448" cy="2797543"/>
          </a:xfrm>
        </p:spPr>
        <p:txBody>
          <a:bodyPr/>
          <a:lstStyle/>
          <a:p>
            <a:r>
              <a:rPr lang="en-US" dirty="0" smtClean="0"/>
              <a:t>Thank you</a:t>
            </a:r>
            <a:endParaRPr lang="en-US" dirty="0"/>
          </a:p>
        </p:txBody>
      </p:sp>
    </p:spTree>
    <p:extLst>
      <p:ext uri="{BB962C8B-B14F-4D97-AF65-F5344CB8AC3E}">
        <p14:creationId xmlns:p14="http://schemas.microsoft.com/office/powerpoint/2010/main" val="119261932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298</TotalTime>
  <Words>416</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Droplet</vt:lpstr>
      <vt:lpstr>Client side validation </vt:lpstr>
      <vt:lpstr>figure of client side and server side</vt:lpstr>
      <vt:lpstr>Advantage of client side validation</vt:lpstr>
      <vt:lpstr>Disadvantage of client-side validation</vt:lpstr>
      <vt:lpstr>PowerPoint Presentation</vt:lpstr>
      <vt:lpstr>What is form validation?</vt:lpstr>
      <vt:lpstr>continue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side validation</dc:title>
  <dc:creator>Hp EliteBook Series</dc:creator>
  <cp:lastModifiedBy>renish</cp:lastModifiedBy>
  <cp:revision>27</cp:revision>
  <dcterms:created xsi:type="dcterms:W3CDTF">2023-05-30T15:09:15Z</dcterms:created>
  <dcterms:modified xsi:type="dcterms:W3CDTF">2023-06-12T06:41:58Z</dcterms:modified>
</cp:coreProperties>
</file>