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4330A-8D4F-4F28-BEBA-99543627CD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03D7E-02C0-4050-85BB-D3A7C4E727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31334-7153-464B-B384-14372A3E54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6C0D6C-AA00-4CF7-823A-2F1D2A61DF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C723E-AEF1-442F-8616-A06ED1AAD6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9AB9C6-C19B-48EF-B3DC-108B910FEE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814062-165C-4DD9-8962-91D3621060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4EC4C-5A52-4CB4-A717-C7233BA23A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2E9EC-5B8C-4214-962D-431C7CF92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AD72E-E2CA-4D64-A6E0-A35E974A2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771D8-AC63-4FA5-8661-83C317900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6B68E2-DA10-4673-8449-F4AC821452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00F6B60-5B27-42D6-9DEB-9F901EC727D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AXA Depression dataset exercise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200" spc="-1" strike="noStrike">
                <a:latin typeface="Arial"/>
              </a:rPr>
              <a:t>Nishal Chandarana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Dataset basics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413768 rows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Target variable: “History of mental illness”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30.4% = Yes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Mixture of categorical and numerical variables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EDA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8836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Variables that seem to be correlated with mental illness outcome: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Education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Employment status*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Dietary habits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Sleep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Income*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EDA – income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0" y="1080000"/>
            <a:ext cx="6129000" cy="439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EDA - employment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64400" y="1080000"/>
            <a:ext cx="6915600" cy="40957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364400" y="1080000"/>
            <a:ext cx="7523280" cy="44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Random forests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88000" y="936000"/>
            <a:ext cx="907164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Flexible algorithm, capable of identifying non linear effects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Handles multiple data types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Can achieve high predictive power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Relatively long processing time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Needs optimisation / parameter tuning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Difficult to interpret and make causal links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Model performance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8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Prediction threshold 0.3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56% accuracy in test set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Only 30% precision in mental_illness = “yes” group – can adjust threshold to increase precision at the expense of recall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943240" y="1260000"/>
            <a:ext cx="287676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Feature importance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241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Income, employment, education, smoking and age highly predictive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Remaining variables of low importance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880000" y="1452240"/>
            <a:ext cx="71060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Conclusions + limitations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0000" y="966600"/>
            <a:ext cx="9395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Random forests algorithm can predict history of mental health outcome with 56% accuracy, though with low precision when predicting “Yes” to mental illness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Model primarily uses income, employment_status, smoking and education to make predictions – these variables appear to have the strongest link to history of mental illness in the data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3200" spc="-1" strike="noStrike">
                <a:latin typeface="Arial"/>
              </a:rPr>
              <a:t>Further work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Can further optimise algorithm to maximise performance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Tune and select variables, removing highly correlated or low importance variables to simplify model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Explore more sophisticated algorithms, or simpler ones that allow more interpretation (logistic regression)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2024-10-22T18:17:08Z</dcterms:created>
  <dc:creator/>
  <dc:description/>
  <dc:language>en-GB</dc:language>
  <cp:lastModifiedBy/>
  <dcterms:modified xsi:type="dcterms:W3CDTF">2024-10-24T18:18:54Z</dcterms:modified>
  <cp:revision>3</cp:revision>
  <dc:subject/>
  <dc:title/>
</cp:coreProperties>
</file>