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e82334837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e823348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59039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5903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82334837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823348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e82334837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e823348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Scripting next steps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VITLUG - Session 2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300" y="2466675"/>
            <a:ext cx="2465000" cy="24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Session Recap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Shell is a command line interpreter which acts like an interface between the kernel and the user.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Changing your default shell -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~$ cat /etc/shells</a:t>
            </a:r>
            <a:endParaRPr sz="1400">
              <a:solidFill>
                <a:srgbClr val="00FF00"/>
              </a:solidFill>
              <a:highlight>
                <a:srgbClr val="0000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~$ chsh username -s new_default_shell</a:t>
            </a:r>
            <a:endParaRPr sz="1400">
              <a:solidFill>
                <a:srgbClr val="00FF00"/>
              </a:solidFill>
              <a:highlight>
                <a:srgbClr val="0000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Executing your shell script -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~$ chmod a+x hello-world.sh</a:t>
            </a:r>
            <a:endParaRPr sz="1400">
              <a:solidFill>
                <a:srgbClr val="00FF00"/>
              </a:solidFill>
              <a:highlight>
                <a:srgbClr val="0000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~$ ./hello-world.sh</a:t>
            </a:r>
            <a:endParaRPr sz="1400">
              <a:solidFill>
                <a:srgbClr val="00FF00"/>
              </a:solidFill>
              <a:highlight>
                <a:srgbClr val="0000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want the code?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4792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https://git.io/JvR46</a:t>
            </a:r>
            <a:endParaRPr sz="3000">
              <a:solidFill>
                <a:srgbClr val="00FF00"/>
              </a:solidFill>
              <a:highlight>
                <a:srgbClr val="0000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724" y="1228674"/>
            <a:ext cx="3340200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 Want you to code along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with me.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Application #1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Handling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90250" y="526350"/>
            <a:ext cx="6129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Application #2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Maintenance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Application #3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6108950" y="3879800"/>
            <a:ext cx="28458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It’s cURL, not curl!</a:t>
            </a:r>
            <a:endParaRPr b="1" sz="3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