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5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53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6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4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65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76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5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9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9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0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8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5D8F94-F48C-4981-A1E8-7964F44C8E8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C66335-9693-4BDA-98A1-C53E63B0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4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7163F8-E8B8-4070-9780-3FB49F60F608}"/>
              </a:ext>
            </a:extLst>
          </p:cNvPr>
          <p:cNvSpPr txBox="1"/>
          <p:nvPr/>
        </p:nvSpPr>
        <p:spPr>
          <a:xfrm flipH="1">
            <a:off x="1531619" y="476250"/>
            <a:ext cx="7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b="1" dirty="0"/>
              <a:t>Paris is beautiful place</a:t>
            </a:r>
            <a:endParaRPr lang="en-IN" sz="4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E5889-A28C-4FA7-BA4A-EB55BA98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1" y="1606857"/>
            <a:ext cx="8482189" cy="287636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422EA9-5D10-40AE-87CC-70B0747B57B3}"/>
              </a:ext>
            </a:extLst>
          </p:cNvPr>
          <p:cNvSpPr txBox="1"/>
          <p:nvPr/>
        </p:nvSpPr>
        <p:spPr>
          <a:xfrm flipH="1">
            <a:off x="10672290" y="476249"/>
            <a:ext cx="3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21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5250E-25CA-40E4-86CB-6EB431045288}"/>
              </a:ext>
            </a:extLst>
          </p:cNvPr>
          <p:cNvSpPr txBox="1"/>
          <p:nvPr/>
        </p:nvSpPr>
        <p:spPr>
          <a:xfrm flipH="1">
            <a:off x="1226449" y="781235"/>
            <a:ext cx="392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 is narrating a story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0A97DF-6336-4AD3-B3B7-25753C8E3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46625"/>
              </p:ext>
            </p:extLst>
          </p:nvPr>
        </p:nvGraphicFramePr>
        <p:xfrm>
          <a:off x="878888" y="1740023"/>
          <a:ext cx="55307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9">
                  <a:extLst>
                    <a:ext uri="{9D8B030D-6E8A-4147-A177-3AD203B41FA5}">
                      <a16:colId xmlns:a16="http://schemas.microsoft.com/office/drawing/2014/main" val="167413000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73391127"/>
                    </a:ext>
                  </a:extLst>
                </a:gridCol>
              </a:tblGrid>
              <a:tr h="1500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67811"/>
                  </a:ext>
                </a:extLst>
              </a:tr>
              <a:tr h="1500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1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</dc:creator>
  <cp:lastModifiedBy>Nisha</cp:lastModifiedBy>
  <cp:revision>1</cp:revision>
  <dcterms:created xsi:type="dcterms:W3CDTF">2021-07-18T07:51:17Z</dcterms:created>
  <dcterms:modified xsi:type="dcterms:W3CDTF">2021-07-18T08:17:31Z</dcterms:modified>
</cp:coreProperties>
</file>