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osakanyan/810381083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2BBA-C531-4DE1-B740-4655CC907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PYTHON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51A5F-C053-453F-9B04-0DCD5D54F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--  OPEN   SOURCE   PROGRAMMING   LANGUAGE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46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89C-115A-4199-801E-DD55A771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88E2-C4CC-4003-BB25-C495C813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16" y="2774301"/>
            <a:ext cx="10554574" cy="3636511"/>
          </a:xfrm>
        </p:spPr>
        <p:txBody>
          <a:bodyPr/>
          <a:lstStyle/>
          <a:p>
            <a:r>
              <a:rPr lang="en-US" dirty="0"/>
              <a:t>Variables need no declaration.</a:t>
            </a:r>
          </a:p>
          <a:p>
            <a:pPr marL="0" indent="0">
              <a:buNone/>
            </a:pPr>
            <a:r>
              <a:rPr lang="en-US" dirty="0"/>
              <a:t>	&gt;&gt;&gt; a = 1</a:t>
            </a:r>
          </a:p>
          <a:p>
            <a:pPr marL="0" indent="0">
              <a:buNone/>
            </a:pPr>
            <a:r>
              <a:rPr lang="en-US" dirty="0"/>
              <a:t>	&gt;&gt;&gt;</a:t>
            </a:r>
          </a:p>
          <a:p>
            <a:r>
              <a:rPr lang="en-US" dirty="0"/>
              <a:t>Variable name alone is an expression, the result is printed.</a:t>
            </a:r>
          </a:p>
          <a:p>
            <a:r>
              <a:rPr lang="en-US" dirty="0"/>
              <a:t>Objects always have a type.</a:t>
            </a:r>
          </a:p>
          <a:p>
            <a:r>
              <a:rPr lang="en-US" dirty="0"/>
              <a:t>Python uses exceptions.</a:t>
            </a:r>
          </a:p>
          <a:p>
            <a:r>
              <a:rPr lang="en-US" dirty="0"/>
              <a:t>Variables must be created before they can be used.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62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0CDB-C4BD-458D-8315-F4502ABF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you…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66A29-D3A0-45EF-AC83-2A24A60D03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392" y="3688672"/>
            <a:ext cx="4880300" cy="2295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sz="2000" dirty="0"/>
              <a:t>Presentation by .,</a:t>
            </a:r>
          </a:p>
          <a:p>
            <a:r>
              <a:rPr lang="en-US" dirty="0"/>
              <a:t>                 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POOJA L</a:t>
            </a:r>
          </a:p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(20L236)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17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4866-500E-4930-A723-44F180DB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ISSUED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6CFDD-393A-4649-887E-AEECD9725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897" y="2222500"/>
            <a:ext cx="5384205" cy="3636963"/>
          </a:xfrm>
        </p:spPr>
      </p:pic>
    </p:spTree>
    <p:extLst>
      <p:ext uri="{BB962C8B-B14F-4D97-AF65-F5344CB8AC3E}">
        <p14:creationId xmlns:p14="http://schemas.microsoft.com/office/powerpoint/2010/main" val="26238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998F-181A-40ED-891F-3F739496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411D-6355-4A7D-A229-C24F856D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19" y="2299316"/>
            <a:ext cx="10554574" cy="3755255"/>
          </a:xfrm>
        </p:spPr>
        <p:txBody>
          <a:bodyPr>
            <a:normAutofit/>
          </a:bodyPr>
          <a:lstStyle/>
          <a:p>
            <a:r>
              <a:rPr lang="en-US" sz="2000" dirty="0"/>
              <a:t>It is created by </a:t>
            </a:r>
            <a:r>
              <a:rPr lang="en-US" sz="2000" b="1" dirty="0">
                <a:solidFill>
                  <a:srgbClr val="FF0000"/>
                </a:solidFill>
              </a:rPr>
              <a:t>GUIDO VAN ROSSUM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FFFF"/>
                </a:solidFill>
              </a:rPr>
              <a:t>i</a:t>
            </a:r>
            <a:r>
              <a:rPr lang="en-IN" sz="2000" dirty="0">
                <a:solidFill>
                  <a:srgbClr val="FFFFFF"/>
                </a:solidFill>
              </a:rPr>
              <a:t>n 1990.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It is an interpreted high level general purpose programming language.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First appeared in February 20,1991;30 years ago.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8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3F4F-0275-4C7E-8B61-3FA2CBF2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3664B-F84D-4B74-9B3B-C02271C47F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4785" y="2467991"/>
            <a:ext cx="4851400" cy="38369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92A7C-BC25-4B41-AC57-15FEACA0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3135" y="2361459"/>
            <a:ext cx="5948864" cy="3836954"/>
          </a:xfrm>
        </p:spPr>
        <p:txBody>
          <a:bodyPr/>
          <a:lstStyle/>
          <a:p>
            <a:r>
              <a:rPr lang="en-US" dirty="0"/>
              <a:t>Designed to be easy to learn ,clean and clear syntax and has very few keywords.</a:t>
            </a:r>
          </a:p>
          <a:p>
            <a:r>
              <a:rPr lang="en-US" dirty="0"/>
              <a:t>Highly portable, uses machine independent byte-codes</a:t>
            </a:r>
            <a:r>
              <a:rPr lang="en-IN" dirty="0"/>
              <a:t>.</a:t>
            </a:r>
          </a:p>
          <a:p>
            <a:r>
              <a:rPr lang="en-IN" dirty="0"/>
              <a:t>Extensible ,designed to be extensible using C/C++, allowing access to many external libraries.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45B2D-45C7-4F0B-B560-00CA2962354D}"/>
              </a:ext>
            </a:extLst>
          </p:cNvPr>
          <p:cNvSpPr txBox="1"/>
          <p:nvPr/>
        </p:nvSpPr>
        <p:spPr>
          <a:xfrm>
            <a:off x="6187415" y="5754518"/>
            <a:ext cx="4851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flickr.com/photos/osakanyan/8103810833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0436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4EC1-7A37-4A47-B21F-C45966C3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5" y="1238501"/>
            <a:ext cx="5893840" cy="2019603"/>
          </a:xfrm>
        </p:spPr>
        <p:txBody>
          <a:bodyPr/>
          <a:lstStyle/>
          <a:p>
            <a:r>
              <a:rPr lang="en-US" dirty="0"/>
              <a:t>Most obvious 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EB0C1-8367-40BB-A37D-0EEAF4CB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6871" y="4701132"/>
            <a:ext cx="5891636" cy="713241"/>
          </a:xfrm>
        </p:spPr>
        <p:txBody>
          <a:bodyPr/>
          <a:lstStyle/>
          <a:p>
            <a:r>
              <a:rPr lang="en-US" dirty="0">
                <a:latin typeface="Forte" panose="03060902040502070203" pitchFamily="66" charset="0"/>
              </a:rPr>
              <a:t>High level data-types ,uses white space to delimit blocks, variables do not need declaration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06429-7F4A-4FF5-8EC9-8373AA7BA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31014" y="1238501"/>
            <a:ext cx="3810001" cy="32242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Clean syntax and high level data-types which leads fast coding.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 white space to delimit blocks.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 do not need declaration although not a type less language 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5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86CC-6B14-47D0-BC15-6694052B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 used for?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2AFC-03BD-4633-9EC5-0C73FD01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42" y="2382085"/>
            <a:ext cx="10554574" cy="363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Rapid prototyping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Web scripting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Steering scientific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Extension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XML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Database applications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GUI applications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glue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88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C53D-FCD0-467E-A296-D6243CA1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E96E-4F16-4AAF-9C4D-85DEB187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64" y="2364330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/>
              <a:t>Code 5-10 times more concise.</a:t>
            </a:r>
          </a:p>
          <a:p>
            <a:r>
              <a:rPr lang="en-US" sz="2000" dirty="0"/>
              <a:t>Widely used programming languages.</a:t>
            </a:r>
          </a:p>
          <a:p>
            <a:r>
              <a:rPr lang="en-US" sz="2000" dirty="0"/>
              <a:t>Much quicker development coz of  no compilation</a:t>
            </a:r>
            <a:r>
              <a:rPr lang="en-IN" sz="2000" dirty="0"/>
              <a:t> phase and less typing.</a:t>
            </a:r>
          </a:p>
          <a:p>
            <a:r>
              <a:rPr lang="en-IN" sz="2000" dirty="0"/>
              <a:t>Runs slower but the development is so much faster.</a:t>
            </a:r>
            <a:endParaRPr lang="en-US" sz="2000" dirty="0"/>
          </a:p>
          <a:p>
            <a:r>
              <a:rPr lang="en-US" sz="2000" dirty="0"/>
              <a:t>Everything is an object for java and for python the object is a feature.</a:t>
            </a:r>
          </a:p>
          <a:p>
            <a:r>
              <a:rPr lang="en-US" sz="2000" dirty="0"/>
              <a:t>Python has a smaller code compared with java.</a:t>
            </a:r>
          </a:p>
        </p:txBody>
      </p:sp>
    </p:spTree>
    <p:extLst>
      <p:ext uri="{BB962C8B-B14F-4D97-AF65-F5344CB8AC3E}">
        <p14:creationId xmlns:p14="http://schemas.microsoft.com/office/powerpoint/2010/main" val="127991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D2F8-66D9-4D82-8C60-65016543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9FA-9071-490B-B48E-A48191D9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97" y="2707690"/>
            <a:ext cx="10554574" cy="2822635"/>
          </a:xfrm>
        </p:spPr>
        <p:txBody>
          <a:bodyPr>
            <a:normAutofit/>
          </a:bodyPr>
          <a:lstStyle/>
          <a:p>
            <a:r>
              <a:rPr lang="en-US" sz="2000" dirty="0"/>
              <a:t>Python programs and modules are written as text files with traditionally 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/>
              <a:t>extension.</a:t>
            </a:r>
          </a:p>
          <a:p>
            <a:r>
              <a:rPr lang="en-US" sz="2000" dirty="0"/>
              <a:t>Each python module has its own discrete namespace.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3594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59A3-5A12-4903-A27D-E7CD5A6C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1353-643F-4925-99E1-8EC0EF4D7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41" y="2774301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/>
              <a:t>Python is a case-sensitive ,(i.e.)name and name have different  meanings.</a:t>
            </a:r>
          </a:p>
          <a:p>
            <a:r>
              <a:rPr lang="en-US" sz="2000" dirty="0"/>
              <a:t>All variable should start with a lowercase letter;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var = 4.</a:t>
            </a:r>
          </a:p>
          <a:p>
            <a:r>
              <a:rPr lang="en-US" sz="2000" dirty="0"/>
              <a:t>Functions begins with lowercase.</a:t>
            </a:r>
          </a:p>
          <a:p>
            <a:r>
              <a:rPr lang="en-US" sz="2000" dirty="0"/>
              <a:t>Classes begins with the capital letter. 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85582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{E995B34B-470C-4460-A8B9-82F0B31A620C}tf03457503</Template>
  <TotalTime>307</TotalTime>
  <Words>367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Century Gothic</vt:lpstr>
      <vt:lpstr>Forte</vt:lpstr>
      <vt:lpstr>Wingdings</vt:lpstr>
      <vt:lpstr>Wingdings 2</vt:lpstr>
      <vt:lpstr>Quotable</vt:lpstr>
      <vt:lpstr>PYTHON</vt:lpstr>
      <vt:lpstr>CERTIFICATE ISSUED </vt:lpstr>
      <vt:lpstr>What is python?</vt:lpstr>
      <vt:lpstr>Why python?</vt:lpstr>
      <vt:lpstr>Most obvious features</vt:lpstr>
      <vt:lpstr>What is python used for?</vt:lpstr>
      <vt:lpstr>Python vs java</vt:lpstr>
      <vt:lpstr>Python programs</vt:lpstr>
      <vt:lpstr>Syntax in python</vt:lpstr>
      <vt:lpstr>Variables and Types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pooja meghul</dc:creator>
  <cp:lastModifiedBy>Nisha</cp:lastModifiedBy>
  <cp:revision>4</cp:revision>
  <dcterms:created xsi:type="dcterms:W3CDTF">2021-11-01T08:10:20Z</dcterms:created>
  <dcterms:modified xsi:type="dcterms:W3CDTF">2021-11-26T12:05:12Z</dcterms:modified>
</cp:coreProperties>
</file>