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24"/>
  </p:notesMasterIdLst>
  <p:sldIdLst>
    <p:sldId id="278" r:id="rId2"/>
    <p:sldId id="279" r:id="rId3"/>
    <p:sldId id="280" r:id="rId4"/>
    <p:sldId id="283" r:id="rId5"/>
    <p:sldId id="284" r:id="rId6"/>
    <p:sldId id="285" r:id="rId7"/>
    <p:sldId id="286" r:id="rId8"/>
    <p:sldId id="298" r:id="rId9"/>
    <p:sldId id="287" r:id="rId10"/>
    <p:sldId id="299" r:id="rId11"/>
    <p:sldId id="288" r:id="rId12"/>
    <p:sldId id="289" r:id="rId13"/>
    <p:sldId id="290" r:id="rId14"/>
    <p:sldId id="300" r:id="rId15"/>
    <p:sldId id="292" r:id="rId16"/>
    <p:sldId id="301" r:id="rId17"/>
    <p:sldId id="294" r:id="rId18"/>
    <p:sldId id="295" r:id="rId19"/>
    <p:sldId id="302" r:id="rId20"/>
    <p:sldId id="296" r:id="rId21"/>
    <p:sldId id="303" r:id="rId22"/>
    <p:sldId id="297" r:id="rId23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76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2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3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12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1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1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10/31/2021</a:t>
            </a:fld>
            <a:endParaRPr lang="en-US"/>
          </a:p>
        </p:txBody>
      </p:sp>
      <p:sp>
        <p:nvSpPr>
          <p:cNvPr id="104861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Holder 2"/>
          <p:cNvSpPr>
            <a:spLocks noGrp="1"/>
          </p:cNvSpPr>
          <p:nvPr>
            <p:ph type="title"/>
          </p:nvPr>
        </p:nvSpPr>
        <p:spPr>
          <a:xfrm>
            <a:off x="1106170" y="1408303"/>
            <a:ext cx="5350509" cy="533400"/>
          </a:xfrm>
        </p:spPr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1048617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266701"/>
          </a:xfrm>
        </p:spPr>
        <p:txBody>
          <a:bodyPr lIns="0" tIns="0" rIns="0" bIns="0"/>
          <a:lstStyle/>
          <a:p>
            <a:endParaRPr/>
          </a:p>
        </p:txBody>
      </p:sp>
      <p:sp>
        <p:nvSpPr>
          <p:cNvPr id="104861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1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10/31/2021</a:t>
            </a:fld>
            <a:endParaRPr lang="en-US"/>
          </a:p>
        </p:txBody>
      </p:sp>
      <p:sp>
        <p:nvSpPr>
          <p:cNvPr id="104862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Holder 2"/>
          <p:cNvSpPr>
            <a:spLocks noGrp="1"/>
          </p:cNvSpPr>
          <p:nvPr>
            <p:ph type="title"/>
          </p:nvPr>
        </p:nvSpPr>
        <p:spPr>
          <a:xfrm>
            <a:off x="1106170" y="1408303"/>
            <a:ext cx="5350509" cy="533400"/>
          </a:xfrm>
        </p:spPr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1048622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2667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23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2667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24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25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10/31/2021</a:t>
            </a:fld>
            <a:endParaRPr lang="en-US"/>
          </a:p>
        </p:txBody>
      </p:sp>
      <p:sp>
        <p:nvSpPr>
          <p:cNvPr id="1048626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bk object 16"/>
          <p:cNvSpPr/>
          <p:nvPr/>
        </p:nvSpPr>
        <p:spPr>
          <a:xfrm>
            <a:off x="307069" y="2851670"/>
            <a:ext cx="6968837" cy="5041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5" name="Holder 2"/>
          <p:cNvSpPr>
            <a:spLocks noGrp="1"/>
          </p:cNvSpPr>
          <p:nvPr>
            <p:ph type="title"/>
          </p:nvPr>
        </p:nvSpPr>
        <p:spPr>
          <a:xfrm>
            <a:off x="1106170" y="1408303"/>
            <a:ext cx="5350509" cy="533400"/>
          </a:xfrm>
        </p:spPr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1048596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7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10/31/2021</a:t>
            </a:fld>
            <a:endParaRPr lang="en-US"/>
          </a:p>
        </p:txBody>
      </p:sp>
      <p:sp>
        <p:nvSpPr>
          <p:cNvPr id="1048598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10/31/2021</a:t>
            </a:fld>
            <a:endParaRPr lang="en-US"/>
          </a:p>
        </p:txBody>
      </p:sp>
      <p:sp>
        <p:nvSpPr>
          <p:cNvPr id="104858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1106170" y="1408303"/>
            <a:ext cx="535050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10/31/2021</a:t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object 2"/>
          <p:cNvSpPr/>
          <p:nvPr/>
        </p:nvSpPr>
        <p:spPr>
          <a:xfrm>
            <a:off x="0" y="2564198"/>
            <a:ext cx="7560005" cy="5565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92" name="object 3"/>
          <p:cNvSpPr txBox="1"/>
          <p:nvPr/>
        </p:nvSpPr>
        <p:spPr>
          <a:xfrm>
            <a:off x="5835650" y="5408803"/>
            <a:ext cx="14249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60" dirty="0">
                <a:latin typeface="Times New Roman"/>
                <a:cs typeface="Times New Roman"/>
              </a:rPr>
              <a:t>                             </a:t>
            </a:r>
            <a:r>
              <a:rPr lang="en-US" sz="2200" spc="60" dirty="0">
                <a:latin typeface="Times New Roman"/>
                <a:cs typeface="Times New Roman"/>
              </a:rPr>
              <a:t>      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lang="en-US" sz="2200" spc="60" dirty="0">
                <a:latin typeface="Times New Roman"/>
                <a:cs typeface="Times New Roman"/>
              </a:rPr>
              <a:t>   </a:t>
            </a:r>
            <a:r>
              <a:rPr sz="2200" b="1" i="1" spc="100" dirty="0">
                <a:latin typeface="Times New Roman"/>
                <a:cs typeface="Times New Roman"/>
              </a:rPr>
              <a:t>Internship</a:t>
            </a:r>
            <a:endParaRPr sz="2200" b="1" i="1" dirty="0">
              <a:latin typeface="Times New Roman"/>
              <a:cs typeface="Times New Roman"/>
            </a:endParaRPr>
          </a:p>
        </p:txBody>
      </p:sp>
      <p:sp>
        <p:nvSpPr>
          <p:cNvPr id="1048593" name="object 4"/>
          <p:cNvSpPr txBox="1"/>
          <p:nvPr/>
        </p:nvSpPr>
        <p:spPr>
          <a:xfrm>
            <a:off x="5835650" y="7404100"/>
            <a:ext cx="38080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imes New Roman"/>
                <a:cs typeface="Times New Roman"/>
              </a:rPr>
              <a:t>                                    </a:t>
            </a:r>
            <a:r>
              <a:rPr lang="en-US" sz="1800" spc="155" dirty="0">
                <a:latin typeface="Times New Roman"/>
                <a:cs typeface="Times New Roman"/>
              </a:rPr>
              <a:t>      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lang="en-US" sz="1800" spc="155" dirty="0">
                <a:latin typeface="Times New Roman"/>
                <a:cs typeface="Times New Roman"/>
              </a:rPr>
              <a:t>   </a:t>
            </a:r>
            <a:r>
              <a:rPr sz="1800" spc="155" dirty="0">
                <a:latin typeface="Times New Roman"/>
                <a:cs typeface="Times New Roman"/>
              </a:rPr>
              <a:t>(20L2</a:t>
            </a:r>
            <a:r>
              <a:rPr lang="en-IN" sz="1800" spc="155" dirty="0">
                <a:latin typeface="Times New Roman"/>
                <a:cs typeface="Times New Roman"/>
              </a:rPr>
              <a:t>34</a:t>
            </a:r>
            <a:r>
              <a:rPr lang="en-US" sz="1800" spc="155" dirty="0">
                <a:latin typeface="Times New Roman"/>
                <a:cs typeface="Times New Roman"/>
              </a:rPr>
              <a:t>) 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09715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7852" y="1511983"/>
            <a:ext cx="6930155" cy="74481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object 2"/>
          <p:cNvSpPr/>
          <p:nvPr/>
        </p:nvSpPr>
        <p:spPr>
          <a:xfrm>
            <a:off x="0" y="2563001"/>
            <a:ext cx="7560005" cy="5515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object 2"/>
          <p:cNvSpPr/>
          <p:nvPr/>
        </p:nvSpPr>
        <p:spPr>
          <a:xfrm>
            <a:off x="0" y="2543338"/>
            <a:ext cx="7560005" cy="5540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object 2"/>
          <p:cNvSpPr/>
          <p:nvPr/>
        </p:nvSpPr>
        <p:spPr>
          <a:xfrm>
            <a:off x="0" y="2508291"/>
            <a:ext cx="7560005" cy="5552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209715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61278" y="1536669"/>
            <a:ext cx="6805401" cy="77628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object 2"/>
          <p:cNvSpPr/>
          <p:nvPr/>
        </p:nvSpPr>
        <p:spPr>
          <a:xfrm>
            <a:off x="0" y="2511898"/>
            <a:ext cx="7560005" cy="5545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209715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33622" y="1394766"/>
            <a:ext cx="6539204" cy="822061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/>
          <p:nvPr/>
        </p:nvSpPr>
        <p:spPr>
          <a:xfrm>
            <a:off x="0" y="2552399"/>
            <a:ext cx="7560005" cy="5551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/>
          <p:nvPr/>
        </p:nvSpPr>
        <p:spPr>
          <a:xfrm>
            <a:off x="0" y="2541599"/>
            <a:ext cx="7560005" cy="5551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209715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2738" y="1006626"/>
            <a:ext cx="6789617" cy="83731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object 2"/>
          <p:cNvSpPr txBox="1">
            <a:spLocks noGrp="1"/>
          </p:cNvSpPr>
          <p:nvPr>
            <p:ph type="title"/>
          </p:nvPr>
        </p:nvSpPr>
        <p:spPr>
          <a:xfrm>
            <a:off x="1106170" y="1408303"/>
            <a:ext cx="5350509" cy="54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100"/>
              </a:spcBef>
            </a:pPr>
            <a:r>
              <a:rPr spc="310" dirty="0"/>
              <a:t>Internship </a:t>
            </a:r>
            <a:r>
              <a:rPr spc="295" dirty="0"/>
              <a:t>Certificate</a:t>
            </a:r>
            <a:r>
              <a:rPr spc="30" dirty="0"/>
              <a:t> </a:t>
            </a:r>
            <a:r>
              <a:rPr spc="235" dirty="0"/>
              <a:t>:-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2"/>
          <p:cNvSpPr/>
          <p:nvPr/>
        </p:nvSpPr>
        <p:spPr>
          <a:xfrm>
            <a:off x="0" y="2569222"/>
            <a:ext cx="7560005" cy="5510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09715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552">
            <a:off x="357816" y="1436977"/>
            <a:ext cx="7085921" cy="733218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2621384"/>
            <a:ext cx="7358979" cy="5463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/>
          <p:nvPr/>
        </p:nvSpPr>
        <p:spPr>
          <a:xfrm>
            <a:off x="0" y="2566799"/>
            <a:ext cx="7560005" cy="5536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2"/>
          <p:cNvSpPr/>
          <p:nvPr/>
        </p:nvSpPr>
        <p:spPr>
          <a:xfrm>
            <a:off x="0" y="2553340"/>
            <a:ext cx="7560005" cy="5556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2"/>
          <p:cNvSpPr/>
          <p:nvPr/>
        </p:nvSpPr>
        <p:spPr>
          <a:xfrm>
            <a:off x="0" y="2559415"/>
            <a:ext cx="7560005" cy="5530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Picture 209715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182960" y="4406938"/>
            <a:ext cx="3655025" cy="28123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2"/>
          <p:cNvSpPr/>
          <p:nvPr/>
        </p:nvSpPr>
        <p:spPr>
          <a:xfrm>
            <a:off x="0" y="2546133"/>
            <a:ext cx="7560005" cy="5556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object 2"/>
          <p:cNvSpPr/>
          <p:nvPr/>
        </p:nvSpPr>
        <p:spPr>
          <a:xfrm>
            <a:off x="0" y="2544141"/>
            <a:ext cx="7560005" cy="5510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09715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7539" y="1589588"/>
            <a:ext cx="6591470" cy="69988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object 2"/>
          <p:cNvSpPr/>
          <p:nvPr/>
        </p:nvSpPr>
        <p:spPr>
          <a:xfrm>
            <a:off x="0" y="2551307"/>
            <a:ext cx="7560005" cy="5524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</Words>
  <Application>Microsoft Office PowerPoint</Application>
  <PresentationFormat>Custom</PresentationFormat>
  <Paragraphs>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Office Theme</vt:lpstr>
      <vt:lpstr>PowerPoint Presentation</vt:lpstr>
      <vt:lpstr>Internship Certificate 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M2004J19C</dc:creator>
  <cp:lastModifiedBy>Nisha</cp:lastModifiedBy>
  <cp:revision>4</cp:revision>
  <dcterms:created xsi:type="dcterms:W3CDTF">2021-10-28T19:54:09Z</dcterms:created>
  <dcterms:modified xsi:type="dcterms:W3CDTF">2021-10-31T07:42:20Z</dcterms:modified>
</cp:coreProperties>
</file>