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96A0C0-1A81-4C24-BDD8-91C1D1D9C4A8}">
          <p14:sldIdLst>
            <p14:sldId id="25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7F100CAF-19F2-4DC3-ABA5-E591D0F2C4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AECC-63D7-45FC-9990-0D923A183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1F62B8-9328-4F16-8DEE-9419B8EC39B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703" y="180298"/>
            <a:ext cx="184730" cy="742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0564" y="798483"/>
            <a:ext cx="184731" cy="742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501" y="1352274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3668" y="3044962"/>
            <a:ext cx="335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1980" y="650639"/>
            <a:ext cx="89761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SHRI SHIVAJI SCIENCE COLLEGE,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AMRAVATI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( Department Of Computer Soft.)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207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989" y="4509164"/>
            <a:ext cx="11177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“Edge AI for real time image and video analysis in IOT device”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982" y="5615186"/>
            <a:ext cx="30708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Nisha S. Mokashe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2329" y="5628070"/>
            <a:ext cx="26435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B. R. Jalamkar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70880" y="2621280"/>
            <a:ext cx="4064000" cy="1187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1" name="AutoShape 2" descr="data:image/png;base64,iVBORw0KGgoAAAANSUhEUgAAAUAAAAFDCAYAAABLBNcEAAAAAXNSR0IArs4c6QAACVJJREFUeF7t1AERAAAIAjHpX9ogPxswOXaOAAECUYFFc4tNgACBM4BK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uABVvQBRDOYyD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AutoShape 4" descr="data:image/png;base64,iVBORw0KGgoAAAANSUhEUgAAAUAAAAFDCAYAAABLBNcEAAAAAXNSR0IArs4c6QAACVJJREFUeF7t1AERAAAIAjHpX9ogPxswOXaOAAECUYFFc4tNgACBM4BK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sAAZl8vOAECBlAHCBDIChjA7OsFJ0DAAOoAAQJZAQOYfb3gBAgYQB0gQCArYACzrxecAAEDqAMECGQFDGD29YITIGAAdYAAgayAAcy+XnACBAygDhAgkBUwgNnXC06AgAHUAQIEsgIGMPt6wQkQMIA6QIBAVuABVvQBRDOYyDYAAAAASUVORK5CYII="/>
          <p:cNvSpPr>
            <a:spLocks noChangeAspect="1" noChangeArrowheads="1"/>
          </p:cNvSpPr>
          <p:nvPr/>
        </p:nvSpPr>
        <p:spPr bwMode="auto">
          <a:xfrm>
            <a:off x="359526" y="222081"/>
            <a:ext cx="134208" cy="1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0" name="Picture 6" descr="c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26" y="1961322"/>
            <a:ext cx="2807545" cy="23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915" y="569322"/>
            <a:ext cx="43011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80314" y="2125015"/>
            <a:ext cx="9607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Coral: Achieved 55 FPS in indoor tests, stable real-time processing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NCS2: Under 1 second latency in cross-country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    to Vietnam).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accelerators meet real-time performance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953" y="631065"/>
            <a:ext cx="543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dirty="0" smtClean="0"/>
              <a:t> 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219" y="1867437"/>
            <a:ext cx="10496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Architecture is efficient for real-time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and image analysis, achieving low latency and high performance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Future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Work: Improve resolution, cross-platform compatibility,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performance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accelerators.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9" y="656823"/>
            <a:ext cx="363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8946" y="1622738"/>
            <a:ext cx="106508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Fredrik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Dahlqvist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Patel, 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Rajko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"Growing opportunities in the Internet of Things," McKinsey &amp; Company, 2019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S. Loreto, S. Romano, "Real-Time Communication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Peer-to-Peer in the Browser," O'Reilly Media, 2014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Google Coral Documentation, [Accessed 2023].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967" y="2859110"/>
            <a:ext cx="637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THANK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YOU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7430" y="480060"/>
            <a:ext cx="6513195" cy="5648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Introduction</a:t>
            </a:r>
            <a:endParaRPr lang="en-US" sz="2800" dirty="0" smtClean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Edge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RTSP Overview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Coral and Intel Compute Stick 2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74" y="746975"/>
            <a:ext cx="298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CONTENTS</a:t>
            </a:r>
            <a:r>
              <a:rPr lang="en-US" dirty="0" smtClean="0"/>
              <a:t> </a:t>
            </a:r>
            <a:r>
              <a:rPr lang="en-US" sz="2800" b="1" dirty="0" smtClean="0"/>
              <a:t>=&gt;</a:t>
            </a:r>
            <a:endParaRPr lang="en-US" sz="2800" b="1" u="sng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857" y="373484"/>
            <a:ext cx="884953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have grown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significantly,from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 in 2014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today, with 43 billion connected devices in 2023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 is crucial, especially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systems using edge devices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struggles with transmission power,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bandwidth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latency issues, necessitating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edge-based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2800" dirty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302360"/>
            <a:ext cx="18710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7583" y="1164134"/>
            <a:ext cx="93758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architecture that allows small businesses to process real-time video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using edge AI technologies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Cost-effective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video in real-time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flexibility and security using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Google Coral and Intel Neural Compute Stick 2</a:t>
            </a:r>
            <a:r>
              <a:rPr lang="en-US" sz="2800" dirty="0"/>
              <a:t>.</a:t>
            </a:r>
            <a:endParaRPr lang="en-US" sz="2800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682582"/>
            <a:ext cx="5537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Edge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495" y="1713922"/>
            <a:ext cx="10161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 systems require high data transfer rates (2.3 Mbps for a single H.265 1080p camera at 15 FPS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introduce latency of hundreds of milliseconds, which is critical for safety applications (e.g., pedestrian detection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exist with cloud-based video transmission, leading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legal challenges (e.g., GDPR compliance).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7" y="759854"/>
            <a:ext cx="620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RTSP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996" y="1970466"/>
            <a:ext cx="115396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real-time peer-to-peer video streaming with low latency,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written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 and supported by most browsers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RTSP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Protocol for real-time streaming of media, commonly used in IP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cameras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Both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key protocols for real-time video analysis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876" y="577845"/>
            <a:ext cx="434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906" y="1572343"/>
            <a:ext cx="111284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Transfer Component: Captures and processes video frames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accelerators (Google Coral, Intel NCS2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Exterior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Component: Manages transfer of processed data to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browsers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Component: Handles user requests like object detection,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recognition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blurring.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6" y="592429"/>
            <a:ext cx="7545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Coral and Intel Compute Stick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833" y="2326469"/>
            <a:ext cx="113591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Coral: Edge TPU for AI tasks, supporting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Lite               models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achieving 400 FPS for image classification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Stick 2: Powered by Intel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Movidius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VPU, optimized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analysis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7284" y="51515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247" y="1471855"/>
            <a:ext cx="111402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Collect and curate datasets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Augmentation: Apply transformations like flipping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Fine-tuning the MobileNetV2 architecture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Fine-tuning: Use pre-trained models and refine for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deployment.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3703</Words>
  <Application>WPS Presentation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Yu Gothic Medium</vt:lpstr>
      <vt:lpstr>Microsoft Himalaya</vt:lpstr>
      <vt:lpstr>Segoe UI Historic</vt:lpstr>
      <vt:lpstr>Century Gothic</vt:lpstr>
      <vt:lpstr>Microsoft YaHei</vt:lpstr>
      <vt:lpstr>Arial Unicode MS</vt:lpstr>
      <vt:lpstr>Wisp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Nisha Mokashe</cp:lastModifiedBy>
  <cp:revision>101</cp:revision>
  <dcterms:created xsi:type="dcterms:W3CDTF">2022-02-12T13:36:00Z</dcterms:created>
  <dcterms:modified xsi:type="dcterms:W3CDTF">2024-10-17T04:12:03Z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8DC525349E3E458F903CE6D1108E2E02_12</vt:lpwstr>
  </property>
  <property fmtid="{D5CDD505-2E9C-101B-9397-08002B2CF9AE}" pid="3" name="KSOProductBuildVer">
    <vt:lpwstr>1033-12.2.0.18283</vt:lpwstr>
  </property>
</Properties>
</file>