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</p:sldIdLst>
  <p:sldSz cx="7562850" cy="106886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70B"/>
    <a:srgbClr val="FFC000"/>
    <a:srgbClr val="DCAE06"/>
    <a:srgbClr val="5C0423"/>
    <a:srgbClr val="E40A58"/>
    <a:srgbClr val="FF3300"/>
    <a:srgbClr val="7030A0"/>
    <a:srgbClr val="009200"/>
    <a:srgbClr val="FEFEFE"/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71" d="100"/>
          <a:sy n="71" d="100"/>
        </p:scale>
        <p:origin x="373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2" d="100"/>
        <a:sy n="142" d="100"/>
      </p:scale>
      <p:origin x="0" y="-76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0181-DFFE-2F42-A593-8C4615AC0C02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3A401-5206-E942-87E3-363F67EB2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0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749275"/>
            <a:ext cx="6428423" cy="3721230"/>
          </a:xfrm>
        </p:spPr>
        <p:txBody>
          <a:bodyPr anchor="b"/>
          <a:lstStyle>
            <a:lvl1pPr algn="ctr"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356" y="5614010"/>
            <a:ext cx="5672138" cy="2580613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150" indent="0" algn="ctr">
              <a:buNone/>
              <a:defRPr sz="1654"/>
            </a:lvl2pPr>
            <a:lvl3pPr marL="756300" indent="0" algn="ctr">
              <a:buNone/>
              <a:defRPr sz="1489"/>
            </a:lvl3pPr>
            <a:lvl4pPr marL="1134450" indent="0" algn="ctr">
              <a:buNone/>
              <a:defRPr sz="1323"/>
            </a:lvl4pPr>
            <a:lvl5pPr marL="1512600" indent="0" algn="ctr">
              <a:buNone/>
              <a:defRPr sz="1323"/>
            </a:lvl5pPr>
            <a:lvl6pPr marL="1890751" indent="0" algn="ctr">
              <a:buNone/>
              <a:defRPr sz="1323"/>
            </a:lvl6pPr>
            <a:lvl7pPr marL="2268901" indent="0" algn="ctr">
              <a:buNone/>
              <a:defRPr sz="1323"/>
            </a:lvl7pPr>
            <a:lvl8pPr marL="2647051" indent="0" algn="ctr">
              <a:buNone/>
              <a:defRPr sz="1323"/>
            </a:lvl8pPr>
            <a:lvl9pPr marL="3025201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9F10-2BE3-4715-B132-B6D289B1A173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5D19-E469-48E3-94BB-575E97CC6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3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9F10-2BE3-4715-B132-B6D289B1A173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5D19-E469-48E3-94BB-575E97CC6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2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2165" y="569071"/>
            <a:ext cx="1630740" cy="90581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946" y="569071"/>
            <a:ext cx="4797683" cy="90581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9F10-2BE3-4715-B132-B6D289B1A173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5D19-E469-48E3-94BB-575E97CC6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6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9F10-2BE3-4715-B132-B6D289B1A173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5D19-E469-48E3-94BB-575E97CC6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1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7" y="2664740"/>
            <a:ext cx="6522958" cy="4446176"/>
          </a:xfrm>
        </p:spPr>
        <p:txBody>
          <a:bodyPr anchor="b"/>
          <a:lstStyle>
            <a:lvl1pPr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07" y="7152978"/>
            <a:ext cx="6522958" cy="2338139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815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9F10-2BE3-4715-B132-B6D289B1A173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5D19-E469-48E3-94BB-575E97CC6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1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946" y="2845355"/>
            <a:ext cx="3214211" cy="6781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8693" y="2845355"/>
            <a:ext cx="3214211" cy="6781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9F10-2BE3-4715-B132-B6D289B1A173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5D19-E469-48E3-94BB-575E97CC6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1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569073"/>
            <a:ext cx="6522958" cy="20659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932" y="2620202"/>
            <a:ext cx="3199440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932" y="3904322"/>
            <a:ext cx="3199440" cy="5742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8693" y="2620202"/>
            <a:ext cx="3215196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8693" y="3904322"/>
            <a:ext cx="3215196" cy="5742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9F10-2BE3-4715-B132-B6D289B1A173}" type="datetimeFigureOut">
              <a:rPr lang="en-US" smtClean="0"/>
              <a:t>2/22/19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5D19-E469-48E3-94BB-575E97CC6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9F10-2BE3-4715-B132-B6D289B1A173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5D19-E469-48E3-94BB-575E97CC6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6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9F10-2BE3-4715-B132-B6D289B1A173}" type="datetimeFigureOut">
              <a:rPr lang="en-US" smtClean="0"/>
              <a:t>2/22/19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5D19-E469-48E3-94BB-575E97CC6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196" y="1538968"/>
            <a:ext cx="3828693" cy="7595861"/>
          </a:xfrm>
        </p:spPr>
        <p:txBody>
          <a:bodyPr/>
          <a:lstStyle>
            <a:lvl1pPr>
              <a:defRPr sz="2647"/>
            </a:lvl1pPr>
            <a:lvl2pPr>
              <a:defRPr sz="2316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9F10-2BE3-4715-B132-B6D289B1A173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5D19-E469-48E3-94BB-575E97CC6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9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5196" y="1538968"/>
            <a:ext cx="3828693" cy="7595861"/>
          </a:xfrm>
        </p:spPr>
        <p:txBody>
          <a:bodyPr anchor="t"/>
          <a:lstStyle>
            <a:lvl1pPr marL="0" indent="0">
              <a:buNone/>
              <a:defRPr sz="2647"/>
            </a:lvl1pPr>
            <a:lvl2pPr marL="378150" indent="0">
              <a:buNone/>
              <a:defRPr sz="2316"/>
            </a:lvl2pPr>
            <a:lvl3pPr marL="756300" indent="0">
              <a:buNone/>
              <a:defRPr sz="1985"/>
            </a:lvl3pPr>
            <a:lvl4pPr marL="1134450" indent="0">
              <a:buNone/>
              <a:defRPr sz="1654"/>
            </a:lvl4pPr>
            <a:lvl5pPr marL="1512600" indent="0">
              <a:buNone/>
              <a:defRPr sz="1654"/>
            </a:lvl5pPr>
            <a:lvl6pPr marL="1890751" indent="0">
              <a:buNone/>
              <a:defRPr sz="1654"/>
            </a:lvl6pPr>
            <a:lvl7pPr marL="2268901" indent="0">
              <a:buNone/>
              <a:defRPr sz="1654"/>
            </a:lvl7pPr>
            <a:lvl8pPr marL="2647051" indent="0">
              <a:buNone/>
              <a:defRPr sz="1654"/>
            </a:lvl8pPr>
            <a:lvl9pPr marL="3025201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9F10-2BE3-4715-B132-B6D289B1A173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5D19-E469-48E3-94BB-575E97CC6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2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946" y="569073"/>
            <a:ext cx="6522958" cy="2065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46" y="2845355"/>
            <a:ext cx="6522958" cy="67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946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C9F10-2BE3-4715-B132-B6D289B1A173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5194" y="9906786"/>
            <a:ext cx="2552462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1263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25D19-E469-48E3-94BB-575E97CC6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1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6300" rtl="0" eaLnBrk="1" latinLnBrk="0" hangingPunct="1">
        <a:lnSpc>
          <a:spcPct val="90000"/>
        </a:lnSpc>
        <a:spcBef>
          <a:spcPct val="0"/>
        </a:spcBef>
        <a:buNone/>
        <a:defRPr sz="36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75" indent="-189075" algn="l" defTabSz="75630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6" kern="1200">
          <a:solidFill>
            <a:schemeClr val="tx1"/>
          </a:solidFill>
          <a:latin typeface="+mn-lt"/>
          <a:ea typeface="+mn-ea"/>
          <a:cs typeface="+mn-cs"/>
        </a:defRPr>
      </a:lvl1pPr>
      <a:lvl2pPr marL="5672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37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5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7016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20798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4579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8361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2142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1pPr>
      <a:lvl2pPr marL="3781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2pPr>
      <a:lvl3pPr marL="7563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3pPr>
      <a:lvl4pPr marL="11344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5126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18907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2689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6470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0252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5935" y="1653288"/>
            <a:ext cx="2085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Adarsh A 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5935" y="3427267"/>
            <a:ext cx="2889403" cy="1157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Highlights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Naughty, smart</a:t>
            </a: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935" y="5028221"/>
            <a:ext cx="1724025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Interested Sport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Football ,Cricket</a:t>
            </a:r>
          </a:p>
        </p:txBody>
      </p:sp>
      <p:sp>
        <p:nvSpPr>
          <p:cNvPr id="13" name="TextBox 12"/>
          <p:cNvSpPr txBox="1"/>
          <p:nvPr/>
        </p:nvSpPr>
        <p:spPr>
          <a:xfrm rot="436602">
            <a:off x="6337828" y="6703477"/>
            <a:ext cx="10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40A58"/>
                </a:solidFill>
              </a:rPr>
              <a:t>100%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5935" y="7808406"/>
            <a:ext cx="3738788" cy="1340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Areas of Improvement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Discipline needs to be improved</a:t>
            </a:r>
          </a:p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 to focus on Academics</a:t>
            </a: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514657" y="99614"/>
            <a:ext cx="777475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n w="41275" cap="sq" cmpd="sng">
                  <a:noFill/>
                  <a:prstDash val="sysDot"/>
                </a:ln>
                <a:solidFill>
                  <a:srgbClr val="E40A58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Rochester" panose="02000504000000020002" pitchFamily="2" charset="0"/>
              </a:rPr>
              <a:t>    Certificate of Graduation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66424" y="3779116"/>
            <a:ext cx="1345491" cy="660191"/>
            <a:chOff x="4502860" y="4080455"/>
            <a:chExt cx="1345491" cy="660191"/>
          </a:xfrm>
        </p:grpSpPr>
        <p:sp>
          <p:nvSpPr>
            <p:cNvPr id="20" name="Oval 19"/>
            <p:cNvSpPr/>
            <p:nvPr/>
          </p:nvSpPr>
          <p:spPr>
            <a:xfrm>
              <a:off x="5289703" y="4181998"/>
              <a:ext cx="558648" cy="558648"/>
            </a:xfrm>
            <a:prstGeom prst="ellipse">
              <a:avLst/>
            </a:prstGeom>
            <a:solidFill>
              <a:srgbClr val="E40A58"/>
            </a:solidFill>
            <a:ln>
              <a:solidFill>
                <a:srgbClr val="A1073E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60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02860" y="4080455"/>
              <a:ext cx="8696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Acade</a:t>
              </a:r>
              <a:r>
                <a:rPr lang="en-US" sz="1400" dirty="0"/>
                <a:t>my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579060" y="4323930"/>
              <a:ext cx="897815" cy="0"/>
            </a:xfrm>
            <a:prstGeom prst="line">
              <a:avLst/>
            </a:prstGeom>
            <a:ln w="9525">
              <a:solidFill>
                <a:srgbClr val="E40A5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370265" y="4246176"/>
            <a:ext cx="1646277" cy="556155"/>
            <a:chOff x="3502670" y="4432579"/>
            <a:chExt cx="1646277" cy="55615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569410" y="4685880"/>
              <a:ext cx="1256493" cy="0"/>
            </a:xfrm>
            <a:prstGeom prst="line">
              <a:avLst/>
            </a:prstGeom>
            <a:ln w="9525">
              <a:solidFill>
                <a:srgbClr val="D6A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592792" y="4432579"/>
              <a:ext cx="556155" cy="556155"/>
            </a:xfrm>
            <a:prstGeom prst="ellipse">
              <a:avLst/>
            </a:prstGeom>
            <a:solidFill>
              <a:srgbClr val="F5A70B"/>
            </a:solidFill>
            <a:ln>
              <a:solidFill>
                <a:srgbClr val="D6A3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65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2670" y="4437256"/>
              <a:ext cx="1040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Attendance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1391" y="5410166"/>
            <a:ext cx="1833950" cy="595546"/>
            <a:chOff x="2791565" y="5560101"/>
            <a:chExt cx="1833950" cy="595546"/>
          </a:xfrm>
        </p:grpSpPr>
        <p:sp>
          <p:nvSpPr>
            <p:cNvPr id="19" name="Oval 18"/>
            <p:cNvSpPr/>
            <p:nvPr/>
          </p:nvSpPr>
          <p:spPr>
            <a:xfrm>
              <a:off x="4029969" y="5560101"/>
              <a:ext cx="595546" cy="595546"/>
            </a:xfrm>
            <a:prstGeom prst="ellipse">
              <a:avLst/>
            </a:prstGeom>
            <a:solidFill>
              <a:srgbClr val="009200"/>
            </a:solidFill>
            <a:ln>
              <a:solidFill>
                <a:srgbClr val="0080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64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91565" y="5661836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Co-curricular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902660" y="5914605"/>
              <a:ext cx="1256493" cy="0"/>
            </a:xfrm>
            <a:prstGeom prst="line">
              <a:avLst/>
            </a:prstGeom>
            <a:ln w="9525">
              <a:solidFill>
                <a:srgbClr val="0092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026966" y="4745686"/>
            <a:ext cx="1409570" cy="544910"/>
            <a:chOff x="3229105" y="4899010"/>
            <a:chExt cx="1409570" cy="544910"/>
          </a:xfrm>
        </p:grpSpPr>
        <p:sp>
          <p:nvSpPr>
            <p:cNvPr id="18" name="Oval 17"/>
            <p:cNvSpPr/>
            <p:nvPr/>
          </p:nvSpPr>
          <p:spPr>
            <a:xfrm>
              <a:off x="4087280" y="4899010"/>
              <a:ext cx="551395" cy="54491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4C216D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70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9105" y="4949177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Discipline</a:t>
              </a:r>
              <a:endParaRPr lang="en-US" sz="14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321760" y="5200230"/>
              <a:ext cx="897815" cy="0"/>
            </a:xfrm>
            <a:prstGeom prst="line">
              <a:avLst/>
            </a:prstGeom>
            <a:ln w="9525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42139" y="6062718"/>
            <a:ext cx="1838011" cy="646087"/>
            <a:chOff x="3310936" y="6055698"/>
            <a:chExt cx="1838011" cy="646087"/>
          </a:xfrm>
        </p:grpSpPr>
        <p:sp>
          <p:nvSpPr>
            <p:cNvPr id="21" name="Oval 20"/>
            <p:cNvSpPr/>
            <p:nvPr/>
          </p:nvSpPr>
          <p:spPr>
            <a:xfrm>
              <a:off x="4502860" y="6055698"/>
              <a:ext cx="646087" cy="646087"/>
            </a:xfrm>
            <a:prstGeom prst="ellipse">
              <a:avLst/>
            </a:prstGeom>
            <a:solidFill>
              <a:srgbClr val="FF3300"/>
            </a:solidFill>
            <a:ln>
              <a:solidFill>
                <a:srgbClr val="C826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68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10936" y="6111037"/>
              <a:ext cx="8819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Extra- 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curricular</a:t>
              </a:r>
              <a:endParaRPr lang="en-US" sz="14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438485" y="6584270"/>
              <a:ext cx="1256493" cy="0"/>
            </a:xfrm>
            <a:prstGeom prst="line">
              <a:avLst/>
            </a:prstGeom>
            <a:ln w="9525">
              <a:solidFill>
                <a:srgbClr val="FF3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94343" y="5063009"/>
            <a:ext cx="1153646" cy="897784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*Grades are represented in percentage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5935" y="2835940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School 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Govt UP School, Edappally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25935" y="2244614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39600" y="9042123"/>
            <a:ext cx="2669181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…………………….……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Master/ 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Mistress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845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5935" y="1653288"/>
            <a:ext cx="2085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Christy Joseph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5935" y="3427267"/>
            <a:ext cx="2889403" cy="1157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Highlights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Matured boy 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Good in studies</a:t>
            </a: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935" y="5028221"/>
            <a:ext cx="1724025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Interested Sport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Football</a:t>
            </a:r>
          </a:p>
        </p:txBody>
      </p:sp>
      <p:sp>
        <p:nvSpPr>
          <p:cNvPr id="13" name="TextBox 12"/>
          <p:cNvSpPr txBox="1"/>
          <p:nvPr/>
        </p:nvSpPr>
        <p:spPr>
          <a:xfrm rot="436602">
            <a:off x="6337828" y="6703477"/>
            <a:ext cx="10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40A58"/>
                </a:solidFill>
              </a:rPr>
              <a:t>100%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5935" y="7808406"/>
            <a:ext cx="3738788" cy="1340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Areas of Improvement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 more smart</a:t>
            </a: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514657" y="99614"/>
            <a:ext cx="777475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n w="41275" cap="sq" cmpd="sng">
                  <a:noFill/>
                  <a:prstDash val="sysDot"/>
                </a:ln>
                <a:solidFill>
                  <a:srgbClr val="E40A58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Rochester" panose="02000504000000020002" pitchFamily="2" charset="0"/>
              </a:rPr>
              <a:t>    Certificate of Graduation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66424" y="3779116"/>
            <a:ext cx="1345491" cy="660191"/>
            <a:chOff x="4502860" y="4080455"/>
            <a:chExt cx="1345491" cy="660191"/>
          </a:xfrm>
        </p:grpSpPr>
        <p:sp>
          <p:nvSpPr>
            <p:cNvPr id="20" name="Oval 19"/>
            <p:cNvSpPr/>
            <p:nvPr/>
          </p:nvSpPr>
          <p:spPr>
            <a:xfrm>
              <a:off x="5289703" y="4181998"/>
              <a:ext cx="558648" cy="558648"/>
            </a:xfrm>
            <a:prstGeom prst="ellipse">
              <a:avLst/>
            </a:prstGeom>
            <a:solidFill>
              <a:srgbClr val="E40A58"/>
            </a:solidFill>
            <a:ln>
              <a:solidFill>
                <a:srgbClr val="A1073E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70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02860" y="4080455"/>
              <a:ext cx="8696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Acade</a:t>
              </a:r>
              <a:r>
                <a:rPr lang="en-US" sz="1400" dirty="0"/>
                <a:t>my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579060" y="4323930"/>
              <a:ext cx="897815" cy="0"/>
            </a:xfrm>
            <a:prstGeom prst="line">
              <a:avLst/>
            </a:prstGeom>
            <a:ln w="9525">
              <a:solidFill>
                <a:srgbClr val="E40A5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370265" y="4246176"/>
            <a:ext cx="1646277" cy="556155"/>
            <a:chOff x="3502670" y="4432579"/>
            <a:chExt cx="1646277" cy="55615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569410" y="4685880"/>
              <a:ext cx="1256493" cy="0"/>
            </a:xfrm>
            <a:prstGeom prst="line">
              <a:avLst/>
            </a:prstGeom>
            <a:ln w="9525">
              <a:solidFill>
                <a:srgbClr val="D6A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592792" y="4432579"/>
              <a:ext cx="556155" cy="556155"/>
            </a:xfrm>
            <a:prstGeom prst="ellipse">
              <a:avLst/>
            </a:prstGeom>
            <a:solidFill>
              <a:srgbClr val="F5A70B"/>
            </a:solidFill>
            <a:ln>
              <a:solidFill>
                <a:srgbClr val="D6A3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95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2670" y="4437256"/>
              <a:ext cx="1040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Attendance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1391" y="5410166"/>
            <a:ext cx="1833950" cy="595546"/>
            <a:chOff x="2791565" y="5560101"/>
            <a:chExt cx="1833950" cy="595546"/>
          </a:xfrm>
        </p:grpSpPr>
        <p:sp>
          <p:nvSpPr>
            <p:cNvPr id="19" name="Oval 18"/>
            <p:cNvSpPr/>
            <p:nvPr/>
          </p:nvSpPr>
          <p:spPr>
            <a:xfrm>
              <a:off x="4029969" y="5560101"/>
              <a:ext cx="595546" cy="595546"/>
            </a:xfrm>
            <a:prstGeom prst="ellipse">
              <a:avLst/>
            </a:prstGeom>
            <a:solidFill>
              <a:srgbClr val="009200"/>
            </a:solidFill>
            <a:ln>
              <a:solidFill>
                <a:srgbClr val="0080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75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91565" y="5661836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Co-curricular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902660" y="5914605"/>
              <a:ext cx="1256493" cy="0"/>
            </a:xfrm>
            <a:prstGeom prst="line">
              <a:avLst/>
            </a:prstGeom>
            <a:ln w="9525">
              <a:solidFill>
                <a:srgbClr val="0092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026966" y="4745686"/>
            <a:ext cx="1409570" cy="544910"/>
            <a:chOff x="3229105" y="4899010"/>
            <a:chExt cx="1409570" cy="544910"/>
          </a:xfrm>
        </p:grpSpPr>
        <p:sp>
          <p:nvSpPr>
            <p:cNvPr id="18" name="Oval 17"/>
            <p:cNvSpPr/>
            <p:nvPr/>
          </p:nvSpPr>
          <p:spPr>
            <a:xfrm>
              <a:off x="4087280" y="4899010"/>
              <a:ext cx="551395" cy="54491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4C216D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9105" y="4949177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Discipline</a:t>
              </a:r>
              <a:endParaRPr lang="en-US" sz="14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321760" y="5200230"/>
              <a:ext cx="897815" cy="0"/>
            </a:xfrm>
            <a:prstGeom prst="line">
              <a:avLst/>
            </a:prstGeom>
            <a:ln w="9525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42139" y="6062718"/>
            <a:ext cx="1838011" cy="646087"/>
            <a:chOff x="3310936" y="6055698"/>
            <a:chExt cx="1838011" cy="646087"/>
          </a:xfrm>
        </p:grpSpPr>
        <p:sp>
          <p:nvSpPr>
            <p:cNvPr id="21" name="Oval 20"/>
            <p:cNvSpPr/>
            <p:nvPr/>
          </p:nvSpPr>
          <p:spPr>
            <a:xfrm>
              <a:off x="4502860" y="6055698"/>
              <a:ext cx="646087" cy="646087"/>
            </a:xfrm>
            <a:prstGeom prst="ellipse">
              <a:avLst/>
            </a:prstGeom>
            <a:solidFill>
              <a:srgbClr val="FF3300"/>
            </a:solidFill>
            <a:ln>
              <a:solidFill>
                <a:srgbClr val="C826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10936" y="6111037"/>
              <a:ext cx="8819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Extra- 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curricular</a:t>
              </a:r>
              <a:endParaRPr lang="en-US" sz="14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438485" y="6584270"/>
              <a:ext cx="1256493" cy="0"/>
            </a:xfrm>
            <a:prstGeom prst="line">
              <a:avLst/>
            </a:prstGeom>
            <a:ln w="9525">
              <a:solidFill>
                <a:srgbClr val="FF3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94343" y="5063009"/>
            <a:ext cx="1153646" cy="897784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*Grades are represented in percentage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5935" y="2835940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School 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Govt UP School, Edappally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25935" y="2244614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39600" y="9042123"/>
            <a:ext cx="2669181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…………………….……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Master/ 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Mistress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61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5935" y="1653288"/>
            <a:ext cx="2085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Arya Shine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5935" y="3427267"/>
            <a:ext cx="2889403" cy="1157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Highlights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Self Reliant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Smart</a:t>
            </a: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935" y="5028221"/>
            <a:ext cx="1724025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Interested Sport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Football</a:t>
            </a:r>
          </a:p>
        </p:txBody>
      </p:sp>
      <p:sp>
        <p:nvSpPr>
          <p:cNvPr id="13" name="TextBox 12"/>
          <p:cNvSpPr txBox="1"/>
          <p:nvPr/>
        </p:nvSpPr>
        <p:spPr>
          <a:xfrm rot="436602">
            <a:off x="6337828" y="6703477"/>
            <a:ext cx="10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40A58"/>
                </a:solidFill>
              </a:rPr>
              <a:t>100%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5935" y="7808406"/>
            <a:ext cx="3738788" cy="1340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Areas of Improvement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 to focus on Academics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Become more active</a:t>
            </a: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514657" y="99614"/>
            <a:ext cx="777475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n w="41275" cap="sq" cmpd="sng">
                  <a:noFill/>
                  <a:prstDash val="sysDot"/>
                </a:ln>
                <a:solidFill>
                  <a:srgbClr val="E40A58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Rochester" panose="02000504000000020002" pitchFamily="2" charset="0"/>
              </a:rPr>
              <a:t>    Certificate of Graduation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66424" y="3779116"/>
            <a:ext cx="1345491" cy="660191"/>
            <a:chOff x="4502860" y="4080455"/>
            <a:chExt cx="1345491" cy="660191"/>
          </a:xfrm>
        </p:grpSpPr>
        <p:sp>
          <p:nvSpPr>
            <p:cNvPr id="20" name="Oval 19"/>
            <p:cNvSpPr/>
            <p:nvPr/>
          </p:nvSpPr>
          <p:spPr>
            <a:xfrm>
              <a:off x="5289703" y="4181998"/>
              <a:ext cx="558648" cy="558648"/>
            </a:xfrm>
            <a:prstGeom prst="ellipse">
              <a:avLst/>
            </a:prstGeom>
            <a:solidFill>
              <a:srgbClr val="E40A58"/>
            </a:solidFill>
            <a:ln>
              <a:solidFill>
                <a:srgbClr val="A1073E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50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02860" y="4080455"/>
              <a:ext cx="8696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Acade</a:t>
              </a:r>
              <a:r>
                <a:rPr lang="en-US" sz="1400" dirty="0"/>
                <a:t>my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579060" y="4323930"/>
              <a:ext cx="897815" cy="0"/>
            </a:xfrm>
            <a:prstGeom prst="line">
              <a:avLst/>
            </a:prstGeom>
            <a:ln w="9525">
              <a:solidFill>
                <a:srgbClr val="E40A5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370265" y="4246176"/>
            <a:ext cx="1646277" cy="556155"/>
            <a:chOff x="3502670" y="4432579"/>
            <a:chExt cx="1646277" cy="55615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569410" y="4685880"/>
              <a:ext cx="1256493" cy="0"/>
            </a:xfrm>
            <a:prstGeom prst="line">
              <a:avLst/>
            </a:prstGeom>
            <a:ln w="9525">
              <a:solidFill>
                <a:srgbClr val="D6A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592792" y="4432579"/>
              <a:ext cx="556155" cy="556155"/>
            </a:xfrm>
            <a:prstGeom prst="ellipse">
              <a:avLst/>
            </a:prstGeom>
            <a:solidFill>
              <a:srgbClr val="F5A70B"/>
            </a:solidFill>
            <a:ln>
              <a:solidFill>
                <a:srgbClr val="D6A3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70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2670" y="4437256"/>
              <a:ext cx="1040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Attendance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1391" y="5410166"/>
            <a:ext cx="1833950" cy="595546"/>
            <a:chOff x="2791565" y="5560101"/>
            <a:chExt cx="1833950" cy="595546"/>
          </a:xfrm>
        </p:grpSpPr>
        <p:sp>
          <p:nvSpPr>
            <p:cNvPr id="19" name="Oval 18"/>
            <p:cNvSpPr/>
            <p:nvPr/>
          </p:nvSpPr>
          <p:spPr>
            <a:xfrm>
              <a:off x="4029969" y="5560101"/>
              <a:ext cx="595546" cy="595546"/>
            </a:xfrm>
            <a:prstGeom prst="ellipse">
              <a:avLst/>
            </a:prstGeom>
            <a:solidFill>
              <a:srgbClr val="009200"/>
            </a:solidFill>
            <a:ln>
              <a:solidFill>
                <a:srgbClr val="0080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59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91565" y="5661836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Co-curricular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902660" y="5914605"/>
              <a:ext cx="1256493" cy="0"/>
            </a:xfrm>
            <a:prstGeom prst="line">
              <a:avLst/>
            </a:prstGeom>
            <a:ln w="9525">
              <a:solidFill>
                <a:srgbClr val="0092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026966" y="4745686"/>
            <a:ext cx="1409570" cy="544910"/>
            <a:chOff x="3229105" y="4899010"/>
            <a:chExt cx="1409570" cy="544910"/>
          </a:xfrm>
        </p:grpSpPr>
        <p:sp>
          <p:nvSpPr>
            <p:cNvPr id="18" name="Oval 17"/>
            <p:cNvSpPr/>
            <p:nvPr/>
          </p:nvSpPr>
          <p:spPr>
            <a:xfrm>
              <a:off x="4087280" y="4899010"/>
              <a:ext cx="551395" cy="54491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4C216D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65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9105" y="4949177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Discipline</a:t>
              </a:r>
              <a:endParaRPr lang="en-US" sz="14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321760" y="5200230"/>
              <a:ext cx="897815" cy="0"/>
            </a:xfrm>
            <a:prstGeom prst="line">
              <a:avLst/>
            </a:prstGeom>
            <a:ln w="9525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42139" y="6062718"/>
            <a:ext cx="1838011" cy="646087"/>
            <a:chOff x="3310936" y="6055698"/>
            <a:chExt cx="1838011" cy="646087"/>
          </a:xfrm>
        </p:grpSpPr>
        <p:sp>
          <p:nvSpPr>
            <p:cNvPr id="21" name="Oval 20"/>
            <p:cNvSpPr/>
            <p:nvPr/>
          </p:nvSpPr>
          <p:spPr>
            <a:xfrm>
              <a:off x="4502860" y="6055698"/>
              <a:ext cx="646087" cy="646087"/>
            </a:xfrm>
            <a:prstGeom prst="ellipse">
              <a:avLst/>
            </a:prstGeom>
            <a:solidFill>
              <a:srgbClr val="FF3300"/>
            </a:solidFill>
            <a:ln>
              <a:solidFill>
                <a:srgbClr val="C826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62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10936" y="6111037"/>
              <a:ext cx="8819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Extra- 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curricular</a:t>
              </a:r>
              <a:endParaRPr lang="en-US" sz="14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438485" y="6584270"/>
              <a:ext cx="1256493" cy="0"/>
            </a:xfrm>
            <a:prstGeom prst="line">
              <a:avLst/>
            </a:prstGeom>
            <a:ln w="9525">
              <a:solidFill>
                <a:srgbClr val="FF3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94343" y="5063009"/>
            <a:ext cx="1153646" cy="897784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*Grades are represented in percentage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5935" y="2835940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School 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Govt UP School, Edappally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25935" y="2244614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39600" y="9042123"/>
            <a:ext cx="2669181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…………………….……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Master/ 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Mistress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0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5935" y="1653288"/>
            <a:ext cx="2085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</a:p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Ambady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 A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5935" y="3427267"/>
            <a:ext cx="2889403" cy="1157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Highlights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Good in academics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Humorous and loving</a:t>
            </a: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935" y="5028221"/>
            <a:ext cx="1724025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Interested Sport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Football</a:t>
            </a:r>
          </a:p>
        </p:txBody>
      </p:sp>
      <p:sp>
        <p:nvSpPr>
          <p:cNvPr id="13" name="TextBox 12"/>
          <p:cNvSpPr txBox="1"/>
          <p:nvPr/>
        </p:nvSpPr>
        <p:spPr>
          <a:xfrm rot="436602">
            <a:off x="6337828" y="6703477"/>
            <a:ext cx="10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40A58"/>
                </a:solidFill>
              </a:rPr>
              <a:t>100%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5935" y="7808406"/>
            <a:ext cx="3738788" cy="1340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Areas of Improvement</a:t>
            </a: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Attitude must be improved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Have better eye contact while talking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514657" y="99614"/>
            <a:ext cx="777475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n w="41275" cap="sq" cmpd="sng">
                  <a:noFill/>
                  <a:prstDash val="sysDot"/>
                </a:ln>
                <a:solidFill>
                  <a:srgbClr val="E40A58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Rochester" panose="02000504000000020002" pitchFamily="2" charset="0"/>
              </a:rPr>
              <a:t>    Certificate of Graduation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66424" y="3779116"/>
            <a:ext cx="1345491" cy="660191"/>
            <a:chOff x="4502860" y="4080455"/>
            <a:chExt cx="1345491" cy="660191"/>
          </a:xfrm>
        </p:grpSpPr>
        <p:sp>
          <p:nvSpPr>
            <p:cNvPr id="20" name="Oval 19"/>
            <p:cNvSpPr/>
            <p:nvPr/>
          </p:nvSpPr>
          <p:spPr>
            <a:xfrm>
              <a:off x="5289703" y="4181998"/>
              <a:ext cx="558648" cy="558648"/>
            </a:xfrm>
            <a:prstGeom prst="ellipse">
              <a:avLst/>
            </a:prstGeom>
            <a:solidFill>
              <a:srgbClr val="E40A58"/>
            </a:solidFill>
            <a:ln>
              <a:solidFill>
                <a:srgbClr val="A1073E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02860" y="4080455"/>
              <a:ext cx="8696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Acade</a:t>
              </a:r>
              <a:r>
                <a:rPr lang="en-US" sz="1400" dirty="0"/>
                <a:t>my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579060" y="4323930"/>
              <a:ext cx="897815" cy="0"/>
            </a:xfrm>
            <a:prstGeom prst="line">
              <a:avLst/>
            </a:prstGeom>
            <a:ln w="9525">
              <a:solidFill>
                <a:srgbClr val="E40A5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370265" y="4246176"/>
            <a:ext cx="1646277" cy="556155"/>
            <a:chOff x="3502670" y="4432579"/>
            <a:chExt cx="1646277" cy="55615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569410" y="4685880"/>
              <a:ext cx="1256493" cy="0"/>
            </a:xfrm>
            <a:prstGeom prst="line">
              <a:avLst/>
            </a:prstGeom>
            <a:ln w="9525">
              <a:solidFill>
                <a:srgbClr val="D6A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592792" y="4432579"/>
              <a:ext cx="556155" cy="556155"/>
            </a:xfrm>
            <a:prstGeom prst="ellipse">
              <a:avLst/>
            </a:prstGeom>
            <a:solidFill>
              <a:srgbClr val="F5A70B"/>
            </a:solidFill>
            <a:ln>
              <a:solidFill>
                <a:srgbClr val="D6A3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93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2670" y="4437256"/>
              <a:ext cx="1040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Attendance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1391" y="5410166"/>
            <a:ext cx="1833950" cy="595546"/>
            <a:chOff x="2791565" y="5560101"/>
            <a:chExt cx="1833950" cy="595546"/>
          </a:xfrm>
        </p:grpSpPr>
        <p:sp>
          <p:nvSpPr>
            <p:cNvPr id="19" name="Oval 18"/>
            <p:cNvSpPr/>
            <p:nvPr/>
          </p:nvSpPr>
          <p:spPr>
            <a:xfrm>
              <a:off x="4029969" y="5560101"/>
              <a:ext cx="595546" cy="595546"/>
            </a:xfrm>
            <a:prstGeom prst="ellipse">
              <a:avLst/>
            </a:prstGeom>
            <a:solidFill>
              <a:srgbClr val="009200"/>
            </a:solidFill>
            <a:ln>
              <a:solidFill>
                <a:srgbClr val="0080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91565" y="5661836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Co-curricular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902660" y="5914605"/>
              <a:ext cx="1256493" cy="0"/>
            </a:xfrm>
            <a:prstGeom prst="line">
              <a:avLst/>
            </a:prstGeom>
            <a:ln w="9525">
              <a:solidFill>
                <a:srgbClr val="0092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026966" y="4745686"/>
            <a:ext cx="1409570" cy="544910"/>
            <a:chOff x="3229105" y="4899010"/>
            <a:chExt cx="1409570" cy="544910"/>
          </a:xfrm>
        </p:grpSpPr>
        <p:sp>
          <p:nvSpPr>
            <p:cNvPr id="18" name="Oval 17"/>
            <p:cNvSpPr/>
            <p:nvPr/>
          </p:nvSpPr>
          <p:spPr>
            <a:xfrm>
              <a:off x="4087280" y="4899010"/>
              <a:ext cx="551395" cy="54491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4C216D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9105" y="4949177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Discipline</a:t>
              </a:r>
              <a:endParaRPr lang="en-US" sz="14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321760" y="5200230"/>
              <a:ext cx="897815" cy="0"/>
            </a:xfrm>
            <a:prstGeom prst="line">
              <a:avLst/>
            </a:prstGeom>
            <a:ln w="9525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42139" y="6062718"/>
            <a:ext cx="1838011" cy="646087"/>
            <a:chOff x="3310936" y="6055698"/>
            <a:chExt cx="1838011" cy="646087"/>
          </a:xfrm>
        </p:grpSpPr>
        <p:sp>
          <p:nvSpPr>
            <p:cNvPr id="21" name="Oval 20"/>
            <p:cNvSpPr/>
            <p:nvPr/>
          </p:nvSpPr>
          <p:spPr>
            <a:xfrm>
              <a:off x="4502860" y="6055698"/>
              <a:ext cx="646087" cy="646087"/>
            </a:xfrm>
            <a:prstGeom prst="ellipse">
              <a:avLst/>
            </a:prstGeom>
            <a:solidFill>
              <a:srgbClr val="FF3300"/>
            </a:solidFill>
            <a:ln>
              <a:solidFill>
                <a:srgbClr val="C826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87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10936" y="6111037"/>
              <a:ext cx="8819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Extra- 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curricular</a:t>
              </a:r>
              <a:endParaRPr lang="en-US" sz="14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438485" y="6584270"/>
              <a:ext cx="1256493" cy="0"/>
            </a:xfrm>
            <a:prstGeom prst="line">
              <a:avLst/>
            </a:prstGeom>
            <a:ln w="9525">
              <a:solidFill>
                <a:srgbClr val="FF3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94343" y="5063009"/>
            <a:ext cx="1153646" cy="897784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*Grades are represented in percentage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5935" y="2835940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School 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Govt UP School, Edappally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25935" y="2244614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39600" y="9042123"/>
            <a:ext cx="2669181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…………………….……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Master/ 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Mistress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286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5935" y="1653288"/>
            <a:ext cx="2085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</a:p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Venkidesh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 Prabhu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5935" y="3427267"/>
            <a:ext cx="2889403" cy="1157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Highlights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Interested in Electronics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Intelligent and smart</a:t>
            </a: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935" y="5028221"/>
            <a:ext cx="1724025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Interested Sport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Football</a:t>
            </a:r>
          </a:p>
        </p:txBody>
      </p:sp>
      <p:sp>
        <p:nvSpPr>
          <p:cNvPr id="13" name="TextBox 12"/>
          <p:cNvSpPr txBox="1"/>
          <p:nvPr/>
        </p:nvSpPr>
        <p:spPr>
          <a:xfrm rot="436602">
            <a:off x="6337828" y="6703477"/>
            <a:ext cx="10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40A58"/>
                </a:solidFill>
              </a:rPr>
              <a:t>100%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5935" y="7808406"/>
            <a:ext cx="3738788" cy="1340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Areas of Improvement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 to improve attention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 anger</a:t>
            </a: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514657" y="99614"/>
            <a:ext cx="777475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n w="41275" cap="sq" cmpd="sng">
                  <a:noFill/>
                  <a:prstDash val="sysDot"/>
                </a:ln>
                <a:solidFill>
                  <a:srgbClr val="E40A58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Rochester" panose="02000504000000020002" pitchFamily="2" charset="0"/>
              </a:rPr>
              <a:t>    Certificate of Graduation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66424" y="3779116"/>
            <a:ext cx="1345491" cy="660191"/>
            <a:chOff x="4502860" y="4080455"/>
            <a:chExt cx="1345491" cy="660191"/>
          </a:xfrm>
        </p:grpSpPr>
        <p:sp>
          <p:nvSpPr>
            <p:cNvPr id="20" name="Oval 19"/>
            <p:cNvSpPr/>
            <p:nvPr/>
          </p:nvSpPr>
          <p:spPr>
            <a:xfrm>
              <a:off x="5289703" y="4181998"/>
              <a:ext cx="558648" cy="558648"/>
            </a:xfrm>
            <a:prstGeom prst="ellipse">
              <a:avLst/>
            </a:prstGeom>
            <a:solidFill>
              <a:srgbClr val="E40A58"/>
            </a:solidFill>
            <a:ln>
              <a:solidFill>
                <a:srgbClr val="A1073E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70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02860" y="4080455"/>
              <a:ext cx="8696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Acade</a:t>
              </a:r>
              <a:r>
                <a:rPr lang="en-US" sz="1400" dirty="0"/>
                <a:t>my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579060" y="4323930"/>
              <a:ext cx="897815" cy="0"/>
            </a:xfrm>
            <a:prstGeom prst="line">
              <a:avLst/>
            </a:prstGeom>
            <a:ln w="9525">
              <a:solidFill>
                <a:srgbClr val="E40A5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370265" y="4246176"/>
            <a:ext cx="1646277" cy="556155"/>
            <a:chOff x="3502670" y="4432579"/>
            <a:chExt cx="1646277" cy="55615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569410" y="4685880"/>
              <a:ext cx="1256493" cy="0"/>
            </a:xfrm>
            <a:prstGeom prst="line">
              <a:avLst/>
            </a:prstGeom>
            <a:ln w="9525">
              <a:solidFill>
                <a:srgbClr val="D6A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592792" y="4432579"/>
              <a:ext cx="556155" cy="556155"/>
            </a:xfrm>
            <a:prstGeom prst="ellipse">
              <a:avLst/>
            </a:prstGeom>
            <a:solidFill>
              <a:srgbClr val="F5A70B"/>
            </a:solidFill>
            <a:ln>
              <a:solidFill>
                <a:srgbClr val="D6A3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70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2670" y="4437256"/>
              <a:ext cx="1040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Attendance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1391" y="5410166"/>
            <a:ext cx="1833950" cy="595546"/>
            <a:chOff x="2791565" y="5560101"/>
            <a:chExt cx="1833950" cy="595546"/>
          </a:xfrm>
        </p:grpSpPr>
        <p:sp>
          <p:nvSpPr>
            <p:cNvPr id="19" name="Oval 18"/>
            <p:cNvSpPr/>
            <p:nvPr/>
          </p:nvSpPr>
          <p:spPr>
            <a:xfrm>
              <a:off x="4029969" y="5560101"/>
              <a:ext cx="595546" cy="595546"/>
            </a:xfrm>
            <a:prstGeom prst="ellipse">
              <a:avLst/>
            </a:prstGeom>
            <a:solidFill>
              <a:srgbClr val="009200"/>
            </a:solidFill>
            <a:ln>
              <a:solidFill>
                <a:srgbClr val="0080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75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91565" y="5661836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Co-curricular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902660" y="5914605"/>
              <a:ext cx="1256493" cy="0"/>
            </a:xfrm>
            <a:prstGeom prst="line">
              <a:avLst/>
            </a:prstGeom>
            <a:ln w="9525">
              <a:solidFill>
                <a:srgbClr val="0092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026966" y="4745686"/>
            <a:ext cx="1409570" cy="544910"/>
            <a:chOff x="3229105" y="4899010"/>
            <a:chExt cx="1409570" cy="544910"/>
          </a:xfrm>
        </p:grpSpPr>
        <p:sp>
          <p:nvSpPr>
            <p:cNvPr id="18" name="Oval 17"/>
            <p:cNvSpPr/>
            <p:nvPr/>
          </p:nvSpPr>
          <p:spPr>
            <a:xfrm>
              <a:off x="4087280" y="4899010"/>
              <a:ext cx="551395" cy="54491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4C216D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75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9105" y="4949177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Discipline</a:t>
              </a:r>
              <a:endParaRPr lang="en-US" sz="14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321760" y="5200230"/>
              <a:ext cx="897815" cy="0"/>
            </a:xfrm>
            <a:prstGeom prst="line">
              <a:avLst/>
            </a:prstGeom>
            <a:ln w="9525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42139" y="6062718"/>
            <a:ext cx="1838011" cy="646087"/>
            <a:chOff x="3310936" y="6055698"/>
            <a:chExt cx="1838011" cy="646087"/>
          </a:xfrm>
        </p:grpSpPr>
        <p:sp>
          <p:nvSpPr>
            <p:cNvPr id="21" name="Oval 20"/>
            <p:cNvSpPr/>
            <p:nvPr/>
          </p:nvSpPr>
          <p:spPr>
            <a:xfrm>
              <a:off x="4502860" y="6055698"/>
              <a:ext cx="646087" cy="646087"/>
            </a:xfrm>
            <a:prstGeom prst="ellipse">
              <a:avLst/>
            </a:prstGeom>
            <a:solidFill>
              <a:srgbClr val="FF3300"/>
            </a:solidFill>
            <a:ln>
              <a:solidFill>
                <a:srgbClr val="C826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70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10936" y="6111037"/>
              <a:ext cx="8819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Extra- 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curricular</a:t>
              </a:r>
              <a:endParaRPr lang="en-US" sz="14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438485" y="6584270"/>
              <a:ext cx="1256493" cy="0"/>
            </a:xfrm>
            <a:prstGeom prst="line">
              <a:avLst/>
            </a:prstGeom>
            <a:ln w="9525">
              <a:solidFill>
                <a:srgbClr val="FF3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94343" y="5063009"/>
            <a:ext cx="1153646" cy="897784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*Grades are represented in percentage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5935" y="2835940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School 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Govt UP School, Edappally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25935" y="2244614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39600" y="9042123"/>
            <a:ext cx="2669181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…………………….……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Master/ 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Mistress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7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5935" y="1653288"/>
            <a:ext cx="2085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Vysakh. A.B.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5935" y="3427267"/>
            <a:ext cx="2889403" cy="1157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Highlights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Efficient in Art work, Clay modelling Carving, drawing &amp; loving</a:t>
            </a: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935" y="5028221"/>
            <a:ext cx="1724025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Interested Sport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Football</a:t>
            </a:r>
          </a:p>
        </p:txBody>
      </p:sp>
      <p:sp>
        <p:nvSpPr>
          <p:cNvPr id="13" name="TextBox 12"/>
          <p:cNvSpPr txBox="1"/>
          <p:nvPr/>
        </p:nvSpPr>
        <p:spPr>
          <a:xfrm rot="436602">
            <a:off x="6337828" y="6703477"/>
            <a:ext cx="10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40A58"/>
                </a:solidFill>
              </a:rPr>
              <a:t>100%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5935" y="7808406"/>
            <a:ext cx="3738788" cy="1340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Areas of Improvement</a:t>
            </a: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 to focus on Academics</a:t>
            </a: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514657" y="99614"/>
            <a:ext cx="777475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n w="41275" cap="sq" cmpd="sng">
                  <a:noFill/>
                  <a:prstDash val="sysDot"/>
                </a:ln>
                <a:solidFill>
                  <a:srgbClr val="E40A58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Rochester" panose="02000504000000020002" pitchFamily="2" charset="0"/>
              </a:rPr>
              <a:t>    Certificate of Graduation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66424" y="3779116"/>
            <a:ext cx="1345491" cy="660191"/>
            <a:chOff x="4502860" y="4080455"/>
            <a:chExt cx="1345491" cy="660191"/>
          </a:xfrm>
        </p:grpSpPr>
        <p:sp>
          <p:nvSpPr>
            <p:cNvPr id="20" name="Oval 19"/>
            <p:cNvSpPr/>
            <p:nvPr/>
          </p:nvSpPr>
          <p:spPr>
            <a:xfrm>
              <a:off x="5289703" y="4181998"/>
              <a:ext cx="558648" cy="558648"/>
            </a:xfrm>
            <a:prstGeom prst="ellipse">
              <a:avLst/>
            </a:prstGeom>
            <a:solidFill>
              <a:srgbClr val="E40A58"/>
            </a:solidFill>
            <a:ln>
              <a:solidFill>
                <a:srgbClr val="A1073E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55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02860" y="4080455"/>
              <a:ext cx="8696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Acade</a:t>
              </a:r>
              <a:r>
                <a:rPr lang="en-US" sz="1400" dirty="0"/>
                <a:t>my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579060" y="4323930"/>
              <a:ext cx="897815" cy="0"/>
            </a:xfrm>
            <a:prstGeom prst="line">
              <a:avLst/>
            </a:prstGeom>
            <a:ln w="9525">
              <a:solidFill>
                <a:srgbClr val="E40A5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370265" y="4246176"/>
            <a:ext cx="1646277" cy="556155"/>
            <a:chOff x="3502670" y="4432579"/>
            <a:chExt cx="1646277" cy="55615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569410" y="4685880"/>
              <a:ext cx="1256493" cy="0"/>
            </a:xfrm>
            <a:prstGeom prst="line">
              <a:avLst/>
            </a:prstGeom>
            <a:ln w="9525">
              <a:solidFill>
                <a:srgbClr val="D6A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592792" y="4432579"/>
              <a:ext cx="556155" cy="556155"/>
            </a:xfrm>
            <a:prstGeom prst="ellipse">
              <a:avLst/>
            </a:prstGeom>
            <a:solidFill>
              <a:srgbClr val="F5A70B"/>
            </a:solidFill>
            <a:ln>
              <a:solidFill>
                <a:srgbClr val="D6A3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55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2670" y="4437256"/>
              <a:ext cx="1040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Attendance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1391" y="5410166"/>
            <a:ext cx="1833950" cy="595546"/>
            <a:chOff x="2791565" y="5560101"/>
            <a:chExt cx="1833950" cy="595546"/>
          </a:xfrm>
        </p:grpSpPr>
        <p:sp>
          <p:nvSpPr>
            <p:cNvPr id="19" name="Oval 18"/>
            <p:cNvSpPr/>
            <p:nvPr/>
          </p:nvSpPr>
          <p:spPr>
            <a:xfrm>
              <a:off x="4029969" y="5560101"/>
              <a:ext cx="595546" cy="595546"/>
            </a:xfrm>
            <a:prstGeom prst="ellipse">
              <a:avLst/>
            </a:prstGeom>
            <a:solidFill>
              <a:srgbClr val="009200"/>
            </a:solidFill>
            <a:ln>
              <a:solidFill>
                <a:srgbClr val="0080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50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91565" y="5661836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Co-curricular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902660" y="5914605"/>
              <a:ext cx="1256493" cy="0"/>
            </a:xfrm>
            <a:prstGeom prst="line">
              <a:avLst/>
            </a:prstGeom>
            <a:ln w="9525">
              <a:solidFill>
                <a:srgbClr val="0092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026966" y="4745686"/>
            <a:ext cx="1409570" cy="544910"/>
            <a:chOff x="3229105" y="4899010"/>
            <a:chExt cx="1409570" cy="544910"/>
          </a:xfrm>
        </p:grpSpPr>
        <p:sp>
          <p:nvSpPr>
            <p:cNvPr id="18" name="Oval 17"/>
            <p:cNvSpPr/>
            <p:nvPr/>
          </p:nvSpPr>
          <p:spPr>
            <a:xfrm>
              <a:off x="4087280" y="4899010"/>
              <a:ext cx="551395" cy="54491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4C216D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60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9105" y="4949177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Discipline</a:t>
              </a:r>
              <a:endParaRPr lang="en-US" sz="14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321760" y="5200230"/>
              <a:ext cx="897815" cy="0"/>
            </a:xfrm>
            <a:prstGeom prst="line">
              <a:avLst/>
            </a:prstGeom>
            <a:ln w="9525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42139" y="6062718"/>
            <a:ext cx="1838011" cy="646087"/>
            <a:chOff x="3310936" y="6055698"/>
            <a:chExt cx="1838011" cy="646087"/>
          </a:xfrm>
        </p:grpSpPr>
        <p:sp>
          <p:nvSpPr>
            <p:cNvPr id="21" name="Oval 20"/>
            <p:cNvSpPr/>
            <p:nvPr/>
          </p:nvSpPr>
          <p:spPr>
            <a:xfrm>
              <a:off x="4502860" y="6055698"/>
              <a:ext cx="646087" cy="646087"/>
            </a:xfrm>
            <a:prstGeom prst="ellipse">
              <a:avLst/>
            </a:prstGeom>
            <a:solidFill>
              <a:srgbClr val="FF3300"/>
            </a:solidFill>
            <a:ln>
              <a:solidFill>
                <a:srgbClr val="C826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50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10936" y="6111037"/>
              <a:ext cx="8819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Extra- 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curricular</a:t>
              </a:r>
              <a:endParaRPr lang="en-US" sz="14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438485" y="6584270"/>
              <a:ext cx="1256493" cy="0"/>
            </a:xfrm>
            <a:prstGeom prst="line">
              <a:avLst/>
            </a:prstGeom>
            <a:ln w="9525">
              <a:solidFill>
                <a:srgbClr val="FF3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94343" y="5063009"/>
            <a:ext cx="1153646" cy="897784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*Grades are represented in percentage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5935" y="2835940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School 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Govt UP School, Edappally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25935" y="2244614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39600" y="9042123"/>
            <a:ext cx="2669181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…………………….……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Master/ 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Mistress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581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5935" y="1653288"/>
            <a:ext cx="2085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</a:p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Jismon.M.S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5935" y="3427267"/>
            <a:ext cx="2889403" cy="1157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Highlights</a:t>
            </a: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Calm &amp; quiet</a:t>
            </a:r>
          </a:p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loving</a:t>
            </a: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935" y="5028221"/>
            <a:ext cx="1724025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Interested Sport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Football</a:t>
            </a:r>
          </a:p>
        </p:txBody>
      </p:sp>
      <p:sp>
        <p:nvSpPr>
          <p:cNvPr id="13" name="TextBox 12"/>
          <p:cNvSpPr txBox="1"/>
          <p:nvPr/>
        </p:nvSpPr>
        <p:spPr>
          <a:xfrm rot="436602">
            <a:off x="6337828" y="6703477"/>
            <a:ext cx="10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40A58"/>
                </a:solidFill>
              </a:rPr>
              <a:t>100%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5935" y="7808406"/>
            <a:ext cx="3738788" cy="1340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Areas of Improvement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Avoid Laziness</a:t>
            </a:r>
          </a:p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 to focus on Academics</a:t>
            </a: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514657" y="99614"/>
            <a:ext cx="777475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n w="41275" cap="sq" cmpd="sng">
                  <a:noFill/>
                  <a:prstDash val="sysDot"/>
                </a:ln>
                <a:solidFill>
                  <a:srgbClr val="E40A58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Rochester" panose="02000504000000020002" pitchFamily="2" charset="0"/>
              </a:rPr>
              <a:t>    Certificate of Graduation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66424" y="3779116"/>
            <a:ext cx="1345491" cy="660191"/>
            <a:chOff x="4502860" y="4080455"/>
            <a:chExt cx="1345491" cy="660191"/>
          </a:xfrm>
        </p:grpSpPr>
        <p:sp>
          <p:nvSpPr>
            <p:cNvPr id="20" name="Oval 19"/>
            <p:cNvSpPr/>
            <p:nvPr/>
          </p:nvSpPr>
          <p:spPr>
            <a:xfrm>
              <a:off x="5289703" y="4181998"/>
              <a:ext cx="558648" cy="558648"/>
            </a:xfrm>
            <a:prstGeom prst="ellipse">
              <a:avLst/>
            </a:prstGeom>
            <a:solidFill>
              <a:srgbClr val="E40A58"/>
            </a:solidFill>
            <a:ln>
              <a:solidFill>
                <a:srgbClr val="A1073E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60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02860" y="4080455"/>
              <a:ext cx="8696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Acade</a:t>
              </a:r>
              <a:r>
                <a:rPr lang="en-US" sz="1400" dirty="0"/>
                <a:t>my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579060" y="4323930"/>
              <a:ext cx="897815" cy="0"/>
            </a:xfrm>
            <a:prstGeom prst="line">
              <a:avLst/>
            </a:prstGeom>
            <a:ln w="9525">
              <a:solidFill>
                <a:srgbClr val="E40A5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370265" y="4246176"/>
            <a:ext cx="1646277" cy="556155"/>
            <a:chOff x="3502670" y="4432579"/>
            <a:chExt cx="1646277" cy="55615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569410" y="4685880"/>
              <a:ext cx="1256493" cy="0"/>
            </a:xfrm>
            <a:prstGeom prst="line">
              <a:avLst/>
            </a:prstGeom>
            <a:ln w="9525">
              <a:solidFill>
                <a:srgbClr val="D6A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592792" y="4432579"/>
              <a:ext cx="556155" cy="556155"/>
            </a:xfrm>
            <a:prstGeom prst="ellipse">
              <a:avLst/>
            </a:prstGeom>
            <a:solidFill>
              <a:srgbClr val="F5A70B"/>
            </a:solidFill>
            <a:ln>
              <a:solidFill>
                <a:srgbClr val="D6A3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90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2670" y="4437256"/>
              <a:ext cx="1040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Attendance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1391" y="5410166"/>
            <a:ext cx="1833950" cy="595546"/>
            <a:chOff x="2791565" y="5560101"/>
            <a:chExt cx="1833950" cy="595546"/>
          </a:xfrm>
        </p:grpSpPr>
        <p:sp>
          <p:nvSpPr>
            <p:cNvPr id="19" name="Oval 18"/>
            <p:cNvSpPr/>
            <p:nvPr/>
          </p:nvSpPr>
          <p:spPr>
            <a:xfrm>
              <a:off x="4029969" y="5560101"/>
              <a:ext cx="595546" cy="595546"/>
            </a:xfrm>
            <a:prstGeom prst="ellipse">
              <a:avLst/>
            </a:prstGeom>
            <a:solidFill>
              <a:srgbClr val="009200"/>
            </a:solidFill>
            <a:ln>
              <a:solidFill>
                <a:srgbClr val="0080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60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91565" y="5661836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Co-curricular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902660" y="5914605"/>
              <a:ext cx="1256493" cy="0"/>
            </a:xfrm>
            <a:prstGeom prst="line">
              <a:avLst/>
            </a:prstGeom>
            <a:ln w="9525">
              <a:solidFill>
                <a:srgbClr val="0092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026966" y="4745686"/>
            <a:ext cx="1409570" cy="544910"/>
            <a:chOff x="3229105" y="4899010"/>
            <a:chExt cx="1409570" cy="544910"/>
          </a:xfrm>
        </p:grpSpPr>
        <p:sp>
          <p:nvSpPr>
            <p:cNvPr id="18" name="Oval 17"/>
            <p:cNvSpPr/>
            <p:nvPr/>
          </p:nvSpPr>
          <p:spPr>
            <a:xfrm>
              <a:off x="4087280" y="4899010"/>
              <a:ext cx="551395" cy="54491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4C216D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70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9105" y="4949177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Discipline</a:t>
              </a:r>
              <a:endParaRPr lang="en-US" sz="14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321760" y="5200230"/>
              <a:ext cx="897815" cy="0"/>
            </a:xfrm>
            <a:prstGeom prst="line">
              <a:avLst/>
            </a:prstGeom>
            <a:ln w="9525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42139" y="6062718"/>
            <a:ext cx="1838011" cy="646087"/>
            <a:chOff x="3310936" y="6055698"/>
            <a:chExt cx="1838011" cy="646087"/>
          </a:xfrm>
        </p:grpSpPr>
        <p:sp>
          <p:nvSpPr>
            <p:cNvPr id="21" name="Oval 20"/>
            <p:cNvSpPr/>
            <p:nvPr/>
          </p:nvSpPr>
          <p:spPr>
            <a:xfrm>
              <a:off x="4502860" y="6055698"/>
              <a:ext cx="646087" cy="646087"/>
            </a:xfrm>
            <a:prstGeom prst="ellipse">
              <a:avLst/>
            </a:prstGeom>
            <a:solidFill>
              <a:srgbClr val="FF3300"/>
            </a:solidFill>
            <a:ln>
              <a:solidFill>
                <a:srgbClr val="C826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10936" y="6111037"/>
              <a:ext cx="8819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Extra- 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curricular</a:t>
              </a:r>
              <a:endParaRPr lang="en-US" sz="14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438485" y="6584270"/>
              <a:ext cx="1256493" cy="0"/>
            </a:xfrm>
            <a:prstGeom prst="line">
              <a:avLst/>
            </a:prstGeom>
            <a:ln w="9525">
              <a:solidFill>
                <a:srgbClr val="FF3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94343" y="5063009"/>
            <a:ext cx="1153646" cy="897784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*Grades are represented in percentage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5935" y="2835940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School 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Govt UP School, Edappally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25935" y="2244614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39600" y="9042123"/>
            <a:ext cx="2669181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…………………….……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Master/ 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Mistress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634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5935" y="1653288"/>
            <a:ext cx="2085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</a:p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Najathulla.M.A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5935" y="3427267"/>
            <a:ext cx="2889403" cy="1157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Highlights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Sincere Student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Loving</a:t>
            </a: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935" y="5028221"/>
            <a:ext cx="1724025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Interested Sport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Chess</a:t>
            </a:r>
          </a:p>
        </p:txBody>
      </p:sp>
      <p:sp>
        <p:nvSpPr>
          <p:cNvPr id="13" name="TextBox 12"/>
          <p:cNvSpPr txBox="1"/>
          <p:nvPr/>
        </p:nvSpPr>
        <p:spPr>
          <a:xfrm rot="436602">
            <a:off x="6337828" y="6703477"/>
            <a:ext cx="10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40A58"/>
                </a:solidFill>
              </a:rPr>
              <a:t>100%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5935" y="7808406"/>
            <a:ext cx="3738788" cy="1340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Areas of Improvement</a:t>
            </a:r>
          </a:p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 to focus on Academics</a:t>
            </a:r>
          </a:p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 anger</a:t>
            </a: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514657" y="99614"/>
            <a:ext cx="777475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n w="41275" cap="sq" cmpd="sng">
                  <a:noFill/>
                  <a:prstDash val="sysDot"/>
                </a:ln>
                <a:solidFill>
                  <a:srgbClr val="E40A58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Rochester" panose="02000504000000020002" pitchFamily="2" charset="0"/>
              </a:rPr>
              <a:t>    Certificate of Graduation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66424" y="3779116"/>
            <a:ext cx="1345491" cy="660191"/>
            <a:chOff x="4502860" y="4080455"/>
            <a:chExt cx="1345491" cy="660191"/>
          </a:xfrm>
        </p:grpSpPr>
        <p:sp>
          <p:nvSpPr>
            <p:cNvPr id="20" name="Oval 19"/>
            <p:cNvSpPr/>
            <p:nvPr/>
          </p:nvSpPr>
          <p:spPr>
            <a:xfrm>
              <a:off x="5289703" y="4181998"/>
              <a:ext cx="558648" cy="558648"/>
            </a:xfrm>
            <a:prstGeom prst="ellipse">
              <a:avLst/>
            </a:prstGeom>
            <a:solidFill>
              <a:srgbClr val="E40A58"/>
            </a:solidFill>
            <a:ln>
              <a:solidFill>
                <a:srgbClr val="A1073E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70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02860" y="4080455"/>
              <a:ext cx="8696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Acade</a:t>
              </a:r>
              <a:r>
                <a:rPr lang="en-US" sz="1400" dirty="0"/>
                <a:t>my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579060" y="4323930"/>
              <a:ext cx="897815" cy="0"/>
            </a:xfrm>
            <a:prstGeom prst="line">
              <a:avLst/>
            </a:prstGeom>
            <a:ln w="9525">
              <a:solidFill>
                <a:srgbClr val="E40A5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370265" y="4246176"/>
            <a:ext cx="1646277" cy="556155"/>
            <a:chOff x="3502670" y="4432579"/>
            <a:chExt cx="1646277" cy="55615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569410" y="4685880"/>
              <a:ext cx="1256493" cy="0"/>
            </a:xfrm>
            <a:prstGeom prst="line">
              <a:avLst/>
            </a:prstGeom>
            <a:ln w="9525">
              <a:solidFill>
                <a:srgbClr val="D6A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592792" y="4432579"/>
              <a:ext cx="556155" cy="556155"/>
            </a:xfrm>
            <a:prstGeom prst="ellipse">
              <a:avLst/>
            </a:prstGeom>
            <a:solidFill>
              <a:srgbClr val="F5A70B"/>
            </a:solidFill>
            <a:ln>
              <a:solidFill>
                <a:srgbClr val="D6A3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65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2670" y="4437256"/>
              <a:ext cx="1040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Attendance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1391" y="5410166"/>
            <a:ext cx="1833950" cy="595546"/>
            <a:chOff x="2791565" y="5560101"/>
            <a:chExt cx="1833950" cy="595546"/>
          </a:xfrm>
        </p:grpSpPr>
        <p:sp>
          <p:nvSpPr>
            <p:cNvPr id="19" name="Oval 18"/>
            <p:cNvSpPr/>
            <p:nvPr/>
          </p:nvSpPr>
          <p:spPr>
            <a:xfrm>
              <a:off x="4029969" y="5560101"/>
              <a:ext cx="595546" cy="595546"/>
            </a:xfrm>
            <a:prstGeom prst="ellipse">
              <a:avLst/>
            </a:prstGeom>
            <a:solidFill>
              <a:srgbClr val="009200"/>
            </a:solidFill>
            <a:ln>
              <a:solidFill>
                <a:srgbClr val="0080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60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91565" y="5661836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Co-curricular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902660" y="5914605"/>
              <a:ext cx="1256493" cy="0"/>
            </a:xfrm>
            <a:prstGeom prst="line">
              <a:avLst/>
            </a:prstGeom>
            <a:ln w="9525">
              <a:solidFill>
                <a:srgbClr val="0092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026966" y="4745686"/>
            <a:ext cx="1409570" cy="544910"/>
            <a:chOff x="3229105" y="4899010"/>
            <a:chExt cx="1409570" cy="544910"/>
          </a:xfrm>
        </p:grpSpPr>
        <p:sp>
          <p:nvSpPr>
            <p:cNvPr id="18" name="Oval 17"/>
            <p:cNvSpPr/>
            <p:nvPr/>
          </p:nvSpPr>
          <p:spPr>
            <a:xfrm>
              <a:off x="4087280" y="4899010"/>
              <a:ext cx="551395" cy="54491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4C216D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60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9105" y="4949177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Discipline</a:t>
              </a:r>
              <a:endParaRPr lang="en-US" sz="14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321760" y="5200230"/>
              <a:ext cx="897815" cy="0"/>
            </a:xfrm>
            <a:prstGeom prst="line">
              <a:avLst/>
            </a:prstGeom>
            <a:ln w="9525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42139" y="6062718"/>
            <a:ext cx="1838011" cy="646087"/>
            <a:chOff x="3310936" y="6055698"/>
            <a:chExt cx="1838011" cy="646087"/>
          </a:xfrm>
        </p:grpSpPr>
        <p:sp>
          <p:nvSpPr>
            <p:cNvPr id="21" name="Oval 20"/>
            <p:cNvSpPr/>
            <p:nvPr/>
          </p:nvSpPr>
          <p:spPr>
            <a:xfrm>
              <a:off x="4502860" y="6055698"/>
              <a:ext cx="646087" cy="646087"/>
            </a:xfrm>
            <a:prstGeom prst="ellipse">
              <a:avLst/>
            </a:prstGeom>
            <a:solidFill>
              <a:srgbClr val="FF3300"/>
            </a:solidFill>
            <a:ln>
              <a:solidFill>
                <a:srgbClr val="C826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67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10936" y="6111037"/>
              <a:ext cx="8819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Extra- 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curricular</a:t>
              </a:r>
              <a:endParaRPr lang="en-US" sz="14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438485" y="6584270"/>
              <a:ext cx="1256493" cy="0"/>
            </a:xfrm>
            <a:prstGeom prst="line">
              <a:avLst/>
            </a:prstGeom>
            <a:ln w="9525">
              <a:solidFill>
                <a:srgbClr val="FF3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94343" y="5063009"/>
            <a:ext cx="1153646" cy="897784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*Grades are represented in percentage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5935" y="2835940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School 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Govt UP School, Edappally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25935" y="2244614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39600" y="9042123"/>
            <a:ext cx="2669181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…………………….……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Master/ 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Mistress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118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5935" y="1653288"/>
            <a:ext cx="2085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</a:p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Avanthik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 Biju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5935" y="3427267"/>
            <a:ext cx="2889403" cy="1157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Highlights</a:t>
            </a:r>
          </a:p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Love to read books </a:t>
            </a:r>
          </a:p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Smart and loving</a:t>
            </a: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935" y="5028221"/>
            <a:ext cx="1724025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Interested Sport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Football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Chess</a:t>
            </a:r>
          </a:p>
        </p:txBody>
      </p:sp>
      <p:sp>
        <p:nvSpPr>
          <p:cNvPr id="13" name="TextBox 12"/>
          <p:cNvSpPr txBox="1"/>
          <p:nvPr/>
        </p:nvSpPr>
        <p:spPr>
          <a:xfrm rot="436602">
            <a:off x="6337828" y="6703477"/>
            <a:ext cx="10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40A58"/>
                </a:solidFill>
              </a:rPr>
              <a:t>100%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5935" y="7808406"/>
            <a:ext cx="3738788" cy="1340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Areas of Improvement</a:t>
            </a: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 to focus on Academics</a:t>
            </a:r>
          </a:p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Avoid Laziness</a:t>
            </a: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514657" y="99614"/>
            <a:ext cx="777475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n w="41275" cap="sq" cmpd="sng">
                  <a:noFill/>
                  <a:prstDash val="sysDot"/>
                </a:ln>
                <a:solidFill>
                  <a:srgbClr val="E40A58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Rochester" panose="02000504000000020002" pitchFamily="2" charset="0"/>
              </a:rPr>
              <a:t>    Certificate of Graduation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66424" y="3779116"/>
            <a:ext cx="1345491" cy="660191"/>
            <a:chOff x="4502860" y="4080455"/>
            <a:chExt cx="1345491" cy="660191"/>
          </a:xfrm>
        </p:grpSpPr>
        <p:sp>
          <p:nvSpPr>
            <p:cNvPr id="20" name="Oval 19"/>
            <p:cNvSpPr/>
            <p:nvPr/>
          </p:nvSpPr>
          <p:spPr>
            <a:xfrm>
              <a:off x="5289703" y="4181998"/>
              <a:ext cx="558648" cy="558648"/>
            </a:xfrm>
            <a:prstGeom prst="ellipse">
              <a:avLst/>
            </a:prstGeom>
            <a:solidFill>
              <a:srgbClr val="E40A58"/>
            </a:solidFill>
            <a:ln>
              <a:solidFill>
                <a:srgbClr val="A1073E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65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02860" y="4080455"/>
              <a:ext cx="8696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Acade</a:t>
              </a:r>
              <a:r>
                <a:rPr lang="en-US" sz="1400" dirty="0"/>
                <a:t>my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579060" y="4323930"/>
              <a:ext cx="897815" cy="0"/>
            </a:xfrm>
            <a:prstGeom prst="line">
              <a:avLst/>
            </a:prstGeom>
            <a:ln w="9525">
              <a:solidFill>
                <a:srgbClr val="E40A5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370265" y="4246176"/>
            <a:ext cx="1646277" cy="556155"/>
            <a:chOff x="3502670" y="4432579"/>
            <a:chExt cx="1646277" cy="55615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569410" y="4685880"/>
              <a:ext cx="1256493" cy="0"/>
            </a:xfrm>
            <a:prstGeom prst="line">
              <a:avLst/>
            </a:prstGeom>
            <a:ln w="9525">
              <a:solidFill>
                <a:srgbClr val="D6A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592792" y="4432579"/>
              <a:ext cx="556155" cy="556155"/>
            </a:xfrm>
            <a:prstGeom prst="ellipse">
              <a:avLst/>
            </a:prstGeom>
            <a:solidFill>
              <a:srgbClr val="F5A70B"/>
            </a:solidFill>
            <a:ln>
              <a:solidFill>
                <a:srgbClr val="D6A3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65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2670" y="4437256"/>
              <a:ext cx="1040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Attendance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1391" y="5410166"/>
            <a:ext cx="1833950" cy="595546"/>
            <a:chOff x="2791565" y="5560101"/>
            <a:chExt cx="1833950" cy="595546"/>
          </a:xfrm>
        </p:grpSpPr>
        <p:sp>
          <p:nvSpPr>
            <p:cNvPr id="19" name="Oval 18"/>
            <p:cNvSpPr/>
            <p:nvPr/>
          </p:nvSpPr>
          <p:spPr>
            <a:xfrm>
              <a:off x="4029969" y="5560101"/>
              <a:ext cx="595546" cy="595546"/>
            </a:xfrm>
            <a:prstGeom prst="ellipse">
              <a:avLst/>
            </a:prstGeom>
            <a:solidFill>
              <a:srgbClr val="009200"/>
            </a:solidFill>
            <a:ln>
              <a:solidFill>
                <a:srgbClr val="0080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64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91565" y="5661836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Co-curricular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902660" y="5914605"/>
              <a:ext cx="1256493" cy="0"/>
            </a:xfrm>
            <a:prstGeom prst="line">
              <a:avLst/>
            </a:prstGeom>
            <a:ln w="9525">
              <a:solidFill>
                <a:srgbClr val="0092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026966" y="4745686"/>
            <a:ext cx="1409570" cy="544910"/>
            <a:chOff x="3229105" y="4899010"/>
            <a:chExt cx="1409570" cy="544910"/>
          </a:xfrm>
        </p:grpSpPr>
        <p:sp>
          <p:nvSpPr>
            <p:cNvPr id="18" name="Oval 17"/>
            <p:cNvSpPr/>
            <p:nvPr/>
          </p:nvSpPr>
          <p:spPr>
            <a:xfrm>
              <a:off x="4087280" y="4899010"/>
              <a:ext cx="551395" cy="54491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4C216D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67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9105" y="4949177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Discipline</a:t>
              </a:r>
              <a:endParaRPr lang="en-US" sz="14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321760" y="5200230"/>
              <a:ext cx="897815" cy="0"/>
            </a:xfrm>
            <a:prstGeom prst="line">
              <a:avLst/>
            </a:prstGeom>
            <a:ln w="9525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42139" y="6062718"/>
            <a:ext cx="1838011" cy="646087"/>
            <a:chOff x="3310936" y="6055698"/>
            <a:chExt cx="1838011" cy="646087"/>
          </a:xfrm>
        </p:grpSpPr>
        <p:sp>
          <p:nvSpPr>
            <p:cNvPr id="21" name="Oval 20"/>
            <p:cNvSpPr/>
            <p:nvPr/>
          </p:nvSpPr>
          <p:spPr>
            <a:xfrm>
              <a:off x="4502860" y="6055698"/>
              <a:ext cx="646087" cy="646087"/>
            </a:xfrm>
            <a:prstGeom prst="ellipse">
              <a:avLst/>
            </a:prstGeom>
            <a:solidFill>
              <a:srgbClr val="FF3300"/>
            </a:solidFill>
            <a:ln>
              <a:solidFill>
                <a:srgbClr val="C826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68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10936" y="6111037"/>
              <a:ext cx="8819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Extra- 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curricular</a:t>
              </a:r>
              <a:endParaRPr lang="en-US" sz="14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438485" y="6584270"/>
              <a:ext cx="1256493" cy="0"/>
            </a:xfrm>
            <a:prstGeom prst="line">
              <a:avLst/>
            </a:prstGeom>
            <a:ln w="9525">
              <a:solidFill>
                <a:srgbClr val="FF3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94343" y="5063009"/>
            <a:ext cx="1153646" cy="897784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*Grades are represented in percentage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5935" y="2835940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School 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Govt UP School, Edappally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25935" y="2244614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39600" y="9042123"/>
            <a:ext cx="2669181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…………………….……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Master/ 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Mistress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17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5935" y="1653288"/>
            <a:ext cx="2085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Immanuel Joy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5935" y="3427267"/>
            <a:ext cx="2889403" cy="1157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Highlights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Calm and quiet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Loving and obedient</a:t>
            </a: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935" y="5028221"/>
            <a:ext cx="1724025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Interested Sport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Football &amp; Chess</a:t>
            </a:r>
          </a:p>
        </p:txBody>
      </p:sp>
      <p:sp>
        <p:nvSpPr>
          <p:cNvPr id="13" name="TextBox 12"/>
          <p:cNvSpPr txBox="1"/>
          <p:nvPr/>
        </p:nvSpPr>
        <p:spPr>
          <a:xfrm rot="436602">
            <a:off x="6337828" y="6703477"/>
            <a:ext cx="10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40A58"/>
                </a:solidFill>
              </a:rPr>
              <a:t>100%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5935" y="7808406"/>
            <a:ext cx="3738788" cy="1340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Areas of Improvement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 more attention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 anger</a:t>
            </a: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514657" y="99614"/>
            <a:ext cx="777475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n w="41275" cap="sq" cmpd="sng">
                  <a:noFill/>
                  <a:prstDash val="sysDot"/>
                </a:ln>
                <a:solidFill>
                  <a:srgbClr val="E40A58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Rochester" panose="02000504000000020002" pitchFamily="2" charset="0"/>
              </a:rPr>
              <a:t>    Certificate of Graduation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66424" y="3779116"/>
            <a:ext cx="1345491" cy="660191"/>
            <a:chOff x="4502860" y="4080455"/>
            <a:chExt cx="1345491" cy="660191"/>
          </a:xfrm>
        </p:grpSpPr>
        <p:sp>
          <p:nvSpPr>
            <p:cNvPr id="20" name="Oval 19"/>
            <p:cNvSpPr/>
            <p:nvPr/>
          </p:nvSpPr>
          <p:spPr>
            <a:xfrm>
              <a:off x="5289703" y="4181998"/>
              <a:ext cx="558648" cy="558648"/>
            </a:xfrm>
            <a:prstGeom prst="ellipse">
              <a:avLst/>
            </a:prstGeom>
            <a:solidFill>
              <a:srgbClr val="E40A58"/>
            </a:solidFill>
            <a:ln>
              <a:solidFill>
                <a:srgbClr val="A1073E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75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02860" y="4080455"/>
              <a:ext cx="8696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Acade</a:t>
              </a:r>
              <a:r>
                <a:rPr lang="en-US" sz="1400" dirty="0"/>
                <a:t>my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579060" y="4323930"/>
              <a:ext cx="897815" cy="0"/>
            </a:xfrm>
            <a:prstGeom prst="line">
              <a:avLst/>
            </a:prstGeom>
            <a:ln w="9525">
              <a:solidFill>
                <a:srgbClr val="E40A5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370265" y="4246176"/>
            <a:ext cx="1646277" cy="556155"/>
            <a:chOff x="3502670" y="4432579"/>
            <a:chExt cx="1646277" cy="55615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569410" y="4685880"/>
              <a:ext cx="1256493" cy="0"/>
            </a:xfrm>
            <a:prstGeom prst="line">
              <a:avLst/>
            </a:prstGeom>
            <a:ln w="9525">
              <a:solidFill>
                <a:srgbClr val="D6A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592792" y="4432579"/>
              <a:ext cx="556155" cy="556155"/>
            </a:xfrm>
            <a:prstGeom prst="ellipse">
              <a:avLst/>
            </a:prstGeom>
            <a:solidFill>
              <a:srgbClr val="F5A70B"/>
            </a:solidFill>
            <a:ln>
              <a:solidFill>
                <a:srgbClr val="D6A3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65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2670" y="4437256"/>
              <a:ext cx="1040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Attendance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1391" y="5410166"/>
            <a:ext cx="1833950" cy="595546"/>
            <a:chOff x="2791565" y="5560101"/>
            <a:chExt cx="1833950" cy="595546"/>
          </a:xfrm>
        </p:grpSpPr>
        <p:sp>
          <p:nvSpPr>
            <p:cNvPr id="19" name="Oval 18"/>
            <p:cNvSpPr/>
            <p:nvPr/>
          </p:nvSpPr>
          <p:spPr>
            <a:xfrm>
              <a:off x="4029969" y="5560101"/>
              <a:ext cx="595546" cy="595546"/>
            </a:xfrm>
            <a:prstGeom prst="ellipse">
              <a:avLst/>
            </a:prstGeom>
            <a:solidFill>
              <a:srgbClr val="009200"/>
            </a:solidFill>
            <a:ln>
              <a:solidFill>
                <a:srgbClr val="0080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65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91565" y="5661836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Co-curricular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902660" y="5914605"/>
              <a:ext cx="1256493" cy="0"/>
            </a:xfrm>
            <a:prstGeom prst="line">
              <a:avLst/>
            </a:prstGeom>
            <a:ln w="9525">
              <a:solidFill>
                <a:srgbClr val="0092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026966" y="4745686"/>
            <a:ext cx="1409570" cy="544910"/>
            <a:chOff x="3229105" y="4899010"/>
            <a:chExt cx="1409570" cy="544910"/>
          </a:xfrm>
        </p:grpSpPr>
        <p:sp>
          <p:nvSpPr>
            <p:cNvPr id="18" name="Oval 17"/>
            <p:cNvSpPr/>
            <p:nvPr/>
          </p:nvSpPr>
          <p:spPr>
            <a:xfrm>
              <a:off x="4087280" y="4899010"/>
              <a:ext cx="551395" cy="54491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4C216D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75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9105" y="4949177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Discipline</a:t>
              </a:r>
              <a:endParaRPr lang="en-US" sz="14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321760" y="5200230"/>
              <a:ext cx="897815" cy="0"/>
            </a:xfrm>
            <a:prstGeom prst="line">
              <a:avLst/>
            </a:prstGeom>
            <a:ln w="9525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42139" y="6062718"/>
            <a:ext cx="1838011" cy="646087"/>
            <a:chOff x="3310936" y="6055698"/>
            <a:chExt cx="1838011" cy="646087"/>
          </a:xfrm>
        </p:grpSpPr>
        <p:sp>
          <p:nvSpPr>
            <p:cNvPr id="21" name="Oval 20"/>
            <p:cNvSpPr/>
            <p:nvPr/>
          </p:nvSpPr>
          <p:spPr>
            <a:xfrm>
              <a:off x="4502860" y="6055698"/>
              <a:ext cx="646087" cy="646087"/>
            </a:xfrm>
            <a:prstGeom prst="ellipse">
              <a:avLst/>
            </a:prstGeom>
            <a:solidFill>
              <a:srgbClr val="FF3300"/>
            </a:solidFill>
            <a:ln>
              <a:solidFill>
                <a:srgbClr val="C826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70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10936" y="6111037"/>
              <a:ext cx="8819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Extra- 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curricular</a:t>
              </a:r>
              <a:endParaRPr lang="en-US" sz="14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438485" y="6584270"/>
              <a:ext cx="1256493" cy="0"/>
            </a:xfrm>
            <a:prstGeom prst="line">
              <a:avLst/>
            </a:prstGeom>
            <a:ln w="9525">
              <a:solidFill>
                <a:srgbClr val="FF3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94343" y="5063009"/>
            <a:ext cx="1153646" cy="897784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*Grades are represented in percentage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5935" y="2835940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School 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Govt UP School, Edappally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25935" y="2244614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39600" y="9042123"/>
            <a:ext cx="2669181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…………………….……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Master/ 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Mistress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85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5935" y="1653288"/>
            <a:ext cx="2085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</a:p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Rithu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Bhairavi.N.R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5935" y="3427267"/>
            <a:ext cx="2889403" cy="1157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Highlights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Bold &amp; smart girl with excellent handwriting</a:t>
            </a: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935" y="5028221"/>
            <a:ext cx="1724025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Interested Sport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Badminton</a:t>
            </a:r>
          </a:p>
        </p:txBody>
      </p:sp>
      <p:sp>
        <p:nvSpPr>
          <p:cNvPr id="13" name="TextBox 12"/>
          <p:cNvSpPr txBox="1"/>
          <p:nvPr/>
        </p:nvSpPr>
        <p:spPr>
          <a:xfrm rot="436602">
            <a:off x="6337828" y="6703477"/>
            <a:ext cx="10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40A58"/>
                </a:solidFill>
              </a:rPr>
              <a:t>100%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5935" y="7808406"/>
            <a:ext cx="3738788" cy="1340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Areas of Improvement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Avoid Laziness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 anger</a:t>
            </a: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514657" y="99614"/>
            <a:ext cx="777475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n w="41275" cap="sq" cmpd="sng">
                  <a:noFill/>
                  <a:prstDash val="sysDot"/>
                </a:ln>
                <a:solidFill>
                  <a:srgbClr val="E40A58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Rochester" panose="02000504000000020002" pitchFamily="2" charset="0"/>
              </a:rPr>
              <a:t>    Certificate of Graduation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66424" y="3779116"/>
            <a:ext cx="1345491" cy="660191"/>
            <a:chOff x="4502860" y="4080455"/>
            <a:chExt cx="1345491" cy="660191"/>
          </a:xfrm>
        </p:grpSpPr>
        <p:sp>
          <p:nvSpPr>
            <p:cNvPr id="20" name="Oval 19"/>
            <p:cNvSpPr/>
            <p:nvPr/>
          </p:nvSpPr>
          <p:spPr>
            <a:xfrm>
              <a:off x="5289703" y="4181998"/>
              <a:ext cx="558648" cy="558648"/>
            </a:xfrm>
            <a:prstGeom prst="ellipse">
              <a:avLst/>
            </a:prstGeom>
            <a:solidFill>
              <a:srgbClr val="E40A58"/>
            </a:solidFill>
            <a:ln>
              <a:solidFill>
                <a:srgbClr val="A1073E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75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02860" y="4080455"/>
              <a:ext cx="8696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Acade</a:t>
              </a:r>
              <a:r>
                <a:rPr lang="en-US" sz="1400" dirty="0"/>
                <a:t>my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579060" y="4323930"/>
              <a:ext cx="897815" cy="0"/>
            </a:xfrm>
            <a:prstGeom prst="line">
              <a:avLst/>
            </a:prstGeom>
            <a:ln w="9525">
              <a:solidFill>
                <a:srgbClr val="E40A5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370265" y="4246176"/>
            <a:ext cx="1646277" cy="556155"/>
            <a:chOff x="3502670" y="4432579"/>
            <a:chExt cx="1646277" cy="55615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569410" y="4685880"/>
              <a:ext cx="1256493" cy="0"/>
            </a:xfrm>
            <a:prstGeom prst="line">
              <a:avLst/>
            </a:prstGeom>
            <a:ln w="9525">
              <a:solidFill>
                <a:srgbClr val="D6A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592792" y="4432579"/>
              <a:ext cx="556155" cy="556155"/>
            </a:xfrm>
            <a:prstGeom prst="ellipse">
              <a:avLst/>
            </a:prstGeom>
            <a:solidFill>
              <a:srgbClr val="F5A70B"/>
            </a:solidFill>
            <a:ln>
              <a:solidFill>
                <a:srgbClr val="D6A3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75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2670" y="4437256"/>
              <a:ext cx="1040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Attendance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1391" y="5410166"/>
            <a:ext cx="1833950" cy="595546"/>
            <a:chOff x="2791565" y="5560101"/>
            <a:chExt cx="1833950" cy="595546"/>
          </a:xfrm>
        </p:grpSpPr>
        <p:sp>
          <p:nvSpPr>
            <p:cNvPr id="19" name="Oval 18"/>
            <p:cNvSpPr/>
            <p:nvPr/>
          </p:nvSpPr>
          <p:spPr>
            <a:xfrm>
              <a:off x="4029969" y="5560101"/>
              <a:ext cx="595546" cy="595546"/>
            </a:xfrm>
            <a:prstGeom prst="ellipse">
              <a:avLst/>
            </a:prstGeom>
            <a:solidFill>
              <a:srgbClr val="009200"/>
            </a:solidFill>
            <a:ln>
              <a:solidFill>
                <a:srgbClr val="0080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75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91565" y="5661836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Co-curricular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902660" y="5914605"/>
              <a:ext cx="1256493" cy="0"/>
            </a:xfrm>
            <a:prstGeom prst="line">
              <a:avLst/>
            </a:prstGeom>
            <a:ln w="9525">
              <a:solidFill>
                <a:srgbClr val="0092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026966" y="4745686"/>
            <a:ext cx="1409570" cy="544910"/>
            <a:chOff x="3229105" y="4899010"/>
            <a:chExt cx="1409570" cy="544910"/>
          </a:xfrm>
        </p:grpSpPr>
        <p:sp>
          <p:nvSpPr>
            <p:cNvPr id="18" name="Oval 17"/>
            <p:cNvSpPr/>
            <p:nvPr/>
          </p:nvSpPr>
          <p:spPr>
            <a:xfrm>
              <a:off x="4087280" y="4899010"/>
              <a:ext cx="551395" cy="54491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4C216D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70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9105" y="4949177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Discipline</a:t>
              </a:r>
              <a:endParaRPr lang="en-US" sz="14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321760" y="5200230"/>
              <a:ext cx="897815" cy="0"/>
            </a:xfrm>
            <a:prstGeom prst="line">
              <a:avLst/>
            </a:prstGeom>
            <a:ln w="9525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42139" y="6062718"/>
            <a:ext cx="1838011" cy="646087"/>
            <a:chOff x="3310936" y="6055698"/>
            <a:chExt cx="1838011" cy="646087"/>
          </a:xfrm>
        </p:grpSpPr>
        <p:sp>
          <p:nvSpPr>
            <p:cNvPr id="21" name="Oval 20"/>
            <p:cNvSpPr/>
            <p:nvPr/>
          </p:nvSpPr>
          <p:spPr>
            <a:xfrm>
              <a:off x="4502860" y="6055698"/>
              <a:ext cx="646087" cy="646087"/>
            </a:xfrm>
            <a:prstGeom prst="ellipse">
              <a:avLst/>
            </a:prstGeom>
            <a:solidFill>
              <a:srgbClr val="FF3300"/>
            </a:solidFill>
            <a:ln>
              <a:solidFill>
                <a:srgbClr val="C826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10936" y="6111037"/>
              <a:ext cx="8819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Extra- 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curricular</a:t>
              </a:r>
              <a:endParaRPr lang="en-US" sz="14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438485" y="6584270"/>
              <a:ext cx="1256493" cy="0"/>
            </a:xfrm>
            <a:prstGeom prst="line">
              <a:avLst/>
            </a:prstGeom>
            <a:ln w="9525">
              <a:solidFill>
                <a:srgbClr val="FF3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94343" y="5063009"/>
            <a:ext cx="1153646" cy="897784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*Grades are represented in percentage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5935" y="2835940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School 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Govt UP School, Edappally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25935" y="2244614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39600" y="9042123"/>
            <a:ext cx="2669181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…………………….……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Master/ 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Mistress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28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5935" y="1653288"/>
            <a:ext cx="2085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</a:p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Adhil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5935" y="3427267"/>
            <a:ext cx="2889403" cy="1157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Highlights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Expert in Electronics work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Sincere, Loves Handworks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Loving</a:t>
            </a: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935" y="5028221"/>
            <a:ext cx="1724025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Interested Sport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Football </a:t>
            </a:r>
          </a:p>
        </p:txBody>
      </p:sp>
      <p:sp>
        <p:nvSpPr>
          <p:cNvPr id="13" name="TextBox 12"/>
          <p:cNvSpPr txBox="1"/>
          <p:nvPr/>
        </p:nvSpPr>
        <p:spPr>
          <a:xfrm rot="436602">
            <a:off x="6337828" y="6703477"/>
            <a:ext cx="10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40A58"/>
                </a:solidFill>
              </a:rPr>
              <a:t>100%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5935" y="7808406"/>
            <a:ext cx="3738788" cy="1340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Areas of Improvement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Attitude must be improved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 to listen more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514657" y="99614"/>
            <a:ext cx="777475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n w="41275" cap="sq" cmpd="sng">
                  <a:noFill/>
                  <a:prstDash val="sysDot"/>
                </a:ln>
                <a:solidFill>
                  <a:srgbClr val="E40A58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Rochester" panose="02000504000000020002" pitchFamily="2" charset="0"/>
              </a:rPr>
              <a:t>    Certificate of Graduation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66424" y="3779116"/>
            <a:ext cx="1345491" cy="660191"/>
            <a:chOff x="4502860" y="4080455"/>
            <a:chExt cx="1345491" cy="660191"/>
          </a:xfrm>
        </p:grpSpPr>
        <p:sp>
          <p:nvSpPr>
            <p:cNvPr id="20" name="Oval 19"/>
            <p:cNvSpPr/>
            <p:nvPr/>
          </p:nvSpPr>
          <p:spPr>
            <a:xfrm>
              <a:off x="5289703" y="4181998"/>
              <a:ext cx="558648" cy="558648"/>
            </a:xfrm>
            <a:prstGeom prst="ellipse">
              <a:avLst/>
            </a:prstGeom>
            <a:solidFill>
              <a:srgbClr val="E40A58"/>
            </a:solidFill>
            <a:ln>
              <a:solidFill>
                <a:srgbClr val="A1073E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50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02860" y="4080455"/>
              <a:ext cx="8696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Acade</a:t>
              </a:r>
              <a:r>
                <a:rPr lang="en-US" sz="1400" dirty="0"/>
                <a:t>my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579060" y="4323930"/>
              <a:ext cx="897815" cy="0"/>
            </a:xfrm>
            <a:prstGeom prst="line">
              <a:avLst/>
            </a:prstGeom>
            <a:ln w="9525">
              <a:solidFill>
                <a:srgbClr val="E40A5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370265" y="4246176"/>
            <a:ext cx="1646277" cy="556155"/>
            <a:chOff x="3502670" y="4432579"/>
            <a:chExt cx="1646277" cy="55615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569410" y="4685880"/>
              <a:ext cx="1256493" cy="0"/>
            </a:xfrm>
            <a:prstGeom prst="line">
              <a:avLst/>
            </a:prstGeom>
            <a:ln w="9525">
              <a:solidFill>
                <a:srgbClr val="D6A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592792" y="4432579"/>
              <a:ext cx="556155" cy="556155"/>
            </a:xfrm>
            <a:prstGeom prst="ellipse">
              <a:avLst/>
            </a:prstGeom>
            <a:solidFill>
              <a:srgbClr val="F5A70B"/>
            </a:solidFill>
            <a:ln>
              <a:solidFill>
                <a:srgbClr val="D6A3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70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2670" y="4437256"/>
              <a:ext cx="1040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Attendance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1391" y="5410166"/>
            <a:ext cx="1833950" cy="595546"/>
            <a:chOff x="2791565" y="5560101"/>
            <a:chExt cx="1833950" cy="595546"/>
          </a:xfrm>
        </p:grpSpPr>
        <p:sp>
          <p:nvSpPr>
            <p:cNvPr id="19" name="Oval 18"/>
            <p:cNvSpPr/>
            <p:nvPr/>
          </p:nvSpPr>
          <p:spPr>
            <a:xfrm>
              <a:off x="4029969" y="5560101"/>
              <a:ext cx="595546" cy="595546"/>
            </a:xfrm>
            <a:prstGeom prst="ellipse">
              <a:avLst/>
            </a:prstGeom>
            <a:solidFill>
              <a:srgbClr val="009200"/>
            </a:solidFill>
            <a:ln>
              <a:solidFill>
                <a:srgbClr val="0080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65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91565" y="5661836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Co-curricular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902660" y="5914605"/>
              <a:ext cx="1256493" cy="0"/>
            </a:xfrm>
            <a:prstGeom prst="line">
              <a:avLst/>
            </a:prstGeom>
            <a:ln w="9525">
              <a:solidFill>
                <a:srgbClr val="0092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026966" y="4745686"/>
            <a:ext cx="1409570" cy="544910"/>
            <a:chOff x="3229105" y="4899010"/>
            <a:chExt cx="1409570" cy="544910"/>
          </a:xfrm>
        </p:grpSpPr>
        <p:sp>
          <p:nvSpPr>
            <p:cNvPr id="18" name="Oval 17"/>
            <p:cNvSpPr/>
            <p:nvPr/>
          </p:nvSpPr>
          <p:spPr>
            <a:xfrm>
              <a:off x="4087280" y="4899010"/>
              <a:ext cx="551395" cy="54491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4C216D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60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9105" y="4949177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Discipline</a:t>
              </a:r>
              <a:endParaRPr lang="en-US" sz="14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321760" y="5200230"/>
              <a:ext cx="897815" cy="0"/>
            </a:xfrm>
            <a:prstGeom prst="line">
              <a:avLst/>
            </a:prstGeom>
            <a:ln w="9525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42139" y="6062718"/>
            <a:ext cx="1838011" cy="646087"/>
            <a:chOff x="3310936" y="6055698"/>
            <a:chExt cx="1838011" cy="646087"/>
          </a:xfrm>
        </p:grpSpPr>
        <p:sp>
          <p:nvSpPr>
            <p:cNvPr id="21" name="Oval 20"/>
            <p:cNvSpPr/>
            <p:nvPr/>
          </p:nvSpPr>
          <p:spPr>
            <a:xfrm>
              <a:off x="4502860" y="6055698"/>
              <a:ext cx="646087" cy="646087"/>
            </a:xfrm>
            <a:prstGeom prst="ellipse">
              <a:avLst/>
            </a:prstGeom>
            <a:solidFill>
              <a:srgbClr val="FF3300"/>
            </a:solidFill>
            <a:ln>
              <a:solidFill>
                <a:srgbClr val="C826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64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10936" y="6111037"/>
              <a:ext cx="8819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Extra- 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curricular</a:t>
              </a:r>
              <a:endParaRPr lang="en-US" sz="14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438485" y="6584270"/>
              <a:ext cx="1256493" cy="0"/>
            </a:xfrm>
            <a:prstGeom prst="line">
              <a:avLst/>
            </a:prstGeom>
            <a:ln w="9525">
              <a:solidFill>
                <a:srgbClr val="FF3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94343" y="5063009"/>
            <a:ext cx="1153646" cy="897784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*Grades are represented in percentage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5935" y="2835940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School 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Govt UP School, Edappally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25935" y="2244614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39600" y="9042123"/>
            <a:ext cx="2669181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…………………….……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Master/ 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Mistress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635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5935" y="1653288"/>
            <a:ext cx="2085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</a:p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Bilha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Babu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25935" y="3427267"/>
            <a:ext cx="2889403" cy="1157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Highlights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Smart and loving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Calm &amp; quiet</a:t>
            </a: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935" y="5028221"/>
            <a:ext cx="1724025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Interested Sport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Badminton</a:t>
            </a:r>
          </a:p>
        </p:txBody>
      </p:sp>
      <p:sp>
        <p:nvSpPr>
          <p:cNvPr id="13" name="TextBox 12"/>
          <p:cNvSpPr txBox="1"/>
          <p:nvPr/>
        </p:nvSpPr>
        <p:spPr>
          <a:xfrm rot="436602">
            <a:off x="6337828" y="6703477"/>
            <a:ext cx="10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40A58"/>
                </a:solidFill>
              </a:rPr>
              <a:t>100%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5935" y="7808406"/>
            <a:ext cx="3738788" cy="1340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Areas of Improvement</a:t>
            </a:r>
          </a:p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 to focus on Academics</a:t>
            </a:r>
          </a:p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Avoid Laziness</a:t>
            </a: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514657" y="99614"/>
            <a:ext cx="777475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n w="41275" cap="sq" cmpd="sng">
                  <a:noFill/>
                  <a:prstDash val="sysDot"/>
                </a:ln>
                <a:solidFill>
                  <a:srgbClr val="E40A58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Rochester" panose="02000504000000020002" pitchFamily="2" charset="0"/>
              </a:rPr>
              <a:t>    Certificate of Graduation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66424" y="3779116"/>
            <a:ext cx="1345491" cy="660191"/>
            <a:chOff x="4502860" y="4080455"/>
            <a:chExt cx="1345491" cy="660191"/>
          </a:xfrm>
        </p:grpSpPr>
        <p:sp>
          <p:nvSpPr>
            <p:cNvPr id="20" name="Oval 19"/>
            <p:cNvSpPr/>
            <p:nvPr/>
          </p:nvSpPr>
          <p:spPr>
            <a:xfrm>
              <a:off x="5289703" y="4181998"/>
              <a:ext cx="558648" cy="558648"/>
            </a:xfrm>
            <a:prstGeom prst="ellipse">
              <a:avLst/>
            </a:prstGeom>
            <a:solidFill>
              <a:srgbClr val="E40A58"/>
            </a:solidFill>
            <a:ln>
              <a:solidFill>
                <a:srgbClr val="A1073E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75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02860" y="4080455"/>
              <a:ext cx="8696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Acade</a:t>
              </a:r>
              <a:r>
                <a:rPr lang="en-US" sz="1400" dirty="0"/>
                <a:t>my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579060" y="4323930"/>
              <a:ext cx="897815" cy="0"/>
            </a:xfrm>
            <a:prstGeom prst="line">
              <a:avLst/>
            </a:prstGeom>
            <a:ln w="9525">
              <a:solidFill>
                <a:srgbClr val="E40A5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370265" y="4246176"/>
            <a:ext cx="1646277" cy="556155"/>
            <a:chOff x="3502670" y="4432579"/>
            <a:chExt cx="1646277" cy="55615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569410" y="4685880"/>
              <a:ext cx="1256493" cy="0"/>
            </a:xfrm>
            <a:prstGeom prst="line">
              <a:avLst/>
            </a:prstGeom>
            <a:ln w="9525">
              <a:solidFill>
                <a:srgbClr val="D6A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592792" y="4432579"/>
              <a:ext cx="556155" cy="556155"/>
            </a:xfrm>
            <a:prstGeom prst="ellipse">
              <a:avLst/>
            </a:prstGeom>
            <a:solidFill>
              <a:srgbClr val="F5A70B"/>
            </a:solidFill>
            <a:ln>
              <a:solidFill>
                <a:srgbClr val="D6A3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75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2670" y="4437256"/>
              <a:ext cx="1040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Attendance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1391" y="5410166"/>
            <a:ext cx="1833950" cy="595546"/>
            <a:chOff x="2791565" y="5560101"/>
            <a:chExt cx="1833950" cy="595546"/>
          </a:xfrm>
        </p:grpSpPr>
        <p:sp>
          <p:nvSpPr>
            <p:cNvPr id="19" name="Oval 18"/>
            <p:cNvSpPr/>
            <p:nvPr/>
          </p:nvSpPr>
          <p:spPr>
            <a:xfrm>
              <a:off x="4029969" y="5560101"/>
              <a:ext cx="595546" cy="595546"/>
            </a:xfrm>
            <a:prstGeom prst="ellipse">
              <a:avLst/>
            </a:prstGeom>
            <a:solidFill>
              <a:srgbClr val="009200"/>
            </a:solidFill>
            <a:ln>
              <a:solidFill>
                <a:srgbClr val="0080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75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91565" y="5661836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Co-curricular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902660" y="5914605"/>
              <a:ext cx="1256493" cy="0"/>
            </a:xfrm>
            <a:prstGeom prst="line">
              <a:avLst/>
            </a:prstGeom>
            <a:ln w="9525">
              <a:solidFill>
                <a:srgbClr val="0092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026966" y="4745686"/>
            <a:ext cx="1409570" cy="544910"/>
            <a:chOff x="3229105" y="4899010"/>
            <a:chExt cx="1409570" cy="544910"/>
          </a:xfrm>
        </p:grpSpPr>
        <p:sp>
          <p:nvSpPr>
            <p:cNvPr id="18" name="Oval 17"/>
            <p:cNvSpPr/>
            <p:nvPr/>
          </p:nvSpPr>
          <p:spPr>
            <a:xfrm>
              <a:off x="4087280" y="4899010"/>
              <a:ext cx="551395" cy="54491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4C216D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70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9105" y="4949177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Discipline</a:t>
              </a:r>
              <a:endParaRPr lang="en-US" sz="14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321760" y="5200230"/>
              <a:ext cx="897815" cy="0"/>
            </a:xfrm>
            <a:prstGeom prst="line">
              <a:avLst/>
            </a:prstGeom>
            <a:ln w="9525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42139" y="6062718"/>
            <a:ext cx="1838011" cy="646087"/>
            <a:chOff x="3310936" y="6055698"/>
            <a:chExt cx="1838011" cy="646087"/>
          </a:xfrm>
        </p:grpSpPr>
        <p:sp>
          <p:nvSpPr>
            <p:cNvPr id="21" name="Oval 20"/>
            <p:cNvSpPr/>
            <p:nvPr/>
          </p:nvSpPr>
          <p:spPr>
            <a:xfrm>
              <a:off x="4502860" y="6055698"/>
              <a:ext cx="646087" cy="646087"/>
            </a:xfrm>
            <a:prstGeom prst="ellipse">
              <a:avLst/>
            </a:prstGeom>
            <a:solidFill>
              <a:srgbClr val="FF3300"/>
            </a:solidFill>
            <a:ln>
              <a:solidFill>
                <a:srgbClr val="C826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10936" y="6111037"/>
              <a:ext cx="8819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Extra- 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curricular</a:t>
              </a:r>
              <a:endParaRPr lang="en-US" sz="14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438485" y="6584270"/>
              <a:ext cx="1256493" cy="0"/>
            </a:xfrm>
            <a:prstGeom prst="line">
              <a:avLst/>
            </a:prstGeom>
            <a:ln w="9525">
              <a:solidFill>
                <a:srgbClr val="FF3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94343" y="5063009"/>
            <a:ext cx="1153646" cy="897784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*Grades are represented in percentage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5935" y="2835940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School 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Govt UP School, Edappally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25935" y="2244614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39600" y="9042123"/>
            <a:ext cx="2669181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…………………….……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Master/ 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Mistress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83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5935" y="1653288"/>
            <a:ext cx="2085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Nandini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Samal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25935" y="3427267"/>
            <a:ext cx="2889403" cy="1157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Highlights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Smart girl from Odisha now fluent in Malayalam</a:t>
            </a: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935" y="5028221"/>
            <a:ext cx="1724025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Interested Sport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Badminton</a:t>
            </a:r>
          </a:p>
        </p:txBody>
      </p:sp>
      <p:sp>
        <p:nvSpPr>
          <p:cNvPr id="13" name="TextBox 12"/>
          <p:cNvSpPr txBox="1"/>
          <p:nvPr/>
        </p:nvSpPr>
        <p:spPr>
          <a:xfrm rot="436602">
            <a:off x="6337828" y="6703477"/>
            <a:ext cx="10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40A58"/>
                </a:solidFill>
              </a:rPr>
              <a:t>100%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5935" y="7808406"/>
            <a:ext cx="3738788" cy="1340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Areas of Improvement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 more attention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 anger</a:t>
            </a: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514657" y="99614"/>
            <a:ext cx="777475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n w="41275" cap="sq" cmpd="sng">
                  <a:noFill/>
                  <a:prstDash val="sysDot"/>
                </a:ln>
                <a:solidFill>
                  <a:srgbClr val="E40A58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Rochester" panose="02000504000000020002" pitchFamily="2" charset="0"/>
              </a:rPr>
              <a:t>    Certificate of Graduation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66424" y="3779116"/>
            <a:ext cx="1345491" cy="660191"/>
            <a:chOff x="4502860" y="4080455"/>
            <a:chExt cx="1345491" cy="660191"/>
          </a:xfrm>
        </p:grpSpPr>
        <p:sp>
          <p:nvSpPr>
            <p:cNvPr id="20" name="Oval 19"/>
            <p:cNvSpPr/>
            <p:nvPr/>
          </p:nvSpPr>
          <p:spPr>
            <a:xfrm>
              <a:off x="5289703" y="4181998"/>
              <a:ext cx="558648" cy="558648"/>
            </a:xfrm>
            <a:prstGeom prst="ellipse">
              <a:avLst/>
            </a:prstGeom>
            <a:solidFill>
              <a:srgbClr val="E40A58"/>
            </a:solidFill>
            <a:ln>
              <a:solidFill>
                <a:srgbClr val="A1073E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70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02860" y="4080455"/>
              <a:ext cx="8696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Acade</a:t>
              </a:r>
              <a:r>
                <a:rPr lang="en-US" sz="1400" dirty="0"/>
                <a:t>my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579060" y="4323930"/>
              <a:ext cx="897815" cy="0"/>
            </a:xfrm>
            <a:prstGeom prst="line">
              <a:avLst/>
            </a:prstGeom>
            <a:ln w="9525">
              <a:solidFill>
                <a:srgbClr val="E40A5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370265" y="4246176"/>
            <a:ext cx="1646277" cy="556155"/>
            <a:chOff x="3502670" y="4432579"/>
            <a:chExt cx="1646277" cy="55615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569410" y="4685880"/>
              <a:ext cx="1256493" cy="0"/>
            </a:xfrm>
            <a:prstGeom prst="line">
              <a:avLst/>
            </a:prstGeom>
            <a:ln w="9525">
              <a:solidFill>
                <a:srgbClr val="D6A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592792" y="4432579"/>
              <a:ext cx="556155" cy="556155"/>
            </a:xfrm>
            <a:prstGeom prst="ellipse">
              <a:avLst/>
            </a:prstGeom>
            <a:solidFill>
              <a:srgbClr val="F5A70B"/>
            </a:solidFill>
            <a:ln>
              <a:solidFill>
                <a:srgbClr val="D6A3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65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2670" y="4437256"/>
              <a:ext cx="1040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Attendance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1391" y="5410166"/>
            <a:ext cx="1833950" cy="595546"/>
            <a:chOff x="2791565" y="5560101"/>
            <a:chExt cx="1833950" cy="595546"/>
          </a:xfrm>
        </p:grpSpPr>
        <p:sp>
          <p:nvSpPr>
            <p:cNvPr id="19" name="Oval 18"/>
            <p:cNvSpPr/>
            <p:nvPr/>
          </p:nvSpPr>
          <p:spPr>
            <a:xfrm>
              <a:off x="4029969" y="5560101"/>
              <a:ext cx="595546" cy="595546"/>
            </a:xfrm>
            <a:prstGeom prst="ellipse">
              <a:avLst/>
            </a:prstGeom>
            <a:solidFill>
              <a:srgbClr val="009200"/>
            </a:solidFill>
            <a:ln>
              <a:solidFill>
                <a:srgbClr val="0080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68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91565" y="5661836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Co-curricular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902660" y="5914605"/>
              <a:ext cx="1256493" cy="0"/>
            </a:xfrm>
            <a:prstGeom prst="line">
              <a:avLst/>
            </a:prstGeom>
            <a:ln w="9525">
              <a:solidFill>
                <a:srgbClr val="0092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026966" y="4745686"/>
            <a:ext cx="1409570" cy="544910"/>
            <a:chOff x="3229105" y="4899010"/>
            <a:chExt cx="1409570" cy="544910"/>
          </a:xfrm>
        </p:grpSpPr>
        <p:sp>
          <p:nvSpPr>
            <p:cNvPr id="18" name="Oval 17"/>
            <p:cNvSpPr/>
            <p:nvPr/>
          </p:nvSpPr>
          <p:spPr>
            <a:xfrm>
              <a:off x="4087280" y="4899010"/>
              <a:ext cx="551395" cy="54491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4C216D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65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9105" y="4949177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Discipline</a:t>
              </a:r>
              <a:endParaRPr lang="en-US" sz="14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321760" y="5200230"/>
              <a:ext cx="897815" cy="0"/>
            </a:xfrm>
            <a:prstGeom prst="line">
              <a:avLst/>
            </a:prstGeom>
            <a:ln w="9525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42139" y="6062718"/>
            <a:ext cx="1838011" cy="646087"/>
            <a:chOff x="3310936" y="6055698"/>
            <a:chExt cx="1838011" cy="646087"/>
          </a:xfrm>
        </p:grpSpPr>
        <p:sp>
          <p:nvSpPr>
            <p:cNvPr id="21" name="Oval 20"/>
            <p:cNvSpPr/>
            <p:nvPr/>
          </p:nvSpPr>
          <p:spPr>
            <a:xfrm>
              <a:off x="4502860" y="6055698"/>
              <a:ext cx="646087" cy="646087"/>
            </a:xfrm>
            <a:prstGeom prst="ellipse">
              <a:avLst/>
            </a:prstGeom>
            <a:solidFill>
              <a:srgbClr val="FF3300"/>
            </a:solidFill>
            <a:ln>
              <a:solidFill>
                <a:srgbClr val="C826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70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10936" y="6111037"/>
              <a:ext cx="8819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Extra- 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curricular</a:t>
              </a:r>
              <a:endParaRPr lang="en-US" sz="14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438485" y="6584270"/>
              <a:ext cx="1256493" cy="0"/>
            </a:xfrm>
            <a:prstGeom prst="line">
              <a:avLst/>
            </a:prstGeom>
            <a:ln w="9525">
              <a:solidFill>
                <a:srgbClr val="FF3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94343" y="5063009"/>
            <a:ext cx="1153646" cy="897784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*Grades are represented in percentage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5935" y="2835940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School 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Govt UP School, Edappally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25935" y="2244614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39600" y="9042123"/>
            <a:ext cx="2669181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…………………….……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Master/ 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Mistress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825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5935" y="1653288"/>
            <a:ext cx="2085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</a:p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Aromal.M.A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5935" y="3427267"/>
            <a:ext cx="2889403" cy="1157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Highlights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Attractive Personality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Humorous and Loving</a:t>
            </a: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935" y="5028221"/>
            <a:ext cx="1724025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Interested Sport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Football</a:t>
            </a:r>
          </a:p>
        </p:txBody>
      </p:sp>
      <p:sp>
        <p:nvSpPr>
          <p:cNvPr id="13" name="TextBox 12"/>
          <p:cNvSpPr txBox="1"/>
          <p:nvPr/>
        </p:nvSpPr>
        <p:spPr>
          <a:xfrm rot="436602">
            <a:off x="6337828" y="6703477"/>
            <a:ext cx="10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40A58"/>
                </a:solidFill>
              </a:rPr>
              <a:t>100%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5935" y="7808406"/>
            <a:ext cx="3738788" cy="1340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Areas of Improvement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Discipline needs to be improved</a:t>
            </a:r>
          </a:p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 to focus on Academics</a:t>
            </a: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514657" y="99614"/>
            <a:ext cx="777475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n w="41275" cap="sq" cmpd="sng">
                  <a:noFill/>
                  <a:prstDash val="sysDot"/>
                </a:ln>
                <a:solidFill>
                  <a:srgbClr val="E40A58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Rochester" panose="02000504000000020002" pitchFamily="2" charset="0"/>
              </a:rPr>
              <a:t>    Certificate of Graduation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66424" y="3779116"/>
            <a:ext cx="1345491" cy="660191"/>
            <a:chOff x="4502860" y="4080455"/>
            <a:chExt cx="1345491" cy="660191"/>
          </a:xfrm>
        </p:grpSpPr>
        <p:sp>
          <p:nvSpPr>
            <p:cNvPr id="20" name="Oval 19"/>
            <p:cNvSpPr/>
            <p:nvPr/>
          </p:nvSpPr>
          <p:spPr>
            <a:xfrm>
              <a:off x="5289703" y="4181998"/>
              <a:ext cx="558648" cy="558648"/>
            </a:xfrm>
            <a:prstGeom prst="ellipse">
              <a:avLst/>
            </a:prstGeom>
            <a:solidFill>
              <a:srgbClr val="E40A58"/>
            </a:solidFill>
            <a:ln>
              <a:solidFill>
                <a:srgbClr val="A1073E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02860" y="4080455"/>
              <a:ext cx="8696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Acade</a:t>
              </a:r>
              <a:r>
                <a:rPr lang="en-US" sz="1400" dirty="0"/>
                <a:t>my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579060" y="4323930"/>
              <a:ext cx="897815" cy="0"/>
            </a:xfrm>
            <a:prstGeom prst="line">
              <a:avLst/>
            </a:prstGeom>
            <a:ln w="9525">
              <a:solidFill>
                <a:srgbClr val="E40A5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370265" y="4246176"/>
            <a:ext cx="1646277" cy="556155"/>
            <a:chOff x="3502670" y="4432579"/>
            <a:chExt cx="1646277" cy="55615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569410" y="4685880"/>
              <a:ext cx="1256493" cy="0"/>
            </a:xfrm>
            <a:prstGeom prst="line">
              <a:avLst/>
            </a:prstGeom>
            <a:ln w="9525">
              <a:solidFill>
                <a:srgbClr val="D6A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592792" y="4432579"/>
              <a:ext cx="556155" cy="556155"/>
            </a:xfrm>
            <a:prstGeom prst="ellipse">
              <a:avLst/>
            </a:prstGeom>
            <a:solidFill>
              <a:srgbClr val="F5A70B"/>
            </a:solidFill>
            <a:ln>
              <a:solidFill>
                <a:srgbClr val="D6A3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90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2670" y="4437256"/>
              <a:ext cx="1040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Attendance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1391" y="5410166"/>
            <a:ext cx="1833950" cy="595546"/>
            <a:chOff x="2791565" y="5560101"/>
            <a:chExt cx="1833950" cy="595546"/>
          </a:xfrm>
        </p:grpSpPr>
        <p:sp>
          <p:nvSpPr>
            <p:cNvPr id="19" name="Oval 18"/>
            <p:cNvSpPr/>
            <p:nvPr/>
          </p:nvSpPr>
          <p:spPr>
            <a:xfrm>
              <a:off x="4029969" y="5560101"/>
              <a:ext cx="595546" cy="595546"/>
            </a:xfrm>
            <a:prstGeom prst="ellipse">
              <a:avLst/>
            </a:prstGeom>
            <a:solidFill>
              <a:srgbClr val="009200"/>
            </a:solidFill>
            <a:ln>
              <a:solidFill>
                <a:srgbClr val="0080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91565" y="5661836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Co-curricular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902660" y="5914605"/>
              <a:ext cx="1256493" cy="0"/>
            </a:xfrm>
            <a:prstGeom prst="line">
              <a:avLst/>
            </a:prstGeom>
            <a:ln w="9525">
              <a:solidFill>
                <a:srgbClr val="0092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026966" y="4745686"/>
            <a:ext cx="1409570" cy="544910"/>
            <a:chOff x="3229105" y="4899010"/>
            <a:chExt cx="1409570" cy="544910"/>
          </a:xfrm>
        </p:grpSpPr>
        <p:sp>
          <p:nvSpPr>
            <p:cNvPr id="18" name="Oval 17"/>
            <p:cNvSpPr/>
            <p:nvPr/>
          </p:nvSpPr>
          <p:spPr>
            <a:xfrm>
              <a:off x="4087280" y="4899010"/>
              <a:ext cx="551395" cy="54491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4C216D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9105" y="4949177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Discipline</a:t>
              </a:r>
              <a:endParaRPr lang="en-US" sz="14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321760" y="5200230"/>
              <a:ext cx="897815" cy="0"/>
            </a:xfrm>
            <a:prstGeom prst="line">
              <a:avLst/>
            </a:prstGeom>
            <a:ln w="9525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42139" y="6062718"/>
            <a:ext cx="1838011" cy="646087"/>
            <a:chOff x="3310936" y="6055698"/>
            <a:chExt cx="1838011" cy="646087"/>
          </a:xfrm>
        </p:grpSpPr>
        <p:sp>
          <p:nvSpPr>
            <p:cNvPr id="21" name="Oval 20"/>
            <p:cNvSpPr/>
            <p:nvPr/>
          </p:nvSpPr>
          <p:spPr>
            <a:xfrm>
              <a:off x="4502860" y="6055698"/>
              <a:ext cx="646087" cy="646087"/>
            </a:xfrm>
            <a:prstGeom prst="ellipse">
              <a:avLst/>
            </a:prstGeom>
            <a:solidFill>
              <a:srgbClr val="FF3300"/>
            </a:solidFill>
            <a:ln>
              <a:solidFill>
                <a:srgbClr val="C826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85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10936" y="6111037"/>
              <a:ext cx="8819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Extra- 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curricular</a:t>
              </a:r>
              <a:endParaRPr lang="en-US" sz="14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438485" y="6584270"/>
              <a:ext cx="1256493" cy="0"/>
            </a:xfrm>
            <a:prstGeom prst="line">
              <a:avLst/>
            </a:prstGeom>
            <a:ln w="9525">
              <a:solidFill>
                <a:srgbClr val="FF3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94343" y="5063009"/>
            <a:ext cx="1153646" cy="897784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*Grades are represented in percentage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5935" y="2835940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School 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Govt UP School, Edappally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25935" y="2244614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39600" y="9042123"/>
            <a:ext cx="2669181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…………………….……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Master/ 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Mistress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29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5935" y="1653288"/>
            <a:ext cx="2085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</a:p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Farooq.P.N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5935" y="3427267"/>
            <a:ext cx="2889403" cy="1157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Highlights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Naughty Smart boy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Academically good &amp; Expert in quilling</a:t>
            </a: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935" y="5028221"/>
            <a:ext cx="1724025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Interested Sport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Football</a:t>
            </a:r>
          </a:p>
        </p:txBody>
      </p:sp>
      <p:sp>
        <p:nvSpPr>
          <p:cNvPr id="13" name="TextBox 12"/>
          <p:cNvSpPr txBox="1"/>
          <p:nvPr/>
        </p:nvSpPr>
        <p:spPr>
          <a:xfrm rot="436602">
            <a:off x="6337828" y="6703477"/>
            <a:ext cx="10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40A58"/>
                </a:solidFill>
              </a:rPr>
              <a:t>100%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5935" y="7808406"/>
            <a:ext cx="3738788" cy="1340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Areas of Improvement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 more attention</a:t>
            </a:r>
          </a:p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 anger &amp; avoid laziness</a:t>
            </a: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514657" y="99614"/>
            <a:ext cx="777475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n w="41275" cap="sq" cmpd="sng">
                  <a:noFill/>
                  <a:prstDash val="sysDot"/>
                </a:ln>
                <a:solidFill>
                  <a:srgbClr val="E40A58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Rochester" panose="02000504000000020002" pitchFamily="2" charset="0"/>
              </a:rPr>
              <a:t>    Certificate of Graduation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66424" y="3779116"/>
            <a:ext cx="1345491" cy="660191"/>
            <a:chOff x="4502860" y="4080455"/>
            <a:chExt cx="1345491" cy="660191"/>
          </a:xfrm>
        </p:grpSpPr>
        <p:sp>
          <p:nvSpPr>
            <p:cNvPr id="20" name="Oval 19"/>
            <p:cNvSpPr/>
            <p:nvPr/>
          </p:nvSpPr>
          <p:spPr>
            <a:xfrm>
              <a:off x="5289703" y="4181998"/>
              <a:ext cx="558648" cy="558648"/>
            </a:xfrm>
            <a:prstGeom prst="ellipse">
              <a:avLst/>
            </a:prstGeom>
            <a:solidFill>
              <a:srgbClr val="E40A58"/>
            </a:solidFill>
            <a:ln>
              <a:solidFill>
                <a:srgbClr val="A1073E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02860" y="4080455"/>
              <a:ext cx="8696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Acade</a:t>
              </a:r>
              <a:r>
                <a:rPr lang="en-US" sz="1400" dirty="0"/>
                <a:t>my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579060" y="4323930"/>
              <a:ext cx="897815" cy="0"/>
            </a:xfrm>
            <a:prstGeom prst="line">
              <a:avLst/>
            </a:prstGeom>
            <a:ln w="9525">
              <a:solidFill>
                <a:srgbClr val="E40A5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370265" y="4246176"/>
            <a:ext cx="1646277" cy="556155"/>
            <a:chOff x="3502670" y="4432579"/>
            <a:chExt cx="1646277" cy="55615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569410" y="4685880"/>
              <a:ext cx="1256493" cy="0"/>
            </a:xfrm>
            <a:prstGeom prst="line">
              <a:avLst/>
            </a:prstGeom>
            <a:ln w="9525">
              <a:solidFill>
                <a:srgbClr val="D6A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592792" y="4432579"/>
              <a:ext cx="556155" cy="556155"/>
            </a:xfrm>
            <a:prstGeom prst="ellipse">
              <a:avLst/>
            </a:prstGeom>
            <a:solidFill>
              <a:srgbClr val="F5A70B"/>
            </a:solidFill>
            <a:ln>
              <a:solidFill>
                <a:srgbClr val="D6A3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90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2670" y="4437256"/>
              <a:ext cx="1040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Attendance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1391" y="5410166"/>
            <a:ext cx="1833950" cy="595546"/>
            <a:chOff x="2791565" y="5560101"/>
            <a:chExt cx="1833950" cy="595546"/>
          </a:xfrm>
        </p:grpSpPr>
        <p:sp>
          <p:nvSpPr>
            <p:cNvPr id="19" name="Oval 18"/>
            <p:cNvSpPr/>
            <p:nvPr/>
          </p:nvSpPr>
          <p:spPr>
            <a:xfrm>
              <a:off x="4029969" y="5560101"/>
              <a:ext cx="595546" cy="595546"/>
            </a:xfrm>
            <a:prstGeom prst="ellipse">
              <a:avLst/>
            </a:prstGeom>
            <a:solidFill>
              <a:srgbClr val="009200"/>
            </a:solidFill>
            <a:ln>
              <a:solidFill>
                <a:srgbClr val="0080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91565" y="5661836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Co-curricular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902660" y="5914605"/>
              <a:ext cx="1256493" cy="0"/>
            </a:xfrm>
            <a:prstGeom prst="line">
              <a:avLst/>
            </a:prstGeom>
            <a:ln w="9525">
              <a:solidFill>
                <a:srgbClr val="0092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026966" y="4745686"/>
            <a:ext cx="1409570" cy="544910"/>
            <a:chOff x="3229105" y="4899010"/>
            <a:chExt cx="1409570" cy="544910"/>
          </a:xfrm>
        </p:grpSpPr>
        <p:sp>
          <p:nvSpPr>
            <p:cNvPr id="18" name="Oval 17"/>
            <p:cNvSpPr/>
            <p:nvPr/>
          </p:nvSpPr>
          <p:spPr>
            <a:xfrm>
              <a:off x="4087280" y="4899010"/>
              <a:ext cx="551395" cy="54491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4C216D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9105" y="4949177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Discipline</a:t>
              </a:r>
              <a:endParaRPr lang="en-US" sz="14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321760" y="5200230"/>
              <a:ext cx="897815" cy="0"/>
            </a:xfrm>
            <a:prstGeom prst="line">
              <a:avLst/>
            </a:prstGeom>
            <a:ln w="9525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42139" y="6062718"/>
            <a:ext cx="1838011" cy="646087"/>
            <a:chOff x="3310936" y="6055698"/>
            <a:chExt cx="1838011" cy="646087"/>
          </a:xfrm>
        </p:grpSpPr>
        <p:sp>
          <p:nvSpPr>
            <p:cNvPr id="21" name="Oval 20"/>
            <p:cNvSpPr/>
            <p:nvPr/>
          </p:nvSpPr>
          <p:spPr>
            <a:xfrm>
              <a:off x="4502860" y="6055698"/>
              <a:ext cx="646087" cy="646087"/>
            </a:xfrm>
            <a:prstGeom prst="ellipse">
              <a:avLst/>
            </a:prstGeom>
            <a:solidFill>
              <a:srgbClr val="FF3300"/>
            </a:solidFill>
            <a:ln>
              <a:solidFill>
                <a:srgbClr val="C826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85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10936" y="6111037"/>
              <a:ext cx="8819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Extra- 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curricular</a:t>
              </a:r>
              <a:endParaRPr lang="en-US" sz="14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438485" y="6584270"/>
              <a:ext cx="1256493" cy="0"/>
            </a:xfrm>
            <a:prstGeom prst="line">
              <a:avLst/>
            </a:prstGeom>
            <a:ln w="9525">
              <a:solidFill>
                <a:srgbClr val="FF3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94343" y="5063009"/>
            <a:ext cx="1153646" cy="897784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*Grades are represented in percentage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5935" y="2835940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School 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Govt UP School, Edappally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25935" y="2244614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39600" y="9042123"/>
            <a:ext cx="2669181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…………………….……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Master/ 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Mistress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250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5935" y="1653288"/>
            <a:ext cx="2085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</a:p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Fasal.P.N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5935" y="3427267"/>
            <a:ext cx="2889403" cy="1157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Highlights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Leadership quality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Obedient smart and intelligent</a:t>
            </a: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935" y="5028221"/>
            <a:ext cx="1724025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Interested Sport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Football</a:t>
            </a:r>
          </a:p>
        </p:txBody>
      </p:sp>
      <p:sp>
        <p:nvSpPr>
          <p:cNvPr id="13" name="TextBox 12"/>
          <p:cNvSpPr txBox="1"/>
          <p:nvPr/>
        </p:nvSpPr>
        <p:spPr>
          <a:xfrm rot="436602">
            <a:off x="6337828" y="6703477"/>
            <a:ext cx="10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40A58"/>
                </a:solidFill>
              </a:rPr>
              <a:t>100%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5935" y="7808406"/>
            <a:ext cx="3738788" cy="1340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Areas of Improvement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 anger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Avoid laziness</a:t>
            </a: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514657" y="99614"/>
            <a:ext cx="777475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n w="41275" cap="sq" cmpd="sng">
                  <a:noFill/>
                  <a:prstDash val="sysDot"/>
                </a:ln>
                <a:solidFill>
                  <a:srgbClr val="E40A58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Rochester" panose="02000504000000020002" pitchFamily="2" charset="0"/>
              </a:rPr>
              <a:t>    Certificate of Graduation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66424" y="3779116"/>
            <a:ext cx="1345491" cy="660191"/>
            <a:chOff x="4502860" y="4080455"/>
            <a:chExt cx="1345491" cy="660191"/>
          </a:xfrm>
        </p:grpSpPr>
        <p:sp>
          <p:nvSpPr>
            <p:cNvPr id="20" name="Oval 19"/>
            <p:cNvSpPr/>
            <p:nvPr/>
          </p:nvSpPr>
          <p:spPr>
            <a:xfrm>
              <a:off x="5289703" y="4181998"/>
              <a:ext cx="558648" cy="558648"/>
            </a:xfrm>
            <a:prstGeom prst="ellipse">
              <a:avLst/>
            </a:prstGeom>
            <a:solidFill>
              <a:srgbClr val="E40A58"/>
            </a:solidFill>
            <a:ln>
              <a:solidFill>
                <a:srgbClr val="A1073E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90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02860" y="4080455"/>
              <a:ext cx="8696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Acade</a:t>
              </a:r>
              <a:r>
                <a:rPr lang="en-US" sz="1400" dirty="0"/>
                <a:t>my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579060" y="4323930"/>
              <a:ext cx="897815" cy="0"/>
            </a:xfrm>
            <a:prstGeom prst="line">
              <a:avLst/>
            </a:prstGeom>
            <a:ln w="9525">
              <a:solidFill>
                <a:srgbClr val="E40A5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370265" y="4246176"/>
            <a:ext cx="1646277" cy="556155"/>
            <a:chOff x="3502670" y="4432579"/>
            <a:chExt cx="1646277" cy="55615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569410" y="4685880"/>
              <a:ext cx="1256493" cy="0"/>
            </a:xfrm>
            <a:prstGeom prst="line">
              <a:avLst/>
            </a:prstGeom>
            <a:ln w="9525">
              <a:solidFill>
                <a:srgbClr val="D6A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592792" y="4432579"/>
              <a:ext cx="556155" cy="556155"/>
            </a:xfrm>
            <a:prstGeom prst="ellipse">
              <a:avLst/>
            </a:prstGeom>
            <a:solidFill>
              <a:srgbClr val="F5A70B"/>
            </a:solidFill>
            <a:ln>
              <a:solidFill>
                <a:srgbClr val="D6A3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2670" y="4437256"/>
              <a:ext cx="1040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Attendance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1391" y="5410166"/>
            <a:ext cx="1833950" cy="595546"/>
            <a:chOff x="2791565" y="5560101"/>
            <a:chExt cx="1833950" cy="595546"/>
          </a:xfrm>
        </p:grpSpPr>
        <p:sp>
          <p:nvSpPr>
            <p:cNvPr id="19" name="Oval 18"/>
            <p:cNvSpPr/>
            <p:nvPr/>
          </p:nvSpPr>
          <p:spPr>
            <a:xfrm>
              <a:off x="4029969" y="5560101"/>
              <a:ext cx="595546" cy="595546"/>
            </a:xfrm>
            <a:prstGeom prst="ellipse">
              <a:avLst/>
            </a:prstGeom>
            <a:solidFill>
              <a:srgbClr val="009200"/>
            </a:solidFill>
            <a:ln>
              <a:solidFill>
                <a:srgbClr val="0080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90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91565" y="5661836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Co-curricular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902660" y="5914605"/>
              <a:ext cx="1256493" cy="0"/>
            </a:xfrm>
            <a:prstGeom prst="line">
              <a:avLst/>
            </a:prstGeom>
            <a:ln w="9525">
              <a:solidFill>
                <a:srgbClr val="0092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026966" y="4745686"/>
            <a:ext cx="1409570" cy="544910"/>
            <a:chOff x="3229105" y="4899010"/>
            <a:chExt cx="1409570" cy="544910"/>
          </a:xfrm>
        </p:grpSpPr>
        <p:sp>
          <p:nvSpPr>
            <p:cNvPr id="18" name="Oval 17"/>
            <p:cNvSpPr/>
            <p:nvPr/>
          </p:nvSpPr>
          <p:spPr>
            <a:xfrm>
              <a:off x="4087280" y="4899010"/>
              <a:ext cx="551395" cy="54491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4C216D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90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9105" y="4949177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Discipline</a:t>
              </a:r>
              <a:endParaRPr lang="en-US" sz="14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321760" y="5200230"/>
              <a:ext cx="897815" cy="0"/>
            </a:xfrm>
            <a:prstGeom prst="line">
              <a:avLst/>
            </a:prstGeom>
            <a:ln w="9525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42139" y="6062718"/>
            <a:ext cx="1838011" cy="646087"/>
            <a:chOff x="3310936" y="6055698"/>
            <a:chExt cx="1838011" cy="646087"/>
          </a:xfrm>
        </p:grpSpPr>
        <p:sp>
          <p:nvSpPr>
            <p:cNvPr id="21" name="Oval 20"/>
            <p:cNvSpPr/>
            <p:nvPr/>
          </p:nvSpPr>
          <p:spPr>
            <a:xfrm>
              <a:off x="4502860" y="6055698"/>
              <a:ext cx="646087" cy="646087"/>
            </a:xfrm>
            <a:prstGeom prst="ellipse">
              <a:avLst/>
            </a:prstGeom>
            <a:solidFill>
              <a:srgbClr val="FF3300"/>
            </a:solidFill>
            <a:ln>
              <a:solidFill>
                <a:srgbClr val="C826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85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10936" y="6111037"/>
              <a:ext cx="8819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Extra- 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curricular</a:t>
              </a:r>
              <a:endParaRPr lang="en-US" sz="14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438485" y="6584270"/>
              <a:ext cx="1256493" cy="0"/>
            </a:xfrm>
            <a:prstGeom prst="line">
              <a:avLst/>
            </a:prstGeom>
            <a:ln w="9525">
              <a:solidFill>
                <a:srgbClr val="FF3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94343" y="5063009"/>
            <a:ext cx="1153646" cy="897784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*Grades are represented in percentage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5935" y="2835940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School 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Govt UP School, Edappally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25935" y="2244614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39600" y="9042123"/>
            <a:ext cx="2669181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…………………….……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Master/ 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Mistress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28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5935" y="1653288"/>
            <a:ext cx="2085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</a:p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Adhithyan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 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5935" y="3427267"/>
            <a:ext cx="2889403" cy="1157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Highlights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Sincere, loving, Obedient</a:t>
            </a: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935" y="5028221"/>
            <a:ext cx="1724025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Interested Sport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Football</a:t>
            </a:r>
          </a:p>
        </p:txBody>
      </p:sp>
      <p:sp>
        <p:nvSpPr>
          <p:cNvPr id="13" name="TextBox 12"/>
          <p:cNvSpPr txBox="1"/>
          <p:nvPr/>
        </p:nvSpPr>
        <p:spPr>
          <a:xfrm rot="436602">
            <a:off x="6337828" y="6703477"/>
            <a:ext cx="10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40A58"/>
                </a:solidFill>
              </a:rPr>
              <a:t>100%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5935" y="7808406"/>
            <a:ext cx="3738788" cy="1340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Areas of Improvement</a:t>
            </a: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 to focus on Academics</a:t>
            </a: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514657" y="99614"/>
            <a:ext cx="777475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n w="41275" cap="sq" cmpd="sng">
                  <a:noFill/>
                  <a:prstDash val="sysDot"/>
                </a:ln>
                <a:solidFill>
                  <a:srgbClr val="E40A58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Rochester" panose="02000504000000020002" pitchFamily="2" charset="0"/>
              </a:rPr>
              <a:t>    Certificate of Graduation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66424" y="3779116"/>
            <a:ext cx="1345491" cy="660191"/>
            <a:chOff x="4502860" y="4080455"/>
            <a:chExt cx="1345491" cy="660191"/>
          </a:xfrm>
        </p:grpSpPr>
        <p:sp>
          <p:nvSpPr>
            <p:cNvPr id="20" name="Oval 19"/>
            <p:cNvSpPr/>
            <p:nvPr/>
          </p:nvSpPr>
          <p:spPr>
            <a:xfrm>
              <a:off x="5289703" y="4181998"/>
              <a:ext cx="558648" cy="558648"/>
            </a:xfrm>
            <a:prstGeom prst="ellipse">
              <a:avLst/>
            </a:prstGeom>
            <a:solidFill>
              <a:srgbClr val="E40A58"/>
            </a:solidFill>
            <a:ln>
              <a:solidFill>
                <a:srgbClr val="A1073E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50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02860" y="4080455"/>
              <a:ext cx="8696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Acade</a:t>
              </a:r>
              <a:r>
                <a:rPr lang="en-US" sz="1400" dirty="0"/>
                <a:t>my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579060" y="4323930"/>
              <a:ext cx="897815" cy="0"/>
            </a:xfrm>
            <a:prstGeom prst="line">
              <a:avLst/>
            </a:prstGeom>
            <a:ln w="9525">
              <a:solidFill>
                <a:srgbClr val="E40A5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370265" y="4246176"/>
            <a:ext cx="1646277" cy="556155"/>
            <a:chOff x="3502670" y="4432579"/>
            <a:chExt cx="1646277" cy="55615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569410" y="4685880"/>
              <a:ext cx="1256493" cy="0"/>
            </a:xfrm>
            <a:prstGeom prst="line">
              <a:avLst/>
            </a:prstGeom>
            <a:ln w="9525">
              <a:solidFill>
                <a:srgbClr val="D6A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592792" y="4432579"/>
              <a:ext cx="556155" cy="556155"/>
            </a:xfrm>
            <a:prstGeom prst="ellipse">
              <a:avLst/>
            </a:prstGeom>
            <a:solidFill>
              <a:srgbClr val="F5A70B"/>
            </a:solidFill>
            <a:ln>
              <a:solidFill>
                <a:srgbClr val="D6A3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90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2670" y="4437256"/>
              <a:ext cx="1040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Attendance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1391" y="5410166"/>
            <a:ext cx="1833950" cy="595546"/>
            <a:chOff x="2791565" y="5560101"/>
            <a:chExt cx="1833950" cy="595546"/>
          </a:xfrm>
        </p:grpSpPr>
        <p:sp>
          <p:nvSpPr>
            <p:cNvPr id="19" name="Oval 18"/>
            <p:cNvSpPr/>
            <p:nvPr/>
          </p:nvSpPr>
          <p:spPr>
            <a:xfrm>
              <a:off x="4029969" y="5560101"/>
              <a:ext cx="595546" cy="595546"/>
            </a:xfrm>
            <a:prstGeom prst="ellipse">
              <a:avLst/>
            </a:prstGeom>
            <a:solidFill>
              <a:srgbClr val="009200"/>
            </a:solidFill>
            <a:ln>
              <a:solidFill>
                <a:srgbClr val="0080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88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91565" y="5661836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Co-curricular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902660" y="5914605"/>
              <a:ext cx="1256493" cy="0"/>
            </a:xfrm>
            <a:prstGeom prst="line">
              <a:avLst/>
            </a:prstGeom>
            <a:ln w="9525">
              <a:solidFill>
                <a:srgbClr val="0092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026966" y="4745686"/>
            <a:ext cx="1409570" cy="544910"/>
            <a:chOff x="3229105" y="4899010"/>
            <a:chExt cx="1409570" cy="544910"/>
          </a:xfrm>
        </p:grpSpPr>
        <p:sp>
          <p:nvSpPr>
            <p:cNvPr id="18" name="Oval 17"/>
            <p:cNvSpPr/>
            <p:nvPr/>
          </p:nvSpPr>
          <p:spPr>
            <a:xfrm>
              <a:off x="4087280" y="4899010"/>
              <a:ext cx="551395" cy="54491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4C216D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9105" y="4949177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Discipline</a:t>
              </a:r>
              <a:endParaRPr lang="en-US" sz="14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321760" y="5200230"/>
              <a:ext cx="897815" cy="0"/>
            </a:xfrm>
            <a:prstGeom prst="line">
              <a:avLst/>
            </a:prstGeom>
            <a:ln w="9525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42139" y="6062718"/>
            <a:ext cx="1838011" cy="646087"/>
            <a:chOff x="3310936" y="6055698"/>
            <a:chExt cx="1838011" cy="646087"/>
          </a:xfrm>
        </p:grpSpPr>
        <p:sp>
          <p:nvSpPr>
            <p:cNvPr id="21" name="Oval 20"/>
            <p:cNvSpPr/>
            <p:nvPr/>
          </p:nvSpPr>
          <p:spPr>
            <a:xfrm>
              <a:off x="4502860" y="6055698"/>
              <a:ext cx="646087" cy="646087"/>
            </a:xfrm>
            <a:prstGeom prst="ellipse">
              <a:avLst/>
            </a:prstGeom>
            <a:solidFill>
              <a:srgbClr val="FF3300"/>
            </a:solidFill>
            <a:ln>
              <a:solidFill>
                <a:srgbClr val="C826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90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10936" y="6111037"/>
              <a:ext cx="8819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Extra- 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curricular</a:t>
              </a:r>
              <a:endParaRPr lang="en-US" sz="14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438485" y="6584270"/>
              <a:ext cx="1256493" cy="0"/>
            </a:xfrm>
            <a:prstGeom prst="line">
              <a:avLst/>
            </a:prstGeom>
            <a:ln w="9525">
              <a:solidFill>
                <a:srgbClr val="FF3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94343" y="5063009"/>
            <a:ext cx="1153646" cy="897784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*Grades are represented in percentage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5935" y="2835940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School 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Govt UP School, Edappally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25935" y="2244614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39600" y="9042123"/>
            <a:ext cx="2669181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…………………….……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Master/ 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Mistress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3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5935" y="1653288"/>
            <a:ext cx="2085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</a:p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Agney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Ajesh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25935" y="3427267"/>
            <a:ext cx="2889403" cy="1157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Highlights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Good Singer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Calm &amp; quiet smart boy</a:t>
            </a: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935" y="5028221"/>
            <a:ext cx="1724025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Interested Sport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Football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Chess</a:t>
            </a:r>
          </a:p>
        </p:txBody>
      </p:sp>
      <p:sp>
        <p:nvSpPr>
          <p:cNvPr id="13" name="TextBox 12"/>
          <p:cNvSpPr txBox="1"/>
          <p:nvPr/>
        </p:nvSpPr>
        <p:spPr>
          <a:xfrm rot="436602">
            <a:off x="6337828" y="6703477"/>
            <a:ext cx="10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40A58"/>
                </a:solidFill>
              </a:rPr>
              <a:t>100%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5935" y="7808406"/>
            <a:ext cx="3738788" cy="1340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Areas of Improvement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Try to listen more</a:t>
            </a:r>
          </a:p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 to focus on Academics</a:t>
            </a: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514657" y="99614"/>
            <a:ext cx="777475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n w="41275" cap="sq" cmpd="sng">
                  <a:noFill/>
                  <a:prstDash val="sysDot"/>
                </a:ln>
                <a:solidFill>
                  <a:srgbClr val="E40A58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Rochester" panose="02000504000000020002" pitchFamily="2" charset="0"/>
              </a:rPr>
              <a:t>    Certificate of Graduation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66424" y="3779116"/>
            <a:ext cx="1345491" cy="660191"/>
            <a:chOff x="4502860" y="4080455"/>
            <a:chExt cx="1345491" cy="660191"/>
          </a:xfrm>
        </p:grpSpPr>
        <p:sp>
          <p:nvSpPr>
            <p:cNvPr id="20" name="Oval 19"/>
            <p:cNvSpPr/>
            <p:nvPr/>
          </p:nvSpPr>
          <p:spPr>
            <a:xfrm>
              <a:off x="5289703" y="4181998"/>
              <a:ext cx="558648" cy="558648"/>
            </a:xfrm>
            <a:prstGeom prst="ellipse">
              <a:avLst/>
            </a:prstGeom>
            <a:solidFill>
              <a:srgbClr val="E40A58"/>
            </a:solidFill>
            <a:ln>
              <a:solidFill>
                <a:srgbClr val="A1073E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60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02860" y="4080455"/>
              <a:ext cx="8696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Acade</a:t>
              </a:r>
              <a:r>
                <a:rPr lang="en-US" sz="1400" dirty="0"/>
                <a:t>my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579060" y="4323930"/>
              <a:ext cx="897815" cy="0"/>
            </a:xfrm>
            <a:prstGeom prst="line">
              <a:avLst/>
            </a:prstGeom>
            <a:ln w="9525">
              <a:solidFill>
                <a:srgbClr val="E40A5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370265" y="4246176"/>
            <a:ext cx="1646277" cy="556155"/>
            <a:chOff x="3502670" y="4432579"/>
            <a:chExt cx="1646277" cy="55615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569410" y="4685880"/>
              <a:ext cx="1256493" cy="0"/>
            </a:xfrm>
            <a:prstGeom prst="line">
              <a:avLst/>
            </a:prstGeom>
            <a:ln w="9525">
              <a:solidFill>
                <a:srgbClr val="D6A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592792" y="4432579"/>
              <a:ext cx="556155" cy="556155"/>
            </a:xfrm>
            <a:prstGeom prst="ellipse">
              <a:avLst/>
            </a:prstGeom>
            <a:solidFill>
              <a:srgbClr val="F5A70B"/>
            </a:solidFill>
            <a:ln>
              <a:solidFill>
                <a:srgbClr val="D6A3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75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2670" y="4437256"/>
              <a:ext cx="1040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Attendance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1391" y="5410166"/>
            <a:ext cx="1833950" cy="595546"/>
            <a:chOff x="2791565" y="5560101"/>
            <a:chExt cx="1833950" cy="595546"/>
          </a:xfrm>
        </p:grpSpPr>
        <p:sp>
          <p:nvSpPr>
            <p:cNvPr id="19" name="Oval 18"/>
            <p:cNvSpPr/>
            <p:nvPr/>
          </p:nvSpPr>
          <p:spPr>
            <a:xfrm>
              <a:off x="4029969" y="5560101"/>
              <a:ext cx="595546" cy="595546"/>
            </a:xfrm>
            <a:prstGeom prst="ellipse">
              <a:avLst/>
            </a:prstGeom>
            <a:solidFill>
              <a:srgbClr val="009200"/>
            </a:solidFill>
            <a:ln>
              <a:solidFill>
                <a:srgbClr val="0080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70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91565" y="5661836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Co-curricular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902660" y="5914605"/>
              <a:ext cx="1256493" cy="0"/>
            </a:xfrm>
            <a:prstGeom prst="line">
              <a:avLst/>
            </a:prstGeom>
            <a:ln w="9525">
              <a:solidFill>
                <a:srgbClr val="0092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026966" y="4745686"/>
            <a:ext cx="1409570" cy="544910"/>
            <a:chOff x="3229105" y="4899010"/>
            <a:chExt cx="1409570" cy="544910"/>
          </a:xfrm>
        </p:grpSpPr>
        <p:sp>
          <p:nvSpPr>
            <p:cNvPr id="18" name="Oval 17"/>
            <p:cNvSpPr/>
            <p:nvPr/>
          </p:nvSpPr>
          <p:spPr>
            <a:xfrm>
              <a:off x="4087280" y="4899010"/>
              <a:ext cx="551395" cy="54491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4C216D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70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9105" y="4949177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Discipline</a:t>
              </a:r>
              <a:endParaRPr lang="en-US" sz="14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321760" y="5200230"/>
              <a:ext cx="897815" cy="0"/>
            </a:xfrm>
            <a:prstGeom prst="line">
              <a:avLst/>
            </a:prstGeom>
            <a:ln w="9525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42139" y="6062718"/>
            <a:ext cx="1838011" cy="646087"/>
            <a:chOff x="3310936" y="6055698"/>
            <a:chExt cx="1838011" cy="646087"/>
          </a:xfrm>
        </p:grpSpPr>
        <p:sp>
          <p:nvSpPr>
            <p:cNvPr id="21" name="Oval 20"/>
            <p:cNvSpPr/>
            <p:nvPr/>
          </p:nvSpPr>
          <p:spPr>
            <a:xfrm>
              <a:off x="4502860" y="6055698"/>
              <a:ext cx="646087" cy="646087"/>
            </a:xfrm>
            <a:prstGeom prst="ellipse">
              <a:avLst/>
            </a:prstGeom>
            <a:solidFill>
              <a:srgbClr val="FF3300"/>
            </a:solidFill>
            <a:ln>
              <a:solidFill>
                <a:srgbClr val="C826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70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10936" y="6111037"/>
              <a:ext cx="8819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Extra- 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curricular</a:t>
              </a:r>
              <a:endParaRPr lang="en-US" sz="14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438485" y="6584270"/>
              <a:ext cx="1256493" cy="0"/>
            </a:xfrm>
            <a:prstGeom prst="line">
              <a:avLst/>
            </a:prstGeom>
            <a:ln w="9525">
              <a:solidFill>
                <a:srgbClr val="FF3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94343" y="5063009"/>
            <a:ext cx="1153646" cy="897784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*Grades are represented in percentage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5935" y="2835940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School 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Govt UP School, Edappally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25935" y="2244614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39600" y="9042123"/>
            <a:ext cx="2669181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…………………….……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Master/ 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Mistress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4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5935" y="1653288"/>
            <a:ext cx="2085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Ashwin Joseph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5935" y="3427267"/>
            <a:ext cx="2889403" cy="1157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Highlights</a:t>
            </a: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Good in Academics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Calm &amp; quiet</a:t>
            </a:r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935" y="5028221"/>
            <a:ext cx="1724025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Interested Sport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Cricket</a:t>
            </a:r>
          </a:p>
        </p:txBody>
      </p:sp>
      <p:sp>
        <p:nvSpPr>
          <p:cNvPr id="13" name="TextBox 12"/>
          <p:cNvSpPr txBox="1"/>
          <p:nvPr/>
        </p:nvSpPr>
        <p:spPr>
          <a:xfrm rot="436602">
            <a:off x="6337828" y="6703477"/>
            <a:ext cx="10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40A58"/>
                </a:solidFill>
              </a:rPr>
              <a:t>100%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5935" y="7808406"/>
            <a:ext cx="3738788" cy="1340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Areas of Improvement</a:t>
            </a: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 to focus on Academics</a:t>
            </a: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514657" y="99614"/>
            <a:ext cx="777475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n w="41275" cap="sq" cmpd="sng">
                  <a:noFill/>
                  <a:prstDash val="sysDot"/>
                </a:ln>
                <a:solidFill>
                  <a:srgbClr val="E40A58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Rochester" panose="02000504000000020002" pitchFamily="2" charset="0"/>
              </a:rPr>
              <a:t>    Certificate of Graduation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66424" y="3779116"/>
            <a:ext cx="1345491" cy="660191"/>
            <a:chOff x="4502860" y="4080455"/>
            <a:chExt cx="1345491" cy="660191"/>
          </a:xfrm>
        </p:grpSpPr>
        <p:sp>
          <p:nvSpPr>
            <p:cNvPr id="20" name="Oval 19"/>
            <p:cNvSpPr/>
            <p:nvPr/>
          </p:nvSpPr>
          <p:spPr>
            <a:xfrm>
              <a:off x="5289703" y="4181998"/>
              <a:ext cx="558648" cy="558648"/>
            </a:xfrm>
            <a:prstGeom prst="ellipse">
              <a:avLst/>
            </a:prstGeom>
            <a:solidFill>
              <a:srgbClr val="E40A58"/>
            </a:solidFill>
            <a:ln>
              <a:solidFill>
                <a:srgbClr val="A1073E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70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02860" y="4080455"/>
              <a:ext cx="8696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Acade</a:t>
              </a:r>
              <a:r>
                <a:rPr lang="en-US" sz="1400" dirty="0"/>
                <a:t>my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579060" y="4323930"/>
              <a:ext cx="897815" cy="0"/>
            </a:xfrm>
            <a:prstGeom prst="line">
              <a:avLst/>
            </a:prstGeom>
            <a:ln w="9525">
              <a:solidFill>
                <a:srgbClr val="E40A5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370265" y="4246176"/>
            <a:ext cx="1646277" cy="556155"/>
            <a:chOff x="3502670" y="4432579"/>
            <a:chExt cx="1646277" cy="55615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569410" y="4685880"/>
              <a:ext cx="1256493" cy="0"/>
            </a:xfrm>
            <a:prstGeom prst="line">
              <a:avLst/>
            </a:prstGeom>
            <a:ln w="9525">
              <a:solidFill>
                <a:srgbClr val="D6A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592792" y="4432579"/>
              <a:ext cx="556155" cy="556155"/>
            </a:xfrm>
            <a:prstGeom prst="ellipse">
              <a:avLst/>
            </a:prstGeom>
            <a:solidFill>
              <a:srgbClr val="F5A70B"/>
            </a:solidFill>
            <a:ln>
              <a:solidFill>
                <a:srgbClr val="D6A3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95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2670" y="4437256"/>
              <a:ext cx="1040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Attendance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1391" y="5410166"/>
            <a:ext cx="1833950" cy="595546"/>
            <a:chOff x="2791565" y="5560101"/>
            <a:chExt cx="1833950" cy="595546"/>
          </a:xfrm>
        </p:grpSpPr>
        <p:sp>
          <p:nvSpPr>
            <p:cNvPr id="19" name="Oval 18"/>
            <p:cNvSpPr/>
            <p:nvPr/>
          </p:nvSpPr>
          <p:spPr>
            <a:xfrm>
              <a:off x="4029969" y="5560101"/>
              <a:ext cx="595546" cy="595546"/>
            </a:xfrm>
            <a:prstGeom prst="ellipse">
              <a:avLst/>
            </a:prstGeom>
            <a:solidFill>
              <a:srgbClr val="009200"/>
            </a:solidFill>
            <a:ln>
              <a:solidFill>
                <a:srgbClr val="0080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91565" y="5661836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Co-curricular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902660" y="5914605"/>
              <a:ext cx="1256493" cy="0"/>
            </a:xfrm>
            <a:prstGeom prst="line">
              <a:avLst/>
            </a:prstGeom>
            <a:ln w="9525">
              <a:solidFill>
                <a:srgbClr val="0092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026966" y="4745686"/>
            <a:ext cx="1409570" cy="544910"/>
            <a:chOff x="3229105" y="4899010"/>
            <a:chExt cx="1409570" cy="544910"/>
          </a:xfrm>
        </p:grpSpPr>
        <p:sp>
          <p:nvSpPr>
            <p:cNvPr id="18" name="Oval 17"/>
            <p:cNvSpPr/>
            <p:nvPr/>
          </p:nvSpPr>
          <p:spPr>
            <a:xfrm>
              <a:off x="4087280" y="4899010"/>
              <a:ext cx="551395" cy="54491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4C216D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9105" y="4949177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Discipline</a:t>
              </a:r>
              <a:endParaRPr lang="en-US" sz="14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321760" y="5200230"/>
              <a:ext cx="897815" cy="0"/>
            </a:xfrm>
            <a:prstGeom prst="line">
              <a:avLst/>
            </a:prstGeom>
            <a:ln w="9525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42139" y="6062718"/>
            <a:ext cx="1838011" cy="646087"/>
            <a:chOff x="3310936" y="6055698"/>
            <a:chExt cx="1838011" cy="646087"/>
          </a:xfrm>
        </p:grpSpPr>
        <p:sp>
          <p:nvSpPr>
            <p:cNvPr id="21" name="Oval 20"/>
            <p:cNvSpPr/>
            <p:nvPr/>
          </p:nvSpPr>
          <p:spPr>
            <a:xfrm>
              <a:off x="4502860" y="6055698"/>
              <a:ext cx="646087" cy="646087"/>
            </a:xfrm>
            <a:prstGeom prst="ellipse">
              <a:avLst/>
            </a:prstGeom>
            <a:solidFill>
              <a:srgbClr val="FF3300"/>
            </a:solidFill>
            <a:ln>
              <a:solidFill>
                <a:srgbClr val="C826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86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10936" y="6111037"/>
              <a:ext cx="8819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Extra- 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curricular</a:t>
              </a:r>
              <a:endParaRPr lang="en-US" sz="14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438485" y="6584270"/>
              <a:ext cx="1256493" cy="0"/>
            </a:xfrm>
            <a:prstGeom prst="line">
              <a:avLst/>
            </a:prstGeom>
            <a:ln w="9525">
              <a:solidFill>
                <a:srgbClr val="FF3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94343" y="5063009"/>
            <a:ext cx="1153646" cy="897784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*Grades are represented in percentage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5935" y="2835940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School 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Govt UP School, Edappally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25935" y="2244614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39600" y="9042123"/>
            <a:ext cx="2669181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…………………….……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Master/ 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Mistress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94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5935" y="1653288"/>
            <a:ext cx="2085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Aman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Noushad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25935" y="3427267"/>
            <a:ext cx="2889403" cy="1157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Highlights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Good in Athletics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Calm &amp; quiet</a:t>
            </a: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935" y="5028221"/>
            <a:ext cx="1724025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Interested Sport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Badminton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Chess</a:t>
            </a:r>
          </a:p>
        </p:txBody>
      </p:sp>
      <p:sp>
        <p:nvSpPr>
          <p:cNvPr id="13" name="TextBox 12"/>
          <p:cNvSpPr txBox="1"/>
          <p:nvPr/>
        </p:nvSpPr>
        <p:spPr>
          <a:xfrm rot="436602">
            <a:off x="6337828" y="6703477"/>
            <a:ext cx="10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40A58"/>
                </a:solidFill>
              </a:rPr>
              <a:t>100%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5935" y="7808406"/>
            <a:ext cx="3738788" cy="1340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Areas of Improvement</a:t>
            </a:r>
          </a:p>
          <a:p>
            <a:pPr>
              <a:lnSpc>
                <a:spcPct val="150000"/>
              </a:lnSpc>
            </a:pPr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 to focus on Academics</a:t>
            </a: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514657" y="99614"/>
            <a:ext cx="777475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n w="41275" cap="sq" cmpd="sng">
                  <a:noFill/>
                  <a:prstDash val="sysDot"/>
                </a:ln>
                <a:solidFill>
                  <a:srgbClr val="E40A58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Rochester" panose="02000504000000020002" pitchFamily="2" charset="0"/>
              </a:rPr>
              <a:t>    Certificate of Graduation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66424" y="3779116"/>
            <a:ext cx="1345491" cy="660191"/>
            <a:chOff x="4502860" y="4080455"/>
            <a:chExt cx="1345491" cy="660191"/>
          </a:xfrm>
        </p:grpSpPr>
        <p:sp>
          <p:nvSpPr>
            <p:cNvPr id="20" name="Oval 19"/>
            <p:cNvSpPr/>
            <p:nvPr/>
          </p:nvSpPr>
          <p:spPr>
            <a:xfrm>
              <a:off x="5289703" y="4181998"/>
              <a:ext cx="558648" cy="558648"/>
            </a:xfrm>
            <a:prstGeom prst="ellipse">
              <a:avLst/>
            </a:prstGeom>
            <a:solidFill>
              <a:srgbClr val="E40A58"/>
            </a:solidFill>
            <a:ln>
              <a:solidFill>
                <a:srgbClr val="A1073E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60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02860" y="4080455"/>
              <a:ext cx="8696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Acade</a:t>
              </a:r>
              <a:r>
                <a:rPr lang="en-US" sz="1400" dirty="0"/>
                <a:t>my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579060" y="4323930"/>
              <a:ext cx="897815" cy="0"/>
            </a:xfrm>
            <a:prstGeom prst="line">
              <a:avLst/>
            </a:prstGeom>
            <a:ln w="9525">
              <a:solidFill>
                <a:srgbClr val="E40A5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370265" y="4246176"/>
            <a:ext cx="1646277" cy="556155"/>
            <a:chOff x="3502670" y="4432579"/>
            <a:chExt cx="1646277" cy="55615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569410" y="4685880"/>
              <a:ext cx="1256493" cy="0"/>
            </a:xfrm>
            <a:prstGeom prst="line">
              <a:avLst/>
            </a:prstGeom>
            <a:ln w="9525">
              <a:solidFill>
                <a:srgbClr val="D6A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592792" y="4432579"/>
              <a:ext cx="556155" cy="556155"/>
            </a:xfrm>
            <a:prstGeom prst="ellipse">
              <a:avLst/>
            </a:prstGeom>
            <a:solidFill>
              <a:srgbClr val="F5A70B"/>
            </a:solidFill>
            <a:ln>
              <a:solidFill>
                <a:srgbClr val="D6A3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70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2670" y="4437256"/>
              <a:ext cx="1040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Attendance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1391" y="5410166"/>
            <a:ext cx="1833950" cy="595546"/>
            <a:chOff x="2791565" y="5560101"/>
            <a:chExt cx="1833950" cy="595546"/>
          </a:xfrm>
        </p:grpSpPr>
        <p:sp>
          <p:nvSpPr>
            <p:cNvPr id="19" name="Oval 18"/>
            <p:cNvSpPr/>
            <p:nvPr/>
          </p:nvSpPr>
          <p:spPr>
            <a:xfrm>
              <a:off x="4029969" y="5560101"/>
              <a:ext cx="595546" cy="595546"/>
            </a:xfrm>
            <a:prstGeom prst="ellipse">
              <a:avLst/>
            </a:prstGeom>
            <a:solidFill>
              <a:srgbClr val="009200"/>
            </a:solidFill>
            <a:ln>
              <a:solidFill>
                <a:srgbClr val="0080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72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91565" y="5661836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Co-curricular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902660" y="5914605"/>
              <a:ext cx="1256493" cy="0"/>
            </a:xfrm>
            <a:prstGeom prst="line">
              <a:avLst/>
            </a:prstGeom>
            <a:ln w="9525">
              <a:solidFill>
                <a:srgbClr val="0092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026966" y="4745686"/>
            <a:ext cx="1409570" cy="544910"/>
            <a:chOff x="3229105" y="4899010"/>
            <a:chExt cx="1409570" cy="544910"/>
          </a:xfrm>
        </p:grpSpPr>
        <p:sp>
          <p:nvSpPr>
            <p:cNvPr id="18" name="Oval 17"/>
            <p:cNvSpPr/>
            <p:nvPr/>
          </p:nvSpPr>
          <p:spPr>
            <a:xfrm>
              <a:off x="4087280" y="4899010"/>
              <a:ext cx="551395" cy="54491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4C216D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65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9105" y="4949177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Discipline</a:t>
              </a:r>
              <a:endParaRPr lang="en-US" sz="14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321760" y="5200230"/>
              <a:ext cx="897815" cy="0"/>
            </a:xfrm>
            <a:prstGeom prst="line">
              <a:avLst/>
            </a:prstGeom>
            <a:ln w="9525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42139" y="6062718"/>
            <a:ext cx="1838011" cy="646087"/>
            <a:chOff x="3310936" y="6055698"/>
            <a:chExt cx="1838011" cy="646087"/>
          </a:xfrm>
        </p:grpSpPr>
        <p:sp>
          <p:nvSpPr>
            <p:cNvPr id="21" name="Oval 20"/>
            <p:cNvSpPr/>
            <p:nvPr/>
          </p:nvSpPr>
          <p:spPr>
            <a:xfrm>
              <a:off x="4502860" y="6055698"/>
              <a:ext cx="646087" cy="646087"/>
            </a:xfrm>
            <a:prstGeom prst="ellipse">
              <a:avLst/>
            </a:prstGeom>
            <a:solidFill>
              <a:srgbClr val="FF3300"/>
            </a:solidFill>
            <a:ln>
              <a:solidFill>
                <a:srgbClr val="C826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65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10936" y="6111037"/>
              <a:ext cx="8819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Extra- 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curricular</a:t>
              </a:r>
              <a:endParaRPr lang="en-US" sz="14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438485" y="6584270"/>
              <a:ext cx="1256493" cy="0"/>
            </a:xfrm>
            <a:prstGeom prst="line">
              <a:avLst/>
            </a:prstGeom>
            <a:ln w="9525">
              <a:solidFill>
                <a:srgbClr val="FF3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94343" y="5063009"/>
            <a:ext cx="1153646" cy="897784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*Grades are represented in percentage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5935" y="2835940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School 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Govt UP School, Edappally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25935" y="2244614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39600" y="9042123"/>
            <a:ext cx="2669181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…………………….……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Master/ 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Mistress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19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5935" y="1653288"/>
            <a:ext cx="2085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</a:p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R.Ramya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25935" y="3427267"/>
            <a:ext cx="3093645" cy="1157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Highlights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 Excellent Dancer, Creative Chess player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 Good in Academics, Expert in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quiling</a:t>
            </a:r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 Out of Box Thinker</a:t>
            </a: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935" y="5028221"/>
            <a:ext cx="1724025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Interested Sport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Chess</a:t>
            </a:r>
          </a:p>
        </p:txBody>
      </p:sp>
      <p:sp>
        <p:nvSpPr>
          <p:cNvPr id="13" name="TextBox 12"/>
          <p:cNvSpPr txBox="1"/>
          <p:nvPr/>
        </p:nvSpPr>
        <p:spPr>
          <a:xfrm rot="436602">
            <a:off x="6337828" y="6703477"/>
            <a:ext cx="10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40A58"/>
                </a:solidFill>
              </a:rPr>
              <a:t>100%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5935" y="7808405"/>
            <a:ext cx="3738788" cy="1362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Areas of Improvement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 to listen more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 anger.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Have better eye contact while talking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 Be a better team Player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514657" y="99614"/>
            <a:ext cx="777475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n w="41275" cap="sq" cmpd="sng">
                  <a:noFill/>
                  <a:prstDash val="sysDot"/>
                </a:ln>
                <a:solidFill>
                  <a:srgbClr val="E40A58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Rochester" panose="02000504000000020002" pitchFamily="2" charset="0"/>
              </a:rPr>
              <a:t>    Certificate of Graduation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66424" y="3779116"/>
            <a:ext cx="1345491" cy="660191"/>
            <a:chOff x="4502860" y="4080455"/>
            <a:chExt cx="1345491" cy="660191"/>
          </a:xfrm>
        </p:grpSpPr>
        <p:sp>
          <p:nvSpPr>
            <p:cNvPr id="20" name="Oval 19"/>
            <p:cNvSpPr/>
            <p:nvPr/>
          </p:nvSpPr>
          <p:spPr>
            <a:xfrm>
              <a:off x="5289703" y="4181998"/>
              <a:ext cx="558648" cy="558648"/>
            </a:xfrm>
            <a:prstGeom prst="ellipse">
              <a:avLst/>
            </a:prstGeom>
            <a:solidFill>
              <a:srgbClr val="E40A58"/>
            </a:solidFill>
            <a:ln>
              <a:solidFill>
                <a:srgbClr val="A1073E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02860" y="4080455"/>
              <a:ext cx="8696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Acade</a:t>
              </a:r>
              <a:r>
                <a:rPr lang="en-US" sz="1400" dirty="0"/>
                <a:t>my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579060" y="4323930"/>
              <a:ext cx="897815" cy="0"/>
            </a:xfrm>
            <a:prstGeom prst="line">
              <a:avLst/>
            </a:prstGeom>
            <a:ln w="9525">
              <a:solidFill>
                <a:srgbClr val="E40A5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370265" y="4246176"/>
            <a:ext cx="1646277" cy="556155"/>
            <a:chOff x="3502670" y="4432579"/>
            <a:chExt cx="1646277" cy="55615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569410" y="4685880"/>
              <a:ext cx="1256493" cy="0"/>
            </a:xfrm>
            <a:prstGeom prst="line">
              <a:avLst/>
            </a:prstGeom>
            <a:ln w="9525">
              <a:solidFill>
                <a:srgbClr val="D6A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592792" y="4432579"/>
              <a:ext cx="556155" cy="556155"/>
            </a:xfrm>
            <a:prstGeom prst="ellipse">
              <a:avLst/>
            </a:prstGeom>
            <a:solidFill>
              <a:srgbClr val="F5A70B"/>
            </a:solidFill>
            <a:ln>
              <a:solidFill>
                <a:srgbClr val="D6A3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86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2670" y="4437256"/>
              <a:ext cx="1040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Attendance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1391" y="5410166"/>
            <a:ext cx="1833950" cy="595546"/>
            <a:chOff x="2791565" y="5560101"/>
            <a:chExt cx="1833950" cy="595546"/>
          </a:xfrm>
        </p:grpSpPr>
        <p:sp>
          <p:nvSpPr>
            <p:cNvPr id="19" name="Oval 18"/>
            <p:cNvSpPr/>
            <p:nvPr/>
          </p:nvSpPr>
          <p:spPr>
            <a:xfrm>
              <a:off x="4029969" y="5560101"/>
              <a:ext cx="595546" cy="595546"/>
            </a:xfrm>
            <a:prstGeom prst="ellipse">
              <a:avLst/>
            </a:prstGeom>
            <a:solidFill>
              <a:srgbClr val="009200"/>
            </a:solidFill>
            <a:ln>
              <a:solidFill>
                <a:srgbClr val="0080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90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91565" y="5661836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Co-curricular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902660" y="5914605"/>
              <a:ext cx="1256493" cy="0"/>
            </a:xfrm>
            <a:prstGeom prst="line">
              <a:avLst/>
            </a:prstGeom>
            <a:ln w="9525">
              <a:solidFill>
                <a:srgbClr val="0092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026966" y="4745686"/>
            <a:ext cx="1409570" cy="544910"/>
            <a:chOff x="3229105" y="4899010"/>
            <a:chExt cx="1409570" cy="544910"/>
          </a:xfrm>
        </p:grpSpPr>
        <p:sp>
          <p:nvSpPr>
            <p:cNvPr id="18" name="Oval 17"/>
            <p:cNvSpPr/>
            <p:nvPr/>
          </p:nvSpPr>
          <p:spPr>
            <a:xfrm>
              <a:off x="4087280" y="4899010"/>
              <a:ext cx="551395" cy="54491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4C216D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90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9105" y="4949177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Discipline</a:t>
              </a:r>
              <a:endParaRPr lang="en-US" sz="14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321760" y="5200230"/>
              <a:ext cx="897815" cy="0"/>
            </a:xfrm>
            <a:prstGeom prst="line">
              <a:avLst/>
            </a:prstGeom>
            <a:ln w="9525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42139" y="6062718"/>
            <a:ext cx="1838011" cy="646087"/>
            <a:chOff x="3310936" y="6055698"/>
            <a:chExt cx="1838011" cy="646087"/>
          </a:xfrm>
        </p:grpSpPr>
        <p:sp>
          <p:nvSpPr>
            <p:cNvPr id="21" name="Oval 20"/>
            <p:cNvSpPr/>
            <p:nvPr/>
          </p:nvSpPr>
          <p:spPr>
            <a:xfrm>
              <a:off x="4502860" y="6055698"/>
              <a:ext cx="646087" cy="646087"/>
            </a:xfrm>
            <a:prstGeom prst="ellipse">
              <a:avLst/>
            </a:prstGeom>
            <a:solidFill>
              <a:srgbClr val="FF3300"/>
            </a:solidFill>
            <a:ln>
              <a:solidFill>
                <a:srgbClr val="C826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10936" y="6111037"/>
              <a:ext cx="8819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Extra- 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curricular</a:t>
              </a:r>
              <a:endParaRPr lang="en-US" sz="14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438485" y="6584270"/>
              <a:ext cx="1256493" cy="0"/>
            </a:xfrm>
            <a:prstGeom prst="line">
              <a:avLst/>
            </a:prstGeom>
            <a:ln w="9525">
              <a:solidFill>
                <a:srgbClr val="FF3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94343" y="5063009"/>
            <a:ext cx="1153646" cy="897784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*Grades are represented in percentage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5935" y="2835940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School 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Govt UP School, Edappally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25935" y="2244614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39600" y="9042123"/>
            <a:ext cx="2669181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…………………….……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Master/ 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Mistress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03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5935" y="1653288"/>
            <a:ext cx="25162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</a:p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Kachan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Krishnan Mahadevan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5935" y="3427267"/>
            <a:ext cx="2889403" cy="1157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Highlights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 Good in Academics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 Smart</a:t>
            </a: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935" y="5028221"/>
            <a:ext cx="1724025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Interested Sport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Football</a:t>
            </a:r>
          </a:p>
        </p:txBody>
      </p:sp>
      <p:sp>
        <p:nvSpPr>
          <p:cNvPr id="13" name="TextBox 12"/>
          <p:cNvSpPr txBox="1"/>
          <p:nvPr/>
        </p:nvSpPr>
        <p:spPr>
          <a:xfrm rot="436602">
            <a:off x="6337828" y="6703477"/>
            <a:ext cx="10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40A58"/>
                </a:solidFill>
              </a:rPr>
              <a:t>100%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5935" y="7808406"/>
            <a:ext cx="3738788" cy="1340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Areas of Improvement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 to focus more and manage anger</a:t>
            </a: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514657" y="99614"/>
            <a:ext cx="777475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n w="41275" cap="sq" cmpd="sng">
                  <a:noFill/>
                  <a:prstDash val="sysDot"/>
                </a:ln>
                <a:solidFill>
                  <a:srgbClr val="E40A58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Rochester" panose="02000504000000020002" pitchFamily="2" charset="0"/>
              </a:rPr>
              <a:t>    Certificate of Graduation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66424" y="3779116"/>
            <a:ext cx="1345491" cy="660191"/>
            <a:chOff x="4502860" y="4080455"/>
            <a:chExt cx="1345491" cy="660191"/>
          </a:xfrm>
        </p:grpSpPr>
        <p:sp>
          <p:nvSpPr>
            <p:cNvPr id="20" name="Oval 19"/>
            <p:cNvSpPr/>
            <p:nvPr/>
          </p:nvSpPr>
          <p:spPr>
            <a:xfrm>
              <a:off x="5289703" y="4181998"/>
              <a:ext cx="558648" cy="558648"/>
            </a:xfrm>
            <a:prstGeom prst="ellipse">
              <a:avLst/>
            </a:prstGeom>
            <a:solidFill>
              <a:srgbClr val="E40A58"/>
            </a:solidFill>
            <a:ln>
              <a:solidFill>
                <a:srgbClr val="A1073E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90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02860" y="4080455"/>
              <a:ext cx="8696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Acade</a:t>
              </a:r>
              <a:r>
                <a:rPr lang="en-US" sz="1400" dirty="0"/>
                <a:t>my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579060" y="4323930"/>
              <a:ext cx="897815" cy="0"/>
            </a:xfrm>
            <a:prstGeom prst="line">
              <a:avLst/>
            </a:prstGeom>
            <a:ln w="9525">
              <a:solidFill>
                <a:srgbClr val="E40A5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370265" y="4246176"/>
            <a:ext cx="1646277" cy="556155"/>
            <a:chOff x="3502670" y="4432579"/>
            <a:chExt cx="1646277" cy="55615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569410" y="4685880"/>
              <a:ext cx="1256493" cy="0"/>
            </a:xfrm>
            <a:prstGeom prst="line">
              <a:avLst/>
            </a:prstGeom>
            <a:ln w="9525">
              <a:solidFill>
                <a:srgbClr val="D6A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592792" y="4432579"/>
              <a:ext cx="556155" cy="556155"/>
            </a:xfrm>
            <a:prstGeom prst="ellipse">
              <a:avLst/>
            </a:prstGeom>
            <a:solidFill>
              <a:srgbClr val="F5A70B"/>
            </a:solidFill>
            <a:ln>
              <a:solidFill>
                <a:srgbClr val="D6A3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95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2670" y="4437256"/>
              <a:ext cx="1040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Attendance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1391" y="5410166"/>
            <a:ext cx="1833950" cy="595546"/>
            <a:chOff x="2791565" y="5560101"/>
            <a:chExt cx="1833950" cy="595546"/>
          </a:xfrm>
        </p:grpSpPr>
        <p:sp>
          <p:nvSpPr>
            <p:cNvPr id="19" name="Oval 18"/>
            <p:cNvSpPr/>
            <p:nvPr/>
          </p:nvSpPr>
          <p:spPr>
            <a:xfrm>
              <a:off x="4029969" y="5560101"/>
              <a:ext cx="595546" cy="595546"/>
            </a:xfrm>
            <a:prstGeom prst="ellipse">
              <a:avLst/>
            </a:prstGeom>
            <a:solidFill>
              <a:srgbClr val="009200"/>
            </a:solidFill>
            <a:ln>
              <a:solidFill>
                <a:srgbClr val="0080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91565" y="5661836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Co-curricular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902660" y="5914605"/>
              <a:ext cx="1256493" cy="0"/>
            </a:xfrm>
            <a:prstGeom prst="line">
              <a:avLst/>
            </a:prstGeom>
            <a:ln w="9525">
              <a:solidFill>
                <a:srgbClr val="0092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026966" y="4745686"/>
            <a:ext cx="1409570" cy="544910"/>
            <a:chOff x="3229105" y="4899010"/>
            <a:chExt cx="1409570" cy="544910"/>
          </a:xfrm>
        </p:grpSpPr>
        <p:sp>
          <p:nvSpPr>
            <p:cNvPr id="18" name="Oval 17"/>
            <p:cNvSpPr/>
            <p:nvPr/>
          </p:nvSpPr>
          <p:spPr>
            <a:xfrm>
              <a:off x="4087280" y="4899010"/>
              <a:ext cx="551395" cy="54491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4C216D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9105" y="4949177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Discipline</a:t>
              </a:r>
              <a:endParaRPr lang="en-US" sz="14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321760" y="5200230"/>
              <a:ext cx="897815" cy="0"/>
            </a:xfrm>
            <a:prstGeom prst="line">
              <a:avLst/>
            </a:prstGeom>
            <a:ln w="9525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42139" y="6062718"/>
            <a:ext cx="1838011" cy="646087"/>
            <a:chOff x="3310936" y="6055698"/>
            <a:chExt cx="1838011" cy="646087"/>
          </a:xfrm>
        </p:grpSpPr>
        <p:sp>
          <p:nvSpPr>
            <p:cNvPr id="21" name="Oval 20"/>
            <p:cNvSpPr/>
            <p:nvPr/>
          </p:nvSpPr>
          <p:spPr>
            <a:xfrm>
              <a:off x="4502860" y="6055698"/>
              <a:ext cx="646087" cy="646087"/>
            </a:xfrm>
            <a:prstGeom prst="ellipse">
              <a:avLst/>
            </a:prstGeom>
            <a:solidFill>
              <a:srgbClr val="FF3300"/>
            </a:solidFill>
            <a:ln>
              <a:solidFill>
                <a:srgbClr val="C826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10936" y="6111037"/>
              <a:ext cx="8819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Extra- 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curricular</a:t>
              </a:r>
              <a:endParaRPr lang="en-US" sz="14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438485" y="6584270"/>
              <a:ext cx="1256493" cy="0"/>
            </a:xfrm>
            <a:prstGeom prst="line">
              <a:avLst/>
            </a:prstGeom>
            <a:ln w="9525">
              <a:solidFill>
                <a:srgbClr val="FF3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94343" y="5063009"/>
            <a:ext cx="1153646" cy="897784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*Grades are represented in percentage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5935" y="2835940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School 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Govt UP School, Edappally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25935" y="2244614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39600" y="9042123"/>
            <a:ext cx="2669181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…………………….……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Master/ 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Mistress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49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5935" y="1653288"/>
            <a:ext cx="2085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Britto 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5935" y="3427267"/>
            <a:ext cx="2889403" cy="1157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Highlights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Good Carom player</a:t>
            </a:r>
          </a:p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Extraordinary team player</a:t>
            </a: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935" y="5028221"/>
            <a:ext cx="1724025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Interested Sport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Chess</a:t>
            </a:r>
          </a:p>
        </p:txBody>
      </p:sp>
      <p:sp>
        <p:nvSpPr>
          <p:cNvPr id="13" name="TextBox 12"/>
          <p:cNvSpPr txBox="1"/>
          <p:nvPr/>
        </p:nvSpPr>
        <p:spPr>
          <a:xfrm rot="436602">
            <a:off x="6337828" y="6703477"/>
            <a:ext cx="10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40A58"/>
                </a:solidFill>
              </a:rPr>
              <a:t>100%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5935" y="7808406"/>
            <a:ext cx="3738788" cy="1340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Areas of Improvement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Discipline needs to be improved</a:t>
            </a:r>
          </a:p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 to focus on Academics</a:t>
            </a: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514657" y="99614"/>
            <a:ext cx="777475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n w="41275" cap="sq" cmpd="sng">
                  <a:noFill/>
                  <a:prstDash val="sysDot"/>
                </a:ln>
                <a:solidFill>
                  <a:srgbClr val="E40A58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Rochester" panose="02000504000000020002" pitchFamily="2" charset="0"/>
              </a:rPr>
              <a:t>    Certificate of Graduation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66424" y="3779116"/>
            <a:ext cx="1345491" cy="660191"/>
            <a:chOff x="4502860" y="4080455"/>
            <a:chExt cx="1345491" cy="660191"/>
          </a:xfrm>
        </p:grpSpPr>
        <p:sp>
          <p:nvSpPr>
            <p:cNvPr id="20" name="Oval 19"/>
            <p:cNvSpPr/>
            <p:nvPr/>
          </p:nvSpPr>
          <p:spPr>
            <a:xfrm>
              <a:off x="5289703" y="4181998"/>
              <a:ext cx="558648" cy="558648"/>
            </a:xfrm>
            <a:prstGeom prst="ellipse">
              <a:avLst/>
            </a:prstGeom>
            <a:solidFill>
              <a:srgbClr val="E40A58"/>
            </a:solidFill>
            <a:ln>
              <a:solidFill>
                <a:srgbClr val="A1073E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02860" y="4080455"/>
              <a:ext cx="8696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Acade</a:t>
              </a:r>
              <a:r>
                <a:rPr lang="en-US" sz="1400" dirty="0"/>
                <a:t>my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579060" y="4323930"/>
              <a:ext cx="897815" cy="0"/>
            </a:xfrm>
            <a:prstGeom prst="line">
              <a:avLst/>
            </a:prstGeom>
            <a:ln w="9525">
              <a:solidFill>
                <a:srgbClr val="E40A5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370265" y="4246176"/>
            <a:ext cx="1646277" cy="556155"/>
            <a:chOff x="3502670" y="4432579"/>
            <a:chExt cx="1646277" cy="55615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569410" y="4685880"/>
              <a:ext cx="1256493" cy="0"/>
            </a:xfrm>
            <a:prstGeom prst="line">
              <a:avLst/>
            </a:prstGeom>
            <a:ln w="9525">
              <a:solidFill>
                <a:srgbClr val="D6A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592792" y="4432579"/>
              <a:ext cx="556155" cy="556155"/>
            </a:xfrm>
            <a:prstGeom prst="ellipse">
              <a:avLst/>
            </a:prstGeom>
            <a:solidFill>
              <a:srgbClr val="F5A70B"/>
            </a:solidFill>
            <a:ln>
              <a:solidFill>
                <a:srgbClr val="D6A3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2670" y="4437256"/>
              <a:ext cx="1040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Attendance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1391" y="5410166"/>
            <a:ext cx="1833950" cy="595546"/>
            <a:chOff x="2791565" y="5560101"/>
            <a:chExt cx="1833950" cy="595546"/>
          </a:xfrm>
        </p:grpSpPr>
        <p:sp>
          <p:nvSpPr>
            <p:cNvPr id="19" name="Oval 18"/>
            <p:cNvSpPr/>
            <p:nvPr/>
          </p:nvSpPr>
          <p:spPr>
            <a:xfrm>
              <a:off x="4029969" y="5560101"/>
              <a:ext cx="595546" cy="595546"/>
            </a:xfrm>
            <a:prstGeom prst="ellipse">
              <a:avLst/>
            </a:prstGeom>
            <a:solidFill>
              <a:srgbClr val="009200"/>
            </a:solidFill>
            <a:ln>
              <a:solidFill>
                <a:srgbClr val="0080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91565" y="5661836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Co-curricular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902660" y="5914605"/>
              <a:ext cx="1256493" cy="0"/>
            </a:xfrm>
            <a:prstGeom prst="line">
              <a:avLst/>
            </a:prstGeom>
            <a:ln w="9525">
              <a:solidFill>
                <a:srgbClr val="0092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026966" y="4745686"/>
            <a:ext cx="1409570" cy="544910"/>
            <a:chOff x="3229105" y="4899010"/>
            <a:chExt cx="1409570" cy="544910"/>
          </a:xfrm>
        </p:grpSpPr>
        <p:sp>
          <p:nvSpPr>
            <p:cNvPr id="18" name="Oval 17"/>
            <p:cNvSpPr/>
            <p:nvPr/>
          </p:nvSpPr>
          <p:spPr>
            <a:xfrm>
              <a:off x="4087280" y="4899010"/>
              <a:ext cx="551395" cy="54491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4C216D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9105" y="4949177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Discipline</a:t>
              </a:r>
              <a:endParaRPr lang="en-US" sz="14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321760" y="5200230"/>
              <a:ext cx="897815" cy="0"/>
            </a:xfrm>
            <a:prstGeom prst="line">
              <a:avLst/>
            </a:prstGeom>
            <a:ln w="9525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42139" y="6062718"/>
            <a:ext cx="1838011" cy="646087"/>
            <a:chOff x="3310936" y="6055698"/>
            <a:chExt cx="1838011" cy="646087"/>
          </a:xfrm>
        </p:grpSpPr>
        <p:sp>
          <p:nvSpPr>
            <p:cNvPr id="21" name="Oval 20"/>
            <p:cNvSpPr/>
            <p:nvPr/>
          </p:nvSpPr>
          <p:spPr>
            <a:xfrm>
              <a:off x="4502860" y="6055698"/>
              <a:ext cx="646087" cy="646087"/>
            </a:xfrm>
            <a:prstGeom prst="ellipse">
              <a:avLst/>
            </a:prstGeom>
            <a:solidFill>
              <a:srgbClr val="FF3300"/>
            </a:solidFill>
            <a:ln>
              <a:solidFill>
                <a:srgbClr val="C82600"/>
              </a:solidFill>
            </a:ln>
            <a:effectLst>
              <a:outerShdw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10936" y="6111037"/>
              <a:ext cx="8819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Extra- 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curricular</a:t>
              </a:r>
              <a:endParaRPr lang="en-US" sz="14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438485" y="6584270"/>
              <a:ext cx="1256493" cy="0"/>
            </a:xfrm>
            <a:prstGeom prst="line">
              <a:avLst/>
            </a:prstGeom>
            <a:ln w="9525">
              <a:solidFill>
                <a:srgbClr val="FF33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94343" y="5063009"/>
            <a:ext cx="1153646" cy="897784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*Grades are represented in percentage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5935" y="2835940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School 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Govt UP School, Edappally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25935" y="2244614"/>
            <a:ext cx="39002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39600" y="9042123"/>
            <a:ext cx="2669181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…………………….……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Master/ 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Mistress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5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818</TotalTime>
  <Words>1482</Words>
  <Application>Microsoft Macintosh PowerPoint</Application>
  <PresentationFormat>Custom</PresentationFormat>
  <Paragraphs>748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Rochester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ANDREWS, Sharlyn Anna (Cognizant)</dc:creator>
  <cp:lastModifiedBy>M R, Nisha (Cognizant)</cp:lastModifiedBy>
  <cp:revision>55</cp:revision>
  <dcterms:created xsi:type="dcterms:W3CDTF">2017-02-20T07:17:21Z</dcterms:created>
  <dcterms:modified xsi:type="dcterms:W3CDTF">2019-02-22T04:46:35Z</dcterms:modified>
</cp:coreProperties>
</file>