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2"/>
  </p:normalViewPr>
  <p:slideViewPr>
    <p:cSldViewPr snapToGrid="0" snapToObjects="1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97791F-8422-C54F-81C7-6791CF21387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CBFDB3-BFDF-BB4B-BD6E-25052B0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Graduation day</a:t>
            </a:r>
            <a:endParaRPr lang="en-US" sz="5400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Each of us has different talents  different dreams, and different destinations, yet we all have the power to make a new tomorrow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With great happiness join us for the graduation ceremony of our beloved 7</a:t>
            </a:r>
            <a:r>
              <a:rPr lang="en-US" baseline="30000" dirty="0" smtClean="0">
                <a:latin typeface="Calibri Light" charset="0"/>
                <a:ea typeface="Calibri Light" charset="0"/>
                <a:cs typeface="Calibri Light" charset="0"/>
              </a:rPr>
              <a:t>th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grade students on 26th February 2019 at the school auditorium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Venue :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Govt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UP School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Edappally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Time : 1:30 PM</a:t>
            </a:r>
            <a:r>
              <a:rPr lang="mr-IN" dirty="0" smtClean="0">
                <a:latin typeface="Calibri Light" charset="0"/>
                <a:ea typeface="Calibri Light" charset="0"/>
                <a:cs typeface="Calibri Light" charset="0"/>
              </a:rPr>
              <a:t>–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3:30 PM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</TotalTime>
  <Words>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SignPainter HouseScript</vt:lpstr>
      <vt:lpstr>Arial</vt:lpstr>
      <vt:lpstr>Calibri</vt:lpstr>
      <vt:lpstr>Calibri Light</vt:lpstr>
      <vt:lpstr>Celestial</vt:lpstr>
      <vt:lpstr>Graduation day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Each of us has different talents  different dreams, and  different destinations, yet  we all have the power  to make a new tomorrow  </dc:title>
  <dc:creator>M R, Nisha (Cognizant)</dc:creator>
  <cp:lastModifiedBy>M R, Nisha (Cognizant)</cp:lastModifiedBy>
  <cp:revision>2</cp:revision>
  <dcterms:created xsi:type="dcterms:W3CDTF">2019-02-04T11:14:34Z</dcterms:created>
  <dcterms:modified xsi:type="dcterms:W3CDTF">2019-02-04T11:32:41Z</dcterms:modified>
</cp:coreProperties>
</file>