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11321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31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32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38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97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757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951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52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388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03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9602878" y="0"/>
            <a:ext cx="2589529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0936247" y="0"/>
            <a:ext cx="1256029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84" name="Google Shape;8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89" name="Google Shape;8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432982" y="3128710"/>
            <a:ext cx="886525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.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Nisha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24131040500122021 AND asanm10424ca05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Jawahar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 Science . College /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Annamalai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University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211" name="Google Shape;211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PROJECT TITLE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231106"/>
          </a:xfrm>
        </p:spPr>
        <p:txBody>
          <a:bodyPr/>
          <a:lstStyle/>
          <a:p>
            <a:r>
              <a:rPr lang="en-US" sz="4000" dirty="0" smtClean="0"/>
              <a:t>           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          DIGITAL PORTFOLIO</a:t>
            </a:r>
            <a:endParaRPr lang="en-IN" sz="4000" dirty="0"/>
          </a:p>
        </p:txBody>
      </p:sp>
      <p:sp>
        <p:nvSpPr>
          <p:cNvPr id="4" name="Quad Arrow Callout 3"/>
          <p:cNvSpPr/>
          <p:nvPr/>
        </p:nvSpPr>
        <p:spPr>
          <a:xfrm rot="763867">
            <a:off x="6244758" y="3809532"/>
            <a:ext cx="2856615" cy="2737692"/>
          </a:xfrm>
          <a:prstGeom prst="quad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7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22" name="Google Shape;122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9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37" name="Google Shape;137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2509807" y="1041533"/>
            <a:ext cx="5029200" cy="4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47" name="Google Shape;147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1059075" y="568267"/>
            <a:ext cx="5637000" cy="290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PROBLEM	</a:t>
            </a:r>
            <a:r>
              <a:rPr lang="en-US" sz="4250" dirty="0" smtClean="0"/>
              <a:t>STATEMENT</a:t>
            </a:r>
            <a:br>
              <a:rPr lang="en-US" sz="4250" dirty="0" smtClean="0"/>
            </a:br>
            <a:r>
              <a:rPr lang="en-US" sz="4250" dirty="0"/>
              <a:t/>
            </a:r>
            <a:br>
              <a:rPr lang="en-US" sz="4250" dirty="0"/>
            </a:br>
            <a:r>
              <a:rPr lang="en-US" sz="2000" dirty="0" smtClean="0"/>
              <a:t>In Today’s Digital era, Tradition Resumes Alone Are Not Enough To Showcase Skills And Project Effectively . </a:t>
            </a:r>
            <a:endParaRPr sz="4250" dirty="0"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59" name="Google Shape;159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1" name="Google Shape;161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417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	</a:t>
            </a:r>
            <a:r>
              <a:rPr lang="en-US" sz="4250" dirty="0" smtClean="0"/>
              <a:t>OVERVIEW</a:t>
            </a:r>
            <a:br>
              <a:rPr lang="en-US" sz="4250" dirty="0" smtClean="0"/>
            </a:br>
            <a:r>
              <a:rPr lang="en-US" sz="4250" dirty="0"/>
              <a:t/>
            </a:r>
            <a:br>
              <a:rPr lang="en-US" sz="4250" dirty="0"/>
            </a:br>
            <a:r>
              <a:rPr lang="en-US" sz="4250" dirty="0" smtClean="0"/>
              <a:t> </a:t>
            </a:r>
            <a:r>
              <a:rPr lang="en-US" sz="2000" dirty="0"/>
              <a:t>M</a:t>
            </a:r>
            <a:r>
              <a:rPr lang="en-US" sz="2000" dirty="0" smtClean="0"/>
              <a:t>ain Ideas : Showcase Personal Achievements And Skills , Project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It Contains About Me And My Project Works , Skills And Contact</a:t>
            </a:r>
            <a:endParaRPr sz="4250" dirty="0"/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00" cy="426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WHO ARE THE END USERS</a:t>
            </a:r>
            <a:r>
              <a:rPr lang="en-US" sz="3200" dirty="0" smtClean="0"/>
              <a:t>?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STUDENTS : ( </a:t>
            </a:r>
            <a:r>
              <a:rPr lang="en-US" sz="2000" dirty="0" err="1" smtClean="0"/>
              <a:t>Acadamic</a:t>
            </a:r>
            <a:r>
              <a:rPr lang="en-US" sz="2000" dirty="0" smtClean="0"/>
              <a:t> Projects , Resumes 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FREELENCERS : (To Show Clients 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JOBSEEKERS : (To Share With Recruiters)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PROFESSIONALS </a:t>
            </a:r>
            <a:r>
              <a:rPr lang="en-US" sz="2000" dirty="0" smtClean="0">
                <a:sym typeface="Wingdings" panose="05000000000000000000" pitchFamily="2" charset="2"/>
              </a:rPr>
              <a:t>: ( To High Light Experience )</a:t>
            </a:r>
            <a:endParaRPr sz="3200" dirty="0"/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8951" y="2063597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444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TOOLS AND </a:t>
            </a:r>
            <a:r>
              <a:rPr lang="en-US" sz="3600" dirty="0" smtClean="0"/>
              <a:t>TECHNIQUES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000" dirty="0" smtClean="0"/>
              <a:t>HTML -&gt; STRUCTURE ( PAGES,SECTIONS)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CSS-&gt; STYLING (COLORS,LAYOUT)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JAVASCRIPT-&gt;INTERACTIVITY(NAVIGATION MENU,</a:t>
            </a:r>
            <a:br>
              <a:rPr lang="en-US" sz="2000" dirty="0" smtClean="0"/>
            </a:br>
            <a:r>
              <a:rPr lang="en-US" sz="2000" dirty="0" smtClean="0"/>
              <a:t>ANIMATION FROM VALIDATION)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CODE EDITOR(VS CODE) AND HOSTING PLATFORM</a:t>
            </a:r>
            <a:br>
              <a:rPr lang="en-US" sz="2000" dirty="0" smtClean="0"/>
            </a:br>
            <a:r>
              <a:rPr lang="en-US" sz="2000" dirty="0" smtClean="0"/>
              <a:t>(GITHUB PAGES)</a:t>
            </a:r>
            <a:br>
              <a:rPr lang="en-US" sz="2000" dirty="0" smtClean="0"/>
            </a:br>
            <a:endParaRPr sz="3600" dirty="0"/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739775" y="291147"/>
            <a:ext cx="8794800" cy="5245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</a:t>
            </a:r>
            <a:r>
              <a:rPr lang="en-US" sz="40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LAYOUT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 smtClean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SECTION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HOME</a:t>
            </a: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</a:t>
            </a: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SKILLS</a:t>
            </a: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</a:t>
            </a: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MOBILE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AND </a:t>
            </a:r>
            <a:r>
              <a:rPr lang="en-US" dirty="0" smtClean="0"/>
              <a:t>FUNCTIONALITY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/>
              <a:t> </a:t>
            </a:r>
            <a:r>
              <a:rPr lang="en-US" sz="2000" dirty="0" smtClean="0"/>
              <a:t>NAVIGATION BAR (WITH SMOOTH SCROLLING)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/>
              <a:t> </a:t>
            </a:r>
            <a:r>
              <a:rPr lang="en-US" sz="2000" dirty="0" smtClean="0"/>
              <a:t>IMAGE DETAILS / HYPER LINKS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INTRACTIVE ELEMENTS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102</Words>
  <Application>Microsoft Office PowerPoint</Application>
  <PresentationFormat>Widescreen</PresentationFormat>
  <Paragraphs>51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 PROJECT TITLE</vt:lpstr>
      <vt:lpstr>AGENDA</vt:lpstr>
      <vt:lpstr>PROBLEM STATEMENT  In Today’s Digital era, Tradition Resumes Alone Are Not Enough To Showcase Skills And Project Effectively . </vt:lpstr>
      <vt:lpstr>PROJECT OVERVIEW   Main Ideas : Showcase Personal Achievements And Skills , Project     It Contains About Me And My Project Works , Skills And Contact</vt:lpstr>
      <vt:lpstr>WHO ARE THE END USERS?  STUDENTS : ( Acadamic Projects , Resumes )  FREELENCERS : (To Show Clients )  JOBSEEKERS : (To Share With Recruiters)   PROFESSIONALS : ( To High Light Experience )</vt:lpstr>
      <vt:lpstr>TOOLS AND TECHNIQUES  HTML -&gt; STRUCTURE ( PAGES,SECTIONS)  CSS-&gt; STYLING (COLORS,LAYOUT)  JAVASCRIPT-&gt;INTERACTIVITY(NAVIGATION MENU, ANIMATION FROM VALIDATION)  CODE EDITOR(VS CODE) AND HOSTING PLATFORM (GITHUB PAGES) </vt:lpstr>
      <vt:lpstr>PowerPoint Presentation</vt:lpstr>
      <vt:lpstr>FEATURES AND FUNCTIONALITY    NAVIGATION BAR (WITH SMOOTH SCROLLING)    IMAGE DETAILS / HYPER LINKS   INTRACTIVE ELEMENTS</vt:lpstr>
      <vt:lpstr>RESULTS AND SCREENSHOTS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JSC</dc:creator>
  <cp:lastModifiedBy>Matrix</cp:lastModifiedBy>
  <cp:revision>4</cp:revision>
  <dcterms:modified xsi:type="dcterms:W3CDTF">2025-08-29T07:46:04Z</dcterms:modified>
</cp:coreProperties>
</file>