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750" autoAdjust="0"/>
  </p:normalViewPr>
  <p:slideViewPr>
    <p:cSldViewPr>
      <p:cViewPr>
        <p:scale>
          <a:sx n="60" d="100"/>
          <a:sy n="60" d="100"/>
        </p:scale>
        <p:origin x="-79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C8A1-65A7-467A-AFD0-D759F6840AE9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5444-E7B4-440A-8D48-27CBFD87F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Team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Goals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362200"/>
          <a:ext cx="60960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 Def/KLOC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42 Def/KLOC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 LOC/h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</a:t>
                      </a:r>
                      <a:r>
                        <a:rPr lang="en-US" b="1" baseline="0" dirty="0" smtClean="0"/>
                        <a:t> LOC/h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 spent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&lt; 10%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Cycle1:  </a:t>
                      </a:r>
                      <a:r>
                        <a:rPr lang="en-US" b="1" dirty="0" smtClean="0"/>
                        <a:t>0.75</a:t>
                      </a:r>
                    </a:p>
                    <a:p>
                      <a:r>
                        <a:rPr lang="en-US" dirty="0" smtClean="0"/>
                        <a:t>Cycle2: </a:t>
                      </a:r>
                      <a:r>
                        <a:rPr lang="en-US" b="1" dirty="0" smtClean="0"/>
                        <a:t>0.85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Cycle1:  </a:t>
                      </a:r>
                    </a:p>
                    <a:p>
                      <a:r>
                        <a:rPr lang="en-US" dirty="0" smtClean="0"/>
                        <a:t>Cycle2: 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smtClean="0"/>
                        <a:t>1.205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Cycle1: </a:t>
                      </a:r>
                      <a:r>
                        <a:rPr lang="en-US" b="1" dirty="0" smtClean="0"/>
                        <a:t>0.8 to 1</a:t>
                      </a:r>
                    </a:p>
                    <a:p>
                      <a:r>
                        <a:rPr lang="en-US" dirty="0" smtClean="0"/>
                        <a:t>Cycle2:  </a:t>
                      </a:r>
                      <a:r>
                        <a:rPr lang="en-US" b="1" dirty="0" smtClean="0"/>
                        <a:t>~0.9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Cycle1:  </a:t>
                      </a:r>
                    </a:p>
                    <a:p>
                      <a:r>
                        <a:rPr lang="en-US" dirty="0" smtClean="0"/>
                        <a:t>Cycle2</a:t>
                      </a:r>
                      <a:r>
                        <a:rPr lang="en-US" dirty="0" smtClean="0"/>
                        <a:t>:  </a:t>
                      </a:r>
                      <a:r>
                        <a:rPr lang="en-US" b="1" dirty="0" smtClean="0"/>
                        <a:t>1.5</a:t>
                      </a:r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Missing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Team evaluation – measure if team works in harmony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Improve data analysis – create a simplified report only with the information  relevant to the team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Change management habit – team need to get used to the process defined to create and maintain documents (using SVN).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105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Actual Team Quality </vt:lpstr>
      <vt:lpstr>Process and Quality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Joao Almeida</dc:creator>
  <cp:lastModifiedBy>Joao Almeida</cp:lastModifiedBy>
  <cp:revision>12</cp:revision>
  <dcterms:created xsi:type="dcterms:W3CDTF">2009-04-27T05:24:25Z</dcterms:created>
  <dcterms:modified xsi:type="dcterms:W3CDTF">2009-04-27T16:13:54Z</dcterms:modified>
</cp:coreProperties>
</file>