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2590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Logic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8862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38862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label handler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38862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 Counter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400" y="2590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comparator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67400" y="8382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9144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53000" y="1752600"/>
            <a:ext cx="990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12" idx="2"/>
          </p:cNvCxnSpPr>
          <p:nvPr/>
        </p:nvCxnSpPr>
        <p:spPr>
          <a:xfrm rot="5400000" flipH="1" flipV="1">
            <a:off x="3771900" y="22098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4953000" y="30480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0800" y="990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90800" y="1295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600" y="838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file 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52600" y="1143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file B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590800" y="1674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71600" y="15518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file with change labels and header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371600" y="2209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71800" y="2667000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86000" y="33528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</p:cNvCxnSpPr>
          <p:nvPr/>
        </p:nvCxnSpPr>
        <p:spPr>
          <a:xfrm rot="5400000" flipH="1" flipV="1">
            <a:off x="3676650" y="3676650"/>
            <a:ext cx="381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0"/>
          </p:cNvCxnSpPr>
          <p:nvPr/>
        </p:nvCxnSpPr>
        <p:spPr>
          <a:xfrm rot="16200000" flipV="1">
            <a:off x="5010150" y="3295650"/>
            <a:ext cx="533400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11430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Reader1 (old Version)</a:t>
            </a:r>
            <a:endParaRPr lang="en-US" sz="1400" dirty="0"/>
          </a:p>
        </p:txBody>
      </p:sp>
      <p:sp>
        <p:nvSpPr>
          <p:cNvPr id="7" name="Can 6"/>
          <p:cNvSpPr/>
          <p:nvPr/>
        </p:nvSpPr>
        <p:spPr>
          <a:xfrm>
            <a:off x="457200" y="2971800"/>
            <a:ext cx="12954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Listing and Change History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685800" y="1143000"/>
            <a:ext cx="1143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514600" y="19050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Reader2</a:t>
            </a:r>
            <a:r>
              <a:rPr lang="en-US" sz="1400" dirty="0" smtClean="0"/>
              <a:t> </a:t>
            </a:r>
            <a:r>
              <a:rPr lang="en-US" sz="1400" dirty="0" smtClean="0"/>
              <a:t>(latest Version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1524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76400" y="18288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76800" y="4114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 manager</a:t>
            </a:r>
            <a:endParaRPr lang="en-US" sz="1400" dirty="0"/>
          </a:p>
        </p:txBody>
      </p:sp>
      <p:sp>
        <p:nvSpPr>
          <p:cNvPr id="17" name="Can 16"/>
          <p:cNvSpPr/>
          <p:nvPr/>
        </p:nvSpPr>
        <p:spPr>
          <a:xfrm>
            <a:off x="6781800" y="1600200"/>
            <a:ext cx="9144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“Changes” Store</a:t>
            </a:r>
          </a:p>
        </p:txBody>
      </p:sp>
      <p:sp>
        <p:nvSpPr>
          <p:cNvPr id="18" name="Can 17"/>
          <p:cNvSpPr/>
          <p:nvPr/>
        </p:nvSpPr>
        <p:spPr>
          <a:xfrm>
            <a:off x="6858000" y="4114800"/>
            <a:ext cx="9144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“header” Store</a:t>
            </a:r>
            <a:endParaRPr lang="en-US" sz="1400" dirty="0"/>
          </a:p>
        </p:txBody>
      </p:sp>
      <p:sp>
        <p:nvSpPr>
          <p:cNvPr id="19" name="Can 18"/>
          <p:cNvSpPr/>
          <p:nvPr/>
        </p:nvSpPr>
        <p:spPr>
          <a:xfrm>
            <a:off x="6705600" y="2819400"/>
            <a:ext cx="1143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“Change labels” Store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76800" y="28956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label handler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133600" y="2971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 Logic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526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52600" y="3505200"/>
            <a:ext cx="381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62400" y="160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Comparator and LOC counter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31" idx="3"/>
            <a:endCxn id="17" idx="2"/>
          </p:cNvCxnSpPr>
          <p:nvPr/>
        </p:nvCxnSpPr>
        <p:spPr>
          <a:xfrm>
            <a:off x="5486400" y="19431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3733800" y="1485900"/>
            <a:ext cx="228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</p:cNvCxnSpPr>
          <p:nvPr/>
        </p:nvCxnSpPr>
        <p:spPr>
          <a:xfrm flipV="1">
            <a:off x="3733800" y="2057400"/>
            <a:ext cx="228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133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19" idx="2"/>
          </p:cNvCxnSpPr>
          <p:nvPr/>
        </p:nvCxnSpPr>
        <p:spPr>
          <a:xfrm flipV="1">
            <a:off x="6019800" y="3200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5905500" y="34671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3"/>
            <a:endCxn id="18" idx="2"/>
          </p:cNvCxnSpPr>
          <p:nvPr/>
        </p:nvCxnSpPr>
        <p:spPr>
          <a:xfrm>
            <a:off x="6019800" y="4457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876800" y="51816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file builder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2667000" y="52578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Writer (revision with labels and header)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667000" y="42672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Interface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6" idx="3"/>
          </p:cNvCxnSpPr>
          <p:nvPr/>
        </p:nvCxnSpPr>
        <p:spPr>
          <a:xfrm rot="10800000" flipV="1">
            <a:off x="6019800" y="4800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486400" y="40386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3810000" y="48006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3"/>
          </p:cNvCxnSpPr>
          <p:nvPr/>
        </p:nvCxnSpPr>
        <p:spPr>
          <a:xfrm rot="10800000">
            <a:off x="4343400" y="56007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76600" y="3124200"/>
            <a:ext cx="16002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3"/>
          </p:cNvCxnSpPr>
          <p:nvPr/>
        </p:nvCxnSpPr>
        <p:spPr>
          <a:xfrm>
            <a:off x="3276600" y="3314700"/>
            <a:ext cx="1600200" cy="876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76600" y="3505200"/>
            <a:ext cx="1752600" cy="1676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819400" y="3962400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124200" y="2286000"/>
            <a:ext cx="1447800" cy="6858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685800" y="5257800"/>
            <a:ext cx="1143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System</a:t>
            </a:r>
            <a:endParaRPr lang="en-US" sz="1400" dirty="0"/>
          </a:p>
        </p:txBody>
      </p:sp>
      <p:cxnSp>
        <p:nvCxnSpPr>
          <p:cNvPr id="74" name="Straight Arrow Connector 73"/>
          <p:cNvCxnSpPr>
            <a:stCxn id="47" idx="1"/>
            <a:endCxn id="72" idx="4"/>
          </p:cNvCxnSpPr>
          <p:nvPr/>
        </p:nvCxnSpPr>
        <p:spPr>
          <a:xfrm rot="10800000" flipV="1">
            <a:off x="1828800" y="5600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Abhishek</cp:lastModifiedBy>
  <cp:revision>23</cp:revision>
  <dcterms:created xsi:type="dcterms:W3CDTF">2006-08-16T00:00:00Z</dcterms:created>
  <dcterms:modified xsi:type="dcterms:W3CDTF">2009-03-28T14:21:55Z</dcterms:modified>
</cp:coreProperties>
</file>