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5A91-56F5-55E6-FACE-2711CB4D5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355" y="-1"/>
            <a:ext cx="9409376" cy="208810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Sri</a:t>
            </a:r>
            <a:r>
              <a:rPr lang="en-US" dirty="0"/>
              <a:t> </a:t>
            </a:r>
            <a:r>
              <a:rPr lang="en-US" sz="3200" dirty="0" err="1"/>
              <a:t>shanmugha</a:t>
            </a:r>
            <a:br>
              <a:rPr lang="en-US" sz="3200" dirty="0"/>
            </a:br>
            <a:r>
              <a:rPr lang="en-US" sz="3200" dirty="0"/>
              <a:t> college of engineering and technology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  B.E BIOMEDICAL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2143E-9EAB-C8CD-2C33-857784149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088107"/>
            <a:ext cx="9001462" cy="4189863"/>
          </a:xfrm>
        </p:spPr>
        <p:txBody>
          <a:bodyPr>
            <a:normAutofit fontScale="85000" lnSpcReduction="20000"/>
          </a:bodyPr>
          <a:lstStyle/>
          <a:p>
            <a:r>
              <a:rPr lang="en-US" sz="5800" b="1" dirty="0">
                <a:solidFill>
                  <a:schemeClr val="tx2"/>
                </a:solidFill>
                <a:latin typeface="Algerian" panose="04020705040A02060702" pitchFamily="82" charset="0"/>
              </a:rPr>
              <a:t>air quality monitoring</a:t>
            </a:r>
          </a:p>
          <a:p>
            <a:endParaRPr lang="en-US" sz="2800" b="1" dirty="0">
              <a:ea typeface="Malgun Gothic" panose="020B0503020000020004" pitchFamily="34" charset="-127"/>
            </a:endParaRPr>
          </a:p>
          <a:p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                                        Presenters :</a:t>
            </a:r>
          </a:p>
          <a:p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                                                      S. Kanishka</a:t>
            </a:r>
          </a:p>
          <a:p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                                                       G.K. Swetha</a:t>
            </a:r>
          </a:p>
          <a:p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                                                        M. </a:t>
            </a:r>
            <a:r>
              <a:rPr 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Sowmiya</a:t>
            </a:r>
            <a:endParaRPr 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                                                        C.T. Pavithra</a:t>
            </a:r>
          </a:p>
          <a:p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                                                          T. </a:t>
            </a:r>
            <a:r>
              <a:rPr 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Nishanthini</a:t>
            </a:r>
            <a:endParaRPr 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DACBD-693C-57C3-FE87-D6DE34308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428"/>
          <a:stretch/>
        </p:blipFill>
        <p:spPr>
          <a:xfrm>
            <a:off x="1187355" y="114726"/>
            <a:ext cx="1473959" cy="131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3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C79B-57EE-5E5F-24B4-7E2C982C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18853-667A-075E-DA6F-89FFE3F4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        </a:t>
            </a:r>
            <a:r>
              <a:rPr lang="en-US" sz="2800" dirty="0"/>
              <a:t>Air  quality monitoring refers to continuous measurement of specific air pollutants also known as “criteria air pollutants”.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         </a:t>
            </a:r>
            <a:r>
              <a:rPr lang="en-US" sz="2800" dirty="0"/>
              <a:t>Air quality refers to the degree to which the air is suitable or clean enough for humans or the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435D-7535-0CB5-9505-AEBE955E1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AIM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3FA72-8104-6712-6AA1-5F527920B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    </a:t>
            </a:r>
            <a:r>
              <a:rPr lang="en-US" sz="2800" b="1" dirty="0"/>
              <a:t>To create tool which </a:t>
            </a:r>
            <a:r>
              <a:rPr lang="en-US" sz="2800" b="1" dirty="0" err="1"/>
              <a:t>willmonitor</a:t>
            </a:r>
            <a:r>
              <a:rPr lang="en-US" sz="2800" b="1" dirty="0"/>
              <a:t> the quality of air of our environment.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      Content of different gases present in a air or area around us.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      Display the data on LCD.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114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CA8E-98EB-69D5-0944-6D94E57E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HARDWARE AND SOFTWARE </a:t>
            </a:r>
            <a:r>
              <a:rPr lang="en-US" sz="4000" dirty="0" err="1"/>
              <a:t>REQUIREments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EFDC-A1DA-330C-50AE-3F119264D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Arduino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IOT (node MCU)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Air quality sensor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Proteus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Arduino(1.8.0)</a:t>
            </a:r>
          </a:p>
        </p:txBody>
      </p:sp>
    </p:spTree>
    <p:extLst>
      <p:ext uri="{BB962C8B-B14F-4D97-AF65-F5344CB8AC3E}">
        <p14:creationId xmlns:p14="http://schemas.microsoft.com/office/powerpoint/2010/main" val="259993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F3C5-4220-135E-B6B0-D073A8CB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BLOCK DIAGRAM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0FF6E1-8412-3C3A-7FD5-E4C1B723A363}"/>
              </a:ext>
            </a:extLst>
          </p:cNvPr>
          <p:cNvSpPr/>
          <p:nvPr/>
        </p:nvSpPr>
        <p:spPr>
          <a:xfrm>
            <a:off x="4817661" y="2033517"/>
            <a:ext cx="2033516" cy="42148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2400" b="1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  <a:p>
            <a:pPr algn="ctr"/>
            <a:r>
              <a:rPr lang="en-US" sz="2400" b="1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  <a:p>
            <a:pPr algn="ctr"/>
            <a:r>
              <a:rPr lang="en-US" sz="2400" b="1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</a:p>
          <a:p>
            <a:pPr algn="ctr"/>
            <a:r>
              <a:rPr lang="en-US" sz="2400" b="1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n-US" sz="2400" b="1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  <a:p>
            <a:pPr algn="ctr"/>
            <a:r>
              <a:rPr lang="en-US" sz="2400" b="1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9D676D-F2B1-E3F2-4A90-E349D1E2D9E0}"/>
              </a:ext>
            </a:extLst>
          </p:cNvPr>
          <p:cNvSpPr/>
          <p:nvPr/>
        </p:nvSpPr>
        <p:spPr>
          <a:xfrm>
            <a:off x="1392072" y="2169994"/>
            <a:ext cx="2156346" cy="15558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SUPPLY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60568B-8FC4-12FB-764D-9E5B286E0D16}"/>
              </a:ext>
            </a:extLst>
          </p:cNvPr>
          <p:cNvSpPr/>
          <p:nvPr/>
        </p:nvSpPr>
        <p:spPr>
          <a:xfrm>
            <a:off x="1392072" y="4367284"/>
            <a:ext cx="2156346" cy="1667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IOT (NODE MCU)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CA22CE-0B10-189D-DE7B-929C50D7D7F5}"/>
              </a:ext>
            </a:extLst>
          </p:cNvPr>
          <p:cNvSpPr/>
          <p:nvPr/>
        </p:nvSpPr>
        <p:spPr>
          <a:xfrm>
            <a:off x="8366078" y="3575713"/>
            <a:ext cx="2565779" cy="23064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AIR QUALITY SENSOR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DC65B72-F7E9-4856-E082-05F2D6DD2D70}"/>
              </a:ext>
            </a:extLst>
          </p:cNvPr>
          <p:cNvSpPr/>
          <p:nvPr/>
        </p:nvSpPr>
        <p:spPr>
          <a:xfrm>
            <a:off x="3693835" y="2705600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4409F9C1-42A8-4343-99F1-FEC8D1466F1E}"/>
              </a:ext>
            </a:extLst>
          </p:cNvPr>
          <p:cNvSpPr/>
          <p:nvPr/>
        </p:nvSpPr>
        <p:spPr>
          <a:xfrm>
            <a:off x="6996595" y="4441822"/>
            <a:ext cx="1246653" cy="484632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C2B0DB42-D0EC-36E6-FF7F-E3466BC1F010}"/>
              </a:ext>
            </a:extLst>
          </p:cNvPr>
          <p:cNvSpPr/>
          <p:nvPr/>
        </p:nvSpPr>
        <p:spPr>
          <a:xfrm>
            <a:off x="3601509" y="4958511"/>
            <a:ext cx="1070734" cy="484632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1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8FF1-0C4D-E367-D621-2F7BCD56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AIR QUALITY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8418-665F-6E83-A5B6-5827088F5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</a:t>
            </a:r>
            <a:r>
              <a:rPr lang="en-US" sz="2800" dirty="0"/>
              <a:t>Gas sensor(MQ2) module is useful for gas leakage detection . (home and industry)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   It is suitable for detecting H2, LPG, CH4, CO, Alcohol, Smoke or Propane.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    Due to its high sensitivity and fast response time , measurement can be taken as soon as possible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     The sensitivity of the sensor can be adjusted by potentiometer.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3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2C7B-6831-4CB9-2661-1AFFC436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1132764"/>
          </a:xfrm>
        </p:spPr>
        <p:txBody>
          <a:bodyPr>
            <a:normAutofit/>
          </a:bodyPr>
          <a:lstStyle/>
          <a:p>
            <a:r>
              <a:rPr lang="en-US" sz="4000" dirty="0"/>
              <a:t>THE PROBLEM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A0626FD4-931A-0221-8831-9B0B08BDEB2E}"/>
              </a:ext>
            </a:extLst>
          </p:cNvPr>
          <p:cNvSpPr/>
          <p:nvPr/>
        </p:nvSpPr>
        <p:spPr>
          <a:xfrm>
            <a:off x="805218" y="1132765"/>
            <a:ext cx="3179928" cy="914400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B73E67-B2BA-B2C6-2AA4-7D98A35605DD}"/>
              </a:ext>
            </a:extLst>
          </p:cNvPr>
          <p:cNvSpPr/>
          <p:nvPr/>
        </p:nvSpPr>
        <p:spPr>
          <a:xfrm>
            <a:off x="5254387" y="1132765"/>
            <a:ext cx="5773003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Increasing concentration of harmful gases in atmosphere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1A4231B5-F06F-CF11-8B67-E39F6D67B3D9}"/>
              </a:ext>
            </a:extLst>
          </p:cNvPr>
          <p:cNvSpPr/>
          <p:nvPr/>
        </p:nvSpPr>
        <p:spPr>
          <a:xfrm>
            <a:off x="805218" y="2514600"/>
            <a:ext cx="3179928" cy="914400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Who has this problem?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9824C-3F5A-6D21-F1DA-BCD06CB5BD3D}"/>
              </a:ext>
            </a:extLst>
          </p:cNvPr>
          <p:cNvSpPr/>
          <p:nvPr/>
        </p:nvSpPr>
        <p:spPr>
          <a:xfrm>
            <a:off x="5254387" y="2514600"/>
            <a:ext cx="5773003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living organisms suffer from serious disease relating to respiration and lungs.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169BB29D-E08D-AAA5-7B48-726104DC3E38}"/>
              </a:ext>
            </a:extLst>
          </p:cNvPr>
          <p:cNvSpPr/>
          <p:nvPr/>
        </p:nvSpPr>
        <p:spPr>
          <a:xfrm>
            <a:off x="805218" y="3896435"/>
            <a:ext cx="3179928" cy="914400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Why should this problem be solved?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1438A0-EF41-1219-95D5-65BBC28AB8FB}"/>
              </a:ext>
            </a:extLst>
          </p:cNvPr>
          <p:cNvSpPr/>
          <p:nvPr/>
        </p:nvSpPr>
        <p:spPr>
          <a:xfrm>
            <a:off x="5254386" y="3896435"/>
            <a:ext cx="5773003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save human life and to control hazards air pollution that is increasing day by day.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C6AF7D02-9333-5A68-E3DE-81AF4D0A67DB}"/>
              </a:ext>
            </a:extLst>
          </p:cNvPr>
          <p:cNvSpPr/>
          <p:nvPr/>
        </p:nvSpPr>
        <p:spPr>
          <a:xfrm>
            <a:off x="805218" y="5278270"/>
            <a:ext cx="3179928" cy="914400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How will we know this problem has been solved?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7A9563-8C04-55FC-DFA4-6AA8A60DE33E}"/>
              </a:ext>
            </a:extLst>
          </p:cNvPr>
          <p:cNvSpPr/>
          <p:nvPr/>
        </p:nvSpPr>
        <p:spPr>
          <a:xfrm>
            <a:off x="5245290" y="5268035"/>
            <a:ext cx="5773002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 the help of monitoring air pollutants with real time data can take preventing which gradually help in controlling the air pollution.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A9AD2BC-CC9F-819A-C695-2C2E7B3141A8}"/>
              </a:ext>
            </a:extLst>
          </p:cNvPr>
          <p:cNvSpPr/>
          <p:nvPr/>
        </p:nvSpPr>
        <p:spPr>
          <a:xfrm>
            <a:off x="4149702" y="1339050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86D6CB4-1BFB-5421-E1B3-0F4A3A8E6811}"/>
              </a:ext>
            </a:extLst>
          </p:cNvPr>
          <p:cNvSpPr/>
          <p:nvPr/>
        </p:nvSpPr>
        <p:spPr>
          <a:xfrm>
            <a:off x="4130562" y="2729484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317FF21-0D46-66D5-AB8E-BF921D4B32C3}"/>
              </a:ext>
            </a:extLst>
          </p:cNvPr>
          <p:cNvSpPr/>
          <p:nvPr/>
        </p:nvSpPr>
        <p:spPr>
          <a:xfrm>
            <a:off x="4130562" y="4121622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6ECB935-FA7D-FE5B-078D-356C117B7BD0}"/>
              </a:ext>
            </a:extLst>
          </p:cNvPr>
          <p:cNvSpPr/>
          <p:nvPr/>
        </p:nvSpPr>
        <p:spPr>
          <a:xfrm>
            <a:off x="4149702" y="5513760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4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ar: 16 Points 4">
            <a:extLst>
              <a:ext uri="{FF2B5EF4-FFF2-40B4-BE49-F238E27FC236}">
                <a16:creationId xmlns:a16="http://schemas.microsoft.com/office/drawing/2014/main" id="{C4D4A927-6D53-AA08-DE74-CFC300D3F163}"/>
              </a:ext>
            </a:extLst>
          </p:cNvPr>
          <p:cNvSpPr/>
          <p:nvPr/>
        </p:nvSpPr>
        <p:spPr>
          <a:xfrm>
            <a:off x="2656764" y="1009935"/>
            <a:ext cx="6878472" cy="4462818"/>
          </a:xfrm>
          <a:prstGeom prst="star16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7249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101</TotalTime>
  <Words>326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Malgun Gothic</vt:lpstr>
      <vt:lpstr>Algerian</vt:lpstr>
      <vt:lpstr>Arial</vt:lpstr>
      <vt:lpstr>Bookman Old Style</vt:lpstr>
      <vt:lpstr>Rockwell</vt:lpstr>
      <vt:lpstr>Wingdings</vt:lpstr>
      <vt:lpstr>Damask</vt:lpstr>
      <vt:lpstr>Sri shanmugha  college of engineering and technology     B.E BIOMEDICAL ENGINEERING</vt:lpstr>
      <vt:lpstr>introduction</vt:lpstr>
      <vt:lpstr>AIM AND OBJECTIVE</vt:lpstr>
      <vt:lpstr>HARDWARE AND SOFTWARE REQUIREments</vt:lpstr>
      <vt:lpstr>BLOCK DIAGRAM</vt:lpstr>
      <vt:lpstr>AIR QUALITY SENSOR</vt:lpstr>
      <vt:lpstr>THE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shanmugha  college of engineering and technology</dc:title>
  <dc:creator>T</dc:creator>
  <cp:lastModifiedBy>T Pavithra</cp:lastModifiedBy>
  <cp:revision>2</cp:revision>
  <dcterms:created xsi:type="dcterms:W3CDTF">2023-10-04T17:24:02Z</dcterms:created>
  <dcterms:modified xsi:type="dcterms:W3CDTF">2023-10-04T19:28:33Z</dcterms:modified>
</cp:coreProperties>
</file>