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21"/>
  </p:notesMasterIdLst>
  <p:sldIdLst>
    <p:sldId id="256" r:id="rId5"/>
    <p:sldId id="257" r:id="rId6"/>
    <p:sldId id="258" r:id="rId7"/>
    <p:sldId id="259" r:id="rId8"/>
    <p:sldId id="262" r:id="rId9"/>
    <p:sldId id="263" r:id="rId10"/>
    <p:sldId id="284" r:id="rId11"/>
    <p:sldId id="269" r:id="rId12"/>
    <p:sldId id="264" r:id="rId13"/>
    <p:sldId id="265" r:id="rId14"/>
    <p:sldId id="268" r:id="rId15"/>
    <p:sldId id="278" r:id="rId16"/>
    <p:sldId id="267" r:id="rId17"/>
    <p:sldId id="270" r:id="rId18"/>
    <p:sldId id="261" r:id="rId19"/>
    <p:sldId id="283"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22" userDrawn="1">
          <p15:clr>
            <a:srgbClr val="A4A3A4"/>
          </p15:clr>
        </p15:guide>
        <p15:guide id="2" pos="283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0A7DEF0-CF21-4CFA-8E3F-3E9FBC133B94}" v="23" dt="2025-02-06T12:50:35.712"/>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07" d="100"/>
          <a:sy n="107" d="100"/>
        </p:scale>
        <p:origin x="1656" y="216"/>
      </p:cViewPr>
      <p:guideLst>
        <p:guide orient="horz" pos="2122"/>
        <p:guide pos="2837"/>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yush Baral" userId="78af172052bcb1a3" providerId="LiveId" clId="{D0A7DEF0-CF21-4CFA-8E3F-3E9FBC133B94}"/>
    <pc:docChg chg="undo custSel addSld delSld modSld sldOrd">
      <pc:chgData name="Ayush Baral" userId="78af172052bcb1a3" providerId="LiveId" clId="{D0A7DEF0-CF21-4CFA-8E3F-3E9FBC133B94}" dt="2025-02-06T12:50:35.712" v="363" actId="1076"/>
      <pc:docMkLst>
        <pc:docMk/>
      </pc:docMkLst>
      <pc:sldChg chg="modSp mod">
        <pc:chgData name="Ayush Baral" userId="78af172052bcb1a3" providerId="LiveId" clId="{D0A7DEF0-CF21-4CFA-8E3F-3E9FBC133B94}" dt="2025-02-06T10:39:31.620" v="292" actId="27636"/>
        <pc:sldMkLst>
          <pc:docMk/>
          <pc:sldMk cId="0" sldId="256"/>
        </pc:sldMkLst>
        <pc:spChg chg="mod">
          <ac:chgData name="Ayush Baral" userId="78af172052bcb1a3" providerId="LiveId" clId="{D0A7DEF0-CF21-4CFA-8E3F-3E9FBC133B94}" dt="2025-02-06T10:39:31.620" v="292" actId="27636"/>
          <ac:spMkLst>
            <pc:docMk/>
            <pc:sldMk cId="0" sldId="256"/>
            <ac:spMk id="2" creationId="{00000000-0000-0000-0000-000000000000}"/>
          </ac:spMkLst>
        </pc:spChg>
      </pc:sldChg>
      <pc:sldChg chg="modSp mod">
        <pc:chgData name="Ayush Baral" userId="78af172052bcb1a3" providerId="LiveId" clId="{D0A7DEF0-CF21-4CFA-8E3F-3E9FBC133B94}" dt="2025-02-06T10:09:10.654" v="256" actId="20577"/>
        <pc:sldMkLst>
          <pc:docMk/>
          <pc:sldMk cId="0" sldId="258"/>
        </pc:sldMkLst>
        <pc:spChg chg="mod">
          <ac:chgData name="Ayush Baral" userId="78af172052bcb1a3" providerId="LiveId" clId="{D0A7DEF0-CF21-4CFA-8E3F-3E9FBC133B94}" dt="2025-02-06T10:09:10.654" v="256" actId="20577"/>
          <ac:spMkLst>
            <pc:docMk/>
            <pc:sldMk cId="0" sldId="258"/>
            <ac:spMk id="6" creationId="{00000000-0000-0000-0000-000000000000}"/>
          </ac:spMkLst>
        </pc:spChg>
      </pc:sldChg>
      <pc:sldChg chg="modSp mod">
        <pc:chgData name="Ayush Baral" userId="78af172052bcb1a3" providerId="LiveId" clId="{D0A7DEF0-CF21-4CFA-8E3F-3E9FBC133B94}" dt="2025-02-06T09:07:55.575" v="109" actId="20577"/>
        <pc:sldMkLst>
          <pc:docMk/>
          <pc:sldMk cId="0" sldId="259"/>
        </pc:sldMkLst>
        <pc:spChg chg="mod">
          <ac:chgData name="Ayush Baral" userId="78af172052bcb1a3" providerId="LiveId" clId="{D0A7DEF0-CF21-4CFA-8E3F-3E9FBC133B94}" dt="2025-02-06T09:07:55.575" v="109" actId="20577"/>
          <ac:spMkLst>
            <pc:docMk/>
            <pc:sldMk cId="0" sldId="259"/>
            <ac:spMk id="3" creationId="{00000000-0000-0000-0000-000000000000}"/>
          </ac:spMkLst>
        </pc:spChg>
      </pc:sldChg>
      <pc:sldChg chg="modSp mod">
        <pc:chgData name="Ayush Baral" userId="78af172052bcb1a3" providerId="LiveId" clId="{D0A7DEF0-CF21-4CFA-8E3F-3E9FBC133B94}" dt="2025-02-06T10:39:08.544" v="289" actId="20577"/>
        <pc:sldMkLst>
          <pc:docMk/>
          <pc:sldMk cId="0" sldId="261"/>
        </pc:sldMkLst>
        <pc:spChg chg="mod">
          <ac:chgData name="Ayush Baral" userId="78af172052bcb1a3" providerId="LiveId" clId="{D0A7DEF0-CF21-4CFA-8E3F-3E9FBC133B94}" dt="2025-02-06T10:39:08.544" v="289" actId="20577"/>
          <ac:spMkLst>
            <pc:docMk/>
            <pc:sldMk cId="0" sldId="261"/>
            <ac:spMk id="7" creationId="{00000000-0000-0000-0000-000000000000}"/>
          </ac:spMkLst>
        </pc:spChg>
      </pc:sldChg>
      <pc:sldChg chg="modSp mod">
        <pc:chgData name="Ayush Baral" userId="78af172052bcb1a3" providerId="LiveId" clId="{D0A7DEF0-CF21-4CFA-8E3F-3E9FBC133B94}" dt="2025-02-06T11:52:31.973" v="336" actId="20577"/>
        <pc:sldMkLst>
          <pc:docMk/>
          <pc:sldMk cId="0" sldId="263"/>
        </pc:sldMkLst>
        <pc:spChg chg="mod">
          <ac:chgData name="Ayush Baral" userId="78af172052bcb1a3" providerId="LiveId" clId="{D0A7DEF0-CF21-4CFA-8E3F-3E9FBC133B94}" dt="2025-02-06T11:52:31.973" v="336" actId="20577"/>
          <ac:spMkLst>
            <pc:docMk/>
            <pc:sldMk cId="0" sldId="263"/>
            <ac:spMk id="3" creationId="{00000000-0000-0000-0000-000000000000}"/>
          </ac:spMkLst>
        </pc:spChg>
      </pc:sldChg>
      <pc:sldChg chg="modSp mod">
        <pc:chgData name="Ayush Baral" userId="78af172052bcb1a3" providerId="LiveId" clId="{D0A7DEF0-CF21-4CFA-8E3F-3E9FBC133B94}" dt="2025-02-06T10:38:53.831" v="285" actId="20577"/>
        <pc:sldMkLst>
          <pc:docMk/>
          <pc:sldMk cId="0" sldId="264"/>
        </pc:sldMkLst>
        <pc:spChg chg="mod">
          <ac:chgData name="Ayush Baral" userId="78af172052bcb1a3" providerId="LiveId" clId="{D0A7DEF0-CF21-4CFA-8E3F-3E9FBC133B94}" dt="2025-02-06T10:10:03.158" v="265" actId="20577"/>
          <ac:spMkLst>
            <pc:docMk/>
            <pc:sldMk cId="0" sldId="264"/>
            <ac:spMk id="3" creationId="{00000000-0000-0000-0000-000000000000}"/>
          </ac:spMkLst>
        </pc:spChg>
        <pc:spChg chg="mod">
          <ac:chgData name="Ayush Baral" userId="78af172052bcb1a3" providerId="LiveId" clId="{D0A7DEF0-CF21-4CFA-8E3F-3E9FBC133B94}" dt="2025-02-06T10:38:53.831" v="285" actId="20577"/>
          <ac:spMkLst>
            <pc:docMk/>
            <pc:sldMk cId="0" sldId="264"/>
            <ac:spMk id="7" creationId="{00000000-0000-0000-0000-000000000000}"/>
          </ac:spMkLst>
        </pc:spChg>
      </pc:sldChg>
      <pc:sldChg chg="modSp mod">
        <pc:chgData name="Ayush Baral" userId="78af172052bcb1a3" providerId="LiveId" clId="{D0A7DEF0-CF21-4CFA-8E3F-3E9FBC133B94}" dt="2025-02-06T11:52:55.406" v="339" actId="20577"/>
        <pc:sldMkLst>
          <pc:docMk/>
          <pc:sldMk cId="0" sldId="267"/>
        </pc:sldMkLst>
        <pc:spChg chg="mod">
          <ac:chgData name="Ayush Baral" userId="78af172052bcb1a3" providerId="LiveId" clId="{D0A7DEF0-CF21-4CFA-8E3F-3E9FBC133B94}" dt="2025-02-06T11:52:55.406" v="339" actId="20577"/>
          <ac:spMkLst>
            <pc:docMk/>
            <pc:sldMk cId="0" sldId="267"/>
            <ac:spMk id="3" creationId="{00000000-0000-0000-0000-000000000000}"/>
          </ac:spMkLst>
        </pc:spChg>
        <pc:spChg chg="mod">
          <ac:chgData name="Ayush Baral" userId="78af172052bcb1a3" providerId="LiveId" clId="{D0A7DEF0-CF21-4CFA-8E3F-3E9FBC133B94}" dt="2025-02-06T09:14:02.646" v="141" actId="255"/>
          <ac:spMkLst>
            <pc:docMk/>
            <pc:sldMk cId="0" sldId="267"/>
            <ac:spMk id="9" creationId="{00000000-0000-0000-0000-000000000000}"/>
          </ac:spMkLst>
        </pc:spChg>
      </pc:sldChg>
      <pc:sldChg chg="addSp modSp mod">
        <pc:chgData name="Ayush Baral" userId="78af172052bcb1a3" providerId="LiveId" clId="{D0A7DEF0-CF21-4CFA-8E3F-3E9FBC133B94}" dt="2025-02-06T10:38:22.758" v="274" actId="6549"/>
        <pc:sldMkLst>
          <pc:docMk/>
          <pc:sldMk cId="0" sldId="268"/>
        </pc:sldMkLst>
        <pc:spChg chg="add mod">
          <ac:chgData name="Ayush Baral" userId="78af172052bcb1a3" providerId="LiveId" clId="{D0A7DEF0-CF21-4CFA-8E3F-3E9FBC133B94}" dt="2025-02-06T10:38:22.758" v="274" actId="6549"/>
          <ac:spMkLst>
            <pc:docMk/>
            <pc:sldMk cId="0" sldId="268"/>
            <ac:spMk id="2" creationId="{D3B5232C-9DE0-7725-4771-A5FA3C0858CE}"/>
          </ac:spMkLst>
        </pc:spChg>
        <pc:spChg chg="mod">
          <ac:chgData name="Ayush Baral" userId="78af172052bcb1a3" providerId="LiveId" clId="{D0A7DEF0-CF21-4CFA-8E3F-3E9FBC133B94}" dt="2025-02-06T09:14:15.964" v="142" actId="255"/>
          <ac:spMkLst>
            <pc:docMk/>
            <pc:sldMk cId="0" sldId="268"/>
            <ac:spMk id="10" creationId="{00000000-0000-0000-0000-000000000000}"/>
          </ac:spMkLst>
        </pc:spChg>
        <pc:spChg chg="mod">
          <ac:chgData name="Ayush Baral" userId="78af172052bcb1a3" providerId="LiveId" clId="{D0A7DEF0-CF21-4CFA-8E3F-3E9FBC133B94}" dt="2025-02-06T09:13:13.683" v="136" actId="1076"/>
          <ac:spMkLst>
            <pc:docMk/>
            <pc:sldMk cId="0" sldId="268"/>
            <ac:spMk id="25" creationId="{00000000-0000-0000-0000-000000000000}"/>
          </ac:spMkLst>
        </pc:spChg>
        <pc:spChg chg="mod">
          <ac:chgData name="Ayush Baral" userId="78af172052bcb1a3" providerId="LiveId" clId="{D0A7DEF0-CF21-4CFA-8E3F-3E9FBC133B94}" dt="2025-02-06T09:13:13.683" v="136" actId="1076"/>
          <ac:spMkLst>
            <pc:docMk/>
            <pc:sldMk cId="0" sldId="268"/>
            <ac:spMk id="26" creationId="{00000000-0000-0000-0000-000000000000}"/>
          </ac:spMkLst>
        </pc:spChg>
        <pc:spChg chg="mod">
          <ac:chgData name="Ayush Baral" userId="78af172052bcb1a3" providerId="LiveId" clId="{D0A7DEF0-CF21-4CFA-8E3F-3E9FBC133B94}" dt="2025-02-06T09:13:13.683" v="136" actId="1076"/>
          <ac:spMkLst>
            <pc:docMk/>
            <pc:sldMk cId="0" sldId="268"/>
            <ac:spMk id="27" creationId="{00000000-0000-0000-0000-000000000000}"/>
          </ac:spMkLst>
        </pc:spChg>
        <pc:spChg chg="mod">
          <ac:chgData name="Ayush Baral" userId="78af172052bcb1a3" providerId="LiveId" clId="{D0A7DEF0-CF21-4CFA-8E3F-3E9FBC133B94}" dt="2025-02-06T09:13:13.683" v="136" actId="1076"/>
          <ac:spMkLst>
            <pc:docMk/>
            <pc:sldMk cId="0" sldId="268"/>
            <ac:spMk id="30" creationId="{00000000-0000-0000-0000-000000000000}"/>
          </ac:spMkLst>
        </pc:spChg>
        <pc:spChg chg="mod">
          <ac:chgData name="Ayush Baral" userId="78af172052bcb1a3" providerId="LiveId" clId="{D0A7DEF0-CF21-4CFA-8E3F-3E9FBC133B94}" dt="2025-02-06T09:13:13.683" v="136" actId="1076"/>
          <ac:spMkLst>
            <pc:docMk/>
            <pc:sldMk cId="0" sldId="268"/>
            <ac:spMk id="31" creationId="{00000000-0000-0000-0000-000000000000}"/>
          </ac:spMkLst>
        </pc:spChg>
        <pc:spChg chg="mod">
          <ac:chgData name="Ayush Baral" userId="78af172052bcb1a3" providerId="LiveId" clId="{D0A7DEF0-CF21-4CFA-8E3F-3E9FBC133B94}" dt="2025-02-06T09:13:13.683" v="136" actId="1076"/>
          <ac:spMkLst>
            <pc:docMk/>
            <pc:sldMk cId="0" sldId="268"/>
            <ac:spMk id="34" creationId="{00000000-0000-0000-0000-000000000000}"/>
          </ac:spMkLst>
        </pc:spChg>
        <pc:spChg chg="mod">
          <ac:chgData name="Ayush Baral" userId="78af172052bcb1a3" providerId="LiveId" clId="{D0A7DEF0-CF21-4CFA-8E3F-3E9FBC133B94}" dt="2025-02-06T09:13:13.683" v="136" actId="1076"/>
          <ac:spMkLst>
            <pc:docMk/>
            <pc:sldMk cId="0" sldId="268"/>
            <ac:spMk id="35" creationId="{00000000-0000-0000-0000-000000000000}"/>
          </ac:spMkLst>
        </pc:spChg>
        <pc:cxnChg chg="mod">
          <ac:chgData name="Ayush Baral" userId="78af172052bcb1a3" providerId="LiveId" clId="{D0A7DEF0-CF21-4CFA-8E3F-3E9FBC133B94}" dt="2025-02-06T09:12:48.913" v="135" actId="1076"/>
          <ac:cxnSpMkLst>
            <pc:docMk/>
            <pc:sldMk cId="0" sldId="268"/>
            <ac:cxnSpMk id="28" creationId="{00000000-0000-0000-0000-000000000000}"/>
          </ac:cxnSpMkLst>
        </pc:cxnChg>
        <pc:cxnChg chg="mod">
          <ac:chgData name="Ayush Baral" userId="78af172052bcb1a3" providerId="LiveId" clId="{D0A7DEF0-CF21-4CFA-8E3F-3E9FBC133B94}" dt="2025-02-06T09:13:13.683" v="136" actId="1076"/>
          <ac:cxnSpMkLst>
            <pc:docMk/>
            <pc:sldMk cId="0" sldId="268"/>
            <ac:cxnSpMk id="29" creationId="{00000000-0000-0000-0000-000000000000}"/>
          </ac:cxnSpMkLst>
        </pc:cxnChg>
        <pc:cxnChg chg="mod">
          <ac:chgData name="Ayush Baral" userId="78af172052bcb1a3" providerId="LiveId" clId="{D0A7DEF0-CF21-4CFA-8E3F-3E9FBC133B94}" dt="2025-02-06T09:13:13.683" v="136" actId="1076"/>
          <ac:cxnSpMkLst>
            <pc:docMk/>
            <pc:sldMk cId="0" sldId="268"/>
            <ac:cxnSpMk id="32" creationId="{00000000-0000-0000-0000-000000000000}"/>
          </ac:cxnSpMkLst>
        </pc:cxnChg>
        <pc:cxnChg chg="mod">
          <ac:chgData name="Ayush Baral" userId="78af172052bcb1a3" providerId="LiveId" clId="{D0A7DEF0-CF21-4CFA-8E3F-3E9FBC133B94}" dt="2025-02-06T09:13:13.683" v="136" actId="1076"/>
          <ac:cxnSpMkLst>
            <pc:docMk/>
            <pc:sldMk cId="0" sldId="268"/>
            <ac:cxnSpMk id="33" creationId="{00000000-0000-0000-0000-000000000000}"/>
          </ac:cxnSpMkLst>
        </pc:cxnChg>
      </pc:sldChg>
      <pc:sldChg chg="addSp delSp modSp mod ord">
        <pc:chgData name="Ayush Baral" userId="78af172052bcb1a3" providerId="LiveId" clId="{D0A7DEF0-CF21-4CFA-8E3F-3E9FBC133B94}" dt="2025-02-06T11:01:59.197" v="327" actId="1076"/>
        <pc:sldMkLst>
          <pc:docMk/>
          <pc:sldMk cId="0" sldId="269"/>
        </pc:sldMkLst>
        <pc:spChg chg="mod">
          <ac:chgData name="Ayush Baral" userId="78af172052bcb1a3" providerId="LiveId" clId="{D0A7DEF0-CF21-4CFA-8E3F-3E9FBC133B94}" dt="2025-02-06T09:08:50.442" v="113" actId="20577"/>
          <ac:spMkLst>
            <pc:docMk/>
            <pc:sldMk cId="0" sldId="269"/>
            <ac:spMk id="4" creationId="{00000000-0000-0000-0000-000000000000}"/>
          </ac:spMkLst>
        </pc:spChg>
        <pc:spChg chg="add del mod">
          <ac:chgData name="Ayush Baral" userId="78af172052bcb1a3" providerId="LiveId" clId="{D0A7DEF0-CF21-4CFA-8E3F-3E9FBC133B94}" dt="2025-02-06T09:24:49.177" v="147" actId="478"/>
          <ac:spMkLst>
            <pc:docMk/>
            <pc:sldMk cId="0" sldId="269"/>
            <ac:spMk id="6" creationId="{01D5C3EF-A061-E68A-0FE3-6A1EA0FF4EF1}"/>
          </ac:spMkLst>
        </pc:spChg>
        <pc:spChg chg="add del mod">
          <ac:chgData name="Ayush Baral" userId="78af172052bcb1a3" providerId="LiveId" clId="{D0A7DEF0-CF21-4CFA-8E3F-3E9FBC133B94}" dt="2025-02-06T10:38:00.898" v="266" actId="478"/>
          <ac:spMkLst>
            <pc:docMk/>
            <pc:sldMk cId="0" sldId="269"/>
            <ac:spMk id="7" creationId="{9DCA64BA-8A08-3FDC-1413-5D3B96B87DAD}"/>
          </ac:spMkLst>
        </pc:spChg>
        <pc:spChg chg="mod">
          <ac:chgData name="Ayush Baral" userId="78af172052bcb1a3" providerId="LiveId" clId="{D0A7DEF0-CF21-4CFA-8E3F-3E9FBC133B94}" dt="2025-02-06T11:01:52.099" v="326" actId="1076"/>
          <ac:spMkLst>
            <pc:docMk/>
            <pc:sldMk cId="0" sldId="269"/>
            <ac:spMk id="8" creationId="{00000000-0000-0000-0000-000000000000}"/>
          </ac:spMkLst>
        </pc:spChg>
        <pc:graphicFrameChg chg="add del mod modGraphic">
          <ac:chgData name="Ayush Baral" userId="78af172052bcb1a3" providerId="LiveId" clId="{D0A7DEF0-CF21-4CFA-8E3F-3E9FBC133B94}" dt="2025-02-06T08:56:46.544" v="16" actId="478"/>
          <ac:graphicFrameMkLst>
            <pc:docMk/>
            <pc:sldMk cId="0" sldId="269"/>
            <ac:graphicFrameMk id="2" creationId="{42707FA9-1859-E5E4-21BF-5D4849B8D3D2}"/>
          </ac:graphicFrameMkLst>
        </pc:graphicFrameChg>
        <pc:graphicFrameChg chg="add mod modGraphic">
          <ac:chgData name="Ayush Baral" userId="78af172052bcb1a3" providerId="LiveId" clId="{D0A7DEF0-CF21-4CFA-8E3F-3E9FBC133B94}" dt="2025-02-06T11:01:59.197" v="327" actId="1076"/>
          <ac:graphicFrameMkLst>
            <pc:docMk/>
            <pc:sldMk cId="0" sldId="269"/>
            <ac:graphicFrameMk id="2" creationId="{B01136A2-1FE7-9DE2-CD28-2D10D4BD2DEE}"/>
          </ac:graphicFrameMkLst>
        </pc:graphicFrameChg>
        <pc:graphicFrameChg chg="add del mod modGraphic">
          <ac:chgData name="Ayush Baral" userId="78af172052bcb1a3" providerId="LiveId" clId="{D0A7DEF0-CF21-4CFA-8E3F-3E9FBC133B94}" dt="2025-02-06T10:58:37.131" v="306" actId="478"/>
          <ac:graphicFrameMkLst>
            <pc:docMk/>
            <pc:sldMk cId="0" sldId="269"/>
            <ac:graphicFrameMk id="3" creationId="{645CBEF6-8AF1-5756-CC99-1ACB9D6DB5BC}"/>
          </ac:graphicFrameMkLst>
        </pc:graphicFrameChg>
        <pc:graphicFrameChg chg="del">
          <ac:chgData name="Ayush Baral" userId="78af172052bcb1a3" providerId="LiveId" clId="{D0A7DEF0-CF21-4CFA-8E3F-3E9FBC133B94}" dt="2025-02-06T08:56:15.362" v="1" actId="478"/>
          <ac:graphicFrameMkLst>
            <pc:docMk/>
            <pc:sldMk cId="0" sldId="269"/>
            <ac:graphicFrameMk id="6" creationId="{00000000-0000-0000-0000-000000000000}"/>
          </ac:graphicFrameMkLst>
        </pc:graphicFrameChg>
      </pc:sldChg>
      <pc:sldChg chg="modSp mod">
        <pc:chgData name="Ayush Baral" userId="78af172052bcb1a3" providerId="LiveId" clId="{D0A7DEF0-CF21-4CFA-8E3F-3E9FBC133B94}" dt="2025-02-06T09:14:41.145" v="144" actId="255"/>
        <pc:sldMkLst>
          <pc:docMk/>
          <pc:sldMk cId="0" sldId="270"/>
        </pc:sldMkLst>
        <pc:spChg chg="mod">
          <ac:chgData name="Ayush Baral" userId="78af172052bcb1a3" providerId="LiveId" clId="{D0A7DEF0-CF21-4CFA-8E3F-3E9FBC133B94}" dt="2025-02-06T09:14:41.145" v="144" actId="255"/>
          <ac:spMkLst>
            <pc:docMk/>
            <pc:sldMk cId="0" sldId="270"/>
            <ac:spMk id="7" creationId="{00000000-0000-0000-0000-000000000000}"/>
          </ac:spMkLst>
        </pc:spChg>
      </pc:sldChg>
      <pc:sldChg chg="addSp delSp modSp mod">
        <pc:chgData name="Ayush Baral" userId="78af172052bcb1a3" providerId="LiveId" clId="{D0A7DEF0-CF21-4CFA-8E3F-3E9FBC133B94}" dt="2025-02-06T12:00:49.559" v="362" actId="1076"/>
        <pc:sldMkLst>
          <pc:docMk/>
          <pc:sldMk cId="0" sldId="278"/>
        </pc:sldMkLst>
        <pc:spChg chg="add mod">
          <ac:chgData name="Ayush Baral" userId="78af172052bcb1a3" providerId="LiveId" clId="{D0A7DEF0-CF21-4CFA-8E3F-3E9FBC133B94}" dt="2025-02-06T12:00:49.559" v="362" actId="1076"/>
          <ac:spMkLst>
            <pc:docMk/>
            <pc:sldMk cId="0" sldId="278"/>
            <ac:spMk id="3" creationId="{F4454F3F-646B-8375-BDC5-3F5575D01F85}"/>
          </ac:spMkLst>
        </pc:spChg>
        <pc:spChg chg="mod">
          <ac:chgData name="Ayush Baral" userId="78af172052bcb1a3" providerId="LiveId" clId="{D0A7DEF0-CF21-4CFA-8E3F-3E9FBC133B94}" dt="2025-02-06T09:11:01.293" v="128" actId="1076"/>
          <ac:spMkLst>
            <pc:docMk/>
            <pc:sldMk cId="0" sldId="278"/>
            <ac:spMk id="7" creationId="{00000000-0000-0000-0000-000000000000}"/>
          </ac:spMkLst>
        </pc:spChg>
        <pc:graphicFrameChg chg="add del mod modGraphic">
          <ac:chgData name="Ayush Baral" userId="78af172052bcb1a3" providerId="LiveId" clId="{D0A7DEF0-CF21-4CFA-8E3F-3E9FBC133B94}" dt="2025-02-06T11:57:29.293" v="346" actId="478"/>
          <ac:graphicFrameMkLst>
            <pc:docMk/>
            <pc:sldMk cId="0" sldId="278"/>
            <ac:graphicFrameMk id="6" creationId="{28FBAE62-729F-B540-948B-915377430E8B}"/>
          </ac:graphicFrameMkLst>
        </pc:graphicFrameChg>
        <pc:graphicFrameChg chg="add mod">
          <ac:chgData name="Ayush Baral" userId="78af172052bcb1a3" providerId="LiveId" clId="{D0A7DEF0-CF21-4CFA-8E3F-3E9FBC133B94}" dt="2025-02-06T11:57:42.809" v="347"/>
          <ac:graphicFrameMkLst>
            <pc:docMk/>
            <pc:sldMk cId="0" sldId="278"/>
            <ac:graphicFrameMk id="8" creationId="{A3E1DCF7-883C-582A-D5C5-4A71704AA322}"/>
          </ac:graphicFrameMkLst>
        </pc:graphicFrameChg>
        <pc:graphicFrameChg chg="add mod modGraphic">
          <ac:chgData name="Ayush Baral" userId="78af172052bcb1a3" providerId="LiveId" clId="{D0A7DEF0-CF21-4CFA-8E3F-3E9FBC133B94}" dt="2025-02-06T11:58:17.392" v="353" actId="14100"/>
          <ac:graphicFrameMkLst>
            <pc:docMk/>
            <pc:sldMk cId="0" sldId="278"/>
            <ac:graphicFrameMk id="9" creationId="{E941C4C9-9150-7E59-32DE-2CAA3CD30DC4}"/>
          </ac:graphicFrameMkLst>
        </pc:graphicFrameChg>
        <pc:graphicFrameChg chg="add del mod">
          <ac:chgData name="Ayush Baral" userId="78af172052bcb1a3" providerId="LiveId" clId="{D0A7DEF0-CF21-4CFA-8E3F-3E9FBC133B94}" dt="2025-02-06T12:00:23.326" v="358" actId="478"/>
          <ac:graphicFrameMkLst>
            <pc:docMk/>
            <pc:sldMk cId="0" sldId="278"/>
            <ac:graphicFrameMk id="10" creationId="{EE236FCA-BA29-A8F2-486A-BDB65D8FB7C6}"/>
          </ac:graphicFrameMkLst>
        </pc:graphicFrameChg>
        <pc:graphicFrameChg chg="add mod modGraphic">
          <ac:chgData name="Ayush Baral" userId="78af172052bcb1a3" providerId="LiveId" clId="{D0A7DEF0-CF21-4CFA-8E3F-3E9FBC133B94}" dt="2025-02-06T12:00:42.847" v="361" actId="1076"/>
          <ac:graphicFrameMkLst>
            <pc:docMk/>
            <pc:sldMk cId="0" sldId="278"/>
            <ac:graphicFrameMk id="11" creationId="{ED097922-E568-7331-CCA9-793959F7EFDE}"/>
          </ac:graphicFrameMkLst>
        </pc:graphicFrameChg>
        <pc:picChg chg="del mod">
          <ac:chgData name="Ayush Baral" userId="78af172052bcb1a3" providerId="LiveId" clId="{D0A7DEF0-CF21-4CFA-8E3F-3E9FBC133B94}" dt="2025-02-06T11:56:40.046" v="340" actId="478"/>
          <ac:picMkLst>
            <pc:docMk/>
            <pc:sldMk cId="0" sldId="278"/>
            <ac:picMk id="2" creationId="{00000000-0000-0000-0000-000000000000}"/>
          </ac:picMkLst>
        </pc:picChg>
      </pc:sldChg>
      <pc:sldChg chg="del">
        <pc:chgData name="Ayush Baral" userId="78af172052bcb1a3" providerId="LiveId" clId="{D0A7DEF0-CF21-4CFA-8E3F-3E9FBC133B94}" dt="2025-02-06T08:55:29.517" v="0" actId="2696"/>
        <pc:sldMkLst>
          <pc:docMk/>
          <pc:sldMk cId="0" sldId="284"/>
        </pc:sldMkLst>
      </pc:sldChg>
      <pc:sldChg chg="addSp delSp modSp new mod">
        <pc:chgData name="Ayush Baral" userId="78af172052bcb1a3" providerId="LiveId" clId="{D0A7DEF0-CF21-4CFA-8E3F-3E9FBC133B94}" dt="2025-02-06T12:50:35.712" v="363" actId="1076"/>
        <pc:sldMkLst>
          <pc:docMk/>
          <pc:sldMk cId="3951300607" sldId="284"/>
        </pc:sldMkLst>
        <pc:spChg chg="del">
          <ac:chgData name="Ayush Baral" userId="78af172052bcb1a3" providerId="LiveId" clId="{D0A7DEF0-CF21-4CFA-8E3F-3E9FBC133B94}" dt="2025-02-06T08:58:00.994" v="26" actId="478"/>
          <ac:spMkLst>
            <pc:docMk/>
            <pc:sldMk cId="3951300607" sldId="284"/>
            <ac:spMk id="2" creationId="{A4C71185-593F-CFE3-8E50-8472FAF8271A}"/>
          </ac:spMkLst>
        </pc:spChg>
        <pc:spChg chg="del">
          <ac:chgData name="Ayush Baral" userId="78af172052bcb1a3" providerId="LiveId" clId="{D0A7DEF0-CF21-4CFA-8E3F-3E9FBC133B94}" dt="2025-02-06T08:58:03.087" v="27" actId="478"/>
          <ac:spMkLst>
            <pc:docMk/>
            <pc:sldMk cId="3951300607" sldId="284"/>
            <ac:spMk id="3" creationId="{1D466A62-4E08-BFEA-F3C7-47616CC9B1B2}"/>
          </ac:spMkLst>
        </pc:spChg>
        <pc:spChg chg="mod">
          <ac:chgData name="Ayush Baral" userId="78af172052bcb1a3" providerId="LiveId" clId="{D0A7DEF0-CF21-4CFA-8E3F-3E9FBC133B94}" dt="2025-02-06T08:58:13.116" v="29" actId="20577"/>
          <ac:spMkLst>
            <pc:docMk/>
            <pc:sldMk cId="3951300607" sldId="284"/>
            <ac:spMk id="4" creationId="{A224BD7E-73B6-D035-6149-28C1E2D6DF35}"/>
          </ac:spMkLst>
        </pc:spChg>
        <pc:spChg chg="mod">
          <ac:chgData name="Ayush Baral" userId="78af172052bcb1a3" providerId="LiveId" clId="{D0A7DEF0-CF21-4CFA-8E3F-3E9FBC133B94}" dt="2025-02-06T12:50:35.712" v="363" actId="1076"/>
          <ac:spMkLst>
            <pc:docMk/>
            <pc:sldMk cId="3951300607" sldId="284"/>
            <ac:spMk id="5" creationId="{E10CC2FB-CBFB-4256-45AC-7B62A71C34C6}"/>
          </ac:spMkLst>
        </pc:spChg>
        <pc:spChg chg="add mod">
          <ac:chgData name="Ayush Baral" userId="78af172052bcb1a3" providerId="LiveId" clId="{D0A7DEF0-CF21-4CFA-8E3F-3E9FBC133B94}" dt="2025-02-06T11:00:11.293" v="317" actId="1076"/>
          <ac:spMkLst>
            <pc:docMk/>
            <pc:sldMk cId="3951300607" sldId="284"/>
            <ac:spMk id="6" creationId="{B1D41A2A-1995-C618-89CD-8A0CA69BDDCD}"/>
          </ac:spMkLst>
        </pc:spChg>
        <pc:spChg chg="add mod">
          <ac:chgData name="Ayush Baral" userId="78af172052bcb1a3" providerId="LiveId" clId="{D0A7DEF0-CF21-4CFA-8E3F-3E9FBC133B94}" dt="2025-02-06T11:02:40.056" v="329" actId="1076"/>
          <ac:spMkLst>
            <pc:docMk/>
            <pc:sldMk cId="3951300607" sldId="284"/>
            <ac:spMk id="8" creationId="{9DCA64BA-8A08-3FDC-1413-5D3B96B87DAD}"/>
          </ac:spMkLst>
        </pc:spChg>
        <pc:graphicFrameChg chg="add mod">
          <ac:chgData name="Ayush Baral" userId="78af172052bcb1a3" providerId="LiveId" clId="{D0A7DEF0-CF21-4CFA-8E3F-3E9FBC133B94}" dt="2025-02-06T10:44:00.902" v="294"/>
          <ac:graphicFrameMkLst>
            <pc:docMk/>
            <pc:sldMk cId="3951300607" sldId="284"/>
            <ac:graphicFrameMk id="2" creationId="{6A332F05-1FF6-2457-2076-4EA5AD320D75}"/>
          </ac:graphicFrameMkLst>
        </pc:graphicFrameChg>
        <pc:graphicFrameChg chg="add mod modGraphic">
          <ac:chgData name="Ayush Baral" userId="78af172052bcb1a3" providerId="LiveId" clId="{D0A7DEF0-CF21-4CFA-8E3F-3E9FBC133B94}" dt="2025-02-06T11:00:18.854" v="318" actId="1076"/>
          <ac:graphicFrameMkLst>
            <pc:docMk/>
            <pc:sldMk cId="3951300607" sldId="284"/>
            <ac:graphicFrameMk id="3" creationId="{EC4E19E5-ACFB-A3C7-354C-CB72E48EB450}"/>
          </ac:graphicFrameMkLst>
        </pc:graphicFrameChg>
        <pc:graphicFrameChg chg="add del mod modGraphic">
          <ac:chgData name="Ayush Baral" userId="78af172052bcb1a3" providerId="LiveId" clId="{D0A7DEF0-CF21-4CFA-8E3F-3E9FBC133B94}" dt="2025-02-06T10:43:06.585" v="293" actId="478"/>
          <ac:graphicFrameMkLst>
            <pc:docMk/>
            <pc:sldMk cId="3951300607" sldId="284"/>
            <ac:graphicFrameMk id="7" creationId="{BE08B430-3D64-3628-417F-CF0CE065CAB4}"/>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CECEA2-B597-4F77-B4E1-0FBA1CC58F44}" type="datetimeFigureOut">
              <a:rPr lang="en-US" smtClean="0"/>
              <a:pPr/>
              <a:t>2/6/2025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DC0A33-4079-4DAC-AA57-36B483BEF7D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8DC0A33-4079-4DAC-AA57-36B483BEF7DA}"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8DC0A33-4079-4DAC-AA57-36B483BEF7DA}"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9144000" cy="6597650"/>
          </a:xfrm>
          <a:prstGeom prst="rect">
            <a:avLst/>
          </a:prstGeom>
          <a:noFill/>
          <a:ln w="9525">
            <a:noFill/>
          </a:ln>
        </p:spPr>
      </p:pic>
      <p:sp>
        <p:nvSpPr>
          <p:cNvPr id="2051" name="Rectangle 3"/>
          <p:cNvSpPr>
            <a:spLocks noGrp="1" noChangeArrowheads="1"/>
          </p:cNvSpPr>
          <p:nvPr>
            <p:ph type="ctrTitle"/>
          </p:nvPr>
        </p:nvSpPr>
        <p:spPr>
          <a:xfrm>
            <a:off x="468313" y="620713"/>
            <a:ext cx="8207375" cy="1082675"/>
          </a:xfrm>
        </p:spPr>
        <p:txBody>
          <a:bodyPr/>
          <a:lstStyle>
            <a:lvl1pPr>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469900" y="1843088"/>
            <a:ext cx="8212138" cy="981075"/>
          </a:xfrm>
        </p:spPr>
        <p:txBody>
          <a:bodyPr/>
          <a:lstStyle>
            <a:lvl1pPr marL="0" indent="0">
              <a:buFontTx/>
              <a:buNone/>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457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4AAD5AA9-9A60-4597-B932-0226E7A2EB4D}" type="datetime1">
              <a:rPr lang="en-US" smtClean="0"/>
              <a:pPr/>
              <a:t>2/6/2025</a:t>
            </a:fld>
            <a:endParaRPr lang="en-US"/>
          </a:p>
        </p:txBody>
      </p:sp>
      <p:sp>
        <p:nvSpPr>
          <p:cNvPr id="10" name="Rectangle 6"/>
          <p:cNvSpPr>
            <a:spLocks noGrp="1" noChangeArrowheads="1"/>
          </p:cNvSpPr>
          <p:nvPr>
            <p:ph type="ftr" sz="quarter" idx="3"/>
          </p:nvPr>
        </p:nvSpPr>
        <p:spPr bwMode="auto">
          <a:xfrm>
            <a:off x="3124200" y="6245225"/>
            <a:ext cx="2895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r>
              <a:rPr lang="en-US"/>
              <a:t>Dept. of Computer Application, SMIT, Majhitar, East Sikkim</a:t>
            </a:r>
          </a:p>
        </p:txBody>
      </p:sp>
      <p:sp>
        <p:nvSpPr>
          <p:cNvPr id="11" name="Rectangle 7"/>
          <p:cNvSpPr>
            <a:spLocks noGrp="1" noChangeArrowheads="1"/>
          </p:cNvSpPr>
          <p:nvPr>
            <p:ph type="sldNum" sz="quarter" idx="4"/>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130A61BE-1BA4-41D7-975A-BF538DEFEF9C}" type="slidenum">
              <a:rPr lang="en-US" smtClean="0"/>
              <a:pPr/>
              <a:t>‹#›</a:t>
            </a:fld>
            <a:endParaRPr lang="en-US"/>
          </a:p>
        </p:txBody>
      </p:sp>
    </p:spTree>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E088E1-2371-4A1D-9DEE-1F374FD6E574}" type="datetime1">
              <a:rPr lang="en-US" smtClean="0"/>
              <a:pPr/>
              <a:t>2/6/2025</a:t>
            </a:fld>
            <a:endParaRPr lang="en-US"/>
          </a:p>
        </p:txBody>
      </p:sp>
      <p:sp>
        <p:nvSpPr>
          <p:cNvPr id="5" name="Footer Placeholder 4"/>
          <p:cNvSpPr>
            <a:spLocks noGrp="1"/>
          </p:cNvSpPr>
          <p:nvPr>
            <p:ph type="ftr" sz="quarter" idx="11"/>
          </p:nvPr>
        </p:nvSpPr>
        <p:spPr/>
        <p:txBody>
          <a:bodyPr/>
          <a:lstStyle/>
          <a:p>
            <a:r>
              <a:rPr lang="en-US"/>
              <a:t>Dept. of Computer Application, SMIT, Majhitar, East Sikkim</a:t>
            </a:r>
          </a:p>
        </p:txBody>
      </p:sp>
      <p:sp>
        <p:nvSpPr>
          <p:cNvPr id="6" name="Slide Number Placeholder 5"/>
          <p:cNvSpPr>
            <a:spLocks noGrp="1"/>
          </p:cNvSpPr>
          <p:nvPr>
            <p:ph type="sldNum" sz="quarter" idx="12"/>
          </p:nvPr>
        </p:nvSpPr>
        <p:spPr/>
        <p:txBody>
          <a:bodyPr/>
          <a:lstStyle/>
          <a:p>
            <a:fld id="{130A61BE-1BA4-41D7-975A-BF538DEFEF9C}" type="slidenum">
              <a:rPr lang="en-US" smtClean="0"/>
              <a:pPr/>
              <a:t>‹#›</a:t>
            </a:fld>
            <a:endParaRPr lang="en-US"/>
          </a:p>
        </p:txBody>
      </p:sp>
    </p:spTree>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90500"/>
            <a:ext cx="2057400" cy="5937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90500"/>
            <a:ext cx="60198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EF375AB-0777-434F-BF2E-FDF0857DCDAC}" type="datetime1">
              <a:rPr lang="en-US" smtClean="0"/>
              <a:pPr/>
              <a:t>2/6/2025</a:t>
            </a:fld>
            <a:endParaRPr lang="en-US"/>
          </a:p>
        </p:txBody>
      </p:sp>
      <p:sp>
        <p:nvSpPr>
          <p:cNvPr id="5" name="Footer Placeholder 4"/>
          <p:cNvSpPr>
            <a:spLocks noGrp="1"/>
          </p:cNvSpPr>
          <p:nvPr>
            <p:ph type="ftr" sz="quarter" idx="11"/>
          </p:nvPr>
        </p:nvSpPr>
        <p:spPr/>
        <p:txBody>
          <a:bodyPr/>
          <a:lstStyle/>
          <a:p>
            <a:r>
              <a:rPr lang="en-US"/>
              <a:t>Dept. of Computer Application, SMIT, Majhitar, East Sikkim</a:t>
            </a:r>
          </a:p>
        </p:txBody>
      </p:sp>
      <p:sp>
        <p:nvSpPr>
          <p:cNvPr id="6" name="Slide Number Placeholder 5"/>
          <p:cNvSpPr>
            <a:spLocks noGrp="1"/>
          </p:cNvSpPr>
          <p:nvPr>
            <p:ph type="sldNum" sz="quarter" idx="12"/>
          </p:nvPr>
        </p:nvSpPr>
        <p:spPr/>
        <p:txBody>
          <a:bodyPr/>
          <a:lstStyle/>
          <a:p>
            <a:fld id="{130A61BE-1BA4-41D7-975A-BF538DEFEF9C}" type="slidenum">
              <a:rPr lang="en-US" smtClean="0"/>
              <a:pPr/>
              <a:t>‹#›</a:t>
            </a:fld>
            <a:endParaRPr lang="en-US"/>
          </a:p>
        </p:txBody>
      </p:sp>
    </p:spTree>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13ABC6-A97D-4430-99DB-ECFD77F48285}" type="datetime1">
              <a:rPr lang="en-US" smtClean="0"/>
              <a:pPr/>
              <a:t>2/6/2025</a:t>
            </a:fld>
            <a:endParaRPr lang="en-US"/>
          </a:p>
        </p:txBody>
      </p:sp>
      <p:sp>
        <p:nvSpPr>
          <p:cNvPr id="5" name="Footer Placeholder 4"/>
          <p:cNvSpPr>
            <a:spLocks noGrp="1"/>
          </p:cNvSpPr>
          <p:nvPr>
            <p:ph type="ftr" sz="quarter" idx="11"/>
          </p:nvPr>
        </p:nvSpPr>
        <p:spPr/>
        <p:txBody>
          <a:bodyPr/>
          <a:lstStyle/>
          <a:p>
            <a:r>
              <a:rPr lang="en-US"/>
              <a:t>Dept. of Computer Application, SMIT, Majhitar, East Sikkim</a:t>
            </a:r>
          </a:p>
        </p:txBody>
      </p:sp>
      <p:sp>
        <p:nvSpPr>
          <p:cNvPr id="6" name="Slide Number Placeholder 5"/>
          <p:cNvSpPr>
            <a:spLocks noGrp="1"/>
          </p:cNvSpPr>
          <p:nvPr>
            <p:ph type="sldNum" sz="quarter" idx="12"/>
          </p:nvPr>
        </p:nvSpPr>
        <p:spPr/>
        <p:txBody>
          <a:bodyPr/>
          <a:lstStyle/>
          <a:p>
            <a:fld id="{130A61BE-1BA4-41D7-975A-BF538DEFEF9C}" type="slidenum">
              <a:rPr lang="en-US" smtClean="0"/>
              <a:pPr/>
              <a:t>‹#›</a:t>
            </a:fld>
            <a:endParaRPr lang="en-US"/>
          </a:p>
        </p:txBody>
      </p:sp>
    </p:spTree>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2E57EBD9-6587-492F-88F9-F7BB58A786E3}" type="datetime1">
              <a:rPr lang="en-US" smtClean="0"/>
              <a:pPr/>
              <a:t>2/6/2025</a:t>
            </a:fld>
            <a:endParaRPr lang="en-US"/>
          </a:p>
        </p:txBody>
      </p:sp>
      <p:sp>
        <p:nvSpPr>
          <p:cNvPr id="5" name="Footer Placeholder 4"/>
          <p:cNvSpPr>
            <a:spLocks noGrp="1"/>
          </p:cNvSpPr>
          <p:nvPr>
            <p:ph type="ftr" sz="quarter" idx="11"/>
          </p:nvPr>
        </p:nvSpPr>
        <p:spPr/>
        <p:txBody>
          <a:bodyPr/>
          <a:lstStyle/>
          <a:p>
            <a:r>
              <a:rPr lang="en-US"/>
              <a:t>Dept. of Computer Application, SMIT, Majhitar, East Sikkim</a:t>
            </a:r>
          </a:p>
        </p:txBody>
      </p:sp>
      <p:sp>
        <p:nvSpPr>
          <p:cNvPr id="6" name="Slide Number Placeholder 5"/>
          <p:cNvSpPr>
            <a:spLocks noGrp="1"/>
          </p:cNvSpPr>
          <p:nvPr>
            <p:ph type="sldNum" sz="quarter" idx="12"/>
          </p:nvPr>
        </p:nvSpPr>
        <p:spPr/>
        <p:txBody>
          <a:bodyPr/>
          <a:lstStyle/>
          <a:p>
            <a:fld id="{130A61BE-1BA4-41D7-975A-BF538DEFEF9C}" type="slidenum">
              <a:rPr lang="en-US" smtClean="0"/>
              <a:pPr/>
              <a:t>‹#›</a:t>
            </a:fld>
            <a:endParaRPr lang="en-US"/>
          </a:p>
        </p:txBody>
      </p:sp>
    </p:spTree>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174750"/>
            <a:ext cx="40386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74750"/>
            <a:ext cx="40386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6A8C184-00AC-479D-AB55-F78865F2CCFE}" type="datetime1">
              <a:rPr lang="en-US" smtClean="0"/>
              <a:pPr/>
              <a:t>2/6/2025</a:t>
            </a:fld>
            <a:endParaRPr lang="en-US"/>
          </a:p>
        </p:txBody>
      </p:sp>
      <p:sp>
        <p:nvSpPr>
          <p:cNvPr id="6" name="Footer Placeholder 5"/>
          <p:cNvSpPr>
            <a:spLocks noGrp="1"/>
          </p:cNvSpPr>
          <p:nvPr>
            <p:ph type="ftr" sz="quarter" idx="11"/>
          </p:nvPr>
        </p:nvSpPr>
        <p:spPr/>
        <p:txBody>
          <a:bodyPr/>
          <a:lstStyle/>
          <a:p>
            <a:r>
              <a:rPr lang="en-US"/>
              <a:t>Dept. of Computer Application, SMIT, Majhitar, East Sikkim</a:t>
            </a:r>
          </a:p>
        </p:txBody>
      </p:sp>
      <p:sp>
        <p:nvSpPr>
          <p:cNvPr id="7" name="Slide Number Placeholder 6"/>
          <p:cNvSpPr>
            <a:spLocks noGrp="1"/>
          </p:cNvSpPr>
          <p:nvPr>
            <p:ph type="sldNum" sz="quarter" idx="12"/>
          </p:nvPr>
        </p:nvSpPr>
        <p:spPr/>
        <p:txBody>
          <a:bodyPr/>
          <a:lstStyle/>
          <a:p>
            <a:fld id="{130A61BE-1BA4-41D7-975A-BF538DEFEF9C}" type="slidenum">
              <a:rPr lang="en-US" smtClean="0"/>
              <a:pPr/>
              <a:t>‹#›</a:t>
            </a:fld>
            <a:endParaRPr lang="en-US"/>
          </a:p>
        </p:txBody>
      </p:sp>
    </p:spTree>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31ABED1-5D82-41F3-B0BC-5B15D1B66EDB}" type="datetime1">
              <a:rPr lang="en-US" smtClean="0"/>
              <a:pPr/>
              <a:t>2/6/2025</a:t>
            </a:fld>
            <a:endParaRPr lang="en-US"/>
          </a:p>
        </p:txBody>
      </p:sp>
      <p:sp>
        <p:nvSpPr>
          <p:cNvPr id="8" name="Footer Placeholder 7"/>
          <p:cNvSpPr>
            <a:spLocks noGrp="1"/>
          </p:cNvSpPr>
          <p:nvPr>
            <p:ph type="ftr" sz="quarter" idx="11"/>
          </p:nvPr>
        </p:nvSpPr>
        <p:spPr/>
        <p:txBody>
          <a:bodyPr/>
          <a:lstStyle/>
          <a:p>
            <a:r>
              <a:rPr lang="en-US"/>
              <a:t>Dept. of Computer Application, SMIT, Majhitar, East Sikkim</a:t>
            </a:r>
          </a:p>
        </p:txBody>
      </p:sp>
      <p:sp>
        <p:nvSpPr>
          <p:cNvPr id="9" name="Slide Number Placeholder 8"/>
          <p:cNvSpPr>
            <a:spLocks noGrp="1"/>
          </p:cNvSpPr>
          <p:nvPr>
            <p:ph type="sldNum" sz="quarter" idx="12"/>
          </p:nvPr>
        </p:nvSpPr>
        <p:spPr/>
        <p:txBody>
          <a:bodyPr/>
          <a:lstStyle/>
          <a:p>
            <a:fld id="{130A61BE-1BA4-41D7-975A-BF538DEFEF9C}" type="slidenum">
              <a:rPr lang="en-US" smtClean="0"/>
              <a:pPr/>
              <a:t>‹#›</a:t>
            </a:fld>
            <a:endParaRPr lang="en-US"/>
          </a:p>
        </p:txBody>
      </p:sp>
    </p:spTree>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C2747D4-38B5-4645-AA29-5EE21A4BD2FB}" type="datetime1">
              <a:rPr lang="en-US" smtClean="0"/>
              <a:pPr/>
              <a:t>2/6/2025</a:t>
            </a:fld>
            <a:endParaRPr lang="en-US"/>
          </a:p>
        </p:txBody>
      </p:sp>
      <p:sp>
        <p:nvSpPr>
          <p:cNvPr id="4" name="Footer Placeholder 3"/>
          <p:cNvSpPr>
            <a:spLocks noGrp="1"/>
          </p:cNvSpPr>
          <p:nvPr>
            <p:ph type="ftr" sz="quarter" idx="11"/>
          </p:nvPr>
        </p:nvSpPr>
        <p:spPr/>
        <p:txBody>
          <a:bodyPr/>
          <a:lstStyle/>
          <a:p>
            <a:r>
              <a:rPr lang="en-US"/>
              <a:t>Dept. of Computer Application, SMIT, Majhitar, East Sikkim</a:t>
            </a:r>
          </a:p>
        </p:txBody>
      </p:sp>
      <p:sp>
        <p:nvSpPr>
          <p:cNvPr id="5" name="Slide Number Placeholder 4"/>
          <p:cNvSpPr>
            <a:spLocks noGrp="1"/>
          </p:cNvSpPr>
          <p:nvPr>
            <p:ph type="sldNum" sz="quarter" idx="12"/>
          </p:nvPr>
        </p:nvSpPr>
        <p:spPr/>
        <p:txBody>
          <a:bodyPr/>
          <a:lstStyle/>
          <a:p>
            <a:fld id="{130A61BE-1BA4-41D7-975A-BF538DEFEF9C}" type="slidenum">
              <a:rPr lang="en-US" smtClean="0"/>
              <a:pPr/>
              <a:t>‹#›</a:t>
            </a:fld>
            <a:endParaRPr lang="en-US"/>
          </a:p>
        </p:txBody>
      </p:sp>
    </p:spTree>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0E91B8-7868-4841-BF1A-E9CA9CDD0146}" type="datetime1">
              <a:rPr lang="en-US" smtClean="0"/>
              <a:pPr/>
              <a:t>2/6/2025</a:t>
            </a:fld>
            <a:endParaRPr lang="en-US"/>
          </a:p>
        </p:txBody>
      </p:sp>
      <p:sp>
        <p:nvSpPr>
          <p:cNvPr id="3" name="Footer Placeholder 2"/>
          <p:cNvSpPr>
            <a:spLocks noGrp="1"/>
          </p:cNvSpPr>
          <p:nvPr>
            <p:ph type="ftr" sz="quarter" idx="11"/>
          </p:nvPr>
        </p:nvSpPr>
        <p:spPr/>
        <p:txBody>
          <a:bodyPr/>
          <a:lstStyle/>
          <a:p>
            <a:r>
              <a:rPr lang="en-US"/>
              <a:t>Dept. of Computer Application, SMIT, Majhitar, East Sikkim</a:t>
            </a:r>
          </a:p>
        </p:txBody>
      </p:sp>
      <p:sp>
        <p:nvSpPr>
          <p:cNvPr id="4" name="Slide Number Placeholder 3"/>
          <p:cNvSpPr>
            <a:spLocks noGrp="1"/>
          </p:cNvSpPr>
          <p:nvPr>
            <p:ph type="sldNum" sz="quarter" idx="12"/>
          </p:nvPr>
        </p:nvSpPr>
        <p:spPr/>
        <p:txBody>
          <a:bodyPr/>
          <a:lstStyle/>
          <a:p>
            <a:fld id="{130A61BE-1BA4-41D7-975A-BF538DEFEF9C}" type="slidenum">
              <a:rPr lang="en-US" smtClean="0"/>
              <a:pPr/>
              <a:t>‹#›</a:t>
            </a:fld>
            <a:endParaRPr lang="en-US"/>
          </a:p>
        </p:txBody>
      </p:sp>
    </p:spTree>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678FA8-CF54-4128-A0B2-68A9351C5117}" type="datetime1">
              <a:rPr lang="en-US" smtClean="0"/>
              <a:pPr/>
              <a:t>2/6/2025</a:t>
            </a:fld>
            <a:endParaRPr lang="en-US"/>
          </a:p>
        </p:txBody>
      </p:sp>
      <p:sp>
        <p:nvSpPr>
          <p:cNvPr id="6" name="Footer Placeholder 5"/>
          <p:cNvSpPr>
            <a:spLocks noGrp="1"/>
          </p:cNvSpPr>
          <p:nvPr>
            <p:ph type="ftr" sz="quarter" idx="11"/>
          </p:nvPr>
        </p:nvSpPr>
        <p:spPr/>
        <p:txBody>
          <a:bodyPr/>
          <a:lstStyle/>
          <a:p>
            <a:r>
              <a:rPr lang="en-US"/>
              <a:t>Dept. of Computer Application, SMIT, Majhitar, East Sikkim</a:t>
            </a:r>
          </a:p>
        </p:txBody>
      </p:sp>
      <p:sp>
        <p:nvSpPr>
          <p:cNvPr id="7" name="Slide Number Placeholder 6"/>
          <p:cNvSpPr>
            <a:spLocks noGrp="1"/>
          </p:cNvSpPr>
          <p:nvPr>
            <p:ph type="sldNum" sz="quarter" idx="12"/>
          </p:nvPr>
        </p:nvSpPr>
        <p:spPr/>
        <p:txBody>
          <a:bodyPr/>
          <a:lstStyle/>
          <a:p>
            <a:fld id="{130A61BE-1BA4-41D7-975A-BF538DEFEF9C}" type="slidenum">
              <a:rPr lang="en-US" smtClean="0"/>
              <a:pPr/>
              <a:t>‹#›</a:t>
            </a:fld>
            <a:endParaRPr lang="en-US"/>
          </a:p>
        </p:txBody>
      </p:sp>
    </p:spTree>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332F25-FDD7-49DE-B4B3-561FA2280C61}" type="datetime1">
              <a:rPr lang="en-US" smtClean="0"/>
              <a:pPr/>
              <a:t>2/6/2025</a:t>
            </a:fld>
            <a:endParaRPr lang="en-US"/>
          </a:p>
        </p:txBody>
      </p:sp>
      <p:sp>
        <p:nvSpPr>
          <p:cNvPr id="6" name="Footer Placeholder 5"/>
          <p:cNvSpPr>
            <a:spLocks noGrp="1"/>
          </p:cNvSpPr>
          <p:nvPr>
            <p:ph type="ftr" sz="quarter" idx="11"/>
          </p:nvPr>
        </p:nvSpPr>
        <p:spPr/>
        <p:txBody>
          <a:bodyPr/>
          <a:lstStyle/>
          <a:p>
            <a:r>
              <a:rPr lang="en-US"/>
              <a:t>Dept. of Computer Application, SMIT, Majhitar, East Sikkim</a:t>
            </a:r>
          </a:p>
        </p:txBody>
      </p:sp>
      <p:sp>
        <p:nvSpPr>
          <p:cNvPr id="7" name="Slide Number Placeholder 6"/>
          <p:cNvSpPr>
            <a:spLocks noGrp="1"/>
          </p:cNvSpPr>
          <p:nvPr>
            <p:ph type="sldNum" sz="quarter" idx="12"/>
          </p:nvPr>
        </p:nvSpPr>
        <p:spPr/>
        <p:txBody>
          <a:bodyPr/>
          <a:lstStyle/>
          <a:p>
            <a:fld id="{130A61BE-1BA4-41D7-975A-BF538DEFEF9C}" type="slidenum">
              <a:rPr lang="en-US" smtClean="0"/>
              <a:pPr/>
              <a:t>‹#›</a:t>
            </a:fld>
            <a:endParaRPr lang="en-US"/>
          </a:p>
        </p:txBody>
      </p:sp>
    </p:spTree>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p:cNvPicPr>
          <p:nvPr/>
        </p:nvPicPr>
        <p:blipFill>
          <a:blip r:embed="rId13"/>
          <a:stretch>
            <a:fillRect/>
          </a:stretch>
        </p:blipFill>
        <p:spPr>
          <a:xfrm>
            <a:off x="0" y="0"/>
            <a:ext cx="9144000" cy="6858000"/>
          </a:xfrm>
          <a:prstGeom prst="rect">
            <a:avLst/>
          </a:prstGeom>
          <a:noFill/>
          <a:ln w="9525">
            <a:noFill/>
          </a:ln>
        </p:spPr>
      </p:pic>
      <p:sp>
        <p:nvSpPr>
          <p:cNvPr id="1027" name="Rectangle 3"/>
          <p:cNvSpPr>
            <a:spLocks noGrp="1"/>
          </p:cNvSpPr>
          <p:nvPr>
            <p:ph type="title"/>
          </p:nvPr>
        </p:nvSpPr>
        <p:spPr>
          <a:xfrm>
            <a:off x="457200" y="190500"/>
            <a:ext cx="8229600" cy="582613"/>
          </a:xfrm>
          <a:prstGeom prst="rect">
            <a:avLst/>
          </a:prstGeom>
          <a:noFill/>
          <a:ln w="9525">
            <a:noFill/>
          </a:ln>
        </p:spPr>
        <p:txBody>
          <a:bodyPr anchor="ctr" anchorCtr="0"/>
          <a:lstStyle/>
          <a:p>
            <a:pPr lvl="0"/>
            <a:r>
              <a:rPr lang="en-US" altLang="zh-CN" dirty="0"/>
              <a:t>Click to edit Master title style</a:t>
            </a:r>
          </a:p>
        </p:txBody>
      </p:sp>
      <p:sp>
        <p:nvSpPr>
          <p:cNvPr id="1028" name="Rectangle 4"/>
          <p:cNvSpPr>
            <a:spLocks noGrp="1"/>
          </p:cNvSpPr>
          <p:nvPr>
            <p:ph type="body" idx="1"/>
          </p:nvPr>
        </p:nvSpPr>
        <p:spPr>
          <a:xfrm>
            <a:off x="457200" y="1174750"/>
            <a:ext cx="82296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987FC72A-0382-4657-89FE-3EBBB6C83115}" type="datetime1">
              <a:rPr lang="en-US" smtClean="0"/>
              <a:pPr/>
              <a:t>2/6/2025</a:t>
            </a:fld>
            <a:endParaRPr lang="en-US"/>
          </a:p>
        </p:txBody>
      </p:sp>
      <p:sp>
        <p:nvSpPr>
          <p:cNvPr id="1030" name="Rectangle 6"/>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r>
              <a:rPr lang="en-US"/>
              <a:t>Dept. of Computer Application, SMIT, Majhitar, East Sikkim</a:t>
            </a:r>
          </a:p>
        </p:txBody>
      </p:sp>
      <p:sp>
        <p:nvSpPr>
          <p:cNvPr id="1031" name="Rectangle 7"/>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130A61BE-1BA4-41D7-975A-BF538DEFEF9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0"/>
            <a:ext cx="8229600" cy="1104900"/>
          </a:xfrm>
        </p:spPr>
        <p:txBody>
          <a:bodyPr>
            <a:normAutofit/>
          </a:bodyPr>
          <a:lstStyle/>
          <a:p>
            <a:pPr algn="ctr"/>
            <a:r>
              <a:rPr lang="en-US" sz="1800" b="1" i="1" dirty="0">
                <a:solidFill>
                  <a:schemeClr val="accent1">
                    <a:lumMod val="50000"/>
                  </a:schemeClr>
                </a:solidFill>
                <a:latin typeface="Times New Roman" panose="02020603050405020304" pitchFamily="18" charset="0"/>
                <a:cs typeface="Times New Roman" panose="02020603050405020304" pitchFamily="18" charset="0"/>
              </a:rPr>
              <a:t>Synopsis Presentation on</a:t>
            </a: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 Detection and Inpainting of Specular Reflection in </a:t>
            </a:r>
            <a:r>
              <a:rPr lang="en-US" sz="2000" b="1" dirty="0" err="1">
                <a:latin typeface="Times New Roman" panose="02020603050405020304" pitchFamily="18" charset="0"/>
                <a:cs typeface="Times New Roman" panose="02020603050405020304" pitchFamily="18" charset="0"/>
              </a:rPr>
              <a:t>Colposcopic</a:t>
            </a:r>
            <a:r>
              <a:rPr lang="en-US" sz="2000" b="1" dirty="0">
                <a:latin typeface="Times New Roman" panose="02020603050405020304" pitchFamily="18" charset="0"/>
                <a:cs typeface="Times New Roman" panose="02020603050405020304" pitchFamily="18" charset="0"/>
              </a:rPr>
              <a:t> Images</a:t>
            </a:r>
            <a:endParaRPr lang="en-US"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4294967295"/>
          </p:nvPr>
        </p:nvSpPr>
        <p:spPr>
          <a:xfrm>
            <a:off x="0" y="2590800"/>
            <a:ext cx="9144000" cy="1219200"/>
          </a:xfrm>
        </p:spPr>
        <p:txBody>
          <a:bodyPr>
            <a:normAutofit fontScale="77500" lnSpcReduction="20000"/>
          </a:bodyPr>
          <a:lstStyle/>
          <a:p>
            <a:pPr marL="0" indent="0" algn="ctr">
              <a:buNone/>
            </a:pPr>
            <a:r>
              <a:rPr lang="en-US" sz="1400" i="1" dirty="0">
                <a:solidFill>
                  <a:schemeClr val="tx1"/>
                </a:solidFill>
                <a:latin typeface="Times New Roman" panose="02020603050405020304" pitchFamily="18" charset="0"/>
                <a:cs typeface="Times New Roman" panose="02020603050405020304" pitchFamily="18" charset="0"/>
              </a:rPr>
              <a:t>Presented by</a:t>
            </a:r>
          </a:p>
          <a:p>
            <a:pPr marL="0" indent="0" algn="ctr">
              <a:buNone/>
            </a:pPr>
            <a:r>
              <a:rPr lang="en-US" sz="2000" dirty="0">
                <a:solidFill>
                  <a:schemeClr val="tx1"/>
                </a:solidFill>
                <a:latin typeface="Times New Roman" panose="02020603050405020304" pitchFamily="18" charset="0"/>
                <a:cs typeface="Times New Roman" panose="02020603050405020304" pitchFamily="18" charset="0"/>
              </a:rPr>
              <a:t>Ayush Baral (202216066)</a:t>
            </a:r>
          </a:p>
          <a:p>
            <a:pPr marL="0" indent="0" algn="ctr">
              <a:buNone/>
            </a:pPr>
            <a:r>
              <a:rPr lang="en-US" sz="2000" dirty="0" err="1">
                <a:solidFill>
                  <a:schemeClr val="tx1"/>
                </a:solidFill>
                <a:latin typeface="Times New Roman" panose="02020603050405020304" pitchFamily="18" charset="0"/>
                <a:cs typeface="Times New Roman" panose="02020603050405020304" pitchFamily="18" charset="0"/>
              </a:rPr>
              <a:t>Nishank</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Uprety</a:t>
            </a:r>
            <a:r>
              <a:rPr lang="en-US" sz="2000" dirty="0">
                <a:solidFill>
                  <a:schemeClr val="tx1"/>
                </a:solidFill>
                <a:latin typeface="Times New Roman" panose="02020603050405020304" pitchFamily="18" charset="0"/>
                <a:cs typeface="Times New Roman" panose="02020603050405020304" pitchFamily="18" charset="0"/>
              </a:rPr>
              <a:t>(202216065)</a:t>
            </a:r>
          </a:p>
          <a:p>
            <a:pPr marL="0" indent="0" algn="ctr">
              <a:buNone/>
            </a:pPr>
            <a:r>
              <a:rPr lang="en-US" sz="2000" dirty="0">
                <a:solidFill>
                  <a:schemeClr val="tx1"/>
                </a:solidFill>
                <a:latin typeface="Times New Roman" panose="02020603050405020304" pitchFamily="18" charset="0"/>
                <a:cs typeface="Times New Roman" panose="02020603050405020304" pitchFamily="18" charset="0"/>
              </a:rPr>
              <a:t>Ankit </a:t>
            </a:r>
            <a:r>
              <a:rPr lang="en-US" sz="2000" dirty="0" err="1">
                <a:solidFill>
                  <a:schemeClr val="tx1"/>
                </a:solidFill>
                <a:latin typeface="Times New Roman" panose="02020603050405020304" pitchFamily="18" charset="0"/>
                <a:cs typeface="Times New Roman" panose="02020603050405020304" pitchFamily="18" charset="0"/>
              </a:rPr>
              <a:t>kumar</a:t>
            </a:r>
            <a:r>
              <a:rPr lang="en-US" sz="2000" dirty="0">
                <a:solidFill>
                  <a:schemeClr val="tx1"/>
                </a:solidFill>
                <a:latin typeface="Times New Roman" panose="02020603050405020304" pitchFamily="18" charset="0"/>
                <a:cs typeface="Times New Roman" panose="02020603050405020304" pitchFamily="18" charset="0"/>
              </a:rPr>
              <a:t> Gupta (202216061)</a:t>
            </a:r>
          </a:p>
          <a:p>
            <a:pPr marL="0" indent="0" algn="ctr">
              <a:buNone/>
            </a:pPr>
            <a:r>
              <a:rPr lang="en-US" sz="2000" dirty="0" err="1">
                <a:solidFill>
                  <a:schemeClr val="tx1"/>
                </a:solidFill>
                <a:latin typeface="Times New Roman" panose="02020603050405020304" pitchFamily="18" charset="0"/>
                <a:cs typeface="Times New Roman" panose="02020603050405020304" pitchFamily="18" charset="0"/>
              </a:rPr>
              <a:t>Sapikcha</a:t>
            </a:r>
            <a:r>
              <a:rPr lang="en-US" sz="2000" dirty="0">
                <a:solidFill>
                  <a:schemeClr val="tx1"/>
                </a:solidFill>
                <a:latin typeface="Times New Roman" panose="02020603050405020304" pitchFamily="18" charset="0"/>
                <a:cs typeface="Times New Roman" panose="02020603050405020304" pitchFamily="18" charset="0"/>
              </a:rPr>
              <a:t> Rai (202216002)</a:t>
            </a:r>
          </a:p>
          <a:p>
            <a:pPr algn="ct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5" name="Subtitle 2"/>
          <p:cNvSpPr txBox="1"/>
          <p:nvPr/>
        </p:nvSpPr>
        <p:spPr>
          <a:xfrm>
            <a:off x="1219200" y="5105400"/>
            <a:ext cx="6934200" cy="838200"/>
          </a:xfrm>
          <a:prstGeom prst="rect">
            <a:avLst/>
          </a:prstGeom>
        </p:spPr>
        <p:txBody>
          <a:bodyPr vert="horz" lIns="91440" tIns="45720" rIns="91440" bIns="45720" rtlCol="0" anchor="t">
            <a:normAutofit fontScale="875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1400" b="0" i="1"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rPr>
              <a:t>Under the Guidance of</a:t>
            </a:r>
          </a:p>
          <a:p>
            <a:pPr algn="ctr">
              <a:spcBef>
                <a:spcPct val="20000"/>
              </a:spcBef>
              <a:defRPr/>
            </a:pPr>
            <a:r>
              <a:rPr lang="en-US" sz="2000" i="1" dirty="0">
                <a:latin typeface="Times New Roman" panose="02020603050405020304"/>
                <a:cs typeface="Times New Roman" panose="02020603050405020304"/>
              </a:rPr>
              <a:t>Under the Guidance of</a:t>
            </a:r>
            <a:endParaRPr lang="en-US" sz="2000" dirty="0">
              <a:ea typeface="+mn-lt"/>
              <a:cs typeface="+mn-lt"/>
            </a:endParaRPr>
          </a:p>
          <a:p>
            <a:pPr algn="ctr">
              <a:spcBef>
                <a:spcPct val="20000"/>
              </a:spcBef>
              <a:defRPr/>
            </a:pPr>
            <a:r>
              <a:rPr lang="en-US" sz="2000" dirty="0">
                <a:latin typeface="Times New Roman" panose="02020603050405020304"/>
                <a:cs typeface="Times New Roman" panose="02020603050405020304"/>
              </a:rPr>
              <a:t>Ms. P</a:t>
            </a:r>
            <a:r>
              <a:rPr lang="en-US" sz="2000" dirty="0" err="1">
                <a:latin typeface="Times New Roman" panose="02020603050405020304"/>
                <a:cs typeface="Times New Roman" panose="02020603050405020304"/>
              </a:rPr>
              <a:t>arimala</a:t>
            </a:r>
            <a:r>
              <a:rPr lang="en-US" sz="2000" dirty="0">
                <a:latin typeface="Times New Roman" panose="02020603050405020304"/>
                <a:cs typeface="Times New Roman" panose="02020603050405020304"/>
              </a:rPr>
              <a:t> Tamang</a:t>
            </a:r>
            <a:r>
              <a:rPr kumimoji="0" lang="en-US" sz="2000" b="0" i="0" u="none" strike="noStrike" kern="1200" cap="none" spc="0" normalizeH="0" baseline="0" noProof="0" dirty="0">
                <a:ln>
                  <a:noFill/>
                </a:ln>
                <a:effectLst/>
                <a:uLnTx/>
                <a:uFillTx/>
                <a:latin typeface="Times New Roman" panose="02020603050405020304"/>
                <a:cs typeface="Times New Roman" panose="02020603050405020304"/>
              </a:rPr>
              <a:t>,</a:t>
            </a:r>
            <a:r>
              <a:rPr lang="en-US" sz="2000" dirty="0">
                <a:latin typeface="Times New Roman" panose="02020603050405020304"/>
                <a:cs typeface="Times New Roman" panose="02020603050405020304"/>
              </a:rPr>
              <a:t> </a:t>
            </a:r>
            <a:r>
              <a:rPr lang="en-US" sz="2000">
                <a:latin typeface="Times New Roman" panose="02020603050405020304"/>
                <a:cs typeface="Times New Roman" panose="02020603050405020304"/>
              </a:rPr>
              <a:t>Assistant professor</a:t>
            </a:r>
            <a:r>
              <a:rPr kumimoji="0" lang="en-US" sz="2000" b="0" i="0" u="none" strike="noStrike" kern="1200" cap="none" spc="0" normalizeH="0" baseline="0" noProof="0">
                <a:ln>
                  <a:noFill/>
                </a:ln>
                <a:effectLst/>
                <a:uLnTx/>
                <a:uFillTx/>
                <a:latin typeface="Times New Roman" panose="02020603050405020304"/>
                <a:cs typeface="Times New Roman" panose="02020603050405020304"/>
              </a:rPr>
              <a:t>, </a:t>
            </a:r>
            <a:r>
              <a:rPr lang="en-US" sz="2000" dirty="0">
                <a:latin typeface="Times New Roman" panose="02020603050405020304"/>
                <a:cs typeface="Times New Roman" panose="02020603050405020304"/>
              </a:rPr>
              <a:t>SMIT</a:t>
            </a:r>
            <a:endParaRPr lang="en-US" sz="2000" dirty="0">
              <a:latin typeface="Times New Roman" panose="02020603050405020304"/>
              <a:ea typeface="+mn-lt"/>
              <a:cs typeface="Times New Roman" panose="02020603050405020304"/>
            </a:endParaRPr>
          </a:p>
          <a:p>
            <a:pPr marL="0" marR="0" lvl="0" indent="0" algn="ctr" defTabSz="914400">
              <a:lnSpc>
                <a:spcPct val="100000"/>
              </a:lnSpc>
              <a:spcBef>
                <a:spcPct val="20000"/>
              </a:spcBef>
              <a:spcAft>
                <a:spcPts val="0"/>
              </a:spcAft>
              <a:buClrTx/>
              <a:buSzTx/>
              <a:buFont typeface="Arial" panose="020B0604020202020204" pitchFamily="34" charset="0"/>
              <a:buNone/>
              <a:defRPr/>
            </a:pPr>
            <a:endParaRPr lang="en-US" sz="20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p:txBody>
      </p:sp>
      <p:sp>
        <p:nvSpPr>
          <p:cNvPr id="7" name="Subtitle 2"/>
          <p:cNvSpPr txBox="1"/>
          <p:nvPr/>
        </p:nvSpPr>
        <p:spPr>
          <a:xfrm>
            <a:off x="1371600" y="5791200"/>
            <a:ext cx="6934200" cy="10668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sz="2000" b="0"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r>
              <a:rPr lang="en-US" dirty="0"/>
              <a:t>1</a:t>
            </a:r>
          </a:p>
        </p:txBody>
      </p:sp>
      <p:sp>
        <p:nvSpPr>
          <p:cNvPr id="9" name="Footer Placeholder 8"/>
          <p:cNvSpPr>
            <a:spLocks noGrp="1"/>
          </p:cNvSpPr>
          <p:nvPr>
            <p:ph type="ftr" sz="quarter" idx="11"/>
          </p:nvPr>
        </p:nvSpPr>
        <p:spPr/>
        <p:txBody>
          <a:bodyPr/>
          <a:lstStyle/>
          <a:p>
            <a:r>
              <a:rPr lang="en-US" sz="1400" dirty="0">
                <a:solidFill>
                  <a:schemeClr val="tx1"/>
                </a:solidFill>
              </a:rPr>
              <a:t>Dept. of Computer Applications, SMIT, </a:t>
            </a:r>
            <a:r>
              <a:rPr lang="en-US" sz="1400" dirty="0" err="1">
                <a:solidFill>
                  <a:schemeClr val="tx1"/>
                </a:solidFill>
              </a:rPr>
              <a:t>Majhitar</a:t>
            </a:r>
            <a:r>
              <a:rPr lang="en-US" sz="1400" dirty="0">
                <a:solidFill>
                  <a:schemeClr val="tx1"/>
                </a:solidFill>
              </a:rPr>
              <a:t>, East Sikkim</a:t>
            </a:r>
          </a:p>
        </p:txBody>
      </p:sp>
      <p:pic>
        <p:nvPicPr>
          <p:cNvPr id="1026" name="Picture 2" descr="E:\Mega\MEGAsync\Personal\manipal new 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7625" y="1143000"/>
            <a:ext cx="142875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E:\Mega\MEGAsync\Personal\smit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3815188"/>
            <a:ext cx="4343400" cy="11759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142844" y="1000108"/>
            <a:ext cx="8924956" cy="2786081"/>
          </a:xfrm>
        </p:spPr>
        <p:txBody>
          <a:bodyPr anchor="ctr">
            <a:normAutofit fontScale="32500" lnSpcReduction="20000"/>
          </a:bodyPr>
          <a:lstStyle/>
          <a:p>
            <a:pPr marL="0" marR="0" algn="just">
              <a:lnSpc>
                <a:spcPct val="150000"/>
              </a:lnSpc>
            </a:pPr>
            <a:endParaRPr lang="en-US" sz="1800" dirty="0">
              <a:solidFill>
                <a:schemeClr val="tx1"/>
              </a:solidFill>
              <a:effectLst/>
              <a:latin typeface="Times New Roman" panose="02020603050405020304" pitchFamily="18" charset="0"/>
              <a:ea typeface="SimSun" panose="02010600030101010101" pitchFamily="2" charset="-122"/>
            </a:endParaRPr>
          </a:p>
          <a:p>
            <a:pPr marL="358775" marR="0" indent="-358775" algn="just">
              <a:lnSpc>
                <a:spcPct val="150000"/>
              </a:lnSpc>
              <a:buFont typeface="Wingdings" panose="05000000000000000000" charset="0"/>
              <a:buChar char="Ø"/>
            </a:pPr>
            <a:r>
              <a:rPr lang="en-US" altLang="en-US" sz="6200" dirty="0">
                <a:solidFill>
                  <a:schemeClr val="tx1"/>
                </a:solidFill>
                <a:effectLst/>
                <a:latin typeface="Times New Roman" pitchFamily="18" charset="0"/>
                <a:ea typeface="SimSun" panose="02010600030101010101" pitchFamily="2" charset="-122"/>
                <a:cs typeface="Times New Roman" pitchFamily="18" charset="0"/>
              </a:rPr>
              <a:t>Implement image pre-processing techniques focused to accurately identify and                                               locate </a:t>
            </a:r>
            <a:r>
              <a:rPr lang="en-US" altLang="en-US" sz="6200" dirty="0" err="1">
                <a:solidFill>
                  <a:schemeClr val="tx1"/>
                </a:solidFill>
                <a:effectLst/>
                <a:latin typeface="Times New Roman" pitchFamily="18" charset="0"/>
                <a:ea typeface="SimSun" panose="02010600030101010101" pitchFamily="2" charset="-122"/>
                <a:cs typeface="Times New Roman" pitchFamily="18" charset="0"/>
              </a:rPr>
              <a:t>specular</a:t>
            </a:r>
            <a:r>
              <a:rPr lang="en-US" altLang="en-US" sz="6200" dirty="0">
                <a:solidFill>
                  <a:schemeClr val="tx1"/>
                </a:solidFill>
                <a:effectLst/>
                <a:latin typeface="Times New Roman" pitchFamily="18" charset="0"/>
                <a:ea typeface="SimSun" panose="02010600030101010101" pitchFamily="2" charset="-122"/>
                <a:cs typeface="Times New Roman" pitchFamily="18" charset="0"/>
              </a:rPr>
              <a:t> reflections regions in colposcopic images. </a:t>
            </a:r>
          </a:p>
          <a:p>
            <a:pPr marR="0" algn="just">
              <a:lnSpc>
                <a:spcPct val="150000"/>
              </a:lnSpc>
              <a:buFont typeface="Wingdings" panose="05000000000000000000" charset="0"/>
              <a:buChar char="Ø"/>
            </a:pPr>
            <a:r>
              <a:rPr lang="en-US" altLang="en-US" sz="6200" dirty="0">
                <a:solidFill>
                  <a:schemeClr val="tx1"/>
                </a:solidFill>
                <a:effectLst/>
                <a:latin typeface="Times New Roman" pitchFamily="18" charset="0"/>
                <a:ea typeface="SimSun" panose="02010600030101010101" pitchFamily="2" charset="-122"/>
                <a:cs typeface="Times New Roman" pitchFamily="18" charset="0"/>
              </a:rPr>
              <a:t>Implement inpainting techniques, such as machine learning-based models to     seamlessly reconstruct the areas affected by reflections, retaining the underleying structure of the cervix.</a:t>
            </a:r>
          </a:p>
          <a:p>
            <a:pPr marL="0" marR="0" algn="just">
              <a:lnSpc>
                <a:spcPct val="150000"/>
              </a:lnSpc>
              <a:buFont typeface="Wingdings" panose="05000000000000000000" charset="0"/>
              <a:buChar char="Ø"/>
            </a:pPr>
            <a:r>
              <a:rPr lang="en-US" altLang="en-US" sz="6200" dirty="0">
                <a:solidFill>
                  <a:schemeClr val="tx1"/>
                </a:solidFill>
                <a:effectLst/>
                <a:latin typeface="Times New Roman" pitchFamily="18" charset="0"/>
                <a:ea typeface="SimSun" panose="02010600030101010101" pitchFamily="2" charset="-122"/>
                <a:cs typeface="Times New Roman" pitchFamily="18" charset="0"/>
              </a:rPr>
              <a:t>Evaluating model’s performance using performance metrics.</a:t>
            </a:r>
          </a:p>
        </p:txBody>
      </p:sp>
      <p:sp>
        <p:nvSpPr>
          <p:cNvPr id="4" name="Footer Placeholder 3"/>
          <p:cNvSpPr>
            <a:spLocks noGrp="1"/>
          </p:cNvSpPr>
          <p:nvPr>
            <p:ph type="ftr" sz="quarter" idx="11"/>
          </p:nvPr>
        </p:nvSpPr>
        <p:spPr/>
        <p:txBody>
          <a:bodyPr/>
          <a:lstStyle/>
          <a:p>
            <a:r>
              <a:rPr lang="en-US" dirty="0"/>
              <a:t>Dept. of Computer Applications, SMIT, </a:t>
            </a:r>
            <a:r>
              <a:rPr lang="en-US" dirty="0" err="1"/>
              <a:t>Majhitar</a:t>
            </a:r>
            <a:r>
              <a:rPr lang="en-US" dirty="0"/>
              <a:t>, East Sikkim</a:t>
            </a:r>
          </a:p>
        </p:txBody>
      </p:sp>
      <p:sp>
        <p:nvSpPr>
          <p:cNvPr id="5" name="Slide Number Placeholder 4"/>
          <p:cNvSpPr>
            <a:spLocks noGrp="1"/>
          </p:cNvSpPr>
          <p:nvPr>
            <p:ph type="sldNum" sz="quarter" idx="12"/>
          </p:nvPr>
        </p:nvSpPr>
        <p:spPr/>
        <p:txBody>
          <a:bodyPr/>
          <a:lstStyle/>
          <a:p>
            <a:fld id="{130A61BE-1BA4-41D7-975A-BF538DEFEF9C}" type="slidenum">
              <a:rPr lang="en-US" smtClean="0"/>
              <a:pPr/>
              <a:t>10</a:t>
            </a:fld>
            <a:endParaRPr lang="en-US"/>
          </a:p>
        </p:txBody>
      </p:sp>
      <p:sp>
        <p:nvSpPr>
          <p:cNvPr id="7" name="Title 1"/>
          <p:cNvSpPr>
            <a:spLocks noGrp="1"/>
          </p:cNvSpPr>
          <p:nvPr/>
        </p:nvSpPr>
        <p:spPr>
          <a:xfrm>
            <a:off x="142844" y="142852"/>
            <a:ext cx="8543956" cy="107157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latin typeface="Times New Roman" panose="02020603050405020304" pitchFamily="18" charset="0"/>
                <a:cs typeface="Times New Roman" panose="02020603050405020304" pitchFamily="18" charset="0"/>
              </a:rPr>
              <a:t>7. </a:t>
            </a:r>
            <a:r>
              <a:rPr lang="en-US" sz="4000" dirty="0">
                <a:latin typeface="Times New Roman" panose="02020603050405020304" pitchFamily="18" charset="0"/>
                <a:cs typeface="Times New Roman" panose="02020603050405020304" pitchFamily="18" charset="0"/>
              </a:rPr>
              <a:t>Proposed Solution Strategy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Dept. of Computer Applications, SMIT, </a:t>
            </a:r>
            <a:r>
              <a:rPr lang="en-US" dirty="0" err="1"/>
              <a:t>Majhitar</a:t>
            </a:r>
            <a:r>
              <a:rPr lang="en-US" dirty="0"/>
              <a:t>, East Sikkim</a:t>
            </a:r>
          </a:p>
        </p:txBody>
      </p:sp>
      <p:sp>
        <p:nvSpPr>
          <p:cNvPr id="5" name="Slide Number Placeholder 4"/>
          <p:cNvSpPr>
            <a:spLocks noGrp="1"/>
          </p:cNvSpPr>
          <p:nvPr>
            <p:ph type="sldNum" sz="quarter" idx="12"/>
          </p:nvPr>
        </p:nvSpPr>
        <p:spPr/>
        <p:txBody>
          <a:bodyPr/>
          <a:lstStyle/>
          <a:p>
            <a:fld id="{130A61BE-1BA4-41D7-975A-BF538DEFEF9C}" type="slidenum">
              <a:rPr lang="en-US" smtClean="0"/>
              <a:pPr/>
              <a:t>11</a:t>
            </a:fld>
            <a:endParaRPr lang="en-US"/>
          </a:p>
        </p:txBody>
      </p:sp>
      <p:sp>
        <p:nvSpPr>
          <p:cNvPr id="10" name="Title 9"/>
          <p:cNvSpPr>
            <a:spLocks noGrp="1"/>
          </p:cNvSpPr>
          <p:nvPr>
            <p:ph type="title"/>
          </p:nvPr>
        </p:nvSpPr>
        <p:spPr>
          <a:xfrm>
            <a:off x="215280" y="202506"/>
            <a:ext cx="8229600" cy="723900"/>
          </a:xfrm>
        </p:spPr>
        <p:txBody>
          <a:bodyPr>
            <a:noAutofit/>
          </a:bodyPr>
          <a:lstStyle/>
          <a:p>
            <a:pPr marL="233363" indent="-179388" algn="l"/>
            <a:r>
              <a:rPr lang="en-US" sz="4000" dirty="0">
                <a:latin typeface="Times New Roman" panose="02020603050405020304" pitchFamily="18" charset="0"/>
                <a:cs typeface="Times New Roman" panose="02020603050405020304" pitchFamily="18" charset="0"/>
              </a:rPr>
              <a:t>8. Project Plan</a:t>
            </a:r>
            <a:br>
              <a:rPr lang="en-US" sz="4000"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8.1 Team Structure</a:t>
            </a:r>
          </a:p>
        </p:txBody>
      </p:sp>
      <p:sp>
        <p:nvSpPr>
          <p:cNvPr id="25" name="Rectangle: Rounded Corners 4"/>
          <p:cNvSpPr/>
          <p:nvPr/>
        </p:nvSpPr>
        <p:spPr>
          <a:xfrm>
            <a:off x="2710830" y="4527957"/>
            <a:ext cx="1621155" cy="938530"/>
          </a:xfrm>
          <a:prstGeom prst="round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00000"/>
              </a:lnSpc>
              <a:spcAft>
                <a:spcPts val="1000"/>
              </a:spcAft>
            </a:pPr>
            <a:r>
              <a:rPr lang="en-US" altLang="en-US" sz="1200" kern="100">
                <a:solidFill>
                  <a:srgbClr val="000000"/>
                </a:solidFill>
                <a:latin typeface="Times New Roman" panose="02020603050405020304"/>
                <a:ea typeface="SimSun" panose="02010600030101010101" pitchFamily="2" charset="-122"/>
                <a:cs typeface="Times New Roman" panose="02020603050405020304"/>
                <a:sym typeface="Times New Roman" panose="02020603050405020304"/>
              </a:rPr>
              <a:t>Ayush Baral</a:t>
            </a:r>
          </a:p>
          <a:p>
            <a:pPr algn="ctr">
              <a:lnSpc>
                <a:spcPct val="100000"/>
              </a:lnSpc>
              <a:spcAft>
                <a:spcPts val="1000"/>
              </a:spcAft>
            </a:pPr>
            <a:r>
              <a:rPr lang="en-US" altLang="en-US" sz="1200" kern="100">
                <a:solidFill>
                  <a:srgbClr val="000000"/>
                </a:solidFill>
                <a:latin typeface="Times New Roman" panose="02020603050405020304"/>
                <a:ea typeface="SimSun" panose="02010600030101010101" pitchFamily="2" charset="-122"/>
                <a:cs typeface="Times New Roman" panose="02020603050405020304"/>
                <a:sym typeface="Times New Roman" panose="02020603050405020304"/>
              </a:rPr>
              <a:t>202216066</a:t>
            </a:r>
          </a:p>
        </p:txBody>
      </p:sp>
      <p:sp>
        <p:nvSpPr>
          <p:cNvPr id="26" name="Rectangle: Rounded Corners 4"/>
          <p:cNvSpPr/>
          <p:nvPr/>
        </p:nvSpPr>
        <p:spPr>
          <a:xfrm>
            <a:off x="748680" y="4528592"/>
            <a:ext cx="1689100" cy="937895"/>
          </a:xfrm>
          <a:prstGeom prst="round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00000"/>
              </a:lnSpc>
              <a:spcAft>
                <a:spcPts val="1000"/>
              </a:spcAft>
            </a:pPr>
            <a:r>
              <a:rPr lang="en-US" altLang="en-US" sz="1200" kern="100">
                <a:solidFill>
                  <a:srgbClr val="000000"/>
                </a:solidFill>
                <a:latin typeface="Times New Roman" panose="02020603050405020304"/>
                <a:ea typeface="SimSun" panose="02010600030101010101" pitchFamily="2" charset="-122"/>
                <a:cs typeface="Times New Roman" panose="02020603050405020304"/>
                <a:sym typeface="Times New Roman" panose="02020603050405020304"/>
              </a:rPr>
              <a:t>Nishank Uprety</a:t>
            </a:r>
          </a:p>
          <a:p>
            <a:pPr algn="ctr">
              <a:lnSpc>
                <a:spcPct val="100000"/>
              </a:lnSpc>
              <a:spcAft>
                <a:spcPts val="1000"/>
              </a:spcAft>
            </a:pPr>
            <a:r>
              <a:rPr lang="en-US" altLang="en-US" sz="1200" kern="100">
                <a:solidFill>
                  <a:srgbClr val="000000"/>
                </a:solidFill>
                <a:latin typeface="Times New Roman" panose="02020603050405020304"/>
                <a:ea typeface="SimSun" panose="02010600030101010101" pitchFamily="2" charset="-122"/>
                <a:cs typeface="Times New Roman" panose="02020603050405020304"/>
                <a:sym typeface="Times New Roman" panose="02020603050405020304"/>
              </a:rPr>
              <a:t>202216065</a:t>
            </a:r>
          </a:p>
        </p:txBody>
      </p:sp>
      <p:sp>
        <p:nvSpPr>
          <p:cNvPr id="27" name="Rectangle: Rounded Corners 4"/>
          <p:cNvSpPr/>
          <p:nvPr/>
        </p:nvSpPr>
        <p:spPr>
          <a:xfrm>
            <a:off x="3491880" y="1556792"/>
            <a:ext cx="2289810" cy="1002030"/>
          </a:xfrm>
          <a:prstGeom prst="round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00000"/>
              </a:lnSpc>
              <a:spcAft>
                <a:spcPts val="1000"/>
              </a:spcAft>
            </a:pPr>
            <a:r>
              <a:rPr lang="en-US" altLang="zh-CN" sz="1200" b="1" kern="100">
                <a:solidFill>
                  <a:srgbClr val="000000"/>
                </a:solidFill>
                <a:latin typeface="Times New Roman" panose="02020603050405020304"/>
                <a:ea typeface="SimSun" panose="02010600030101010101" pitchFamily="2" charset="-122"/>
                <a:cs typeface="Times New Roman" panose="02020603050405020304"/>
                <a:sym typeface="Times New Roman" panose="02020603050405020304"/>
              </a:rPr>
              <a:t>Guide</a:t>
            </a:r>
            <a:endParaRPr lang="en-US" altLang="zh-CN" sz="1200" kern="100">
              <a:solidFill>
                <a:srgbClr val="000000"/>
              </a:solidFill>
              <a:latin typeface="Times New Roman" panose="02020603050405020304"/>
              <a:ea typeface="SimSun" panose="02010600030101010101" pitchFamily="2" charset="-122"/>
              <a:cs typeface="Times New Roman" panose="02020603050405020304"/>
              <a:sym typeface="Times New Roman" panose="02020603050405020304"/>
            </a:endParaRPr>
          </a:p>
          <a:p>
            <a:pPr algn="ctr">
              <a:lnSpc>
                <a:spcPct val="100000"/>
              </a:lnSpc>
              <a:spcAft>
                <a:spcPts val="1000"/>
              </a:spcAft>
            </a:pPr>
            <a:r>
              <a:rPr lang="en-US" altLang="zh-CN" sz="1200" kern="100">
                <a:solidFill>
                  <a:srgbClr val="000000"/>
                </a:solidFill>
                <a:latin typeface="Times New Roman" panose="02020603050405020304"/>
                <a:ea typeface="SimSun" panose="02010600030101010101" pitchFamily="2" charset="-122"/>
                <a:cs typeface="Times New Roman" panose="02020603050405020304"/>
                <a:sym typeface="Times New Roman" panose="02020603050405020304"/>
              </a:rPr>
              <a:t>Ms. Parimala Tamang</a:t>
            </a:r>
          </a:p>
          <a:p>
            <a:pPr algn="ctr">
              <a:lnSpc>
                <a:spcPct val="100000"/>
              </a:lnSpc>
              <a:spcAft>
                <a:spcPts val="1000"/>
              </a:spcAft>
            </a:pPr>
            <a:endParaRPr lang="en-US" altLang="zh-CN" sz="1200" kern="100">
              <a:solidFill>
                <a:srgbClr val="000000"/>
              </a:solidFill>
              <a:latin typeface="Times New Roman" panose="02020603050405020304"/>
              <a:ea typeface="SimSun" panose="02010600030101010101" pitchFamily="2" charset="-122"/>
              <a:cs typeface="Times New Roman" panose="02020603050405020304"/>
              <a:sym typeface="Times New Roman" panose="02020603050405020304"/>
            </a:endParaRPr>
          </a:p>
        </p:txBody>
      </p:sp>
      <p:cxnSp>
        <p:nvCxnSpPr>
          <p:cNvPr id="28" name="Straight Arrow Connector 11"/>
          <p:cNvCxnSpPr>
            <a:stCxn id="27" idx="2"/>
          </p:cNvCxnSpPr>
          <p:nvPr/>
        </p:nvCxnSpPr>
        <p:spPr>
          <a:xfrm flipH="1">
            <a:off x="4634880" y="2558822"/>
            <a:ext cx="1905" cy="158877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a:stCxn id="26" idx="3"/>
            <a:endCxn id="25" idx="1"/>
          </p:cNvCxnSpPr>
          <p:nvPr/>
        </p:nvCxnSpPr>
        <p:spPr>
          <a:xfrm flipV="1">
            <a:off x="2437780" y="4997222"/>
            <a:ext cx="273050" cy="635"/>
          </a:xfrm>
          <a:prstGeom prst="straightConnector1">
            <a:avLst/>
          </a:prstGeom>
          <a:ln>
            <a:headEnd type="arrow"/>
            <a:tailEnd type="arrow"/>
          </a:ln>
        </p:spPr>
        <p:style>
          <a:lnRef idx="2">
            <a:schemeClr val="accent1"/>
          </a:lnRef>
          <a:fillRef idx="0">
            <a:srgbClr val="FFFFFF"/>
          </a:fillRef>
          <a:effectRef idx="0">
            <a:srgbClr val="FFFFFF"/>
          </a:effectRef>
          <a:fontRef idx="minor">
            <a:schemeClr val="tx1"/>
          </a:fontRef>
        </p:style>
      </p:cxnSp>
      <p:sp>
        <p:nvSpPr>
          <p:cNvPr id="30" name="Rectangle: Rounded Corners 4"/>
          <p:cNvSpPr/>
          <p:nvPr/>
        </p:nvSpPr>
        <p:spPr>
          <a:xfrm>
            <a:off x="4605035" y="4528592"/>
            <a:ext cx="1621155" cy="938530"/>
          </a:xfrm>
          <a:prstGeom prst="round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00000"/>
              </a:lnSpc>
              <a:spcAft>
                <a:spcPts val="1000"/>
              </a:spcAft>
            </a:pPr>
            <a:r>
              <a:rPr lang="en-US" altLang="en-US" sz="1200" kern="100">
                <a:solidFill>
                  <a:srgbClr val="000000"/>
                </a:solidFill>
                <a:latin typeface="Times New Roman" panose="02020603050405020304"/>
                <a:ea typeface="SimSun" panose="02010600030101010101" pitchFamily="2" charset="-122"/>
                <a:cs typeface="Times New Roman" panose="02020603050405020304"/>
                <a:sym typeface="Times New Roman" panose="02020603050405020304"/>
              </a:rPr>
              <a:t>Ankit Kumar Gupta</a:t>
            </a:r>
          </a:p>
          <a:p>
            <a:pPr algn="ctr">
              <a:lnSpc>
                <a:spcPct val="100000"/>
              </a:lnSpc>
              <a:spcAft>
                <a:spcPts val="1000"/>
              </a:spcAft>
            </a:pPr>
            <a:r>
              <a:rPr lang="en-US" altLang="en-US" sz="1200" kern="100">
                <a:solidFill>
                  <a:srgbClr val="000000"/>
                </a:solidFill>
                <a:latin typeface="Times New Roman" panose="02020603050405020304"/>
                <a:ea typeface="SimSun" panose="02010600030101010101" pitchFamily="2" charset="-122"/>
                <a:cs typeface="Times New Roman" panose="02020603050405020304"/>
                <a:sym typeface="Times New Roman" panose="02020603050405020304"/>
              </a:rPr>
              <a:t>202216061</a:t>
            </a:r>
          </a:p>
        </p:txBody>
      </p:sp>
      <p:sp>
        <p:nvSpPr>
          <p:cNvPr id="31" name="Rectangle: Rounded Corners 4"/>
          <p:cNvSpPr/>
          <p:nvPr/>
        </p:nvSpPr>
        <p:spPr>
          <a:xfrm>
            <a:off x="6499240" y="4527957"/>
            <a:ext cx="1621155" cy="938530"/>
          </a:xfrm>
          <a:prstGeom prst="round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00000"/>
              </a:lnSpc>
              <a:spcAft>
                <a:spcPts val="1000"/>
              </a:spcAft>
            </a:pPr>
            <a:r>
              <a:rPr lang="en-US" altLang="en-US" sz="1200" kern="100">
                <a:solidFill>
                  <a:srgbClr val="000000"/>
                </a:solidFill>
                <a:latin typeface="Times New Roman" panose="02020603050405020304"/>
                <a:ea typeface="SimSun" panose="02010600030101010101" pitchFamily="2" charset="-122"/>
                <a:cs typeface="Times New Roman" panose="02020603050405020304"/>
                <a:sym typeface="Times New Roman" panose="02020603050405020304"/>
              </a:rPr>
              <a:t>Sapikcha Rai</a:t>
            </a:r>
          </a:p>
          <a:p>
            <a:pPr algn="ctr">
              <a:lnSpc>
                <a:spcPct val="100000"/>
              </a:lnSpc>
              <a:spcAft>
                <a:spcPts val="1000"/>
              </a:spcAft>
            </a:pPr>
            <a:r>
              <a:rPr lang="en-US" altLang="en-US" sz="1200" kern="100">
                <a:solidFill>
                  <a:srgbClr val="000000"/>
                </a:solidFill>
                <a:latin typeface="Times New Roman" panose="02020603050405020304"/>
                <a:ea typeface="SimSun" panose="02010600030101010101" pitchFamily="2" charset="-122"/>
                <a:cs typeface="Times New Roman" panose="02020603050405020304"/>
                <a:sym typeface="Times New Roman" panose="02020603050405020304"/>
              </a:rPr>
              <a:t>202216002</a:t>
            </a:r>
          </a:p>
        </p:txBody>
      </p:sp>
      <p:cxnSp>
        <p:nvCxnSpPr>
          <p:cNvPr id="32" name="Straight Arrow Connector 31"/>
          <p:cNvCxnSpPr/>
          <p:nvPr/>
        </p:nvCxnSpPr>
        <p:spPr>
          <a:xfrm flipV="1">
            <a:off x="4330080" y="4985792"/>
            <a:ext cx="273050" cy="635"/>
          </a:xfrm>
          <a:prstGeom prst="straightConnector1">
            <a:avLst/>
          </a:prstGeom>
          <a:ln>
            <a:headEnd type="arrow"/>
            <a:tailEnd type="arrow"/>
          </a:ln>
        </p:spPr>
        <p:style>
          <a:lnRef idx="2">
            <a:schemeClr val="accent1"/>
          </a:lnRef>
          <a:fillRef idx="0">
            <a:srgbClr val="FFFFFF"/>
          </a:fillRef>
          <a:effectRef idx="0">
            <a:srgbClr val="FFFFFF"/>
          </a:effectRef>
          <a:fontRef idx="minor">
            <a:schemeClr val="tx1"/>
          </a:fontRef>
        </p:style>
      </p:cxnSp>
      <p:cxnSp>
        <p:nvCxnSpPr>
          <p:cNvPr id="33" name="Straight Arrow Connector 32"/>
          <p:cNvCxnSpPr/>
          <p:nvPr/>
        </p:nvCxnSpPr>
        <p:spPr>
          <a:xfrm flipV="1">
            <a:off x="6235080" y="4985157"/>
            <a:ext cx="273050" cy="635"/>
          </a:xfrm>
          <a:prstGeom prst="straightConnector1">
            <a:avLst/>
          </a:prstGeom>
          <a:ln>
            <a:headEnd type="arrow"/>
            <a:tailEnd type="arrow"/>
          </a:ln>
        </p:spPr>
        <p:style>
          <a:lnRef idx="2">
            <a:schemeClr val="accent1"/>
          </a:lnRef>
          <a:fillRef idx="0">
            <a:srgbClr val="FFFFFF"/>
          </a:fillRef>
          <a:effectRef idx="0">
            <a:srgbClr val="FFFFFF"/>
          </a:effectRef>
          <a:fontRef idx="minor">
            <a:schemeClr val="tx1"/>
          </a:fontRef>
        </p:style>
      </p:cxnSp>
      <p:sp>
        <p:nvSpPr>
          <p:cNvPr id="34" name="Rectangle: Rounded Corners 4"/>
          <p:cNvSpPr/>
          <p:nvPr/>
        </p:nvSpPr>
        <p:spPr>
          <a:xfrm>
            <a:off x="672480" y="4147592"/>
            <a:ext cx="7526655" cy="1679575"/>
          </a:xfrm>
          <a:prstGeom prst="round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lnSpc>
                <a:spcPct val="100000"/>
              </a:lnSpc>
              <a:spcAft>
                <a:spcPts val="1000"/>
              </a:spcAft>
            </a:pPr>
            <a:endParaRPr lang="en-US" altLang="en-US" sz="1200" kern="100">
              <a:solidFill>
                <a:srgbClr val="000000"/>
              </a:solidFill>
              <a:latin typeface="Times New Roman" panose="02020603050405020304"/>
              <a:ea typeface="SimSun" panose="02010600030101010101" pitchFamily="2" charset="-122"/>
              <a:cs typeface="Times New Roman" panose="02020603050405020304"/>
              <a:sym typeface="Times New Roman" panose="02020603050405020304"/>
            </a:endParaRPr>
          </a:p>
        </p:txBody>
      </p:sp>
      <p:sp>
        <p:nvSpPr>
          <p:cNvPr id="35" name="Text Box 34"/>
          <p:cNvSpPr txBox="1"/>
          <p:nvPr/>
        </p:nvSpPr>
        <p:spPr>
          <a:xfrm>
            <a:off x="3796680" y="4201567"/>
            <a:ext cx="1762125" cy="321310"/>
          </a:xfrm>
          <a:prstGeom prst="rect">
            <a:avLst/>
          </a:prstGeom>
          <a:noFill/>
        </p:spPr>
        <p:txBody>
          <a:bodyPr wrap="square" rtlCol="0">
            <a:noAutofit/>
          </a:bodyPr>
          <a:lstStyle/>
          <a:p>
            <a:pPr algn="ctr"/>
            <a:r>
              <a:rPr lang="en-US" sz="1200" b="1"/>
              <a:t>Group Members</a:t>
            </a:r>
          </a:p>
        </p:txBody>
      </p:sp>
      <p:sp>
        <p:nvSpPr>
          <p:cNvPr id="2" name="Text Box 1">
            <a:extLst>
              <a:ext uri="{FF2B5EF4-FFF2-40B4-BE49-F238E27FC236}">
                <a16:creationId xmlns:a16="http://schemas.microsoft.com/office/drawing/2014/main" id="{D3B5232C-9DE0-7725-4771-A5FA3C0858CE}"/>
              </a:ext>
            </a:extLst>
          </p:cNvPr>
          <p:cNvSpPr txBox="1"/>
          <p:nvPr/>
        </p:nvSpPr>
        <p:spPr>
          <a:xfrm>
            <a:off x="3770784" y="5804198"/>
            <a:ext cx="1728192" cy="245110"/>
          </a:xfrm>
          <a:prstGeom prst="rect">
            <a:avLst/>
          </a:prstGeom>
        </p:spPr>
        <p:txBody>
          <a:bodyPr wrap="square">
            <a:spAutoFit/>
          </a:bodyPr>
          <a:lstStyle/>
          <a:p>
            <a:pPr algn="ctr"/>
            <a:r>
              <a:rPr sz="1000" b="1" dirty="0">
                <a:solidFill>
                  <a:srgbClr val="534469"/>
                </a:solidFill>
                <a:latin typeface="Times New Roman" panose="02020603050405020304" pitchFamily="18" charset="0"/>
                <a:ea typeface="TeXGyreHeros-Bold"/>
                <a:cs typeface="Times New Roman" panose="02020603050405020304" pitchFamily="18" charset="0"/>
              </a:rPr>
              <a:t>Figure</a:t>
            </a:r>
            <a:r>
              <a:rPr lang="en-US" sz="1000" b="1" dirty="0">
                <a:solidFill>
                  <a:srgbClr val="534469"/>
                </a:solidFill>
                <a:latin typeface="Times New Roman" panose="02020603050405020304" pitchFamily="18" charset="0"/>
                <a:ea typeface="TeXGyreHeros-Bold"/>
                <a:cs typeface="Times New Roman" panose="02020603050405020304" pitchFamily="18" charset="0"/>
              </a:rPr>
              <a:t>2</a:t>
            </a:r>
            <a:r>
              <a:rPr sz="1000" b="1" dirty="0">
                <a:solidFill>
                  <a:srgbClr val="534469"/>
                </a:solidFill>
                <a:latin typeface="Times New Roman" panose="02020603050405020304" pitchFamily="18" charset="0"/>
                <a:ea typeface="TeXGyreHeros-Bold"/>
                <a:cs typeface="Times New Roman" panose="02020603050405020304" pitchFamily="18" charset="0"/>
              </a:rPr>
              <a:t>.</a:t>
            </a:r>
            <a:r>
              <a:rPr lang="en-US" sz="1000" b="1" dirty="0">
                <a:solidFill>
                  <a:srgbClr val="534469"/>
                </a:solidFill>
                <a:latin typeface="Times New Roman" panose="02020603050405020304" pitchFamily="18" charset="0"/>
                <a:ea typeface="TeXGyreHeros-Bold"/>
                <a:cs typeface="Times New Roman" panose="02020603050405020304" pitchFamily="18" charset="0"/>
              </a:rPr>
              <a:t>Team structure</a:t>
            </a:r>
            <a:endParaRPr sz="1000" b="1" dirty="0">
              <a:solidFill>
                <a:srgbClr val="000000"/>
              </a:solidFill>
              <a:latin typeface="Times New Roman" panose="02020603050405020304" pitchFamily="18" charset="0"/>
              <a:ea typeface="TeXGyreHeros"/>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Dept. of Computer Applications, SMIT, </a:t>
            </a:r>
            <a:r>
              <a:rPr lang="en-US" dirty="0" err="1"/>
              <a:t>Majhitar</a:t>
            </a:r>
            <a:r>
              <a:rPr lang="en-US" dirty="0"/>
              <a:t>, East Sikkim</a:t>
            </a:r>
          </a:p>
        </p:txBody>
      </p:sp>
      <p:sp>
        <p:nvSpPr>
          <p:cNvPr id="5" name="Slide Number Placeholder 4"/>
          <p:cNvSpPr>
            <a:spLocks noGrp="1"/>
          </p:cNvSpPr>
          <p:nvPr>
            <p:ph type="sldNum" sz="quarter" idx="12"/>
          </p:nvPr>
        </p:nvSpPr>
        <p:spPr/>
        <p:txBody>
          <a:bodyPr/>
          <a:lstStyle/>
          <a:p>
            <a:fld id="{130A61BE-1BA4-41D7-975A-BF538DEFEF9C}" type="slidenum">
              <a:rPr lang="en-US" smtClean="0"/>
              <a:pPr/>
              <a:t>12</a:t>
            </a:fld>
            <a:endParaRPr lang="en-US"/>
          </a:p>
        </p:txBody>
      </p:sp>
      <p:sp>
        <p:nvSpPr>
          <p:cNvPr id="7" name="Title 6"/>
          <p:cNvSpPr>
            <a:spLocks noGrp="1"/>
          </p:cNvSpPr>
          <p:nvPr/>
        </p:nvSpPr>
        <p:spPr>
          <a:xfrm>
            <a:off x="232410" y="-9939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dirty="0">
                <a:latin typeface="Times New Roman" panose="02020603050405020304" pitchFamily="18" charset="0"/>
                <a:cs typeface="Times New Roman" panose="02020603050405020304" pitchFamily="18" charset="0"/>
              </a:rPr>
              <a:t>8.2 Gantt chart</a:t>
            </a:r>
          </a:p>
        </p:txBody>
      </p:sp>
      <p:sp>
        <p:nvSpPr>
          <p:cNvPr id="3" name="Text Box 1">
            <a:extLst>
              <a:ext uri="{FF2B5EF4-FFF2-40B4-BE49-F238E27FC236}">
                <a16:creationId xmlns:a16="http://schemas.microsoft.com/office/drawing/2014/main" id="{F4454F3F-646B-8375-BDC5-3F5575D01F85}"/>
              </a:ext>
            </a:extLst>
          </p:cNvPr>
          <p:cNvSpPr txBox="1"/>
          <p:nvPr/>
        </p:nvSpPr>
        <p:spPr>
          <a:xfrm>
            <a:off x="3419872" y="5441553"/>
            <a:ext cx="1728192" cy="245110"/>
          </a:xfrm>
          <a:prstGeom prst="rect">
            <a:avLst/>
          </a:prstGeom>
        </p:spPr>
        <p:txBody>
          <a:bodyPr wrap="square">
            <a:spAutoFit/>
          </a:bodyPr>
          <a:lstStyle/>
          <a:p>
            <a:pPr algn="ctr"/>
            <a:r>
              <a:rPr sz="1000" b="1" dirty="0">
                <a:solidFill>
                  <a:srgbClr val="534469"/>
                </a:solidFill>
                <a:latin typeface="Times New Roman" panose="02020603050405020304" pitchFamily="18" charset="0"/>
                <a:ea typeface="TeXGyreHeros-Bold"/>
                <a:cs typeface="Times New Roman" panose="02020603050405020304" pitchFamily="18" charset="0"/>
              </a:rPr>
              <a:t>Figure </a:t>
            </a:r>
            <a:r>
              <a:rPr lang="en-US" sz="1000" b="1" dirty="0">
                <a:solidFill>
                  <a:srgbClr val="534469"/>
                </a:solidFill>
                <a:latin typeface="Times New Roman" panose="02020603050405020304" pitchFamily="18" charset="0"/>
                <a:ea typeface="TeXGyreHeros-Bold"/>
                <a:cs typeface="Times New Roman" panose="02020603050405020304" pitchFamily="18" charset="0"/>
              </a:rPr>
              <a:t>3. Gantt chart</a:t>
            </a:r>
            <a:endParaRPr sz="1000" b="1" dirty="0">
              <a:solidFill>
                <a:srgbClr val="000000"/>
              </a:solidFill>
              <a:latin typeface="Times New Roman" panose="02020603050405020304" pitchFamily="18" charset="0"/>
              <a:ea typeface="TeXGyreHeros"/>
              <a:cs typeface="Times New Roman" panose="02020603050405020304" pitchFamily="18" charset="0"/>
            </a:endParaRPr>
          </a:p>
        </p:txBody>
      </p:sp>
      <p:graphicFrame>
        <p:nvGraphicFramePr>
          <p:cNvPr id="9" name="Table 8">
            <a:extLst>
              <a:ext uri="{FF2B5EF4-FFF2-40B4-BE49-F238E27FC236}">
                <a16:creationId xmlns:a16="http://schemas.microsoft.com/office/drawing/2014/main" id="{E941C4C9-9150-7E59-32DE-2CAA3CD30DC4}"/>
              </a:ext>
            </a:extLst>
          </p:cNvPr>
          <p:cNvGraphicFramePr>
            <a:graphicFrameLocks noGrp="1"/>
          </p:cNvGraphicFramePr>
          <p:nvPr>
            <p:extLst>
              <p:ext uri="{D42A27DB-BD31-4B8C-83A1-F6EECF244321}">
                <p14:modId xmlns:p14="http://schemas.microsoft.com/office/powerpoint/2010/main" val="1948722896"/>
              </p:ext>
            </p:extLst>
          </p:nvPr>
        </p:nvGraphicFramePr>
        <p:xfrm>
          <a:off x="539552" y="908719"/>
          <a:ext cx="7922458" cy="4464493"/>
        </p:xfrm>
        <a:graphic>
          <a:graphicData uri="http://schemas.openxmlformats.org/drawingml/2006/table">
            <a:tbl>
              <a:tblPr/>
              <a:tblGrid>
                <a:gridCol w="2818630">
                  <a:extLst>
                    <a:ext uri="{9D8B030D-6E8A-4147-A177-3AD203B41FA5}">
                      <a16:colId xmlns:a16="http://schemas.microsoft.com/office/drawing/2014/main" val="1890146619"/>
                    </a:ext>
                  </a:extLst>
                </a:gridCol>
                <a:gridCol w="1007593">
                  <a:extLst>
                    <a:ext uri="{9D8B030D-6E8A-4147-A177-3AD203B41FA5}">
                      <a16:colId xmlns:a16="http://schemas.microsoft.com/office/drawing/2014/main" val="607069633"/>
                    </a:ext>
                  </a:extLst>
                </a:gridCol>
                <a:gridCol w="79027">
                  <a:extLst>
                    <a:ext uri="{9D8B030D-6E8A-4147-A177-3AD203B41FA5}">
                      <a16:colId xmlns:a16="http://schemas.microsoft.com/office/drawing/2014/main" val="854629659"/>
                    </a:ext>
                  </a:extLst>
                </a:gridCol>
                <a:gridCol w="335866">
                  <a:extLst>
                    <a:ext uri="{9D8B030D-6E8A-4147-A177-3AD203B41FA5}">
                      <a16:colId xmlns:a16="http://schemas.microsoft.com/office/drawing/2014/main" val="1935026431"/>
                    </a:ext>
                  </a:extLst>
                </a:gridCol>
                <a:gridCol w="1040522">
                  <a:extLst>
                    <a:ext uri="{9D8B030D-6E8A-4147-A177-3AD203B41FA5}">
                      <a16:colId xmlns:a16="http://schemas.microsoft.com/office/drawing/2014/main" val="2840183461"/>
                    </a:ext>
                  </a:extLst>
                </a:gridCol>
                <a:gridCol w="316108">
                  <a:extLst>
                    <a:ext uri="{9D8B030D-6E8A-4147-A177-3AD203B41FA5}">
                      <a16:colId xmlns:a16="http://schemas.microsoft.com/office/drawing/2014/main" val="1761969639"/>
                    </a:ext>
                  </a:extLst>
                </a:gridCol>
                <a:gridCol w="177811">
                  <a:extLst>
                    <a:ext uri="{9D8B030D-6E8A-4147-A177-3AD203B41FA5}">
                      <a16:colId xmlns:a16="http://schemas.microsoft.com/office/drawing/2014/main" val="2773057843"/>
                    </a:ext>
                  </a:extLst>
                </a:gridCol>
                <a:gridCol w="790268">
                  <a:extLst>
                    <a:ext uri="{9D8B030D-6E8A-4147-A177-3AD203B41FA5}">
                      <a16:colId xmlns:a16="http://schemas.microsoft.com/office/drawing/2014/main" val="1273544211"/>
                    </a:ext>
                  </a:extLst>
                </a:gridCol>
                <a:gridCol w="237081">
                  <a:extLst>
                    <a:ext uri="{9D8B030D-6E8A-4147-A177-3AD203B41FA5}">
                      <a16:colId xmlns:a16="http://schemas.microsoft.com/office/drawing/2014/main" val="3180340233"/>
                    </a:ext>
                  </a:extLst>
                </a:gridCol>
                <a:gridCol w="388551">
                  <a:extLst>
                    <a:ext uri="{9D8B030D-6E8A-4147-A177-3AD203B41FA5}">
                      <a16:colId xmlns:a16="http://schemas.microsoft.com/office/drawing/2014/main" val="1065097149"/>
                    </a:ext>
                  </a:extLst>
                </a:gridCol>
                <a:gridCol w="355623">
                  <a:extLst>
                    <a:ext uri="{9D8B030D-6E8A-4147-A177-3AD203B41FA5}">
                      <a16:colId xmlns:a16="http://schemas.microsoft.com/office/drawing/2014/main" val="663892103"/>
                    </a:ext>
                  </a:extLst>
                </a:gridCol>
                <a:gridCol w="375378">
                  <a:extLst>
                    <a:ext uri="{9D8B030D-6E8A-4147-A177-3AD203B41FA5}">
                      <a16:colId xmlns:a16="http://schemas.microsoft.com/office/drawing/2014/main" val="2911279835"/>
                    </a:ext>
                  </a:extLst>
                </a:gridCol>
              </a:tblGrid>
              <a:tr h="303638">
                <a:tc rowSpan="2">
                  <a:txBody>
                    <a:bodyPr/>
                    <a:lstStyle/>
                    <a:p>
                      <a:pPr algn="ctr" fontAlgn="b"/>
                      <a:r>
                        <a:rPr lang="en-US" sz="1100" b="1" i="0" u="none" strike="noStrike">
                          <a:solidFill>
                            <a:srgbClr val="000000"/>
                          </a:solidFill>
                          <a:effectLst/>
                          <a:latin typeface="Calibri" panose="020F0502020204030204" pitchFamily="34" charset="0"/>
                        </a:rPr>
                        <a:t>Activity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11">
                  <a:txBody>
                    <a:bodyPr/>
                    <a:lstStyle/>
                    <a:p>
                      <a:pPr algn="ctr" fontAlgn="b"/>
                      <a:r>
                        <a:rPr lang="en-US" sz="1100" b="1" i="0" u="none" strike="noStrike">
                          <a:solidFill>
                            <a:srgbClr val="000000"/>
                          </a:solidFill>
                          <a:effectLst/>
                          <a:latin typeface="Calibri" panose="020F0502020204030204" pitchFamily="34" charset="0"/>
                        </a:rPr>
                        <a:t>Time Frame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57416241"/>
                  </a:ext>
                </a:extLst>
              </a:tr>
              <a:tr h="549586">
                <a:tc vMerge="1">
                  <a:txBody>
                    <a:bodyPr/>
                    <a:lstStyle/>
                    <a:p>
                      <a:endParaRPr lang="en-US"/>
                    </a:p>
                  </a:txBody>
                  <a:tcPr/>
                </a:tc>
                <a:tc gridSpan="2">
                  <a:txBody>
                    <a:bodyPr/>
                    <a:lstStyle/>
                    <a:p>
                      <a:pPr algn="ctr" fontAlgn="b"/>
                      <a:r>
                        <a:rPr lang="en-US" sz="1100" b="1" i="0" u="none" strike="noStrike">
                          <a:solidFill>
                            <a:srgbClr val="000000"/>
                          </a:solidFill>
                          <a:effectLst/>
                          <a:latin typeface="Calibri" panose="020F0502020204030204" pitchFamily="34" charset="0"/>
                        </a:rPr>
                        <a:t> Jan-2025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gridSpan="2">
                  <a:txBody>
                    <a:bodyPr/>
                    <a:lstStyle/>
                    <a:p>
                      <a:pPr algn="ctr" fontAlgn="b"/>
                      <a:r>
                        <a:rPr lang="en-US" sz="1100" b="1" i="0" u="none" strike="noStrike">
                          <a:solidFill>
                            <a:srgbClr val="000000"/>
                          </a:solidFill>
                          <a:effectLst/>
                          <a:latin typeface="Calibri" panose="020F0502020204030204" pitchFamily="34" charset="0"/>
                        </a:rPr>
                        <a:t>Feb-25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gridSpan="3">
                  <a:txBody>
                    <a:bodyPr/>
                    <a:lstStyle/>
                    <a:p>
                      <a:pPr algn="ctr" fontAlgn="b"/>
                      <a:r>
                        <a:rPr lang="en-US" sz="1100" b="1" i="0" u="none" strike="noStrike">
                          <a:solidFill>
                            <a:srgbClr val="000000"/>
                          </a:solidFill>
                          <a:effectLst/>
                          <a:latin typeface="Calibri" panose="020F0502020204030204" pitchFamily="34" charset="0"/>
                        </a:rPr>
                        <a:t>Mar-25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gridSpan="4">
                  <a:txBody>
                    <a:bodyPr/>
                    <a:lstStyle/>
                    <a:p>
                      <a:pPr algn="ctr" fontAlgn="b"/>
                      <a:r>
                        <a:rPr lang="en-US" sz="1100" b="1" i="0" u="none" strike="noStrike">
                          <a:solidFill>
                            <a:srgbClr val="000000"/>
                          </a:solidFill>
                          <a:effectLst/>
                          <a:latin typeface="Calibri" panose="020F0502020204030204" pitchFamily="34" charset="0"/>
                        </a:rPr>
                        <a:t>Apr-25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622336424"/>
                  </a:ext>
                </a:extLst>
              </a:tr>
              <a:tr h="303638">
                <a:tc rowSpan="2">
                  <a:txBody>
                    <a:bodyPr/>
                    <a:lstStyle/>
                    <a:p>
                      <a:pPr algn="ctr" fontAlgn="b"/>
                      <a:r>
                        <a:rPr lang="en-US" sz="1100" b="1" i="0" u="none" strike="noStrike">
                          <a:solidFill>
                            <a:srgbClr val="000000"/>
                          </a:solidFill>
                          <a:effectLst/>
                          <a:latin typeface="Calibri" panose="020F0502020204030204" pitchFamily="34" charset="0"/>
                        </a:rPr>
                        <a:t>Literature Review</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11">
                  <a:txBody>
                    <a:bodyPr/>
                    <a:lstStyle/>
                    <a:p>
                      <a:pPr algn="ctr" fontAlgn="b"/>
                      <a:r>
                        <a:rPr lang="en-US" sz="1100" b="1"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140316500"/>
                  </a:ext>
                </a:extLst>
              </a:tr>
              <a:tr h="303638">
                <a:tc vMerge="1">
                  <a:txBody>
                    <a:bodyPr/>
                    <a:lstStyle/>
                    <a:p>
                      <a:endParaRPr lang="en-US"/>
                    </a:p>
                  </a:txBody>
                  <a:tcPr/>
                </a:tc>
                <a:tc gridSpan="2">
                  <a:txBody>
                    <a:bodyPr/>
                    <a:lstStyle/>
                    <a:p>
                      <a:pPr algn="ctr" fontAlgn="b"/>
                      <a:r>
                        <a:rPr lang="en-US" sz="1100" b="1"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xBody>
                    <a:bodyPr/>
                    <a:lstStyle/>
                    <a:p>
                      <a:endParaRPr lang="en-US"/>
                    </a:p>
                  </a:txBody>
                  <a:tcPr/>
                </a:tc>
                <a:tc gridSpan="9">
                  <a:txBody>
                    <a:bodyPr/>
                    <a:lstStyle/>
                    <a:p>
                      <a:pPr algn="ctr" fontAlgn="b"/>
                      <a:r>
                        <a:rPr lang="en-US" sz="1100" b="1"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42255861"/>
                  </a:ext>
                </a:extLst>
              </a:tr>
              <a:tr h="303638">
                <a:tc rowSpan="2">
                  <a:txBody>
                    <a:bodyPr/>
                    <a:lstStyle/>
                    <a:p>
                      <a:pPr algn="ctr" fontAlgn="b"/>
                      <a:r>
                        <a:rPr lang="en-US" sz="1100" b="1" i="0" u="none" strike="noStrike">
                          <a:solidFill>
                            <a:srgbClr val="000000"/>
                          </a:solidFill>
                          <a:effectLst/>
                          <a:latin typeface="Calibri" panose="020F0502020204030204" pitchFamily="34" charset="0"/>
                        </a:rPr>
                        <a:t>Data Collection &amp; Pre-processing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6">
                  <a:txBody>
                    <a:bodyPr/>
                    <a:lstStyle/>
                    <a:p>
                      <a:pPr algn="ctr" fontAlgn="b"/>
                      <a:r>
                        <a:rPr lang="en-US" sz="1100" b="1" i="0" u="none" strike="noStrike">
                          <a:solidFill>
                            <a:srgbClr val="FF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5">
                  <a:txBody>
                    <a:bodyPr/>
                    <a:lstStyle/>
                    <a:p>
                      <a:pPr algn="ctr" fontAlgn="b"/>
                      <a:r>
                        <a:rPr lang="en-US" sz="1100" b="1" i="0" u="none" strike="noStrike">
                          <a:solidFill>
                            <a:srgbClr val="FF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883762596"/>
                  </a:ext>
                </a:extLst>
              </a:tr>
              <a:tr h="303638">
                <a:tc vMerge="1">
                  <a:txBody>
                    <a:bodyPr/>
                    <a:lstStyle/>
                    <a:p>
                      <a:endParaRPr lang="en-US"/>
                    </a:p>
                  </a:txBody>
                  <a:tcPr/>
                </a:tc>
                <a:tc gridSpan="3">
                  <a:txBody>
                    <a:bodyPr/>
                    <a:lstStyle/>
                    <a:p>
                      <a:pPr algn="ctr"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xBody>
                    <a:bodyPr/>
                    <a:lstStyle/>
                    <a:p>
                      <a:endParaRPr lang="en-US"/>
                    </a:p>
                  </a:txBody>
                  <a:tcPr/>
                </a:tc>
                <a:tc hMerge="1">
                  <a:txBody>
                    <a:bodyPr/>
                    <a:lstStyle/>
                    <a:p>
                      <a:endParaRPr lang="en-US"/>
                    </a:p>
                  </a:txBody>
                  <a:tcPr/>
                </a:tc>
                <a:tc gridSpan="8">
                  <a:txBody>
                    <a:bodyPr/>
                    <a:lstStyle/>
                    <a:p>
                      <a:pPr algn="ctr"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463233848"/>
                  </a:ext>
                </a:extLst>
              </a:tr>
              <a:tr h="292506">
                <a:tc rowSpan="2">
                  <a:txBody>
                    <a:bodyPr/>
                    <a:lstStyle/>
                    <a:p>
                      <a:pPr algn="ctr" fontAlgn="b"/>
                      <a:r>
                        <a:rPr lang="en-US" sz="1100" b="1" i="0" u="none" strike="noStrike">
                          <a:solidFill>
                            <a:srgbClr val="000000"/>
                          </a:solidFill>
                          <a:effectLst/>
                          <a:latin typeface="Calibri" panose="020F0502020204030204" pitchFamily="34" charset="0"/>
                        </a:rPr>
                        <a:t>Detection of SR regions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5">
                  <a:txBody>
                    <a:bodyPr/>
                    <a:lstStyle/>
                    <a:p>
                      <a:pPr algn="ctr"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algn="ctr"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algn="ctr"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hMerge="1">
                  <a:txBody>
                    <a:bodyPr/>
                    <a:lstStyle/>
                    <a:p>
                      <a:endParaRPr lang="en-US"/>
                    </a:p>
                  </a:txBody>
                  <a:tcPr/>
                </a:tc>
                <a:extLst>
                  <a:ext uri="{0D108BD9-81ED-4DB2-BD59-A6C34878D82A}">
                    <a16:rowId xmlns:a16="http://schemas.microsoft.com/office/drawing/2014/main" val="4165154615"/>
                  </a:ext>
                </a:extLst>
              </a:tr>
              <a:tr h="282383">
                <a:tc vMerge="1">
                  <a:txBody>
                    <a:bodyPr/>
                    <a:lstStyle/>
                    <a:p>
                      <a:endParaRPr lang="en-US"/>
                    </a:p>
                  </a:txBody>
                  <a:tcPr/>
                </a:tc>
                <a:tc gridSpan="11">
                  <a:txBody>
                    <a:bodyPr/>
                    <a:lstStyle/>
                    <a:p>
                      <a:pPr algn="ctr"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814001527"/>
                  </a:ext>
                </a:extLst>
              </a:tr>
              <a:tr h="303638">
                <a:tc rowSpan="2">
                  <a:txBody>
                    <a:bodyPr/>
                    <a:lstStyle/>
                    <a:p>
                      <a:pPr algn="ctr" fontAlgn="b"/>
                      <a:r>
                        <a:rPr lang="en-US" sz="1100" b="1" i="0" u="none" strike="noStrike">
                          <a:solidFill>
                            <a:srgbClr val="000000"/>
                          </a:solidFill>
                          <a:effectLst/>
                          <a:latin typeface="Calibri" panose="020F0502020204030204" pitchFamily="34" charset="0"/>
                        </a:rPr>
                        <a:t>Inpainting of SR regions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8">
                  <a:txBody>
                    <a:bodyPr/>
                    <a:lstStyle/>
                    <a:p>
                      <a:pPr algn="ctr"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algn="ctr"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hMerge="1">
                  <a:txBody>
                    <a:bodyPr/>
                    <a:lstStyle/>
                    <a:p>
                      <a:endParaRPr lang="en-US"/>
                    </a:p>
                  </a:txBody>
                  <a:tcPr/>
                </a:tc>
                <a:tc>
                  <a:txBody>
                    <a:bodyPr/>
                    <a:lstStyle/>
                    <a:p>
                      <a:pPr algn="ctr"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279096024"/>
                  </a:ext>
                </a:extLst>
              </a:tr>
              <a:tr h="303638">
                <a:tc vMerge="1">
                  <a:txBody>
                    <a:bodyPr/>
                    <a:lstStyle/>
                    <a:p>
                      <a:endParaRPr lang="en-US"/>
                    </a:p>
                  </a:txBody>
                  <a:tcPr/>
                </a:tc>
                <a:tc gridSpan="11">
                  <a:txBody>
                    <a:bodyPr/>
                    <a:lstStyle/>
                    <a:p>
                      <a:pPr algn="ctr"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30012819"/>
                  </a:ext>
                </a:extLst>
              </a:tr>
              <a:tr h="303638">
                <a:tc rowSpan="2">
                  <a:txBody>
                    <a:bodyPr/>
                    <a:lstStyle/>
                    <a:p>
                      <a:pPr algn="ctr" fontAlgn="b"/>
                      <a:r>
                        <a:rPr lang="en-US" sz="1100" b="1" i="0" u="none" strike="noStrike">
                          <a:solidFill>
                            <a:srgbClr val="000000"/>
                          </a:solidFill>
                          <a:effectLst/>
                          <a:latin typeface="Calibri" panose="020F0502020204030204" pitchFamily="34" charset="0"/>
                        </a:rPr>
                        <a:t>Performance Evaluation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5">
                  <a:txBody>
                    <a:bodyPr/>
                    <a:lstStyle/>
                    <a:p>
                      <a:pPr algn="ctr"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algn="ctr"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14499269"/>
                  </a:ext>
                </a:extLst>
              </a:tr>
              <a:tr h="303638">
                <a:tc vMerge="1">
                  <a:txBody>
                    <a:bodyPr/>
                    <a:lstStyle/>
                    <a:p>
                      <a:endParaRPr lang="en-US"/>
                    </a:p>
                  </a:txBody>
                  <a:tcPr/>
                </a:tc>
                <a:tc gridSpan="11">
                  <a:txBody>
                    <a:bodyPr/>
                    <a:lstStyle/>
                    <a:p>
                      <a:pPr algn="ctr"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48328041"/>
                  </a:ext>
                </a:extLst>
              </a:tr>
              <a:tr h="303638">
                <a:tc rowSpan="2">
                  <a:txBody>
                    <a:bodyPr/>
                    <a:lstStyle/>
                    <a:p>
                      <a:pPr algn="ctr" fontAlgn="b"/>
                      <a:r>
                        <a:rPr lang="en-US" sz="1100" b="1" i="0" u="none" strike="noStrike">
                          <a:solidFill>
                            <a:srgbClr val="000000"/>
                          </a:solidFill>
                          <a:effectLst/>
                          <a:latin typeface="Calibri" panose="020F0502020204030204" pitchFamily="34" charset="0"/>
                        </a:rPr>
                        <a:t>Documentation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11">
                  <a:txBody>
                    <a:bodyPr/>
                    <a:lstStyle/>
                    <a:p>
                      <a:pPr algn="ctr"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165823514"/>
                  </a:ext>
                </a:extLst>
              </a:tr>
              <a:tr h="303638">
                <a:tc vMerge="1">
                  <a:txBody>
                    <a:bodyPr/>
                    <a:lstStyle/>
                    <a:p>
                      <a:endParaRPr lang="en-US"/>
                    </a:p>
                  </a:txBody>
                  <a:tcPr/>
                </a:tc>
                <a:tc>
                  <a:txBody>
                    <a:bodyPr/>
                    <a:lstStyle/>
                    <a:p>
                      <a:pPr algn="ctr" fontAlgn="b"/>
                      <a:r>
                        <a:rPr lang="en-US" sz="1100" b="0" i="0" u="none" strike="noStrike">
                          <a:solidFill>
                            <a:srgbClr val="92D05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gridSpan="10">
                  <a:txBody>
                    <a:bodyPr/>
                    <a:lstStyle/>
                    <a:p>
                      <a:pPr algn="ctr" fontAlgn="b"/>
                      <a:r>
                        <a:rPr lang="en-U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715274370"/>
                  </a:ext>
                </a:extLst>
              </a:tr>
            </a:tbl>
          </a:graphicData>
        </a:graphic>
      </p:graphicFrame>
      <p:graphicFrame>
        <p:nvGraphicFramePr>
          <p:cNvPr id="11" name="Table 10">
            <a:extLst>
              <a:ext uri="{FF2B5EF4-FFF2-40B4-BE49-F238E27FC236}">
                <a16:creationId xmlns:a16="http://schemas.microsoft.com/office/drawing/2014/main" id="{ED097922-E568-7331-CCA9-793959F7EFDE}"/>
              </a:ext>
            </a:extLst>
          </p:cNvPr>
          <p:cNvGraphicFramePr>
            <a:graphicFrameLocks noGrp="1"/>
          </p:cNvGraphicFramePr>
          <p:nvPr>
            <p:extLst>
              <p:ext uri="{D42A27DB-BD31-4B8C-83A1-F6EECF244321}">
                <p14:modId xmlns:p14="http://schemas.microsoft.com/office/powerpoint/2010/main" val="4228858403"/>
              </p:ext>
            </p:extLst>
          </p:nvPr>
        </p:nvGraphicFramePr>
        <p:xfrm>
          <a:off x="539552" y="5578137"/>
          <a:ext cx="1584176" cy="499220"/>
        </p:xfrm>
        <a:graphic>
          <a:graphicData uri="http://schemas.openxmlformats.org/drawingml/2006/table">
            <a:tbl>
              <a:tblPr/>
              <a:tblGrid>
                <a:gridCol w="792088">
                  <a:extLst>
                    <a:ext uri="{9D8B030D-6E8A-4147-A177-3AD203B41FA5}">
                      <a16:colId xmlns:a16="http://schemas.microsoft.com/office/drawing/2014/main" val="3409065584"/>
                    </a:ext>
                  </a:extLst>
                </a:gridCol>
                <a:gridCol w="792088">
                  <a:extLst>
                    <a:ext uri="{9D8B030D-6E8A-4147-A177-3AD203B41FA5}">
                      <a16:colId xmlns:a16="http://schemas.microsoft.com/office/drawing/2014/main" val="3696749361"/>
                    </a:ext>
                  </a:extLst>
                </a:gridCol>
              </a:tblGrid>
              <a:tr h="249610">
                <a:tc>
                  <a:txBody>
                    <a:bodyPr/>
                    <a:lstStyle/>
                    <a:p>
                      <a:pPr algn="l" fontAlgn="b"/>
                      <a:r>
                        <a:rPr lang="en-US" sz="1100" b="0" i="0" u="none" strike="noStrike">
                          <a:solidFill>
                            <a:srgbClr val="000000"/>
                          </a:solidFill>
                          <a:effectLst/>
                          <a:latin typeface="Calibri" panose="020F0502020204030204" pitchFamily="34" charset="0"/>
                        </a:rPr>
                        <a:t>Target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2924033870"/>
                  </a:ext>
                </a:extLst>
              </a:tr>
              <a:tr h="249610">
                <a:tc>
                  <a:txBody>
                    <a:bodyPr/>
                    <a:lstStyle/>
                    <a:p>
                      <a:pPr algn="l" fontAlgn="b"/>
                      <a:r>
                        <a:rPr lang="en-US" sz="1100" b="0" i="0" u="none" strike="noStrike">
                          <a:solidFill>
                            <a:srgbClr val="000000"/>
                          </a:solidFill>
                          <a:effectLst/>
                          <a:latin typeface="Calibri" panose="020F0502020204030204" pitchFamily="34" charset="0"/>
                        </a:rPr>
                        <a:t>Achieved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714249100"/>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1643050"/>
            <a:ext cx="8752840" cy="4464685"/>
          </a:xfrm>
        </p:spPr>
        <p:txBody>
          <a:bodyPr>
            <a:normAutofit fontScale="97500"/>
          </a:bodyPr>
          <a:lstStyle/>
          <a:p>
            <a:pPr marL="0" indent="0" algn="just">
              <a:buFont typeface="Wingdings" panose="05000000000000000000" charset="0"/>
              <a:buNone/>
            </a:pPr>
            <a:r>
              <a:rPr lang="en-US" altLang="en-US" sz="2000" b="1" dirty="0">
                <a:latin typeface="Times New Roman" pitchFamily="18" charset="0"/>
                <a:cs typeface="Times New Roman" pitchFamily="18" charset="0"/>
              </a:rPr>
              <a:t>Hardware Requirements:</a:t>
            </a:r>
          </a:p>
          <a:p>
            <a:pPr algn="just">
              <a:buFont typeface="Wingdings" panose="05000000000000000000" charset="0"/>
              <a:buChar char="Ø"/>
            </a:pPr>
            <a:r>
              <a:rPr lang="en-US" altLang="en-US" sz="2000" dirty="0">
                <a:latin typeface="Times New Roman" pitchFamily="18" charset="0"/>
                <a:cs typeface="Times New Roman" pitchFamily="18" charset="0"/>
              </a:rPr>
              <a:t>Processor: Intel Core i5/i7 or equivalent (supporting deep learning tasks)</a:t>
            </a:r>
          </a:p>
          <a:p>
            <a:pPr algn="just">
              <a:buFont typeface="Wingdings" panose="05000000000000000000" charset="0"/>
              <a:buChar char="Ø"/>
            </a:pPr>
            <a:r>
              <a:rPr lang="en-US" altLang="en-US" sz="2000" dirty="0">
                <a:latin typeface="Times New Roman" pitchFamily="18" charset="0"/>
                <a:cs typeface="Times New Roman" pitchFamily="18" charset="0"/>
              </a:rPr>
              <a:t>RAM: Minimum 8 GB (16 GB recommended)</a:t>
            </a:r>
          </a:p>
          <a:p>
            <a:pPr algn="just">
              <a:buFont typeface="Wingdings" panose="05000000000000000000" charset="0"/>
              <a:buChar char="Ø"/>
            </a:pPr>
            <a:r>
              <a:rPr lang="en-US" altLang="en-US" sz="2000" dirty="0">
                <a:latin typeface="Times New Roman" pitchFamily="18" charset="0"/>
                <a:cs typeface="Times New Roman" pitchFamily="18" charset="0"/>
              </a:rPr>
              <a:t>GPU: NVIDIA GPU with CUDA support </a:t>
            </a:r>
          </a:p>
          <a:p>
            <a:pPr algn="just">
              <a:buFont typeface="Wingdings" panose="05000000000000000000" charset="0"/>
              <a:buChar char="Ø"/>
            </a:pPr>
            <a:r>
              <a:rPr lang="en-US" altLang="en-US" sz="2000" dirty="0">
                <a:latin typeface="Times New Roman" pitchFamily="18" charset="0"/>
                <a:cs typeface="Times New Roman" pitchFamily="18" charset="0"/>
              </a:rPr>
              <a:t>Storage: 256 GB SSD or more (for datasets and model storage)</a:t>
            </a:r>
          </a:p>
          <a:p>
            <a:pPr algn="just">
              <a:buFont typeface="Wingdings" panose="05000000000000000000" charset="0"/>
              <a:buChar char="Ø"/>
            </a:pPr>
            <a:endParaRPr lang="en-US" altLang="en-US" sz="2000" dirty="0">
              <a:latin typeface="Times New Roman" pitchFamily="18" charset="0"/>
              <a:cs typeface="Times New Roman" pitchFamily="18" charset="0"/>
            </a:endParaRPr>
          </a:p>
          <a:p>
            <a:pPr marL="0" indent="0" algn="just">
              <a:buFont typeface="Wingdings" panose="05000000000000000000" charset="0"/>
              <a:buNone/>
            </a:pPr>
            <a:r>
              <a:rPr lang="en-US" altLang="en-US" sz="2000" b="1" dirty="0">
                <a:latin typeface="Times New Roman" pitchFamily="18" charset="0"/>
                <a:cs typeface="Times New Roman" pitchFamily="18" charset="0"/>
              </a:rPr>
              <a:t>Software Requirements:</a:t>
            </a:r>
          </a:p>
          <a:p>
            <a:pPr algn="just">
              <a:buFont typeface="Wingdings" panose="05000000000000000000" charset="0"/>
              <a:buChar char="Ø"/>
            </a:pPr>
            <a:r>
              <a:rPr lang="en-US" altLang="en-US" sz="2000" dirty="0">
                <a:latin typeface="Times New Roman" pitchFamily="18" charset="0"/>
                <a:cs typeface="Times New Roman" pitchFamily="18" charset="0"/>
              </a:rPr>
              <a:t>Operating System: Windows 10/11</a:t>
            </a:r>
          </a:p>
          <a:p>
            <a:pPr algn="just">
              <a:buFont typeface="Wingdings" panose="05000000000000000000" charset="0"/>
              <a:buChar char="Ø"/>
            </a:pPr>
            <a:r>
              <a:rPr lang="en-US" altLang="en-US" sz="2000" dirty="0">
                <a:latin typeface="Times New Roman" pitchFamily="18" charset="0"/>
                <a:cs typeface="Times New Roman" pitchFamily="18" charset="0"/>
              </a:rPr>
              <a:t>Programming Language: Python 3.x</a:t>
            </a:r>
          </a:p>
          <a:p>
            <a:pPr algn="just">
              <a:buFont typeface="Wingdings" panose="05000000000000000000" charset="0"/>
              <a:buChar char="Ø"/>
            </a:pPr>
            <a:r>
              <a:rPr lang="en-US" altLang="en-US" sz="2000" dirty="0">
                <a:latin typeface="Times New Roman" pitchFamily="18" charset="0"/>
                <a:cs typeface="Times New Roman" pitchFamily="18" charset="0"/>
              </a:rPr>
              <a:t>Libraries/Frameworks: </a:t>
            </a:r>
            <a:r>
              <a:rPr lang="en-US" altLang="en-US" sz="2000" dirty="0" err="1">
                <a:latin typeface="Times New Roman" pitchFamily="18" charset="0"/>
                <a:cs typeface="Times New Roman" pitchFamily="18" charset="0"/>
              </a:rPr>
              <a:t>TensorFlow</a:t>
            </a:r>
            <a:r>
              <a:rPr lang="en-US" altLang="en-US" sz="2000" dirty="0">
                <a:latin typeface="Times New Roman" pitchFamily="18" charset="0"/>
                <a:cs typeface="Times New Roman" pitchFamily="18" charset="0"/>
              </a:rPr>
              <a:t>, </a:t>
            </a:r>
            <a:r>
              <a:rPr lang="en-US" altLang="en-US" sz="2000" dirty="0" err="1">
                <a:latin typeface="Times New Roman" pitchFamily="18" charset="0"/>
                <a:cs typeface="Times New Roman" pitchFamily="18" charset="0"/>
              </a:rPr>
              <a:t>PyTorch</a:t>
            </a:r>
            <a:r>
              <a:rPr lang="en-US" altLang="en-US" sz="2000" dirty="0">
                <a:latin typeface="Times New Roman" pitchFamily="18" charset="0"/>
                <a:cs typeface="Times New Roman" pitchFamily="18" charset="0"/>
              </a:rPr>
              <a:t>, </a:t>
            </a:r>
            <a:r>
              <a:rPr lang="en-US" altLang="en-US" sz="2000" dirty="0" err="1">
                <a:latin typeface="Times New Roman" pitchFamily="18" charset="0"/>
                <a:cs typeface="Times New Roman" pitchFamily="18" charset="0"/>
              </a:rPr>
              <a:t>OpenCV</a:t>
            </a:r>
            <a:r>
              <a:rPr lang="en-US" altLang="en-US" sz="2000" dirty="0">
                <a:latin typeface="Times New Roman" pitchFamily="18" charset="0"/>
                <a:cs typeface="Times New Roman" pitchFamily="18" charset="0"/>
              </a:rPr>
              <a:t>, </a:t>
            </a:r>
            <a:r>
              <a:rPr lang="en-US" altLang="en-US" sz="2000" dirty="0" err="1">
                <a:latin typeface="Times New Roman" pitchFamily="18" charset="0"/>
                <a:cs typeface="Times New Roman" pitchFamily="18" charset="0"/>
              </a:rPr>
              <a:t>NumPy</a:t>
            </a:r>
            <a:r>
              <a:rPr lang="en-US" altLang="en-US" sz="2000" dirty="0">
                <a:latin typeface="Times New Roman" pitchFamily="18" charset="0"/>
                <a:cs typeface="Times New Roman" pitchFamily="18" charset="0"/>
              </a:rPr>
              <a:t>, </a:t>
            </a:r>
            <a:r>
              <a:rPr lang="en-US" altLang="en-US" sz="2000" dirty="0" err="1">
                <a:latin typeface="Times New Roman" pitchFamily="18" charset="0"/>
                <a:cs typeface="Times New Roman" pitchFamily="18" charset="0"/>
              </a:rPr>
              <a:t>Matplotlib</a:t>
            </a:r>
            <a:endParaRPr lang="en-US" altLang="en-US" sz="2000" dirty="0">
              <a:latin typeface="Times New Roman" pitchFamily="18" charset="0"/>
              <a:cs typeface="Times New Roman" pitchFamily="18" charset="0"/>
            </a:endParaRPr>
          </a:p>
          <a:p>
            <a:pPr algn="just">
              <a:buFont typeface="Wingdings" panose="05000000000000000000" charset="0"/>
              <a:buChar char="Ø"/>
            </a:pPr>
            <a:r>
              <a:rPr lang="en-US" altLang="en-US" sz="2000" dirty="0">
                <a:latin typeface="Times New Roman" pitchFamily="18" charset="0"/>
                <a:cs typeface="Times New Roman" pitchFamily="18" charset="0"/>
              </a:rPr>
              <a:t>Tools: </a:t>
            </a:r>
            <a:r>
              <a:rPr lang="en-US" altLang="en-US" sz="2000" dirty="0" err="1">
                <a:latin typeface="Times New Roman" pitchFamily="18" charset="0"/>
                <a:cs typeface="Times New Roman" pitchFamily="18" charset="0"/>
              </a:rPr>
              <a:t>Jupyter</a:t>
            </a:r>
            <a:r>
              <a:rPr lang="en-US" altLang="en-US" sz="2000" dirty="0">
                <a:latin typeface="Times New Roman" pitchFamily="18" charset="0"/>
                <a:cs typeface="Times New Roman" pitchFamily="18" charset="0"/>
              </a:rPr>
              <a:t> Notebook, Anaconda, Visual Studio Code</a:t>
            </a:r>
          </a:p>
        </p:txBody>
      </p:sp>
      <p:sp>
        <p:nvSpPr>
          <p:cNvPr id="4" name="Footer Placeholder 3"/>
          <p:cNvSpPr>
            <a:spLocks noGrp="1"/>
          </p:cNvSpPr>
          <p:nvPr>
            <p:ph type="ftr" sz="quarter" idx="11"/>
          </p:nvPr>
        </p:nvSpPr>
        <p:spPr/>
        <p:txBody>
          <a:bodyPr/>
          <a:lstStyle/>
          <a:p>
            <a:r>
              <a:rPr lang="en-US" dirty="0"/>
              <a:t>Dept. of Computer Applications, SMIT, </a:t>
            </a:r>
            <a:r>
              <a:rPr lang="en-US" dirty="0" err="1"/>
              <a:t>Majhitar</a:t>
            </a:r>
            <a:r>
              <a:rPr lang="en-US" dirty="0"/>
              <a:t>, East Sikkim</a:t>
            </a:r>
          </a:p>
        </p:txBody>
      </p:sp>
      <p:sp>
        <p:nvSpPr>
          <p:cNvPr id="5" name="Slide Number Placeholder 4"/>
          <p:cNvSpPr>
            <a:spLocks noGrp="1"/>
          </p:cNvSpPr>
          <p:nvPr>
            <p:ph type="sldNum" sz="quarter" idx="12"/>
          </p:nvPr>
        </p:nvSpPr>
        <p:spPr/>
        <p:txBody>
          <a:bodyPr/>
          <a:lstStyle/>
          <a:p>
            <a:fld id="{130A61BE-1BA4-41D7-975A-BF538DEFEF9C}" type="slidenum">
              <a:rPr lang="en-US" smtClean="0"/>
              <a:pPr/>
              <a:t>13</a:t>
            </a:fld>
            <a:endParaRPr lang="en-US"/>
          </a:p>
        </p:txBody>
      </p:sp>
      <p:sp>
        <p:nvSpPr>
          <p:cNvPr id="9" name="Title 8"/>
          <p:cNvSpPr>
            <a:spLocks noGrp="1"/>
          </p:cNvSpPr>
          <p:nvPr>
            <p:ph type="title"/>
          </p:nvPr>
        </p:nvSpPr>
        <p:spPr>
          <a:xfrm>
            <a:off x="76200" y="76200"/>
            <a:ext cx="8229600" cy="709594"/>
          </a:xfrm>
        </p:spPr>
        <p:txBody>
          <a:bodyPr>
            <a:normAutofit/>
          </a:bodyPr>
          <a:lstStyle/>
          <a:p>
            <a:pPr indent="115888" algn="l"/>
            <a:r>
              <a:rPr lang="en-US" sz="4000" dirty="0">
                <a:latin typeface="Times New Roman" panose="02020603050405020304" pitchFamily="18" charset="0"/>
                <a:cs typeface="Times New Roman" panose="02020603050405020304" pitchFamily="18" charset="0"/>
              </a:rPr>
              <a:t>8.3 Software Plan</a:t>
            </a:r>
          </a:p>
        </p:txBody>
      </p:sp>
      <p:sp>
        <p:nvSpPr>
          <p:cNvPr id="2" name="Title 8"/>
          <p:cNvSpPr>
            <a:spLocks noGrp="1"/>
          </p:cNvSpPr>
          <p:nvPr/>
        </p:nvSpPr>
        <p:spPr>
          <a:xfrm>
            <a:off x="76200" y="900430"/>
            <a:ext cx="8229600" cy="582613"/>
          </a:xfrm>
          <a:prstGeom prst="rect">
            <a:avLst/>
          </a:prstGeom>
          <a:noFill/>
          <a:ln w="9525">
            <a:noFill/>
          </a:ln>
        </p:spPr>
        <p:txBody>
          <a:bodyPr anchor="ctr" anchorCtr="0">
            <a:noAutofit/>
          </a:bodyPr>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pPr algn="l"/>
            <a:r>
              <a:rPr lang="en-US" sz="3200" b="1" dirty="0">
                <a:latin typeface="Times New Roman" panose="02020603050405020304" pitchFamily="18" charset="0"/>
                <a:cs typeface="Times New Roman" panose="02020603050405020304" pitchFamily="18" charset="0"/>
              </a:rPr>
              <a:t>Hardware and Software Requirement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857232"/>
            <a:ext cx="8106410" cy="4074813"/>
          </a:xfrm>
        </p:spPr>
        <p:txBody>
          <a:bodyPr>
            <a:normAutofit/>
          </a:bodyPr>
          <a:lstStyle/>
          <a:p>
            <a:pPr algn="just">
              <a:buFont typeface="Wingdings" panose="05000000000000000000" charset="0"/>
              <a:buChar char="Ø"/>
            </a:pPr>
            <a:r>
              <a:rPr lang="en-US" altLang="en-US" sz="2000" dirty="0">
                <a:latin typeface="Times New Roman" pitchFamily="18" charset="0"/>
                <a:cs typeface="Times New Roman" pitchFamily="18" charset="0"/>
              </a:rPr>
              <a:t>The project focuses on solving the problem of bright spots (SR) in images that affect their quality and accuracy. </a:t>
            </a:r>
          </a:p>
          <a:p>
            <a:pPr algn="just">
              <a:buFont typeface="Wingdings" panose="05000000000000000000" charset="0"/>
              <a:buChar char="Ø"/>
            </a:pPr>
            <a:r>
              <a:rPr lang="en-US" altLang="en-US" sz="2000" dirty="0">
                <a:latin typeface="Times New Roman" pitchFamily="18" charset="0"/>
                <a:cs typeface="Times New Roman" pitchFamily="18" charset="0"/>
              </a:rPr>
              <a:t>It works by detecting and removing these spots from images.</a:t>
            </a:r>
          </a:p>
          <a:p>
            <a:pPr algn="just">
              <a:buFont typeface="Wingdings" panose="05000000000000000000" charset="0"/>
              <a:buChar char="Ø"/>
            </a:pPr>
            <a:r>
              <a:rPr lang="en-US" altLang="en-US" sz="2000" dirty="0">
                <a:latin typeface="Times New Roman" pitchFamily="18" charset="0"/>
                <a:cs typeface="Times New Roman" pitchFamily="18" charset="0"/>
              </a:rPr>
              <a:t>Machine learning methods will be implemented to fill the affected areas and restore the image.</a:t>
            </a:r>
          </a:p>
          <a:p>
            <a:pPr algn="just">
              <a:buFont typeface="Wingdings" panose="05000000000000000000" charset="0"/>
              <a:buChar char="Ø"/>
            </a:pPr>
            <a:r>
              <a:rPr lang="en-US" altLang="en-US" sz="2000" dirty="0">
                <a:latin typeface="Times New Roman" pitchFamily="18" charset="0"/>
                <a:cs typeface="Times New Roman" pitchFamily="18" charset="0"/>
              </a:rPr>
              <a:t>The solution is practical, using reliable algorithms and available tools.</a:t>
            </a:r>
          </a:p>
          <a:p>
            <a:pPr algn="just">
              <a:buFont typeface="Wingdings" panose="05000000000000000000" charset="0"/>
              <a:buChar char="Ø"/>
            </a:pPr>
            <a:r>
              <a:rPr lang="en-US" altLang="en-US" sz="2000" dirty="0">
                <a:latin typeface="Times New Roman" pitchFamily="18" charset="0"/>
                <a:cs typeface="Times New Roman" pitchFamily="18" charset="0"/>
              </a:rPr>
              <a:t>It aims to improve image clarity and help achieve better results in analysis.</a:t>
            </a:r>
          </a:p>
          <a:p>
            <a:pPr algn="just">
              <a:buNone/>
            </a:pPr>
            <a:endParaRPr lang="en-US" altLang="en-US" dirty="0"/>
          </a:p>
        </p:txBody>
      </p:sp>
      <p:sp>
        <p:nvSpPr>
          <p:cNvPr id="4" name="Footer Placeholder 3"/>
          <p:cNvSpPr>
            <a:spLocks noGrp="1"/>
          </p:cNvSpPr>
          <p:nvPr>
            <p:ph type="ftr" sz="quarter" idx="11"/>
          </p:nvPr>
        </p:nvSpPr>
        <p:spPr/>
        <p:txBody>
          <a:bodyPr/>
          <a:lstStyle/>
          <a:p>
            <a:r>
              <a:rPr lang="en-US" dirty="0"/>
              <a:t>Dept. of Computer Applications, SMIT, </a:t>
            </a:r>
            <a:r>
              <a:rPr lang="en-US" dirty="0" err="1"/>
              <a:t>Majhitar</a:t>
            </a:r>
            <a:r>
              <a:rPr lang="en-US" dirty="0"/>
              <a:t>, East Sikkim</a:t>
            </a:r>
          </a:p>
        </p:txBody>
      </p:sp>
      <p:sp>
        <p:nvSpPr>
          <p:cNvPr id="5" name="Slide Number Placeholder 4"/>
          <p:cNvSpPr>
            <a:spLocks noGrp="1"/>
          </p:cNvSpPr>
          <p:nvPr>
            <p:ph type="sldNum" sz="quarter" idx="12"/>
          </p:nvPr>
        </p:nvSpPr>
        <p:spPr/>
        <p:txBody>
          <a:bodyPr/>
          <a:lstStyle/>
          <a:p>
            <a:fld id="{130A61BE-1BA4-41D7-975A-BF538DEFEF9C}" type="slidenum">
              <a:rPr lang="en-US" smtClean="0"/>
              <a:pPr/>
              <a:t>14</a:t>
            </a:fld>
            <a:endParaRPr lang="en-US"/>
          </a:p>
        </p:txBody>
      </p:sp>
      <p:sp>
        <p:nvSpPr>
          <p:cNvPr id="7" name="Title 6"/>
          <p:cNvSpPr>
            <a:spLocks noGrp="1"/>
          </p:cNvSpPr>
          <p:nvPr>
            <p:ph type="title"/>
          </p:nvPr>
        </p:nvSpPr>
        <p:spPr/>
        <p:txBody>
          <a:bodyPr/>
          <a:lstStyle/>
          <a:p>
            <a:pPr algn="l"/>
            <a:r>
              <a:rPr lang="en-US" sz="4000" dirty="0">
                <a:latin typeface="Times New Roman" panose="02020603050405020304" pitchFamily="18" charset="0"/>
                <a:cs typeface="Times New Roman" panose="02020603050405020304" pitchFamily="18" charset="0"/>
              </a:rPr>
              <a:t>9. Conclusion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948055"/>
            <a:ext cx="8767445" cy="5297170"/>
          </a:xfrm>
        </p:spPr>
        <p:txBody>
          <a:bodyPr>
            <a:normAutofit lnSpcReduction="10000"/>
          </a:bodyPr>
          <a:lstStyle/>
          <a:p>
            <a:pPr lvl="0" algn="just">
              <a:buFont typeface="Wingdings" pitchFamily="2" charset="2"/>
              <a:buChar char="Ø"/>
            </a:pPr>
            <a:r>
              <a:rPr lang="en-US" altLang="en-US" sz="2000" dirty="0">
                <a:latin typeface="Times New Roman" panose="02020603050405020304" pitchFamily="18" charset="0"/>
                <a:cs typeface="Times New Roman" panose="02020603050405020304" pitchFamily="18" charset="0"/>
              </a:rPr>
              <a:t>[1] El Meslouhi, Othmane, et al. "Automatic detection and inpainting of specular reflections for colposcopic images." Central European Journal of Computer Science 1 (2011): 341-354. </a:t>
            </a:r>
          </a:p>
          <a:p>
            <a:pPr lvl="0" algn="just">
              <a:buFont typeface="Wingdings" pitchFamily="2" charset="2"/>
              <a:buChar char="Ø"/>
            </a:pPr>
            <a:r>
              <a:rPr lang="en-US" altLang="en-US" sz="2000" dirty="0">
                <a:latin typeface="Times New Roman" panose="02020603050405020304" pitchFamily="18" charset="0"/>
                <a:cs typeface="Times New Roman" panose="02020603050405020304" pitchFamily="18" charset="0"/>
              </a:rPr>
              <a:t>[2] Wang, Xiaoxia, et al. "Detection and inpainting of specular reflection in colposcopic images with exemplar-based method." 2019 IEEE 13th International Conference on Anti-counterfeiting, Security, and Identification (ASID). IEEE, 2019.</a:t>
            </a:r>
          </a:p>
          <a:p>
            <a:pPr lvl="0" algn="just">
              <a:buFont typeface="Wingdings" pitchFamily="2" charset="2"/>
              <a:buChar char="Ø"/>
            </a:pPr>
            <a:r>
              <a:rPr lang="en-US" altLang="en-US" sz="2000" dirty="0">
                <a:latin typeface="Times New Roman" panose="02020603050405020304" pitchFamily="18" charset="0"/>
                <a:cs typeface="Times New Roman" panose="02020603050405020304" pitchFamily="18" charset="0"/>
              </a:rPr>
              <a:t>[3] Wang, X., Li, P., Lv, Y., Xue, H., Xu, T., Du, Y. and Liu, P., 2021. Integration of global and local features for specular reflection inpainting in colposcopic images. Journal of Healthcare Engineering, 2021(1), p.5401308.</a:t>
            </a:r>
          </a:p>
          <a:p>
            <a:pPr lvl="0" algn="just">
              <a:buFont typeface="Wingdings" pitchFamily="2" charset="2"/>
              <a:buChar char="Ø"/>
            </a:pPr>
            <a:r>
              <a:rPr lang="en-US" altLang="en-US" sz="2000" dirty="0">
                <a:latin typeface="Times New Roman" panose="02020603050405020304" pitchFamily="18" charset="0"/>
                <a:cs typeface="Times New Roman" panose="02020603050405020304" pitchFamily="18" charset="0"/>
              </a:rPr>
              <a:t>[4] Jimenez-Martin, L., Pérez, D.A.V., Asteasuainzarra, A.M.S., Leonard, L. and Díaz-Romañach, M.L.B., 2021. Specular reflections removal in colposcopic images based on neural networks: Supervised training with no ground truth previous knowledge. arXiv preprint arXiv:2106.02221.</a:t>
            </a:r>
          </a:p>
          <a:p>
            <a:pPr lvl="0" algn="just">
              <a:buFont typeface="Wingdings" pitchFamily="2" charset="2"/>
              <a:buChar char="Ø"/>
            </a:pPr>
            <a:r>
              <a:rPr lang="en-US" altLang="en-US" sz="2000" dirty="0">
                <a:latin typeface="Times New Roman" panose="02020603050405020304" pitchFamily="18" charset="0"/>
                <a:cs typeface="Times New Roman" panose="02020603050405020304" pitchFamily="18" charset="0"/>
              </a:rPr>
              <a:t>[5] Mukku, L. and Thomas, J., 2023, April. A Specular Reflection Removal Technique in Cervigrams. In 2023 IEEE International Conference on Contemporary Computing and Communications (InC4) (Vol. 1, pp. 1-5). IEEE.</a:t>
            </a:r>
          </a:p>
          <a:p>
            <a:pPr lvl="0" algn="just"/>
            <a:endParaRPr lang="en-US" altLang="en-US" sz="20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dirty="0">
                <a:solidFill>
                  <a:schemeClr val="tx1"/>
                </a:solidFill>
              </a:rPr>
              <a:t>Dept. of Computer Applications, SMIT, </a:t>
            </a:r>
            <a:r>
              <a:rPr lang="en-US" dirty="0" err="1">
                <a:solidFill>
                  <a:schemeClr val="tx1"/>
                </a:solidFill>
              </a:rPr>
              <a:t>Majhitar</a:t>
            </a:r>
            <a:r>
              <a:rPr lang="en-US" dirty="0">
                <a:solidFill>
                  <a:schemeClr val="tx1"/>
                </a:solidFill>
              </a:rPr>
              <a:t>, East Sikkim</a:t>
            </a:r>
          </a:p>
        </p:txBody>
      </p:sp>
      <p:sp>
        <p:nvSpPr>
          <p:cNvPr id="5" name="Slide Number Placeholder 4"/>
          <p:cNvSpPr>
            <a:spLocks noGrp="1"/>
          </p:cNvSpPr>
          <p:nvPr>
            <p:ph type="sldNum" sz="quarter" idx="12"/>
          </p:nvPr>
        </p:nvSpPr>
        <p:spPr/>
        <p:txBody>
          <a:bodyPr/>
          <a:lstStyle/>
          <a:p>
            <a:fld id="{130A61BE-1BA4-41D7-975A-BF538DEFEF9C}" type="slidenum">
              <a:rPr lang="en-US" smtClean="0"/>
              <a:pPr/>
              <a:t>15</a:t>
            </a:fld>
            <a:endParaRPr lang="en-US"/>
          </a:p>
        </p:txBody>
      </p:sp>
      <p:sp>
        <p:nvSpPr>
          <p:cNvPr id="7" name="Title 6"/>
          <p:cNvSpPr>
            <a:spLocks noGrp="1"/>
          </p:cNvSpPr>
          <p:nvPr>
            <p:ph type="title"/>
          </p:nvPr>
        </p:nvSpPr>
        <p:spPr/>
        <p:txBody>
          <a:bodyPr/>
          <a:lstStyle/>
          <a:p>
            <a:pPr algn="just"/>
            <a:r>
              <a:rPr lang="en-US" sz="4000" dirty="0">
                <a:latin typeface="Times New Roman" panose="02020603050405020304" pitchFamily="18" charset="0"/>
                <a:cs typeface="Times New Roman" panose="02020603050405020304" pitchFamily="18" charset="0"/>
              </a:rPr>
              <a:t>References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endParaRPr lang="en-US" b="1" dirty="0"/>
          </a:p>
          <a:p>
            <a:pPr marL="0" indent="0" algn="ctr">
              <a:buNone/>
            </a:pPr>
            <a:endParaRPr lang="en-US" b="1" dirty="0"/>
          </a:p>
          <a:p>
            <a:pPr marL="0" indent="0" algn="ctr">
              <a:buNone/>
            </a:pPr>
            <a:endParaRPr lang="en-US" b="1" dirty="0"/>
          </a:p>
          <a:p>
            <a:pPr marL="0" indent="0" algn="ctr">
              <a:buNone/>
            </a:pPr>
            <a:r>
              <a:rPr lang="en-US" sz="4400" b="1" dirty="0">
                <a:latin typeface="Times New Roman" pitchFamily="18" charset="0"/>
                <a:cs typeface="Times New Roman" pitchFamily="18" charset="0"/>
              </a:rPr>
              <a:t>THANKYOU</a:t>
            </a:r>
          </a:p>
        </p:txBody>
      </p:sp>
      <p:sp>
        <p:nvSpPr>
          <p:cNvPr id="4" name="Footer Placeholder 3"/>
          <p:cNvSpPr>
            <a:spLocks noGrp="1"/>
          </p:cNvSpPr>
          <p:nvPr>
            <p:ph type="ftr" sz="quarter" idx="11"/>
          </p:nvPr>
        </p:nvSpPr>
        <p:spPr/>
        <p:txBody>
          <a:bodyPr/>
          <a:lstStyle/>
          <a:p>
            <a:r>
              <a:rPr lang="en-US" dirty="0"/>
              <a:t>Dept. of Computer Applications, SMIT, </a:t>
            </a:r>
            <a:r>
              <a:rPr lang="en-US" dirty="0" err="1"/>
              <a:t>Majhitar</a:t>
            </a:r>
            <a:r>
              <a:rPr lang="en-US" dirty="0"/>
              <a:t>, East Sikkim</a:t>
            </a:r>
          </a:p>
        </p:txBody>
      </p:sp>
      <p:sp>
        <p:nvSpPr>
          <p:cNvPr id="5" name="Slide Number Placeholder 4"/>
          <p:cNvSpPr>
            <a:spLocks noGrp="1"/>
          </p:cNvSpPr>
          <p:nvPr>
            <p:ph type="sldNum" sz="quarter" idx="12"/>
          </p:nvPr>
        </p:nvSpPr>
        <p:spPr/>
        <p:txBody>
          <a:bodyPr/>
          <a:lstStyle/>
          <a:p>
            <a:fld id="{130A61BE-1BA4-41D7-975A-BF538DEFEF9C}" type="slidenum">
              <a:rPr lang="en-US" smtClean="0"/>
              <a:pPr/>
              <a:t>16</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42852"/>
            <a:ext cx="8229600" cy="582613"/>
          </a:xfrm>
        </p:spPr>
        <p:txBody>
          <a:bodyPr/>
          <a:lstStyle/>
          <a:p>
            <a:pPr algn="l"/>
            <a:r>
              <a:rPr lang="en-US" sz="4000" dirty="0">
                <a:latin typeface="Times New Roman" panose="02020603050405020304" pitchFamily="18" charset="0"/>
                <a:cs typeface="Times New Roman" panose="02020603050405020304" pitchFamily="18" charset="0"/>
              </a:rPr>
              <a:t>Content</a:t>
            </a:r>
          </a:p>
        </p:txBody>
      </p:sp>
      <p:sp>
        <p:nvSpPr>
          <p:cNvPr id="3" name="Content Placeholder 2"/>
          <p:cNvSpPr>
            <a:spLocks noGrp="1"/>
          </p:cNvSpPr>
          <p:nvPr>
            <p:ph idx="1"/>
          </p:nvPr>
        </p:nvSpPr>
        <p:spPr>
          <a:xfrm>
            <a:off x="228600" y="762000"/>
            <a:ext cx="8229600" cy="5334000"/>
          </a:xfrm>
        </p:spPr>
        <p:txBody>
          <a:bodyPr>
            <a:noAutofit/>
          </a:bodyPr>
          <a:lstStyle/>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Introduction</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Aim and Objectives</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General Overview of the Problem</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Feasibility Study</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Literature Survey</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Problem Definition</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Proposed Solution Strategy</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Project Plan</a:t>
            </a:r>
          </a:p>
          <a:p>
            <a:pPr marL="457200" lvl="1" indent="0">
              <a:buFont typeface="+mj-lt"/>
              <a:buNone/>
            </a:pPr>
            <a:r>
              <a:rPr lang="en-US" sz="2000" dirty="0">
                <a:latin typeface="Times New Roman" panose="02020603050405020304" pitchFamily="18" charset="0"/>
                <a:cs typeface="Times New Roman" panose="02020603050405020304" pitchFamily="18" charset="0"/>
              </a:rPr>
              <a:t>8.1	</a:t>
            </a:r>
            <a:r>
              <a:rPr lang="en-US" sz="2000" dirty="0">
                <a:latin typeface="Times New Roman" panose="02020603050405020304" pitchFamily="18" charset="0"/>
                <a:cs typeface="Times New Roman" panose="02020603050405020304" pitchFamily="18" charset="0"/>
                <a:sym typeface="+mn-ea"/>
              </a:rPr>
              <a:t>Team Structure </a:t>
            </a:r>
            <a:endParaRPr lang="en-US" sz="2000" dirty="0">
              <a:latin typeface="Times New Roman" panose="02020603050405020304" pitchFamily="18" charset="0"/>
              <a:cs typeface="Times New Roman" panose="02020603050405020304" pitchFamily="18" charset="0"/>
            </a:endParaRPr>
          </a:p>
          <a:p>
            <a:pPr marL="457200" lvl="1" indent="0">
              <a:buFont typeface="+mj-lt"/>
              <a:buNone/>
            </a:pPr>
            <a:r>
              <a:rPr lang="en-US" sz="2000" dirty="0">
                <a:latin typeface="Times New Roman" panose="02020603050405020304" pitchFamily="18" charset="0"/>
                <a:cs typeface="Times New Roman" panose="02020603050405020304" pitchFamily="18" charset="0"/>
              </a:rPr>
              <a:t>8.2	</a:t>
            </a:r>
            <a:r>
              <a:rPr lang="en-US" sz="2000" dirty="0">
                <a:latin typeface="Times New Roman" panose="02020603050405020304" pitchFamily="18" charset="0"/>
                <a:cs typeface="Times New Roman" panose="02020603050405020304" pitchFamily="18" charset="0"/>
                <a:sym typeface="+mn-ea"/>
              </a:rPr>
              <a:t>Gantt-Chart </a:t>
            </a:r>
            <a:endParaRPr lang="en-US" sz="2000" dirty="0">
              <a:latin typeface="Times New Roman" panose="02020603050405020304" pitchFamily="18" charset="0"/>
              <a:cs typeface="Times New Roman" panose="02020603050405020304" pitchFamily="18" charset="0"/>
            </a:endParaRPr>
          </a:p>
          <a:p>
            <a:pPr marL="457200" lvl="1" indent="0">
              <a:buFont typeface="+mj-lt"/>
              <a:buNone/>
            </a:pPr>
            <a:r>
              <a:rPr lang="en-US" sz="2000" dirty="0">
                <a:latin typeface="Times New Roman" panose="02020603050405020304" pitchFamily="18" charset="0"/>
                <a:cs typeface="Times New Roman" panose="02020603050405020304" pitchFamily="18" charset="0"/>
              </a:rPr>
              <a:t>8.3	</a:t>
            </a:r>
            <a:r>
              <a:rPr lang="en-US" sz="2000" dirty="0">
                <a:latin typeface="Times New Roman" panose="02020603050405020304" pitchFamily="18" charset="0"/>
                <a:cs typeface="Times New Roman" panose="02020603050405020304" pitchFamily="18" charset="0"/>
                <a:sym typeface="+mn-ea"/>
              </a:rPr>
              <a:t>H/W &amp; S/W Requirement</a:t>
            </a:r>
            <a:endParaRPr lang="en-US" sz="20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 conclusions </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References</a:t>
            </a:r>
          </a:p>
        </p:txBody>
      </p:sp>
      <p:sp>
        <p:nvSpPr>
          <p:cNvPr id="4" name="Footer Placeholder 3"/>
          <p:cNvSpPr>
            <a:spLocks noGrp="1"/>
          </p:cNvSpPr>
          <p:nvPr>
            <p:ph type="ftr" sz="quarter" idx="11"/>
          </p:nvPr>
        </p:nvSpPr>
        <p:spPr/>
        <p:txBody>
          <a:bodyPr/>
          <a:lstStyle/>
          <a:p>
            <a:r>
              <a:rPr lang="en-US" sz="1400" dirty="0">
                <a:solidFill>
                  <a:schemeClr val="tx1"/>
                </a:solidFill>
              </a:rPr>
              <a:t>Dept. of Computer Applications, SMIT, </a:t>
            </a:r>
            <a:r>
              <a:rPr lang="en-US" sz="1400" dirty="0" err="1">
                <a:solidFill>
                  <a:schemeClr val="tx1"/>
                </a:solidFill>
              </a:rPr>
              <a:t>Majhitar</a:t>
            </a:r>
            <a:r>
              <a:rPr lang="en-US" sz="1400" dirty="0">
                <a:solidFill>
                  <a:schemeClr val="tx1"/>
                </a:solidFill>
              </a:rPr>
              <a:t>, East Sikkim</a:t>
            </a:r>
          </a:p>
        </p:txBody>
      </p:sp>
      <p:sp>
        <p:nvSpPr>
          <p:cNvPr id="5" name="Slide Number Placeholder 4"/>
          <p:cNvSpPr>
            <a:spLocks noGrp="1"/>
          </p:cNvSpPr>
          <p:nvPr>
            <p:ph type="sldNum" sz="quarter" idx="12"/>
          </p:nvPr>
        </p:nvSpPr>
        <p:spPr/>
        <p:txBody>
          <a:bodyPr/>
          <a:lstStyle/>
          <a:p>
            <a:fld id="{130A61BE-1BA4-41D7-975A-BF538DEFEF9C}"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z="1400" dirty="0">
                <a:solidFill>
                  <a:schemeClr val="tx1"/>
                </a:solidFill>
              </a:rPr>
              <a:t>Dept. of Computer Applications, SMIT, </a:t>
            </a:r>
            <a:r>
              <a:rPr lang="en-US" sz="1400" dirty="0" err="1">
                <a:solidFill>
                  <a:schemeClr val="tx1"/>
                </a:solidFill>
              </a:rPr>
              <a:t>Majhitar</a:t>
            </a:r>
            <a:r>
              <a:rPr lang="en-US" sz="1400" dirty="0">
                <a:solidFill>
                  <a:schemeClr val="tx1"/>
                </a:solidFill>
              </a:rPr>
              <a:t>, East Sikkim</a:t>
            </a:r>
          </a:p>
        </p:txBody>
      </p:sp>
      <p:sp>
        <p:nvSpPr>
          <p:cNvPr id="5" name="Slide Number Placeholder 4"/>
          <p:cNvSpPr>
            <a:spLocks noGrp="1"/>
          </p:cNvSpPr>
          <p:nvPr>
            <p:ph type="sldNum" sz="quarter" idx="12"/>
          </p:nvPr>
        </p:nvSpPr>
        <p:spPr/>
        <p:txBody>
          <a:bodyPr/>
          <a:lstStyle/>
          <a:p>
            <a:fld id="{130A61BE-1BA4-41D7-975A-BF538DEFEF9C}" type="slidenum">
              <a:rPr lang="en-US" smtClean="0"/>
              <a:pPr/>
              <a:t>3</a:t>
            </a:fld>
            <a:endParaRPr lang="en-US"/>
          </a:p>
        </p:txBody>
      </p:sp>
      <p:sp>
        <p:nvSpPr>
          <p:cNvPr id="6" name="Rectangle 1"/>
          <p:cNvSpPr>
            <a:spLocks noGrp="1" noChangeArrowheads="1"/>
          </p:cNvSpPr>
          <p:nvPr>
            <p:ph idx="1"/>
          </p:nvPr>
        </p:nvSpPr>
        <p:spPr bwMode="auto">
          <a:xfrm>
            <a:off x="0" y="642918"/>
            <a:ext cx="8839200" cy="4370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charset="0"/>
              <a:buNone/>
            </a:pPr>
            <a:endParaRPr kumimoji="0" lang="en-US" altLang="en-US" sz="1800" i="0" u="none" strike="noStrike" cap="none" normalizeH="0" baseline="0" dirty="0">
              <a:ln>
                <a:noFill/>
              </a:ln>
              <a:solidFill>
                <a:schemeClr val="tx1"/>
              </a:solidFill>
              <a:effectLst/>
              <a:latin typeface="Arial" panose="020B0604020202020204" pitchFamily="34" charset="0"/>
            </a:endParaRPr>
          </a:p>
          <a:p>
            <a:pPr marR="0" lvl="0" algn="just" defTabSz="914400" rtl="0" eaLnBrk="0" fontAlgn="base" latinLnBrk="0" hangingPunct="0">
              <a:lnSpc>
                <a:spcPct val="150000"/>
              </a:lnSpc>
              <a:spcBef>
                <a:spcPct val="0"/>
              </a:spcBef>
              <a:spcAft>
                <a:spcPct val="0"/>
              </a:spcAft>
              <a:buClrTx/>
              <a:buSzTx/>
              <a:buFont typeface="Wingdings" panose="05000000000000000000" charset="0"/>
              <a:buChar char="Ø"/>
            </a:pPr>
            <a:r>
              <a:rPr kumimoji="0" lang="en-US" altLang="en-US" sz="2000" i="0" u="none" strike="noStrike" cap="none" normalizeH="0" baseline="0" dirty="0">
                <a:ln>
                  <a:noFill/>
                </a:ln>
                <a:solidFill>
                  <a:schemeClr val="tx1"/>
                </a:solidFill>
                <a:effectLst/>
                <a:latin typeface="Times New Roman" pitchFamily="18" charset="0"/>
                <a:cs typeface="Times New Roman" pitchFamily="18" charset="0"/>
              </a:rPr>
              <a:t>Colposcopy is a procedure helps to detect cervical neoplasia by using a device called colposcope.</a:t>
            </a:r>
          </a:p>
          <a:p>
            <a:pPr marR="0" lvl="0" algn="just" defTabSz="914400" rtl="0" eaLnBrk="0" fontAlgn="base" latinLnBrk="0" hangingPunct="0">
              <a:lnSpc>
                <a:spcPct val="150000"/>
              </a:lnSpc>
              <a:spcBef>
                <a:spcPct val="0"/>
              </a:spcBef>
              <a:spcAft>
                <a:spcPct val="0"/>
              </a:spcAft>
              <a:buClrTx/>
              <a:buSzTx/>
              <a:buFont typeface="Wingdings" panose="05000000000000000000" charset="0"/>
              <a:buChar char="Ø"/>
            </a:pPr>
            <a:r>
              <a:rPr kumimoji="0" lang="en-US" altLang="en-US" sz="2000" i="0" u="none" strike="noStrike" cap="none" normalizeH="0" baseline="0" dirty="0">
                <a:ln>
                  <a:noFill/>
                </a:ln>
                <a:solidFill>
                  <a:schemeClr val="tx1"/>
                </a:solidFill>
                <a:effectLst/>
                <a:latin typeface="Times New Roman" pitchFamily="18" charset="0"/>
                <a:cs typeface="Times New Roman" pitchFamily="18" charset="0"/>
              </a:rPr>
              <a:t>Specular reflection (SR) refers to white bright pixels caused by device light reflection.</a:t>
            </a:r>
          </a:p>
          <a:p>
            <a:pPr marR="0" lvl="0" algn="just" defTabSz="914400" rtl="0" eaLnBrk="0" fontAlgn="base" latinLnBrk="0" hangingPunct="0">
              <a:lnSpc>
                <a:spcPct val="150000"/>
              </a:lnSpc>
              <a:spcBef>
                <a:spcPct val="0"/>
              </a:spcBef>
              <a:spcAft>
                <a:spcPct val="0"/>
              </a:spcAft>
              <a:buClrTx/>
              <a:buSzTx/>
              <a:buFont typeface="Wingdings" panose="05000000000000000000" charset="0"/>
              <a:buChar char="Ø"/>
            </a:pPr>
            <a:r>
              <a:rPr kumimoji="0" lang="en-US" altLang="en-US" sz="2000" i="0" u="none" strike="noStrike" cap="none" normalizeH="0" baseline="0" dirty="0">
                <a:ln>
                  <a:noFill/>
                </a:ln>
                <a:solidFill>
                  <a:schemeClr val="tx1"/>
                </a:solidFill>
                <a:effectLst/>
                <a:latin typeface="Times New Roman" pitchFamily="18" charset="0"/>
                <a:cs typeface="Times New Roman" pitchFamily="18" charset="0"/>
              </a:rPr>
              <a:t>SR degrades image quality which might affect further image analysis steps.</a:t>
            </a:r>
          </a:p>
          <a:p>
            <a:pPr marR="0" lvl="0" algn="just" defTabSz="914400" rtl="0" eaLnBrk="0" fontAlgn="base" latinLnBrk="0" hangingPunct="0">
              <a:lnSpc>
                <a:spcPct val="150000"/>
              </a:lnSpc>
              <a:spcBef>
                <a:spcPct val="0"/>
              </a:spcBef>
              <a:spcAft>
                <a:spcPct val="0"/>
              </a:spcAft>
              <a:buClrTx/>
              <a:buSzTx/>
              <a:buFont typeface="Wingdings" panose="05000000000000000000" charset="0"/>
              <a:buChar char="Ø"/>
            </a:pPr>
            <a:r>
              <a:rPr kumimoji="0" lang="en-US" altLang="en-US" sz="2000" i="0" u="none" strike="noStrike" cap="none" normalizeH="0" baseline="0" dirty="0">
                <a:ln>
                  <a:noFill/>
                </a:ln>
                <a:solidFill>
                  <a:schemeClr val="tx1"/>
                </a:solidFill>
                <a:effectLst/>
                <a:latin typeface="Times New Roman" pitchFamily="18" charset="0"/>
                <a:cs typeface="Times New Roman" pitchFamily="18" charset="0"/>
              </a:rPr>
              <a:t>Therefore, it must be detected and </a:t>
            </a:r>
            <a:r>
              <a:rPr kumimoji="0" lang="en-US" altLang="en-US" sz="2000" i="0" u="none" strike="noStrike" cap="none" normalizeH="0" baseline="0" dirty="0" err="1">
                <a:ln>
                  <a:noFill/>
                </a:ln>
                <a:solidFill>
                  <a:schemeClr val="tx1"/>
                </a:solidFill>
                <a:effectLst/>
                <a:latin typeface="Times New Roman" pitchFamily="18" charset="0"/>
                <a:cs typeface="Times New Roman" pitchFamily="18" charset="0"/>
              </a:rPr>
              <a:t>inpainted</a:t>
            </a:r>
            <a:r>
              <a:rPr kumimoji="0" lang="en-US" altLang="en-US" sz="2000" i="0" u="none" strike="noStrike" cap="none" normalizeH="0" baseline="0" dirty="0">
                <a:ln>
                  <a:noFill/>
                </a:ln>
                <a:solidFill>
                  <a:schemeClr val="tx1"/>
                </a:solidFill>
                <a:effectLst/>
                <a:latin typeface="Times New Roman" pitchFamily="18" charset="0"/>
                <a:cs typeface="Times New Roman" pitchFamily="18" charset="0"/>
              </a:rPr>
              <a:t> to find effective methods for eliminating the SRs and estimating the missing anatomical region under the bright zones. On this need, the present work is focused.</a:t>
            </a:r>
          </a:p>
          <a:p>
            <a:pPr marL="0" marR="0" lvl="0" indent="0" algn="just" defTabSz="914400" rtl="0" eaLnBrk="0" fontAlgn="base" latinLnBrk="0" hangingPunct="0">
              <a:lnSpc>
                <a:spcPct val="100000"/>
              </a:lnSpc>
              <a:spcBef>
                <a:spcPct val="0"/>
              </a:spcBef>
              <a:spcAft>
                <a:spcPct val="0"/>
              </a:spcAft>
              <a:buClrTx/>
              <a:buSzTx/>
              <a:buFontTx/>
              <a:buNone/>
            </a:pPr>
            <a:endParaRPr kumimoji="0" lang="en-US" altLang="en-US" sz="2000" i="0" u="none" strike="noStrike" cap="none" normalizeH="0" baseline="0" dirty="0">
              <a:ln>
                <a:noFill/>
              </a:ln>
              <a:solidFill>
                <a:schemeClr val="tx1"/>
              </a:solidFill>
              <a:effectLst/>
              <a:latin typeface="Arial" panose="020B0604020202020204" pitchFamily="34" charset="0"/>
            </a:endParaRPr>
          </a:p>
        </p:txBody>
      </p:sp>
      <p:sp>
        <p:nvSpPr>
          <p:cNvPr id="7" name="Title 6"/>
          <p:cNvSpPr>
            <a:spLocks noGrp="1"/>
          </p:cNvSpPr>
          <p:nvPr>
            <p:ph type="title"/>
          </p:nvPr>
        </p:nvSpPr>
        <p:spPr/>
        <p:txBody>
          <a:bodyPr/>
          <a:lstStyle/>
          <a:p>
            <a:pPr algn="l"/>
            <a:r>
              <a:rPr lang="en-US" sz="4000" dirty="0">
                <a:latin typeface="Times New Roman" panose="02020603050405020304" pitchFamily="18" charset="0"/>
                <a:cs typeface="Times New Roman" panose="02020603050405020304" pitchFamily="18" charset="0"/>
              </a:rPr>
              <a:t>1. Introduction</a:t>
            </a:r>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914400"/>
            <a:ext cx="8229600" cy="4911090"/>
          </a:xfrm>
        </p:spPr>
        <p:txBody>
          <a:bodyPr>
            <a:normAutofit/>
          </a:bodyPr>
          <a:lstStyle/>
          <a:p>
            <a:pPr marL="0" indent="0" algn="just">
              <a:buNone/>
            </a:pPr>
            <a:r>
              <a:rPr lang="en-US" sz="2000" b="1" dirty="0">
                <a:latin typeface="Times New Roman" pitchFamily="18" charset="0"/>
                <a:cs typeface="Times New Roman" pitchFamily="18" charset="0"/>
              </a:rPr>
              <a:t>    Aim   </a:t>
            </a:r>
            <a:endParaRPr lang="en-US" sz="2000" dirty="0">
              <a:latin typeface="Times New Roman" pitchFamily="18" charset="0"/>
              <a:cs typeface="Times New Roman" pitchFamily="18" charset="0"/>
            </a:endParaRPr>
          </a:p>
          <a:p>
            <a:pPr lvl="1" algn="just">
              <a:buFont typeface="Wingdings" panose="05000000000000000000" charset="0"/>
              <a:buChar char="Ø"/>
            </a:pPr>
            <a:r>
              <a:rPr lang="en-US" sz="2000" dirty="0">
                <a:latin typeface="Times New Roman" pitchFamily="18" charset="0"/>
                <a:cs typeface="Times New Roman" pitchFamily="18" charset="0"/>
              </a:rPr>
              <a:t>To develop an efficient technique to detect and </a:t>
            </a:r>
            <a:r>
              <a:rPr lang="en-US" sz="2000" dirty="0" err="1">
                <a:latin typeface="Times New Roman" pitchFamily="18" charset="0"/>
                <a:cs typeface="Times New Roman" pitchFamily="18" charset="0"/>
              </a:rPr>
              <a:t>inpaint</a:t>
            </a:r>
            <a:r>
              <a:rPr lang="en-US" sz="2000" dirty="0">
                <a:latin typeface="Times New Roman" pitchFamily="18" charset="0"/>
                <a:cs typeface="Times New Roman" pitchFamily="18" charset="0"/>
              </a:rPr>
              <a:t> specular reflections in </a:t>
            </a:r>
            <a:r>
              <a:rPr lang="en-US" sz="2000" dirty="0" err="1">
                <a:latin typeface="Times New Roman" pitchFamily="18" charset="0"/>
                <a:cs typeface="Times New Roman" pitchFamily="18" charset="0"/>
              </a:rPr>
              <a:t>colposcopic</a:t>
            </a:r>
            <a:r>
              <a:rPr lang="en-US" sz="2000" dirty="0">
                <a:latin typeface="Times New Roman" pitchFamily="18" charset="0"/>
                <a:cs typeface="Times New Roman" pitchFamily="18" charset="0"/>
              </a:rPr>
              <a:t> images.</a:t>
            </a:r>
          </a:p>
          <a:p>
            <a:pPr lvl="1" algn="just">
              <a:buNone/>
            </a:pPr>
            <a:endParaRPr lang="en-US" sz="2000" dirty="0">
              <a:latin typeface="Times New Roman" pitchFamily="18" charset="0"/>
              <a:cs typeface="Times New Roman" pitchFamily="18" charset="0"/>
            </a:endParaRPr>
          </a:p>
          <a:p>
            <a:pPr marL="0" indent="0" algn="just">
              <a:buNone/>
            </a:pPr>
            <a:r>
              <a:rPr lang="en-US" sz="2000" b="1" dirty="0">
                <a:latin typeface="Times New Roman" pitchFamily="18" charset="0"/>
                <a:cs typeface="Times New Roman" pitchFamily="18" charset="0"/>
              </a:rPr>
              <a:t>    Objectives</a:t>
            </a:r>
          </a:p>
          <a:p>
            <a:pPr lvl="1" algn="just">
              <a:buFont typeface="Wingdings" panose="05000000000000000000" charset="0"/>
              <a:buChar char="Ø"/>
            </a:pPr>
            <a:r>
              <a:rPr lang="en-US" altLang="en-US" sz="2000" dirty="0">
                <a:latin typeface="Times New Roman" pitchFamily="18" charset="0"/>
                <a:cs typeface="Times New Roman" pitchFamily="18" charset="0"/>
              </a:rPr>
              <a:t>To design and implement approach to accurately detect specular reflection regions in colposcopic images.</a:t>
            </a:r>
          </a:p>
          <a:p>
            <a:pPr lvl="1" algn="just">
              <a:buFont typeface="Wingdings" panose="05000000000000000000" charset="0"/>
              <a:buChar char="Ø"/>
            </a:pPr>
            <a:r>
              <a:rPr lang="en-US" altLang="en-US" sz="2000" dirty="0">
                <a:latin typeface="Times New Roman" pitchFamily="18" charset="0"/>
                <a:cs typeface="Times New Roman" pitchFamily="18" charset="0"/>
              </a:rPr>
              <a:t>To implement a machine learning-based approach for image inpainting to reconstruct the SR areas while preserving anatomical structure and texture.</a:t>
            </a:r>
          </a:p>
          <a:p>
            <a:pPr lvl="1" algn="just">
              <a:buFont typeface="Wingdings" panose="05000000000000000000" charset="0"/>
              <a:buChar char="Ø"/>
            </a:pPr>
            <a:r>
              <a:rPr lang="en-US" altLang="en-US" sz="2000" dirty="0">
                <a:latin typeface="Times New Roman" pitchFamily="18" charset="0"/>
                <a:cs typeface="Times New Roman" pitchFamily="18" charset="0"/>
              </a:rPr>
              <a:t>To compare the system's output with state-of-the-art techniques.</a:t>
            </a:r>
          </a:p>
          <a:p>
            <a:pPr lvl="1" algn="just">
              <a:buFont typeface="Wingdings" panose="05000000000000000000" charset="0"/>
              <a:buChar char="Ø"/>
            </a:pPr>
            <a:r>
              <a:rPr lang="en-US" altLang="en-US" sz="2000" dirty="0">
                <a:latin typeface="Times New Roman" pitchFamily="18" charset="0"/>
                <a:cs typeface="Times New Roman" pitchFamily="18" charset="0"/>
              </a:rPr>
              <a:t>To evaluate the Performance of model.</a:t>
            </a:r>
            <a:endParaRPr lang="en-US" sz="2000" dirty="0">
              <a:latin typeface="Times New Roman" pitchFamily="18" charset="0"/>
              <a:cs typeface="Times New Roman" pitchFamily="18" charset="0"/>
            </a:endParaRPr>
          </a:p>
          <a:p>
            <a:pPr marL="0" indent="0">
              <a:buNone/>
            </a:pPr>
            <a:endParaRPr lang="en-US" sz="225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z="1400" dirty="0">
                <a:solidFill>
                  <a:schemeClr val="tx1"/>
                </a:solidFill>
              </a:rPr>
              <a:t>Dept. of Computer Applications, SMIT, </a:t>
            </a:r>
            <a:r>
              <a:rPr lang="en-US" sz="1400" dirty="0" err="1">
                <a:solidFill>
                  <a:schemeClr val="tx1"/>
                </a:solidFill>
              </a:rPr>
              <a:t>Majhitar</a:t>
            </a:r>
            <a:r>
              <a:rPr lang="en-US" sz="1400" dirty="0">
                <a:solidFill>
                  <a:schemeClr val="tx1"/>
                </a:solidFill>
              </a:rPr>
              <a:t>, East Sikkim</a:t>
            </a:r>
          </a:p>
        </p:txBody>
      </p:sp>
      <p:sp>
        <p:nvSpPr>
          <p:cNvPr id="5" name="Slide Number Placeholder 4"/>
          <p:cNvSpPr>
            <a:spLocks noGrp="1"/>
          </p:cNvSpPr>
          <p:nvPr>
            <p:ph type="sldNum" sz="quarter" idx="12"/>
          </p:nvPr>
        </p:nvSpPr>
        <p:spPr/>
        <p:txBody>
          <a:bodyPr/>
          <a:lstStyle/>
          <a:p>
            <a:fld id="{130A61BE-1BA4-41D7-975A-BF538DEFEF9C}" type="slidenum">
              <a:rPr lang="en-US" smtClean="0"/>
              <a:pPr/>
              <a:t>4</a:t>
            </a:fld>
            <a:endParaRPr lang="en-US"/>
          </a:p>
        </p:txBody>
      </p:sp>
      <p:sp>
        <p:nvSpPr>
          <p:cNvPr id="7" name="Title 6"/>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2. </a:t>
            </a:r>
            <a:r>
              <a:rPr lang="en-US" sz="4000" dirty="0">
                <a:latin typeface="Times New Roman" panose="02020603050405020304" pitchFamily="18" charset="0"/>
                <a:cs typeface="Times New Roman" panose="02020603050405020304" pitchFamily="18" charset="0"/>
              </a:rPr>
              <a:t>Aim and Objective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571472" y="1142984"/>
            <a:ext cx="7924800" cy="4490720"/>
          </a:xfrm>
        </p:spPr>
        <p:txBody>
          <a:bodyPr>
            <a:normAutofit/>
          </a:bodyPr>
          <a:lstStyle/>
          <a:p>
            <a:pPr algn="just">
              <a:buFont typeface="Wingdings" panose="05000000000000000000" charset="0"/>
              <a:buChar char="Ø"/>
            </a:pPr>
            <a:r>
              <a:rPr lang="en-US" altLang="en-US" sz="2000" dirty="0">
                <a:solidFill>
                  <a:schemeClr val="tx1"/>
                </a:solidFill>
                <a:latin typeface="Times New Roman" pitchFamily="18" charset="0"/>
                <a:cs typeface="Times New Roman" pitchFamily="18" charset="0"/>
              </a:rPr>
              <a:t>Specular Reflection (SR) refers to bright spots in images caused by light reflection.</a:t>
            </a:r>
          </a:p>
          <a:p>
            <a:pPr algn="just">
              <a:buFont typeface="Wingdings" panose="05000000000000000000" charset="0"/>
              <a:buChar char="Ø"/>
            </a:pPr>
            <a:r>
              <a:rPr lang="en-US" altLang="en-US" sz="2000" dirty="0">
                <a:solidFill>
                  <a:schemeClr val="tx1"/>
                </a:solidFill>
                <a:latin typeface="Times New Roman" pitchFamily="18" charset="0"/>
                <a:cs typeface="Times New Roman" pitchFamily="18" charset="0"/>
              </a:rPr>
              <a:t>These spots appear as white areas in the image and can block important details.</a:t>
            </a:r>
          </a:p>
          <a:p>
            <a:pPr algn="just">
              <a:buFont typeface="Wingdings" panose="05000000000000000000" charset="0"/>
              <a:buChar char="Ø"/>
            </a:pPr>
            <a:r>
              <a:rPr lang="en-US" altLang="en-US" sz="2000" dirty="0">
                <a:solidFill>
                  <a:schemeClr val="tx1"/>
                </a:solidFill>
                <a:latin typeface="Times New Roman" pitchFamily="18" charset="0"/>
                <a:cs typeface="Times New Roman" pitchFamily="18" charset="0"/>
              </a:rPr>
              <a:t>SR lowers the image quality, making it harder to analyze key regions.</a:t>
            </a:r>
          </a:p>
          <a:p>
            <a:pPr algn="just">
              <a:buNone/>
            </a:pPr>
            <a:endParaRPr lang="en-US" altLang="en-US" sz="1800" dirty="0">
              <a:solidFill>
                <a:schemeClr val="tx1"/>
              </a:solidFill>
            </a:endParaRPr>
          </a:p>
        </p:txBody>
      </p:sp>
      <p:sp>
        <p:nvSpPr>
          <p:cNvPr id="4" name="Footer Placeholder 3"/>
          <p:cNvSpPr>
            <a:spLocks noGrp="1"/>
          </p:cNvSpPr>
          <p:nvPr>
            <p:ph type="ftr" sz="quarter" idx="11"/>
          </p:nvPr>
        </p:nvSpPr>
        <p:spPr/>
        <p:txBody>
          <a:bodyPr/>
          <a:lstStyle/>
          <a:p>
            <a:r>
              <a:rPr lang="en-US" dirty="0"/>
              <a:t>Dept. of Computer Applications, SMIT, </a:t>
            </a:r>
            <a:r>
              <a:rPr lang="en-US" dirty="0" err="1"/>
              <a:t>Majhitar</a:t>
            </a:r>
            <a:r>
              <a:rPr lang="en-US" dirty="0"/>
              <a:t>, East Sikkim</a:t>
            </a:r>
          </a:p>
        </p:txBody>
      </p:sp>
      <p:sp>
        <p:nvSpPr>
          <p:cNvPr id="5" name="Slide Number Placeholder 4"/>
          <p:cNvSpPr>
            <a:spLocks noGrp="1"/>
          </p:cNvSpPr>
          <p:nvPr>
            <p:ph type="sldNum" sz="quarter" idx="12"/>
          </p:nvPr>
        </p:nvSpPr>
        <p:spPr/>
        <p:txBody>
          <a:bodyPr/>
          <a:lstStyle/>
          <a:p>
            <a:fld id="{130A61BE-1BA4-41D7-975A-BF538DEFEF9C}" type="slidenum">
              <a:rPr lang="en-US" smtClean="0"/>
              <a:pPr/>
              <a:t>5</a:t>
            </a:fld>
            <a:endParaRPr lang="en-US"/>
          </a:p>
        </p:txBody>
      </p:sp>
      <p:sp>
        <p:nvSpPr>
          <p:cNvPr id="7" name="Title 6"/>
          <p:cNvSpPr>
            <a:spLocks noGrp="1"/>
          </p:cNvSpPr>
          <p:nvPr>
            <p:ph type="title" idx="4294967295"/>
          </p:nvPr>
        </p:nvSpPr>
        <p:spPr>
          <a:xfrm>
            <a:off x="381000" y="-228600"/>
            <a:ext cx="7772400" cy="1470025"/>
          </a:xfrm>
        </p:spPr>
        <p:txBody>
          <a:bodyPr/>
          <a:lstStyle/>
          <a:p>
            <a:pPr algn="l"/>
            <a:r>
              <a:rPr lang="en-US" dirty="0">
                <a:latin typeface="Times New Roman" panose="02020603050405020304" pitchFamily="18" charset="0"/>
                <a:cs typeface="Times New Roman" panose="02020603050405020304" pitchFamily="18" charset="0"/>
              </a:rPr>
              <a:t>3</a:t>
            </a:r>
            <a:r>
              <a:rPr lang="en-US" sz="4000" dirty="0">
                <a:latin typeface="Times New Roman" panose="02020603050405020304" pitchFamily="18" charset="0"/>
                <a:cs typeface="Times New Roman" panose="02020603050405020304" pitchFamily="18" charset="0"/>
              </a:rPr>
              <a:t>. General Overview of the Problem</a:t>
            </a:r>
          </a:p>
        </p:txBody>
      </p:sp>
      <p:pic>
        <p:nvPicPr>
          <p:cNvPr id="6" name="Picture 5"/>
          <p:cNvPicPr>
            <a:picLocks noChangeAspect="1"/>
          </p:cNvPicPr>
          <p:nvPr/>
        </p:nvPicPr>
        <p:blipFill>
          <a:blip r:embed="rId2"/>
          <a:stretch>
            <a:fillRect/>
          </a:stretch>
        </p:blipFill>
        <p:spPr>
          <a:xfrm>
            <a:off x="3115945" y="3276600"/>
            <a:ext cx="2903855" cy="2308860"/>
          </a:xfrm>
          <a:prstGeom prst="rect">
            <a:avLst/>
          </a:prstGeom>
        </p:spPr>
      </p:pic>
      <p:sp>
        <p:nvSpPr>
          <p:cNvPr id="2" name="Text Box 1"/>
          <p:cNvSpPr txBox="1"/>
          <p:nvPr/>
        </p:nvSpPr>
        <p:spPr>
          <a:xfrm>
            <a:off x="1600200" y="5743575"/>
            <a:ext cx="7059930" cy="245110"/>
          </a:xfrm>
          <a:prstGeom prst="rect">
            <a:avLst/>
          </a:prstGeom>
        </p:spPr>
        <p:txBody>
          <a:bodyPr wrap="square">
            <a:spAutoFit/>
          </a:bodyPr>
          <a:lstStyle/>
          <a:p>
            <a:r>
              <a:rPr sz="1000" b="1" dirty="0">
                <a:solidFill>
                  <a:srgbClr val="534469"/>
                </a:solidFill>
                <a:latin typeface="Times New Roman" panose="02020603050405020304" pitchFamily="18" charset="0"/>
                <a:ea typeface="TeXGyreHeros-Bold"/>
                <a:cs typeface="Times New Roman" panose="02020603050405020304" pitchFamily="18" charset="0"/>
              </a:rPr>
              <a:t>Figure </a:t>
            </a:r>
            <a:r>
              <a:rPr lang="en-US" sz="1000" b="1" dirty="0">
                <a:solidFill>
                  <a:srgbClr val="534469"/>
                </a:solidFill>
                <a:latin typeface="Times New Roman" panose="02020603050405020304" pitchFamily="18" charset="0"/>
                <a:ea typeface="TeXGyreHeros-Bold"/>
                <a:cs typeface="Times New Roman" panose="02020603050405020304" pitchFamily="18" charset="0"/>
              </a:rPr>
              <a:t>1</a:t>
            </a:r>
            <a:r>
              <a:rPr sz="1000" b="1" dirty="0">
                <a:solidFill>
                  <a:srgbClr val="534469"/>
                </a:solidFill>
                <a:latin typeface="Times New Roman" panose="02020603050405020304" pitchFamily="18" charset="0"/>
                <a:ea typeface="TeXGyreHeros-Bold"/>
                <a:cs typeface="Times New Roman" panose="02020603050405020304" pitchFamily="18" charset="0"/>
              </a:rPr>
              <a:t>.</a:t>
            </a:r>
            <a:r>
              <a:rPr sz="1000" b="1" dirty="0">
                <a:solidFill>
                  <a:srgbClr val="000000"/>
                </a:solidFill>
                <a:latin typeface="Times New Roman" panose="02020603050405020304" pitchFamily="18" charset="0"/>
                <a:ea typeface="TeXGyreHeros"/>
                <a:cs typeface="Times New Roman" panose="02020603050405020304" pitchFamily="18" charset="0"/>
              </a:rPr>
              <a:t>Example of a block containing reﬂection: a. Initial block b. Extracted mask using proposed method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14290"/>
            <a:ext cx="8610600" cy="1066800"/>
          </a:xfrm>
        </p:spPr>
        <p:txBody>
          <a:bodyPr>
            <a:normAutofit fontScale="90000"/>
          </a:bodyPr>
          <a:lstStyle/>
          <a:p>
            <a:r>
              <a:rPr lang="en-US" sz="4400" dirty="0">
                <a:latin typeface="Times New Roman" panose="02020603050405020304" pitchFamily="18" charset="0"/>
                <a:cs typeface="Times New Roman" panose="02020603050405020304" pitchFamily="18" charset="0"/>
              </a:rPr>
              <a:t>   4. Feasibility Study</a:t>
            </a:r>
            <a:br>
              <a:rPr lang="en-US" sz="4400"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142844" y="785794"/>
            <a:ext cx="8780145" cy="4845685"/>
          </a:xfrm>
        </p:spPr>
        <p:txBody>
          <a:bodyPr>
            <a:noAutofit/>
          </a:bodyPr>
          <a:lstStyle/>
          <a:p>
            <a:pPr marL="0" indent="0">
              <a:lnSpc>
                <a:spcPct val="150000"/>
              </a:lnSpc>
              <a:buNone/>
            </a:pPr>
            <a:r>
              <a:rPr lang="en-US" altLang="en-US" sz="1800" b="1" dirty="0">
                <a:latin typeface="Times New Roman" pitchFamily="18" charset="0"/>
                <a:cs typeface="Times New Roman" pitchFamily="18" charset="0"/>
              </a:rPr>
              <a:t>Technical feasibility</a:t>
            </a:r>
          </a:p>
          <a:p>
            <a:pPr>
              <a:lnSpc>
                <a:spcPct val="150000"/>
              </a:lnSpc>
              <a:buFont typeface="Wingdings" pitchFamily="2" charset="2"/>
              <a:buChar char="Ø"/>
            </a:pPr>
            <a:r>
              <a:rPr lang="en-US" altLang="en-US" sz="1800" dirty="0">
                <a:latin typeface="Times New Roman" pitchFamily="18" charset="0"/>
                <a:cs typeface="Times New Roman" pitchFamily="18" charset="0"/>
              </a:rPr>
              <a:t>This project is possible because it uses reliable machine learning methods for finding and fixing bright spots in images. Tools like neural networks are available, and datasets for testing are also accessible.</a:t>
            </a:r>
          </a:p>
          <a:p>
            <a:pPr marL="0" indent="0">
              <a:lnSpc>
                <a:spcPct val="150000"/>
              </a:lnSpc>
              <a:buNone/>
            </a:pPr>
            <a:r>
              <a:rPr lang="en-US" altLang="en-US" sz="1800" b="1" dirty="0">
                <a:latin typeface="Times New Roman" pitchFamily="18" charset="0"/>
                <a:cs typeface="Times New Roman" pitchFamily="18" charset="0"/>
                <a:sym typeface="+mn-ea"/>
              </a:rPr>
              <a:t>Economical feasibility</a:t>
            </a:r>
            <a:endParaRPr lang="en-US" altLang="en-US" sz="1800" b="1" dirty="0">
              <a:latin typeface="Times New Roman" pitchFamily="18" charset="0"/>
              <a:cs typeface="Times New Roman" pitchFamily="18" charset="0"/>
            </a:endParaRPr>
          </a:p>
          <a:p>
            <a:pPr>
              <a:lnSpc>
                <a:spcPct val="150000"/>
              </a:lnSpc>
              <a:buFont typeface="Wingdings" pitchFamily="2" charset="2"/>
              <a:buChar char="Ø"/>
            </a:pPr>
            <a:r>
              <a:rPr lang="en-US" altLang="en-US" sz="1800" dirty="0">
                <a:latin typeface="Times New Roman" pitchFamily="18" charset="0"/>
                <a:cs typeface="Times New Roman" pitchFamily="18" charset="0"/>
                <a:sym typeface="+mn-ea"/>
              </a:rPr>
              <a:t>Financially, it is cost-effective as it utilizes open-source libraries and software. The project is operationally viable, addressing a critical need to improve diagnostic accuracy in medical imaging.</a:t>
            </a:r>
          </a:p>
          <a:p>
            <a:pPr marL="0" indent="0">
              <a:lnSpc>
                <a:spcPct val="150000"/>
              </a:lnSpc>
              <a:buNone/>
            </a:pPr>
            <a:r>
              <a:rPr lang="en-US" altLang="en-US" sz="1800" b="1" dirty="0">
                <a:latin typeface="Times New Roman" pitchFamily="18" charset="0"/>
                <a:cs typeface="Times New Roman" pitchFamily="18" charset="0"/>
                <a:sym typeface="+mn-ea"/>
              </a:rPr>
              <a:t>Operational feasibility</a:t>
            </a:r>
            <a:endParaRPr lang="en-US" altLang="en-US" sz="1800" b="1" dirty="0">
              <a:latin typeface="Times New Roman" pitchFamily="18" charset="0"/>
              <a:cs typeface="Times New Roman" pitchFamily="18" charset="0"/>
            </a:endParaRPr>
          </a:p>
          <a:p>
            <a:pPr algn="just">
              <a:lnSpc>
                <a:spcPct val="150000"/>
              </a:lnSpc>
              <a:buFont typeface="Wingdings" pitchFamily="2" charset="2"/>
              <a:buChar char="Ø"/>
            </a:pPr>
            <a:r>
              <a:rPr lang="en-US" altLang="en-US" sz="1800" dirty="0">
                <a:latin typeface="Times New Roman" pitchFamily="18" charset="0"/>
                <a:cs typeface="Times New Roman" pitchFamily="18" charset="0"/>
                <a:sym typeface="+mn-ea"/>
              </a:rPr>
              <a:t>This project is practical to implement because it can be integrated into existing systems, and the required resources, like software and hardware, are easily available. Users can easily adopt the technique with minimal training.</a:t>
            </a:r>
            <a:endParaRPr lang="en-US" altLang="en-US" sz="1800" dirty="0">
              <a:latin typeface="Times New Roman" pitchFamily="18" charset="0"/>
              <a:cs typeface="Times New Roman" pitchFamily="18" charset="0"/>
            </a:endParaRPr>
          </a:p>
          <a:p>
            <a:pPr>
              <a:lnSpc>
                <a:spcPct val="150000"/>
              </a:lnSpc>
            </a:pPr>
            <a:endParaRPr lang="en-US" altLang="en-US" sz="1800" dirty="0">
              <a:latin typeface="Times New Roman" pitchFamily="18" charset="0"/>
              <a:cs typeface="Times New Roman" pitchFamily="18" charset="0"/>
            </a:endParaRPr>
          </a:p>
          <a:p>
            <a:endParaRPr lang="en-US" altLang="en-US" sz="20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dirty="0"/>
              <a:t>Dept. of Computer Applications, SMIT, </a:t>
            </a:r>
            <a:r>
              <a:rPr lang="en-US" dirty="0" err="1"/>
              <a:t>Majhitar</a:t>
            </a:r>
            <a:r>
              <a:rPr lang="en-US" dirty="0"/>
              <a:t>, East Sikkim</a:t>
            </a:r>
          </a:p>
        </p:txBody>
      </p:sp>
      <p:sp>
        <p:nvSpPr>
          <p:cNvPr id="5" name="Slide Number Placeholder 4"/>
          <p:cNvSpPr>
            <a:spLocks noGrp="1"/>
          </p:cNvSpPr>
          <p:nvPr>
            <p:ph type="sldNum" sz="quarter" idx="12"/>
          </p:nvPr>
        </p:nvSpPr>
        <p:spPr/>
        <p:txBody>
          <a:bodyPr/>
          <a:lstStyle/>
          <a:p>
            <a:fld id="{130A61BE-1BA4-41D7-975A-BF538DEFEF9C}"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224BD7E-73B6-D035-6149-28C1E2D6DF35}"/>
              </a:ext>
            </a:extLst>
          </p:cNvPr>
          <p:cNvSpPr>
            <a:spLocks noGrp="1"/>
          </p:cNvSpPr>
          <p:nvPr>
            <p:ph type="ftr" sz="quarter" idx="11"/>
          </p:nvPr>
        </p:nvSpPr>
        <p:spPr/>
        <p:txBody>
          <a:bodyPr/>
          <a:lstStyle/>
          <a:p>
            <a:r>
              <a:rPr lang="en-US" dirty="0"/>
              <a:t>Dept. of Computer Applications, SMIT, </a:t>
            </a:r>
            <a:r>
              <a:rPr lang="en-US" dirty="0" err="1"/>
              <a:t>Majhitar</a:t>
            </a:r>
            <a:r>
              <a:rPr lang="en-US" dirty="0"/>
              <a:t>, East Sikkim</a:t>
            </a:r>
          </a:p>
        </p:txBody>
      </p:sp>
      <p:sp>
        <p:nvSpPr>
          <p:cNvPr id="5" name="Slide Number Placeholder 4">
            <a:extLst>
              <a:ext uri="{FF2B5EF4-FFF2-40B4-BE49-F238E27FC236}">
                <a16:creationId xmlns:a16="http://schemas.microsoft.com/office/drawing/2014/main" id="{E10CC2FB-CBFB-4256-45AC-7B62A71C34C6}"/>
              </a:ext>
            </a:extLst>
          </p:cNvPr>
          <p:cNvSpPr>
            <a:spLocks noGrp="1"/>
          </p:cNvSpPr>
          <p:nvPr>
            <p:ph type="sldNum" sz="quarter" idx="12"/>
          </p:nvPr>
        </p:nvSpPr>
        <p:spPr>
          <a:xfrm>
            <a:off x="6989930" y="6471210"/>
            <a:ext cx="2133600" cy="476250"/>
          </a:xfrm>
        </p:spPr>
        <p:txBody>
          <a:bodyPr/>
          <a:lstStyle/>
          <a:p>
            <a:fld id="{130A61BE-1BA4-41D7-975A-BF538DEFEF9C}" type="slidenum">
              <a:rPr lang="en-US" smtClean="0"/>
              <a:pPr/>
              <a:t>7</a:t>
            </a:fld>
            <a:endParaRPr lang="en-US"/>
          </a:p>
        </p:txBody>
      </p:sp>
      <p:sp>
        <p:nvSpPr>
          <p:cNvPr id="6" name="Title 7">
            <a:extLst>
              <a:ext uri="{FF2B5EF4-FFF2-40B4-BE49-F238E27FC236}">
                <a16:creationId xmlns:a16="http://schemas.microsoft.com/office/drawing/2014/main" id="{B1D41A2A-1995-C618-89CD-8A0CA69BDDCD}"/>
              </a:ext>
            </a:extLst>
          </p:cNvPr>
          <p:cNvSpPr>
            <a:spLocks noGrp="1"/>
          </p:cNvSpPr>
          <p:nvPr>
            <p:ph type="title"/>
          </p:nvPr>
        </p:nvSpPr>
        <p:spPr>
          <a:xfrm>
            <a:off x="251520" y="-99392"/>
            <a:ext cx="8229600" cy="582613"/>
          </a:xfrm>
        </p:spPr>
        <p:txBody>
          <a:bodyPr/>
          <a:lstStyle/>
          <a:p>
            <a:pPr algn="l"/>
            <a:r>
              <a:rPr lang="en-US" dirty="0">
                <a:latin typeface="Times New Roman" panose="02020603050405020304" pitchFamily="18" charset="0"/>
                <a:cs typeface="Times New Roman" panose="02020603050405020304" pitchFamily="18" charset="0"/>
              </a:rPr>
              <a:t>5. </a:t>
            </a:r>
            <a:r>
              <a:rPr lang="en-US" sz="4000" dirty="0">
                <a:latin typeface="Times New Roman" panose="02020603050405020304" pitchFamily="18" charset="0"/>
                <a:cs typeface="Times New Roman" panose="02020603050405020304" pitchFamily="18" charset="0"/>
              </a:rPr>
              <a:t>Literature survey</a:t>
            </a:r>
          </a:p>
        </p:txBody>
      </p:sp>
      <p:graphicFrame>
        <p:nvGraphicFramePr>
          <p:cNvPr id="3" name="Table 2">
            <a:extLst>
              <a:ext uri="{FF2B5EF4-FFF2-40B4-BE49-F238E27FC236}">
                <a16:creationId xmlns:a16="http://schemas.microsoft.com/office/drawing/2014/main" id="{EC4E19E5-ACFB-A3C7-354C-CB72E48EB450}"/>
              </a:ext>
            </a:extLst>
          </p:cNvPr>
          <p:cNvGraphicFramePr>
            <a:graphicFrameLocks noGrp="1"/>
          </p:cNvGraphicFramePr>
          <p:nvPr>
            <p:extLst>
              <p:ext uri="{D42A27DB-BD31-4B8C-83A1-F6EECF244321}">
                <p14:modId xmlns:p14="http://schemas.microsoft.com/office/powerpoint/2010/main" val="1588421977"/>
              </p:ext>
            </p:extLst>
          </p:nvPr>
        </p:nvGraphicFramePr>
        <p:xfrm>
          <a:off x="179512" y="440555"/>
          <a:ext cx="8784975" cy="5847336"/>
        </p:xfrm>
        <a:graphic>
          <a:graphicData uri="http://schemas.openxmlformats.org/drawingml/2006/table">
            <a:tbl>
              <a:tblPr firstRow="1" firstCol="1" bandRow="1">
                <a:tableStyleId>{5C22544A-7EE6-4342-B048-85BDC9FD1C3A}</a:tableStyleId>
              </a:tblPr>
              <a:tblGrid>
                <a:gridCol w="466500">
                  <a:extLst>
                    <a:ext uri="{9D8B030D-6E8A-4147-A177-3AD203B41FA5}">
                      <a16:colId xmlns:a16="http://schemas.microsoft.com/office/drawing/2014/main" val="3397004727"/>
                    </a:ext>
                  </a:extLst>
                </a:gridCol>
                <a:gridCol w="2557836">
                  <a:extLst>
                    <a:ext uri="{9D8B030D-6E8A-4147-A177-3AD203B41FA5}">
                      <a16:colId xmlns:a16="http://schemas.microsoft.com/office/drawing/2014/main" val="2479926896"/>
                    </a:ext>
                  </a:extLst>
                </a:gridCol>
                <a:gridCol w="1944216">
                  <a:extLst>
                    <a:ext uri="{9D8B030D-6E8A-4147-A177-3AD203B41FA5}">
                      <a16:colId xmlns:a16="http://schemas.microsoft.com/office/drawing/2014/main" val="1180150197"/>
                    </a:ext>
                  </a:extLst>
                </a:gridCol>
                <a:gridCol w="1944216">
                  <a:extLst>
                    <a:ext uri="{9D8B030D-6E8A-4147-A177-3AD203B41FA5}">
                      <a16:colId xmlns:a16="http://schemas.microsoft.com/office/drawing/2014/main" val="2505403696"/>
                    </a:ext>
                  </a:extLst>
                </a:gridCol>
                <a:gridCol w="1872207">
                  <a:extLst>
                    <a:ext uri="{9D8B030D-6E8A-4147-A177-3AD203B41FA5}">
                      <a16:colId xmlns:a16="http://schemas.microsoft.com/office/drawing/2014/main" val="3657707703"/>
                    </a:ext>
                  </a:extLst>
                </a:gridCol>
              </a:tblGrid>
              <a:tr h="392108">
                <a:tc>
                  <a:txBody>
                    <a:bodyPr/>
                    <a:lstStyle/>
                    <a:p>
                      <a:pPr marL="0" marR="0" algn="ctr">
                        <a:lnSpc>
                          <a:spcPct val="115000"/>
                        </a:lnSpc>
                      </a:pPr>
                      <a:r>
                        <a:rPr lang="en-US" sz="1690" baseline="0">
                          <a:effectLst/>
                        </a:rPr>
                        <a:t>Sl.no</a:t>
                      </a:r>
                      <a:endParaRPr lang="en-US" sz="1690" baseline="0">
                        <a:effectLst/>
                        <a:latin typeface="Calibri" panose="020F0502020204030204" pitchFamily="34" charset="0"/>
                        <a:ea typeface="SimSun" panose="02010600030101010101" pitchFamily="2" charset="-122"/>
                        <a:cs typeface="Times New Roman" panose="02020603050405020304" pitchFamily="18" charset="0"/>
                      </a:endParaRPr>
                    </a:p>
                  </a:txBody>
                  <a:tcPr marL="33973" marR="33973" marT="0" marB="0"/>
                </a:tc>
                <a:tc>
                  <a:txBody>
                    <a:bodyPr/>
                    <a:lstStyle/>
                    <a:p>
                      <a:pPr marL="0" marR="0" algn="ctr">
                        <a:lnSpc>
                          <a:spcPct val="115000"/>
                        </a:lnSpc>
                      </a:pPr>
                      <a:r>
                        <a:rPr lang="en-US" sz="1690" baseline="0" dirty="0">
                          <a:effectLst/>
                        </a:rPr>
                        <a:t>Title</a:t>
                      </a:r>
                      <a:endParaRPr lang="en-US" sz="1690" baseline="0" dirty="0">
                        <a:effectLst/>
                        <a:latin typeface="Calibri" panose="020F0502020204030204" pitchFamily="34" charset="0"/>
                        <a:ea typeface="SimSun" panose="02010600030101010101" pitchFamily="2" charset="-122"/>
                        <a:cs typeface="Times New Roman" panose="02020603050405020304" pitchFamily="18" charset="0"/>
                      </a:endParaRPr>
                    </a:p>
                  </a:txBody>
                  <a:tcPr marL="33973" marR="33973" marT="0" marB="0"/>
                </a:tc>
                <a:tc>
                  <a:txBody>
                    <a:bodyPr/>
                    <a:lstStyle/>
                    <a:p>
                      <a:pPr marL="0" marR="0" algn="ctr">
                        <a:lnSpc>
                          <a:spcPct val="115000"/>
                        </a:lnSpc>
                      </a:pPr>
                      <a:r>
                        <a:rPr lang="en-US" sz="1690" baseline="0" dirty="0">
                          <a:effectLst/>
                        </a:rPr>
                        <a:t>Methodology</a:t>
                      </a:r>
                      <a:endParaRPr lang="en-US" sz="1690" baseline="0" dirty="0">
                        <a:effectLst/>
                        <a:latin typeface="Calibri" panose="020F0502020204030204" pitchFamily="34" charset="0"/>
                        <a:ea typeface="SimSun" panose="02010600030101010101" pitchFamily="2" charset="-122"/>
                        <a:cs typeface="Times New Roman" panose="02020603050405020304" pitchFamily="18" charset="0"/>
                      </a:endParaRPr>
                    </a:p>
                  </a:txBody>
                  <a:tcPr marL="33973" marR="33973" marT="0" marB="0"/>
                </a:tc>
                <a:tc>
                  <a:txBody>
                    <a:bodyPr/>
                    <a:lstStyle/>
                    <a:p>
                      <a:pPr marL="0" marR="0" algn="ctr">
                        <a:lnSpc>
                          <a:spcPct val="115000"/>
                        </a:lnSpc>
                      </a:pPr>
                      <a:r>
                        <a:rPr lang="en-US" sz="1690" baseline="0">
                          <a:effectLst/>
                        </a:rPr>
                        <a:t>Research gap</a:t>
                      </a:r>
                      <a:endParaRPr lang="en-US" sz="1690" baseline="0">
                        <a:effectLst/>
                        <a:latin typeface="Calibri" panose="020F0502020204030204" pitchFamily="34" charset="0"/>
                        <a:ea typeface="SimSun" panose="02010600030101010101" pitchFamily="2" charset="-122"/>
                        <a:cs typeface="Times New Roman" panose="02020603050405020304" pitchFamily="18" charset="0"/>
                      </a:endParaRPr>
                    </a:p>
                  </a:txBody>
                  <a:tcPr marL="33973" marR="33973" marT="0" marB="0"/>
                </a:tc>
                <a:tc>
                  <a:txBody>
                    <a:bodyPr/>
                    <a:lstStyle/>
                    <a:p>
                      <a:pPr marL="0" marR="0" algn="ctr">
                        <a:lnSpc>
                          <a:spcPct val="115000"/>
                        </a:lnSpc>
                        <a:spcAft>
                          <a:spcPts val="1000"/>
                        </a:spcAft>
                      </a:pPr>
                      <a:r>
                        <a:rPr lang="en-US" sz="1690" baseline="0">
                          <a:effectLst/>
                        </a:rPr>
                        <a:t>Relevance</a:t>
                      </a:r>
                      <a:endParaRPr lang="en-US" sz="1690" baseline="0">
                        <a:effectLst/>
                        <a:latin typeface="Calibri" panose="020F0502020204030204" pitchFamily="34" charset="0"/>
                        <a:ea typeface="SimSun" panose="02010600030101010101" pitchFamily="2" charset="-122"/>
                        <a:cs typeface="Times New Roman" panose="02020603050405020304" pitchFamily="18" charset="0"/>
                      </a:endParaRPr>
                    </a:p>
                  </a:txBody>
                  <a:tcPr marL="33973" marR="33973" marT="0" marB="0"/>
                </a:tc>
                <a:extLst>
                  <a:ext uri="{0D108BD9-81ED-4DB2-BD59-A6C34878D82A}">
                    <a16:rowId xmlns:a16="http://schemas.microsoft.com/office/drawing/2014/main" val="1121848023"/>
                  </a:ext>
                </a:extLst>
              </a:tr>
              <a:tr h="926347">
                <a:tc>
                  <a:txBody>
                    <a:bodyPr/>
                    <a:lstStyle/>
                    <a:p>
                      <a:pPr marL="0" marR="0" algn="just">
                        <a:lnSpc>
                          <a:spcPct val="115000"/>
                        </a:lnSpc>
                      </a:pPr>
                      <a:r>
                        <a:rPr lang="en-IN" sz="1690" baseline="0">
                          <a:effectLst/>
                        </a:rPr>
                        <a:t>1.</a:t>
                      </a:r>
                      <a:endParaRPr lang="en-US" sz="1690" baseline="0">
                        <a:effectLst/>
                        <a:latin typeface="Calibri" panose="020F0502020204030204" pitchFamily="34" charset="0"/>
                        <a:ea typeface="SimSun" panose="02010600030101010101" pitchFamily="2" charset="-122"/>
                        <a:cs typeface="Times New Roman" panose="02020603050405020304" pitchFamily="18" charset="0"/>
                      </a:endParaRPr>
                    </a:p>
                  </a:txBody>
                  <a:tcPr marL="33973" marR="33973" marT="0" marB="0"/>
                </a:tc>
                <a:tc>
                  <a:txBody>
                    <a:bodyPr/>
                    <a:lstStyle/>
                    <a:p>
                      <a:pPr marL="0" marR="0" algn="just">
                        <a:lnSpc>
                          <a:spcPct val="115000"/>
                        </a:lnSpc>
                      </a:pPr>
                      <a:r>
                        <a:rPr lang="en-IN" sz="1690" baseline="0" dirty="0">
                          <a:effectLst/>
                        </a:rPr>
                        <a:t>Automatic Detection and Inpainting of Specular Reflections for </a:t>
                      </a:r>
                      <a:r>
                        <a:rPr lang="en-IN" sz="1690" baseline="0" dirty="0" err="1">
                          <a:effectLst/>
                        </a:rPr>
                        <a:t>Colposcopic</a:t>
                      </a:r>
                      <a:r>
                        <a:rPr lang="en-IN" sz="1690" baseline="0" dirty="0">
                          <a:effectLst/>
                        </a:rPr>
                        <a:t> Images [1]</a:t>
                      </a:r>
                      <a:endParaRPr lang="en-US" sz="1690" baseline="0" dirty="0">
                        <a:effectLst/>
                      </a:endParaRPr>
                    </a:p>
                    <a:p>
                      <a:pPr marL="0" marR="0" algn="just">
                        <a:lnSpc>
                          <a:spcPct val="115000"/>
                        </a:lnSpc>
                        <a:spcAft>
                          <a:spcPts val="1000"/>
                        </a:spcAft>
                      </a:pPr>
                      <a:r>
                        <a:rPr lang="en-IN" sz="1690" baseline="0" dirty="0">
                          <a:effectLst/>
                        </a:rPr>
                        <a:t>                 </a:t>
                      </a:r>
                      <a:r>
                        <a:rPr lang="en-IN" sz="1690" b="1" baseline="0" dirty="0">
                          <a:effectLst/>
                        </a:rPr>
                        <a:t>(2011)</a:t>
                      </a:r>
                      <a:endParaRPr lang="en-US" sz="1690" b="1" baseline="0" dirty="0">
                        <a:effectLst/>
                        <a:latin typeface="Calibri" panose="020F0502020204030204" pitchFamily="34" charset="0"/>
                        <a:ea typeface="SimSun" panose="02010600030101010101" pitchFamily="2" charset="-122"/>
                        <a:cs typeface="Times New Roman" panose="02020603050405020304" pitchFamily="18" charset="0"/>
                      </a:endParaRPr>
                    </a:p>
                  </a:txBody>
                  <a:tcPr marL="33973" marR="33973" marT="0" marB="0"/>
                </a:tc>
                <a:tc>
                  <a:txBody>
                    <a:bodyPr/>
                    <a:lstStyle/>
                    <a:p>
                      <a:pPr marL="0" marR="0" algn="just">
                        <a:lnSpc>
                          <a:spcPct val="115000"/>
                        </a:lnSpc>
                        <a:spcAft>
                          <a:spcPts val="1000"/>
                        </a:spcAft>
                      </a:pPr>
                      <a:r>
                        <a:rPr lang="en-IN" sz="1690" baseline="0">
                          <a:effectLst/>
                        </a:rPr>
                        <a:t>Combined a reflection model with a technique to fill in missing image parts.</a:t>
                      </a:r>
                      <a:endParaRPr lang="en-US" sz="1690" baseline="0">
                        <a:effectLst/>
                        <a:latin typeface="Calibri" panose="020F0502020204030204" pitchFamily="34" charset="0"/>
                        <a:ea typeface="SimSun" panose="02010600030101010101" pitchFamily="2" charset="-122"/>
                        <a:cs typeface="Times New Roman" panose="02020603050405020304" pitchFamily="18" charset="0"/>
                      </a:endParaRPr>
                    </a:p>
                  </a:txBody>
                  <a:tcPr marL="33973" marR="33973" marT="0" marB="0"/>
                </a:tc>
                <a:tc>
                  <a:txBody>
                    <a:bodyPr/>
                    <a:lstStyle/>
                    <a:p>
                      <a:pPr marL="0" marR="0" algn="just">
                        <a:lnSpc>
                          <a:spcPct val="115000"/>
                        </a:lnSpc>
                      </a:pPr>
                      <a:r>
                        <a:rPr lang="en-IN" sz="1690" baseline="0">
                          <a:effectLst/>
                        </a:rPr>
                        <a:t>May not work well on all types of cervical images, especially those with varied lighting and colors.</a:t>
                      </a:r>
                      <a:endParaRPr lang="en-US" sz="1690" baseline="0">
                        <a:effectLst/>
                        <a:latin typeface="Calibri" panose="020F0502020204030204" pitchFamily="34" charset="0"/>
                        <a:ea typeface="SimSun" panose="02010600030101010101" pitchFamily="2" charset="-122"/>
                        <a:cs typeface="Times New Roman" panose="02020603050405020304" pitchFamily="18" charset="0"/>
                      </a:endParaRPr>
                    </a:p>
                  </a:txBody>
                  <a:tcPr marL="33973" marR="33973" marT="0" marB="0"/>
                </a:tc>
                <a:tc>
                  <a:txBody>
                    <a:bodyPr/>
                    <a:lstStyle/>
                    <a:p>
                      <a:pPr marL="0" marR="0" algn="just">
                        <a:lnSpc>
                          <a:spcPct val="115000"/>
                        </a:lnSpc>
                        <a:spcAft>
                          <a:spcPts val="1000"/>
                        </a:spcAft>
                      </a:pPr>
                      <a:r>
                        <a:rPr lang="en-IN" sz="1690" baseline="0">
                          <a:effectLst/>
                        </a:rPr>
                        <a:t>Dichromatic Reflection Model</a:t>
                      </a:r>
                      <a:endParaRPr lang="en-US" sz="1690" baseline="0">
                        <a:effectLst/>
                        <a:latin typeface="Calibri" panose="020F0502020204030204" pitchFamily="34" charset="0"/>
                        <a:ea typeface="SimSun" panose="02010600030101010101" pitchFamily="2" charset="-122"/>
                        <a:cs typeface="Times New Roman" panose="02020603050405020304" pitchFamily="18" charset="0"/>
                      </a:endParaRPr>
                    </a:p>
                  </a:txBody>
                  <a:tcPr marL="33973" marR="33973" marT="0" marB="0"/>
                </a:tc>
                <a:extLst>
                  <a:ext uri="{0D108BD9-81ED-4DB2-BD59-A6C34878D82A}">
                    <a16:rowId xmlns:a16="http://schemas.microsoft.com/office/drawing/2014/main" val="3205893132"/>
                  </a:ext>
                </a:extLst>
              </a:tr>
              <a:tr h="776699">
                <a:tc>
                  <a:txBody>
                    <a:bodyPr/>
                    <a:lstStyle/>
                    <a:p>
                      <a:pPr marL="0" marR="0" algn="just">
                        <a:lnSpc>
                          <a:spcPct val="115000"/>
                        </a:lnSpc>
                      </a:pPr>
                      <a:r>
                        <a:rPr lang="en-IN" sz="1690" baseline="0">
                          <a:effectLst/>
                        </a:rPr>
                        <a:t>2.</a:t>
                      </a:r>
                      <a:endParaRPr lang="en-US" sz="1690" baseline="0">
                        <a:effectLst/>
                        <a:latin typeface="Calibri" panose="020F0502020204030204" pitchFamily="34" charset="0"/>
                        <a:ea typeface="SimSun" panose="02010600030101010101" pitchFamily="2" charset="-122"/>
                        <a:cs typeface="Times New Roman" panose="02020603050405020304" pitchFamily="18" charset="0"/>
                      </a:endParaRPr>
                    </a:p>
                  </a:txBody>
                  <a:tcPr marL="33973" marR="33973" marT="0" marB="0"/>
                </a:tc>
                <a:tc>
                  <a:txBody>
                    <a:bodyPr/>
                    <a:lstStyle/>
                    <a:p>
                      <a:pPr marL="0" marR="0" algn="just">
                        <a:lnSpc>
                          <a:spcPct val="115000"/>
                        </a:lnSpc>
                      </a:pPr>
                      <a:r>
                        <a:rPr lang="en-IN" sz="1690" baseline="0" dirty="0">
                          <a:effectLst/>
                        </a:rPr>
                        <a:t>Detection and Inpainting of Specular Reflection in </a:t>
                      </a:r>
                      <a:r>
                        <a:rPr lang="en-IN" sz="1690" baseline="0" dirty="0" err="1">
                          <a:effectLst/>
                        </a:rPr>
                        <a:t>Colposcopic</a:t>
                      </a:r>
                      <a:r>
                        <a:rPr lang="en-IN" sz="1690" baseline="0" dirty="0">
                          <a:effectLst/>
                        </a:rPr>
                        <a:t> Images.[2]</a:t>
                      </a:r>
                      <a:endParaRPr lang="en-US" sz="1690" baseline="0" dirty="0">
                        <a:effectLst/>
                      </a:endParaRPr>
                    </a:p>
                    <a:p>
                      <a:pPr marL="0" marR="0" algn="ctr">
                        <a:lnSpc>
                          <a:spcPct val="115000"/>
                        </a:lnSpc>
                      </a:pPr>
                      <a:r>
                        <a:rPr lang="en-IN" sz="1690" b="1" baseline="0" dirty="0">
                          <a:effectLst/>
                        </a:rPr>
                        <a:t>(2019)</a:t>
                      </a:r>
                      <a:endParaRPr lang="en-US" sz="1690" b="1" baseline="0" dirty="0">
                        <a:effectLst/>
                        <a:latin typeface="Calibri" panose="020F0502020204030204" pitchFamily="34" charset="0"/>
                        <a:ea typeface="SimSun" panose="02010600030101010101" pitchFamily="2" charset="-122"/>
                        <a:cs typeface="Times New Roman" panose="02020603050405020304" pitchFamily="18" charset="0"/>
                      </a:endParaRPr>
                    </a:p>
                  </a:txBody>
                  <a:tcPr marL="33973" marR="33973" marT="0" marB="0"/>
                </a:tc>
                <a:tc>
                  <a:txBody>
                    <a:bodyPr/>
                    <a:lstStyle/>
                    <a:p>
                      <a:pPr marL="0" marR="0" algn="just">
                        <a:lnSpc>
                          <a:spcPct val="115000"/>
                        </a:lnSpc>
                      </a:pPr>
                      <a:r>
                        <a:rPr lang="en-IN" sz="1690" baseline="0">
                          <a:effectLst/>
                        </a:rPr>
                        <a:t>Used a method to detect and fill in bright areas in cervical images.</a:t>
                      </a:r>
                      <a:endParaRPr lang="en-US" sz="1690" baseline="0">
                        <a:effectLst/>
                        <a:latin typeface="Calibri" panose="020F0502020204030204" pitchFamily="34" charset="0"/>
                        <a:ea typeface="SimSun" panose="02010600030101010101" pitchFamily="2" charset="-122"/>
                        <a:cs typeface="Times New Roman" panose="02020603050405020304" pitchFamily="18" charset="0"/>
                      </a:endParaRPr>
                    </a:p>
                  </a:txBody>
                  <a:tcPr marL="33973" marR="33973" marT="0" marB="0"/>
                </a:tc>
                <a:tc>
                  <a:txBody>
                    <a:bodyPr/>
                    <a:lstStyle/>
                    <a:p>
                      <a:pPr marL="0" marR="0" algn="just">
                        <a:lnSpc>
                          <a:spcPct val="115000"/>
                        </a:lnSpc>
                      </a:pPr>
                      <a:r>
                        <a:rPr lang="en-IN" sz="1690" baseline="0">
                          <a:effectLst/>
                        </a:rPr>
                        <a:t>Ineffective for brighter regions with complex tissues.</a:t>
                      </a:r>
                      <a:endParaRPr lang="en-US" sz="1690" baseline="0">
                        <a:effectLst/>
                        <a:latin typeface="Calibri" panose="020F0502020204030204" pitchFamily="34" charset="0"/>
                        <a:ea typeface="SimSun" panose="02010600030101010101" pitchFamily="2" charset="-122"/>
                        <a:cs typeface="Times New Roman" panose="02020603050405020304" pitchFamily="18" charset="0"/>
                      </a:endParaRPr>
                    </a:p>
                  </a:txBody>
                  <a:tcPr marL="33973" marR="33973" marT="0" marB="0"/>
                </a:tc>
                <a:tc>
                  <a:txBody>
                    <a:bodyPr/>
                    <a:lstStyle/>
                    <a:p>
                      <a:pPr marL="0" marR="0" algn="just">
                        <a:lnSpc>
                          <a:spcPct val="115000"/>
                        </a:lnSpc>
                        <a:spcAft>
                          <a:spcPts val="1000"/>
                        </a:spcAft>
                      </a:pPr>
                      <a:r>
                        <a:rPr lang="en-IN" sz="1690" baseline="0">
                          <a:effectLst/>
                        </a:rPr>
                        <a:t>Exemplar-based Method</a:t>
                      </a:r>
                      <a:endParaRPr lang="en-US" sz="1690" baseline="0">
                        <a:effectLst/>
                        <a:latin typeface="Calibri" panose="020F0502020204030204" pitchFamily="34" charset="0"/>
                        <a:ea typeface="SimSun" panose="02010600030101010101" pitchFamily="2" charset="-122"/>
                        <a:cs typeface="Times New Roman" panose="02020603050405020304" pitchFamily="18" charset="0"/>
                      </a:endParaRPr>
                    </a:p>
                  </a:txBody>
                  <a:tcPr marL="33973" marR="33973" marT="0" marB="0"/>
                </a:tc>
                <a:extLst>
                  <a:ext uri="{0D108BD9-81ED-4DB2-BD59-A6C34878D82A}">
                    <a16:rowId xmlns:a16="http://schemas.microsoft.com/office/drawing/2014/main" val="4125190417"/>
                  </a:ext>
                </a:extLst>
              </a:tr>
              <a:tr h="1466727">
                <a:tc>
                  <a:txBody>
                    <a:bodyPr/>
                    <a:lstStyle/>
                    <a:p>
                      <a:pPr marL="0" marR="0" algn="just">
                        <a:lnSpc>
                          <a:spcPct val="115000"/>
                        </a:lnSpc>
                      </a:pPr>
                      <a:r>
                        <a:rPr lang="en-IN" sz="1690" baseline="0">
                          <a:effectLst/>
                        </a:rPr>
                        <a:t>3.</a:t>
                      </a:r>
                      <a:endParaRPr lang="en-US" sz="1690" baseline="0">
                        <a:effectLst/>
                        <a:latin typeface="Calibri" panose="020F0502020204030204" pitchFamily="34" charset="0"/>
                        <a:ea typeface="SimSun" panose="02010600030101010101" pitchFamily="2" charset="-122"/>
                        <a:cs typeface="Times New Roman" panose="02020603050405020304" pitchFamily="18" charset="0"/>
                      </a:endParaRPr>
                    </a:p>
                  </a:txBody>
                  <a:tcPr marL="33973" marR="33973" marT="0" marB="0"/>
                </a:tc>
                <a:tc>
                  <a:txBody>
                    <a:bodyPr/>
                    <a:lstStyle/>
                    <a:p>
                      <a:pPr marL="0" marR="0" algn="just">
                        <a:lnSpc>
                          <a:spcPct val="115000"/>
                        </a:lnSpc>
                      </a:pPr>
                      <a:r>
                        <a:rPr lang="en-IN" sz="1690" baseline="0" dirty="0">
                          <a:effectLst/>
                        </a:rPr>
                        <a:t>Specular Reflections Removal in </a:t>
                      </a:r>
                      <a:r>
                        <a:rPr lang="en-IN" sz="1690" baseline="0" dirty="0" err="1">
                          <a:effectLst/>
                        </a:rPr>
                        <a:t>Colposcopic</a:t>
                      </a:r>
                      <a:r>
                        <a:rPr lang="en-IN" sz="1690" baseline="0" dirty="0">
                          <a:effectLst/>
                        </a:rPr>
                        <a:t> Images Based on Neural </a:t>
                      </a:r>
                      <a:r>
                        <a:rPr lang="en-IN" sz="1690" baseline="0" dirty="0" err="1">
                          <a:effectLst/>
                        </a:rPr>
                        <a:t>Networks:Supervised</a:t>
                      </a:r>
                      <a:r>
                        <a:rPr lang="en-IN" sz="1690" baseline="0" dirty="0">
                          <a:effectLst/>
                        </a:rPr>
                        <a:t> training with no ground truth previous knowledge [3]</a:t>
                      </a:r>
                      <a:endParaRPr lang="en-US" sz="1690" baseline="0" dirty="0">
                        <a:effectLst/>
                      </a:endParaRPr>
                    </a:p>
                    <a:p>
                      <a:pPr marL="0" marR="0" algn="ctr">
                        <a:lnSpc>
                          <a:spcPct val="115000"/>
                        </a:lnSpc>
                      </a:pPr>
                      <a:r>
                        <a:rPr lang="en-IN" sz="1690" b="1" baseline="0" dirty="0">
                          <a:effectLst/>
                        </a:rPr>
                        <a:t>(2021)</a:t>
                      </a:r>
                      <a:endParaRPr lang="en-US" sz="1690" b="1" baseline="0" dirty="0">
                        <a:effectLst/>
                        <a:latin typeface="Calibri" panose="020F0502020204030204" pitchFamily="34" charset="0"/>
                        <a:ea typeface="SimSun" panose="02010600030101010101" pitchFamily="2" charset="-122"/>
                        <a:cs typeface="Times New Roman" panose="02020603050405020304" pitchFamily="18" charset="0"/>
                      </a:endParaRPr>
                    </a:p>
                  </a:txBody>
                  <a:tcPr marL="33973" marR="33973" marT="0" marB="0"/>
                </a:tc>
                <a:tc>
                  <a:txBody>
                    <a:bodyPr/>
                    <a:lstStyle/>
                    <a:p>
                      <a:pPr marL="0" marR="0" algn="just">
                        <a:lnSpc>
                          <a:spcPct val="115000"/>
                        </a:lnSpc>
                      </a:pPr>
                      <a:r>
                        <a:rPr lang="en-IN" sz="1690" baseline="0">
                          <a:effectLst/>
                        </a:rPr>
                        <a:t>Applied neural networks to identify and remove bright spots without prior knowledge.</a:t>
                      </a:r>
                      <a:endParaRPr lang="en-US" sz="1690" baseline="0">
                        <a:effectLst/>
                        <a:latin typeface="Calibri" panose="020F0502020204030204" pitchFamily="34" charset="0"/>
                        <a:ea typeface="SimSun" panose="02010600030101010101" pitchFamily="2" charset="-122"/>
                        <a:cs typeface="Times New Roman" panose="02020603050405020304" pitchFamily="18" charset="0"/>
                      </a:endParaRPr>
                    </a:p>
                  </a:txBody>
                  <a:tcPr marL="33973" marR="33973" marT="0" marB="0"/>
                </a:tc>
                <a:tc>
                  <a:txBody>
                    <a:bodyPr/>
                    <a:lstStyle/>
                    <a:p>
                      <a:pPr marL="0" marR="0" algn="just">
                        <a:lnSpc>
                          <a:spcPct val="115000"/>
                        </a:lnSpc>
                      </a:pPr>
                      <a:r>
                        <a:rPr lang="en-IN" sz="1690" baseline="0">
                          <a:effectLst/>
                        </a:rPr>
                        <a:t>May require more training to retain underlying anatomical structure.</a:t>
                      </a:r>
                      <a:endParaRPr lang="en-US" sz="1690" baseline="0">
                        <a:effectLst/>
                        <a:latin typeface="Calibri" panose="020F0502020204030204" pitchFamily="34" charset="0"/>
                        <a:ea typeface="SimSun" panose="02010600030101010101" pitchFamily="2" charset="-122"/>
                        <a:cs typeface="Times New Roman" panose="02020603050405020304" pitchFamily="18" charset="0"/>
                      </a:endParaRPr>
                    </a:p>
                  </a:txBody>
                  <a:tcPr marL="33973" marR="33973" marT="0" marB="0"/>
                </a:tc>
                <a:tc>
                  <a:txBody>
                    <a:bodyPr/>
                    <a:lstStyle/>
                    <a:p>
                      <a:pPr marL="0" marR="0" algn="just">
                        <a:lnSpc>
                          <a:spcPct val="115000"/>
                        </a:lnSpc>
                        <a:spcAft>
                          <a:spcPts val="1000"/>
                        </a:spcAft>
                      </a:pPr>
                      <a:r>
                        <a:rPr lang="en-IN" sz="1690" baseline="0" dirty="0">
                          <a:effectLst/>
                        </a:rPr>
                        <a:t>Proposed method may be used to estimate the unobserved anatomical cervix portion under the bright zones</a:t>
                      </a:r>
                      <a:endParaRPr lang="en-US" sz="1690" baseline="0" dirty="0">
                        <a:effectLst/>
                        <a:latin typeface="Calibri" panose="020F0502020204030204" pitchFamily="34" charset="0"/>
                        <a:ea typeface="SimSun" panose="02010600030101010101" pitchFamily="2" charset="-122"/>
                        <a:cs typeface="Times New Roman" panose="02020603050405020304" pitchFamily="18" charset="0"/>
                      </a:endParaRPr>
                    </a:p>
                  </a:txBody>
                  <a:tcPr marL="33973" marR="33973" marT="0" marB="0"/>
                </a:tc>
                <a:extLst>
                  <a:ext uri="{0D108BD9-81ED-4DB2-BD59-A6C34878D82A}">
                    <a16:rowId xmlns:a16="http://schemas.microsoft.com/office/drawing/2014/main" val="3311105379"/>
                  </a:ext>
                </a:extLst>
              </a:tr>
            </a:tbl>
          </a:graphicData>
        </a:graphic>
      </p:graphicFrame>
      <p:sp>
        <p:nvSpPr>
          <p:cNvPr id="8" name="Text Box 1">
            <a:extLst>
              <a:ext uri="{FF2B5EF4-FFF2-40B4-BE49-F238E27FC236}">
                <a16:creationId xmlns:a16="http://schemas.microsoft.com/office/drawing/2014/main" id="{9DCA64BA-8A08-3FDC-1413-5D3B96B87DAD}"/>
              </a:ext>
            </a:extLst>
          </p:cNvPr>
          <p:cNvSpPr txBox="1"/>
          <p:nvPr/>
        </p:nvSpPr>
        <p:spPr>
          <a:xfrm>
            <a:off x="6300192" y="174582"/>
            <a:ext cx="3792220" cy="269875"/>
          </a:xfrm>
          <a:prstGeom prst="rect">
            <a:avLst/>
          </a:prstGeom>
        </p:spPr>
        <p:txBody>
          <a:bodyPr wrap="square">
            <a:noAutofit/>
          </a:bodyPr>
          <a:lstStyle/>
          <a:p>
            <a:pPr marL="0" marR="0" algn="ctr">
              <a:lnSpc>
                <a:spcPct val="115000"/>
              </a:lnSpc>
              <a:spcAft>
                <a:spcPts val="1000"/>
              </a:spcAft>
            </a:pPr>
            <a:r>
              <a:rPr lang="en-IN" sz="1000" b="1" kern="1200">
                <a:solidFill>
                  <a:srgbClr val="000000"/>
                </a:solidFill>
                <a:effectLst/>
                <a:latin typeface="Calibri" panose="020F0502020204030204" pitchFamily="34" charset="0"/>
                <a:ea typeface="TeXGyreHeros-Bold"/>
                <a:cs typeface="Times New Roman" panose="02020603050405020304" pitchFamily="18" charset="0"/>
              </a:rPr>
              <a:t>Table 1.Literature survey</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951300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Dept. of Computer Applications, SMIT, </a:t>
            </a:r>
            <a:r>
              <a:rPr lang="en-US" dirty="0" err="1"/>
              <a:t>Majhitar</a:t>
            </a:r>
            <a:r>
              <a:rPr lang="en-US" dirty="0"/>
              <a:t>, East Sikkim</a:t>
            </a:r>
          </a:p>
        </p:txBody>
      </p:sp>
      <p:sp>
        <p:nvSpPr>
          <p:cNvPr id="5" name="Slide Number Placeholder 4"/>
          <p:cNvSpPr>
            <a:spLocks noGrp="1"/>
          </p:cNvSpPr>
          <p:nvPr>
            <p:ph type="sldNum" sz="quarter" idx="12"/>
          </p:nvPr>
        </p:nvSpPr>
        <p:spPr/>
        <p:txBody>
          <a:bodyPr/>
          <a:lstStyle/>
          <a:p>
            <a:fld id="{130A61BE-1BA4-41D7-975A-BF538DEFEF9C}" type="slidenum">
              <a:rPr lang="en-US" smtClean="0"/>
              <a:pPr/>
              <a:t>8</a:t>
            </a:fld>
            <a:endParaRPr lang="en-US"/>
          </a:p>
        </p:txBody>
      </p:sp>
      <p:sp>
        <p:nvSpPr>
          <p:cNvPr id="8" name="Title 7"/>
          <p:cNvSpPr>
            <a:spLocks noGrp="1"/>
          </p:cNvSpPr>
          <p:nvPr>
            <p:ph type="title"/>
          </p:nvPr>
        </p:nvSpPr>
        <p:spPr>
          <a:xfrm>
            <a:off x="78541" y="-26894"/>
            <a:ext cx="8229600" cy="582613"/>
          </a:xfrm>
        </p:spPr>
        <p:txBody>
          <a:bodyPr/>
          <a:lstStyle/>
          <a:p>
            <a:pPr algn="l"/>
            <a:r>
              <a:rPr lang="en-US" dirty="0">
                <a:latin typeface="Times New Roman" panose="02020603050405020304" pitchFamily="18" charset="0"/>
                <a:cs typeface="Times New Roman" panose="02020603050405020304" pitchFamily="18" charset="0"/>
              </a:rPr>
              <a:t>5. </a:t>
            </a:r>
            <a:r>
              <a:rPr lang="en-US" sz="4000" dirty="0">
                <a:latin typeface="Times New Roman" panose="02020603050405020304" pitchFamily="18" charset="0"/>
                <a:cs typeface="Times New Roman" panose="02020603050405020304" pitchFamily="18" charset="0"/>
              </a:rPr>
              <a:t>Literature survey</a:t>
            </a:r>
          </a:p>
        </p:txBody>
      </p:sp>
      <p:graphicFrame>
        <p:nvGraphicFramePr>
          <p:cNvPr id="2" name="Table 1">
            <a:extLst>
              <a:ext uri="{FF2B5EF4-FFF2-40B4-BE49-F238E27FC236}">
                <a16:creationId xmlns:a16="http://schemas.microsoft.com/office/drawing/2014/main" id="{B01136A2-1FE7-9DE2-CD28-2D10D4BD2DEE}"/>
              </a:ext>
            </a:extLst>
          </p:cNvPr>
          <p:cNvGraphicFramePr>
            <a:graphicFrameLocks noGrp="1"/>
          </p:cNvGraphicFramePr>
          <p:nvPr>
            <p:extLst>
              <p:ext uri="{D42A27DB-BD31-4B8C-83A1-F6EECF244321}">
                <p14:modId xmlns:p14="http://schemas.microsoft.com/office/powerpoint/2010/main" val="1192329742"/>
              </p:ext>
            </p:extLst>
          </p:nvPr>
        </p:nvGraphicFramePr>
        <p:xfrm>
          <a:off x="111823" y="555719"/>
          <a:ext cx="8640960" cy="5273994"/>
        </p:xfrm>
        <a:graphic>
          <a:graphicData uri="http://schemas.openxmlformats.org/drawingml/2006/table">
            <a:tbl>
              <a:tblPr firstRow="1" firstCol="1" bandRow="1">
                <a:tableStyleId>{5C22544A-7EE6-4342-B048-85BDC9FD1C3A}</a:tableStyleId>
              </a:tblPr>
              <a:tblGrid>
                <a:gridCol w="458851">
                  <a:extLst>
                    <a:ext uri="{9D8B030D-6E8A-4147-A177-3AD203B41FA5}">
                      <a16:colId xmlns:a16="http://schemas.microsoft.com/office/drawing/2014/main" val="754191338"/>
                    </a:ext>
                  </a:extLst>
                </a:gridCol>
                <a:gridCol w="2392881">
                  <a:extLst>
                    <a:ext uri="{9D8B030D-6E8A-4147-A177-3AD203B41FA5}">
                      <a16:colId xmlns:a16="http://schemas.microsoft.com/office/drawing/2014/main" val="946378498"/>
                    </a:ext>
                  </a:extLst>
                </a:gridCol>
                <a:gridCol w="2006932">
                  <a:extLst>
                    <a:ext uri="{9D8B030D-6E8A-4147-A177-3AD203B41FA5}">
                      <a16:colId xmlns:a16="http://schemas.microsoft.com/office/drawing/2014/main" val="364888782"/>
                    </a:ext>
                  </a:extLst>
                </a:gridCol>
                <a:gridCol w="2238503">
                  <a:extLst>
                    <a:ext uri="{9D8B030D-6E8A-4147-A177-3AD203B41FA5}">
                      <a16:colId xmlns:a16="http://schemas.microsoft.com/office/drawing/2014/main" val="2705376856"/>
                    </a:ext>
                  </a:extLst>
                </a:gridCol>
                <a:gridCol w="1543793">
                  <a:extLst>
                    <a:ext uri="{9D8B030D-6E8A-4147-A177-3AD203B41FA5}">
                      <a16:colId xmlns:a16="http://schemas.microsoft.com/office/drawing/2014/main" val="2242954604"/>
                    </a:ext>
                  </a:extLst>
                </a:gridCol>
              </a:tblGrid>
              <a:tr h="216024">
                <a:tc>
                  <a:txBody>
                    <a:bodyPr/>
                    <a:lstStyle/>
                    <a:p>
                      <a:pPr marL="0" marR="0" algn="ctr">
                        <a:lnSpc>
                          <a:spcPct val="115000"/>
                        </a:lnSpc>
                      </a:pPr>
                      <a:r>
                        <a:rPr lang="en-US" sz="1690" baseline="0">
                          <a:effectLst/>
                        </a:rPr>
                        <a:t>Sl.no</a:t>
                      </a:r>
                      <a:endParaRPr lang="en-US" sz="1690" baseline="0">
                        <a:effectLst/>
                        <a:latin typeface="Calibri" panose="020F0502020204030204" pitchFamily="34" charset="0"/>
                        <a:ea typeface="SimSun" panose="02010600030101010101" pitchFamily="2" charset="-122"/>
                        <a:cs typeface="Times New Roman" panose="02020603050405020304" pitchFamily="18" charset="0"/>
                      </a:endParaRPr>
                    </a:p>
                  </a:txBody>
                  <a:tcPr marL="33973" marR="33973" marT="0" marB="0"/>
                </a:tc>
                <a:tc>
                  <a:txBody>
                    <a:bodyPr/>
                    <a:lstStyle/>
                    <a:p>
                      <a:pPr marL="0" marR="0" algn="ctr">
                        <a:lnSpc>
                          <a:spcPct val="115000"/>
                        </a:lnSpc>
                      </a:pPr>
                      <a:r>
                        <a:rPr lang="en-US" sz="1690" baseline="0" dirty="0">
                          <a:effectLst/>
                        </a:rPr>
                        <a:t>Title</a:t>
                      </a:r>
                      <a:endParaRPr lang="en-US" sz="1690" baseline="0" dirty="0">
                        <a:effectLst/>
                        <a:latin typeface="Calibri" panose="020F0502020204030204" pitchFamily="34" charset="0"/>
                        <a:ea typeface="SimSun" panose="02010600030101010101" pitchFamily="2" charset="-122"/>
                        <a:cs typeface="Times New Roman" panose="02020603050405020304" pitchFamily="18" charset="0"/>
                      </a:endParaRPr>
                    </a:p>
                  </a:txBody>
                  <a:tcPr marL="33973" marR="33973" marT="0" marB="0"/>
                </a:tc>
                <a:tc>
                  <a:txBody>
                    <a:bodyPr/>
                    <a:lstStyle/>
                    <a:p>
                      <a:pPr marL="0" marR="0" algn="ctr">
                        <a:lnSpc>
                          <a:spcPct val="115000"/>
                        </a:lnSpc>
                      </a:pPr>
                      <a:r>
                        <a:rPr lang="en-US" sz="1690" baseline="0">
                          <a:effectLst/>
                        </a:rPr>
                        <a:t>Methodology</a:t>
                      </a:r>
                      <a:endParaRPr lang="en-US" sz="1690" baseline="0">
                        <a:effectLst/>
                        <a:latin typeface="Calibri" panose="020F0502020204030204" pitchFamily="34" charset="0"/>
                        <a:ea typeface="SimSun" panose="02010600030101010101" pitchFamily="2" charset="-122"/>
                        <a:cs typeface="Times New Roman" panose="02020603050405020304" pitchFamily="18" charset="0"/>
                      </a:endParaRPr>
                    </a:p>
                  </a:txBody>
                  <a:tcPr marL="33973" marR="33973" marT="0" marB="0"/>
                </a:tc>
                <a:tc>
                  <a:txBody>
                    <a:bodyPr/>
                    <a:lstStyle/>
                    <a:p>
                      <a:pPr marL="0" marR="0" algn="ctr">
                        <a:lnSpc>
                          <a:spcPct val="115000"/>
                        </a:lnSpc>
                      </a:pPr>
                      <a:r>
                        <a:rPr lang="en-US" sz="1690" baseline="0">
                          <a:effectLst/>
                        </a:rPr>
                        <a:t>Research gap</a:t>
                      </a:r>
                      <a:endParaRPr lang="en-US" sz="1690" baseline="0">
                        <a:effectLst/>
                        <a:latin typeface="Calibri" panose="020F0502020204030204" pitchFamily="34" charset="0"/>
                        <a:ea typeface="SimSun" panose="02010600030101010101" pitchFamily="2" charset="-122"/>
                        <a:cs typeface="Times New Roman" panose="02020603050405020304" pitchFamily="18" charset="0"/>
                      </a:endParaRPr>
                    </a:p>
                  </a:txBody>
                  <a:tcPr marL="33973" marR="33973" marT="0" marB="0"/>
                </a:tc>
                <a:tc>
                  <a:txBody>
                    <a:bodyPr/>
                    <a:lstStyle/>
                    <a:p>
                      <a:pPr marL="0" marR="0" algn="ctr">
                        <a:lnSpc>
                          <a:spcPct val="115000"/>
                        </a:lnSpc>
                        <a:spcAft>
                          <a:spcPts val="1000"/>
                        </a:spcAft>
                      </a:pPr>
                      <a:r>
                        <a:rPr lang="en-US" sz="1690" baseline="0">
                          <a:effectLst/>
                        </a:rPr>
                        <a:t>Relevance</a:t>
                      </a:r>
                      <a:endParaRPr lang="en-US" sz="1690" baseline="0">
                        <a:effectLst/>
                        <a:latin typeface="Calibri" panose="020F0502020204030204" pitchFamily="34" charset="0"/>
                        <a:ea typeface="SimSun" panose="02010600030101010101" pitchFamily="2" charset="-122"/>
                        <a:cs typeface="Times New Roman" panose="02020603050405020304" pitchFamily="18" charset="0"/>
                      </a:endParaRPr>
                    </a:p>
                  </a:txBody>
                  <a:tcPr marL="33973" marR="33973" marT="0" marB="0"/>
                </a:tc>
                <a:extLst>
                  <a:ext uri="{0D108BD9-81ED-4DB2-BD59-A6C34878D82A}">
                    <a16:rowId xmlns:a16="http://schemas.microsoft.com/office/drawing/2014/main" val="566516888"/>
                  </a:ext>
                </a:extLst>
              </a:tr>
              <a:tr h="1805586">
                <a:tc>
                  <a:txBody>
                    <a:bodyPr/>
                    <a:lstStyle/>
                    <a:p>
                      <a:pPr marL="0" marR="0" algn="just">
                        <a:lnSpc>
                          <a:spcPct val="115000"/>
                        </a:lnSpc>
                      </a:pPr>
                      <a:r>
                        <a:rPr lang="en-IN" sz="1690" baseline="0">
                          <a:effectLst/>
                        </a:rPr>
                        <a:t>4.</a:t>
                      </a:r>
                      <a:endParaRPr lang="en-US" sz="1690" baseline="0">
                        <a:effectLst/>
                        <a:latin typeface="Calibri" panose="020F0502020204030204" pitchFamily="34" charset="0"/>
                        <a:ea typeface="SimSun" panose="02010600030101010101" pitchFamily="2" charset="-122"/>
                        <a:cs typeface="Times New Roman" panose="02020603050405020304" pitchFamily="18" charset="0"/>
                      </a:endParaRPr>
                    </a:p>
                  </a:txBody>
                  <a:tcPr marL="33973" marR="33973" marT="0" marB="0"/>
                </a:tc>
                <a:tc>
                  <a:txBody>
                    <a:bodyPr/>
                    <a:lstStyle/>
                    <a:p>
                      <a:pPr marL="0" marR="0" algn="just">
                        <a:lnSpc>
                          <a:spcPct val="115000"/>
                        </a:lnSpc>
                      </a:pPr>
                      <a:r>
                        <a:rPr lang="en-IN" sz="1690" baseline="0" dirty="0">
                          <a:effectLst/>
                        </a:rPr>
                        <a:t>Elimination of Specular Reflection and Identification of ROI in Digital Colposcopy.[4]</a:t>
                      </a:r>
                      <a:endParaRPr lang="en-US" sz="1690" baseline="0" dirty="0">
                        <a:effectLst/>
                      </a:endParaRPr>
                    </a:p>
                    <a:p>
                      <a:pPr marL="0" marR="0" algn="just">
                        <a:lnSpc>
                          <a:spcPct val="115000"/>
                        </a:lnSpc>
                      </a:pPr>
                      <a:r>
                        <a:rPr lang="en-IN" sz="1690" baseline="0" dirty="0">
                          <a:effectLst/>
                        </a:rPr>
                        <a:t> </a:t>
                      </a:r>
                      <a:endParaRPr lang="en-US" sz="1690" baseline="0" dirty="0">
                        <a:effectLst/>
                      </a:endParaRPr>
                    </a:p>
                    <a:p>
                      <a:pPr marL="0" marR="0" algn="ctr">
                        <a:lnSpc>
                          <a:spcPct val="115000"/>
                        </a:lnSpc>
                      </a:pPr>
                      <a:r>
                        <a:rPr lang="en-IN" sz="1690" baseline="0" dirty="0">
                          <a:effectLst/>
                        </a:rPr>
                        <a:t>(2011)</a:t>
                      </a:r>
                      <a:endParaRPr lang="en-US" sz="1690" baseline="0" dirty="0">
                        <a:effectLst/>
                        <a:latin typeface="Calibri" panose="020F0502020204030204" pitchFamily="34" charset="0"/>
                        <a:ea typeface="SimSun" panose="02010600030101010101" pitchFamily="2" charset="-122"/>
                        <a:cs typeface="Times New Roman" panose="02020603050405020304" pitchFamily="18" charset="0"/>
                      </a:endParaRPr>
                    </a:p>
                  </a:txBody>
                  <a:tcPr marL="33973" marR="33973" marT="0" marB="0"/>
                </a:tc>
                <a:tc>
                  <a:txBody>
                    <a:bodyPr/>
                    <a:lstStyle/>
                    <a:p>
                      <a:pPr marL="0" marR="0" algn="just">
                        <a:lnSpc>
                          <a:spcPct val="115000"/>
                        </a:lnSpc>
                      </a:pPr>
                      <a:r>
                        <a:rPr lang="en-IN" sz="1690" baseline="0" dirty="0">
                          <a:effectLst/>
                        </a:rPr>
                        <a:t>Developed a technique to remove bright spots and focus on relevant image areas.</a:t>
                      </a:r>
                      <a:endParaRPr lang="en-US" sz="1690" baseline="0" dirty="0">
                        <a:effectLst/>
                        <a:latin typeface="Calibri" panose="020F0502020204030204" pitchFamily="34" charset="0"/>
                        <a:ea typeface="SimSun" panose="02010600030101010101" pitchFamily="2" charset="-122"/>
                        <a:cs typeface="Times New Roman" panose="02020603050405020304" pitchFamily="18" charset="0"/>
                      </a:endParaRPr>
                    </a:p>
                  </a:txBody>
                  <a:tcPr marL="33973" marR="33973" marT="0" marB="0"/>
                </a:tc>
                <a:tc>
                  <a:txBody>
                    <a:bodyPr/>
                    <a:lstStyle/>
                    <a:p>
                      <a:pPr marL="0" marR="0" algn="just">
                        <a:lnSpc>
                          <a:spcPct val="115000"/>
                        </a:lnSpc>
                      </a:pPr>
                      <a:r>
                        <a:rPr lang="en-IN" sz="1690" baseline="0">
                          <a:effectLst/>
                        </a:rPr>
                        <a:t>Proposedmethod may not effectively handle images with uneven lighting or those taken from different angles.</a:t>
                      </a:r>
                      <a:endParaRPr lang="en-US" sz="1690" baseline="0">
                        <a:effectLst/>
                      </a:endParaRPr>
                    </a:p>
                    <a:p>
                      <a:pPr marL="0" marR="0" algn="just">
                        <a:lnSpc>
                          <a:spcPct val="115000"/>
                        </a:lnSpc>
                      </a:pPr>
                      <a:r>
                        <a:rPr lang="en-IN" sz="1690" baseline="0">
                          <a:effectLst/>
                        </a:rPr>
                        <a:t> </a:t>
                      </a:r>
                      <a:endParaRPr lang="en-US" sz="1690" baseline="0">
                        <a:effectLst/>
                      </a:endParaRPr>
                    </a:p>
                    <a:p>
                      <a:pPr marL="0" marR="0" algn="just">
                        <a:lnSpc>
                          <a:spcPct val="115000"/>
                        </a:lnSpc>
                      </a:pPr>
                      <a:r>
                        <a:rPr lang="en-IN" sz="1690" baseline="0">
                          <a:effectLst/>
                        </a:rPr>
                        <a:t> </a:t>
                      </a:r>
                      <a:endParaRPr lang="en-US" sz="1690" baseline="0">
                        <a:effectLst/>
                        <a:latin typeface="Calibri" panose="020F0502020204030204" pitchFamily="34" charset="0"/>
                        <a:ea typeface="SimSun" panose="02010600030101010101" pitchFamily="2" charset="-122"/>
                        <a:cs typeface="Times New Roman" panose="02020603050405020304" pitchFamily="18" charset="0"/>
                      </a:endParaRPr>
                    </a:p>
                  </a:txBody>
                  <a:tcPr marL="33973" marR="33973" marT="0" marB="0"/>
                </a:tc>
                <a:tc>
                  <a:txBody>
                    <a:bodyPr/>
                    <a:lstStyle/>
                    <a:p>
                      <a:pPr marL="0" marR="0" algn="just">
                        <a:lnSpc>
                          <a:spcPct val="115000"/>
                        </a:lnSpc>
                        <a:spcAft>
                          <a:spcPts val="1000"/>
                        </a:spcAft>
                      </a:pPr>
                      <a:r>
                        <a:rPr lang="en-IN" sz="1690" baseline="0" dirty="0">
                          <a:effectLst/>
                        </a:rPr>
                        <a:t>Laplace’s equation.</a:t>
                      </a:r>
                      <a:endParaRPr lang="en-US" sz="1690" baseline="0" dirty="0">
                        <a:effectLst/>
                        <a:latin typeface="Calibri" panose="020F0502020204030204" pitchFamily="34" charset="0"/>
                        <a:ea typeface="SimSun" panose="02010600030101010101" pitchFamily="2" charset="-122"/>
                        <a:cs typeface="Times New Roman" panose="02020603050405020304" pitchFamily="18" charset="0"/>
                      </a:endParaRPr>
                    </a:p>
                  </a:txBody>
                  <a:tcPr marL="33973" marR="33973" marT="0" marB="0"/>
                </a:tc>
                <a:extLst>
                  <a:ext uri="{0D108BD9-81ED-4DB2-BD59-A6C34878D82A}">
                    <a16:rowId xmlns:a16="http://schemas.microsoft.com/office/drawing/2014/main" val="3622452318"/>
                  </a:ext>
                </a:extLst>
              </a:tr>
              <a:tr h="2209710">
                <a:tc>
                  <a:txBody>
                    <a:bodyPr/>
                    <a:lstStyle/>
                    <a:p>
                      <a:pPr marL="0" marR="0" algn="just">
                        <a:lnSpc>
                          <a:spcPct val="115000"/>
                        </a:lnSpc>
                      </a:pPr>
                      <a:r>
                        <a:rPr lang="en-IN" sz="1690" baseline="0">
                          <a:effectLst/>
                        </a:rPr>
                        <a:t>5.</a:t>
                      </a:r>
                      <a:endParaRPr lang="en-US" sz="1690" baseline="0">
                        <a:effectLst/>
                        <a:latin typeface="Calibri" panose="020F0502020204030204" pitchFamily="34" charset="0"/>
                        <a:ea typeface="SimSun" panose="02010600030101010101" pitchFamily="2" charset="-122"/>
                        <a:cs typeface="Times New Roman" panose="02020603050405020304" pitchFamily="18" charset="0"/>
                      </a:endParaRPr>
                    </a:p>
                  </a:txBody>
                  <a:tcPr marL="33973" marR="33973" marT="0" marB="0"/>
                </a:tc>
                <a:tc>
                  <a:txBody>
                    <a:bodyPr/>
                    <a:lstStyle/>
                    <a:p>
                      <a:pPr marL="0" marR="0" algn="just">
                        <a:lnSpc>
                          <a:spcPct val="115000"/>
                        </a:lnSpc>
                      </a:pPr>
                      <a:r>
                        <a:rPr lang="en-IN" sz="1690" baseline="0">
                          <a:effectLst/>
                        </a:rPr>
                        <a:t>Specular Reflection Analysis and Image Denoising in Cervix Images.[5]</a:t>
                      </a:r>
                      <a:endParaRPr lang="en-US" sz="1690" baseline="0">
                        <a:effectLst/>
                      </a:endParaRPr>
                    </a:p>
                    <a:p>
                      <a:pPr marL="0" marR="0" algn="just">
                        <a:lnSpc>
                          <a:spcPct val="115000"/>
                        </a:lnSpc>
                      </a:pPr>
                      <a:r>
                        <a:rPr lang="en-IN" sz="1690" baseline="0">
                          <a:effectLst/>
                        </a:rPr>
                        <a:t> </a:t>
                      </a:r>
                      <a:endParaRPr lang="en-US" sz="1690" baseline="0">
                        <a:effectLst/>
                      </a:endParaRPr>
                    </a:p>
                    <a:p>
                      <a:pPr marL="0" marR="0" algn="ctr">
                        <a:lnSpc>
                          <a:spcPct val="115000"/>
                        </a:lnSpc>
                      </a:pPr>
                      <a:r>
                        <a:rPr lang="en-IN" sz="1690" baseline="0">
                          <a:effectLst/>
                        </a:rPr>
                        <a:t>(2023)</a:t>
                      </a:r>
                      <a:endParaRPr lang="en-US" sz="1690" baseline="0">
                        <a:effectLst/>
                        <a:latin typeface="Calibri" panose="020F0502020204030204" pitchFamily="34" charset="0"/>
                        <a:ea typeface="SimSun" panose="02010600030101010101" pitchFamily="2" charset="-122"/>
                        <a:cs typeface="Times New Roman" panose="02020603050405020304" pitchFamily="18" charset="0"/>
                      </a:endParaRPr>
                    </a:p>
                  </a:txBody>
                  <a:tcPr marL="33973" marR="33973" marT="0" marB="0"/>
                </a:tc>
                <a:tc>
                  <a:txBody>
                    <a:bodyPr/>
                    <a:lstStyle/>
                    <a:p>
                      <a:pPr marL="0" marR="0" algn="just">
                        <a:lnSpc>
                          <a:spcPct val="115000"/>
                        </a:lnSpc>
                      </a:pPr>
                      <a:r>
                        <a:rPr lang="en-IN" sz="1690" baseline="0">
                          <a:effectLst/>
                        </a:rPr>
                        <a:t>Analyzed and reduced bright spots to enhance image quality.</a:t>
                      </a:r>
                      <a:endParaRPr lang="en-US" sz="1690" baseline="0">
                        <a:effectLst/>
                        <a:latin typeface="Calibri" panose="020F0502020204030204" pitchFamily="34" charset="0"/>
                        <a:ea typeface="SimSun" panose="02010600030101010101" pitchFamily="2" charset="-122"/>
                        <a:cs typeface="Times New Roman" panose="02020603050405020304" pitchFamily="18" charset="0"/>
                      </a:endParaRPr>
                    </a:p>
                  </a:txBody>
                  <a:tcPr marL="33973" marR="33973" marT="0" marB="0"/>
                </a:tc>
                <a:tc>
                  <a:txBody>
                    <a:bodyPr/>
                    <a:lstStyle/>
                    <a:p>
                      <a:pPr marL="0" marR="0" algn="just">
                        <a:lnSpc>
                          <a:spcPct val="115000"/>
                        </a:lnSpc>
                      </a:pPr>
                      <a:r>
                        <a:rPr lang="en-IN" sz="1690" baseline="0">
                          <a:effectLst/>
                        </a:rPr>
                        <a:t>Proposed technique uses a fixed brightness threshold to identify bright spots, which might not work well for all images due to differences in lighting and camera settings.</a:t>
                      </a:r>
                      <a:endParaRPr lang="en-US" sz="1690" baseline="0">
                        <a:effectLst/>
                        <a:latin typeface="Calibri" panose="020F0502020204030204" pitchFamily="34" charset="0"/>
                        <a:ea typeface="SimSun" panose="02010600030101010101" pitchFamily="2" charset="-122"/>
                        <a:cs typeface="Times New Roman" panose="02020603050405020304" pitchFamily="18" charset="0"/>
                      </a:endParaRPr>
                    </a:p>
                  </a:txBody>
                  <a:tcPr marL="33973" marR="33973" marT="0" marB="0"/>
                </a:tc>
                <a:tc>
                  <a:txBody>
                    <a:bodyPr/>
                    <a:lstStyle/>
                    <a:p>
                      <a:pPr marL="0" marR="0" algn="just">
                        <a:lnSpc>
                          <a:spcPct val="115000"/>
                        </a:lnSpc>
                        <a:spcAft>
                          <a:spcPts val="1000"/>
                        </a:spcAft>
                      </a:pPr>
                      <a:r>
                        <a:rPr lang="en-IN" sz="1690" baseline="0" dirty="0">
                          <a:effectLst/>
                        </a:rPr>
                        <a:t>Threshold and gradient calculation.</a:t>
                      </a:r>
                      <a:endParaRPr lang="en-US" sz="1690" baseline="0" dirty="0">
                        <a:effectLst/>
                        <a:latin typeface="Calibri" panose="020F0502020204030204" pitchFamily="34" charset="0"/>
                        <a:ea typeface="SimSun" panose="02010600030101010101" pitchFamily="2" charset="-122"/>
                        <a:cs typeface="Times New Roman" panose="02020603050405020304" pitchFamily="18" charset="0"/>
                      </a:endParaRPr>
                    </a:p>
                  </a:txBody>
                  <a:tcPr marL="33973" marR="33973" marT="0" marB="0"/>
                </a:tc>
                <a:extLst>
                  <a:ext uri="{0D108BD9-81ED-4DB2-BD59-A6C34878D82A}">
                    <a16:rowId xmlns:a16="http://schemas.microsoft.com/office/drawing/2014/main" val="832855926"/>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857280"/>
            <a:ext cx="9403080" cy="7414260"/>
          </a:xfrm>
        </p:spPr>
        <p:txBody>
          <a:bodyPr>
            <a:normAutofit/>
          </a:bodyPr>
          <a:lstStyle/>
          <a:p>
            <a:br>
              <a:rPr lang="en-US" sz="4400" dirty="0">
                <a:latin typeface="Times New Roman" panose="02020603050405020304" pitchFamily="18" charset="0"/>
                <a:cs typeface="Times New Roman" panose="02020603050405020304" pitchFamily="18" charset="0"/>
              </a:rPr>
            </a:br>
            <a:br>
              <a:rPr lang="en-US" sz="4400" dirty="0">
                <a:latin typeface="Times New Roman" panose="02020603050405020304" pitchFamily="18" charset="0"/>
                <a:cs typeface="Times New Roman" panose="02020603050405020304" pitchFamily="18" charset="0"/>
              </a:rPr>
            </a:br>
            <a:endParaRPr lang="en-US" dirty="0"/>
          </a:p>
        </p:txBody>
      </p:sp>
      <p:sp>
        <p:nvSpPr>
          <p:cNvPr id="3" name="Subtitle 2"/>
          <p:cNvSpPr>
            <a:spLocks noGrp="1"/>
          </p:cNvSpPr>
          <p:nvPr>
            <p:ph type="subTitle" idx="4294967295"/>
          </p:nvPr>
        </p:nvSpPr>
        <p:spPr>
          <a:xfrm>
            <a:off x="160942" y="714356"/>
            <a:ext cx="8983058" cy="6784975"/>
          </a:xfrm>
        </p:spPr>
        <p:txBody>
          <a:bodyPr/>
          <a:lstStyle/>
          <a:p>
            <a:pPr marL="0" marR="0" algn="just">
              <a:lnSpc>
                <a:spcPct val="150000"/>
              </a:lnSpc>
              <a:buFont typeface="Wingdings" panose="05000000000000000000" charset="0"/>
              <a:buChar char="Ø"/>
            </a:pPr>
            <a:r>
              <a:rPr lang="en-US" sz="1800" b="1" dirty="0">
                <a:solidFill>
                  <a:schemeClr val="tx1"/>
                </a:solidFill>
                <a:effectLst/>
                <a:latin typeface="Times New Roman" panose="02020603050405020304" pitchFamily="18" charset="0"/>
                <a:ea typeface="SimSun" panose="02010600030101010101" pitchFamily="2" charset="-122"/>
              </a:rPr>
              <a:t>Specular Reflection Detection: </a:t>
            </a:r>
          </a:p>
          <a:p>
            <a:pPr marL="457200" marR="0" lvl="1" algn="just">
              <a:lnSpc>
                <a:spcPct val="150000"/>
              </a:lnSpc>
              <a:buNone/>
            </a:pPr>
            <a:r>
              <a:rPr lang="en-US" altLang="en-US" sz="1800" dirty="0">
                <a:solidFill>
                  <a:schemeClr val="tx1"/>
                </a:solidFill>
                <a:effectLst/>
                <a:latin typeface="Times New Roman" panose="02020603050405020304" pitchFamily="18" charset="0"/>
                <a:ea typeface="SimSun" panose="02010600030101010101" pitchFamily="2" charset="-122"/>
              </a:rPr>
              <a:t>   </a:t>
            </a:r>
            <a:r>
              <a:rPr lang="en-US" altLang="en-US" sz="1800" dirty="0" err="1">
                <a:solidFill>
                  <a:schemeClr val="tx1"/>
                </a:solidFill>
                <a:effectLst/>
                <a:latin typeface="Times New Roman" panose="02020603050405020304" pitchFamily="18" charset="0"/>
                <a:ea typeface="SimSun" panose="02010600030101010101" pitchFamily="2" charset="-122"/>
              </a:rPr>
              <a:t>Specular</a:t>
            </a:r>
            <a:r>
              <a:rPr lang="en-US" altLang="en-US" sz="1800" dirty="0">
                <a:solidFill>
                  <a:schemeClr val="tx1"/>
                </a:solidFill>
                <a:effectLst/>
                <a:latin typeface="Times New Roman" panose="02020603050405020304" pitchFamily="18" charset="0"/>
                <a:ea typeface="SimSun" panose="02010600030101010101" pitchFamily="2" charset="-122"/>
              </a:rPr>
              <a:t> reflections caused by light reflection on moist tissue surfaces obscure important details in </a:t>
            </a:r>
            <a:r>
              <a:rPr lang="en-US" altLang="en-US" sz="1800" dirty="0" err="1">
                <a:solidFill>
                  <a:schemeClr val="tx1"/>
                </a:solidFill>
                <a:effectLst/>
                <a:latin typeface="Times New Roman" panose="02020603050405020304" pitchFamily="18" charset="0"/>
                <a:ea typeface="SimSun" panose="02010600030101010101" pitchFamily="2" charset="-122"/>
              </a:rPr>
              <a:t>colposcopic</a:t>
            </a:r>
            <a:r>
              <a:rPr lang="en-US" altLang="en-US" sz="1800" dirty="0">
                <a:solidFill>
                  <a:schemeClr val="tx1"/>
                </a:solidFill>
                <a:effectLst/>
                <a:latin typeface="Times New Roman" panose="02020603050405020304" pitchFamily="18" charset="0"/>
                <a:ea typeface="SimSun" panose="02010600030101010101" pitchFamily="2" charset="-122"/>
              </a:rPr>
              <a:t> images, making it difficult for clinicians toassess the cervix accurately. </a:t>
            </a:r>
            <a:r>
              <a:rPr lang="en-US" sz="1800" dirty="0">
                <a:solidFill>
                  <a:schemeClr val="tx1"/>
                </a:solidFill>
                <a:effectLst/>
                <a:latin typeface="Times New Roman" panose="02020603050405020304" pitchFamily="18" charset="0"/>
                <a:ea typeface="SimSun" panose="02010600030101010101" pitchFamily="2" charset="-122"/>
              </a:rPr>
              <a:t> </a:t>
            </a:r>
          </a:p>
          <a:p>
            <a:pPr marL="0" marR="0" algn="just">
              <a:lnSpc>
                <a:spcPct val="150000"/>
              </a:lnSpc>
              <a:buFont typeface="Wingdings" panose="05000000000000000000" charset="0"/>
              <a:buChar char="Ø"/>
            </a:pPr>
            <a:r>
              <a:rPr lang="en-US" sz="1800" b="1" dirty="0">
                <a:solidFill>
                  <a:schemeClr val="tx1"/>
                </a:solidFill>
                <a:effectLst/>
                <a:latin typeface="Times New Roman" panose="02020603050405020304" pitchFamily="18" charset="0"/>
                <a:ea typeface="SimSun" panose="02010600030101010101" pitchFamily="2" charset="-122"/>
              </a:rPr>
              <a:t>Image Quality Degradation:</a:t>
            </a:r>
          </a:p>
          <a:p>
            <a:pPr marL="457200" marR="0" lvl="1" algn="just">
              <a:lnSpc>
                <a:spcPct val="150000"/>
              </a:lnSpc>
              <a:buNone/>
            </a:pPr>
            <a:r>
              <a:rPr lang="en-US" sz="1800" dirty="0">
                <a:solidFill>
                  <a:schemeClr val="tx1"/>
                </a:solidFill>
                <a:effectLst/>
                <a:latin typeface="Times New Roman" panose="02020603050405020304" pitchFamily="18" charset="0"/>
                <a:ea typeface="SimSun" panose="02010600030101010101" pitchFamily="2" charset="-122"/>
              </a:rPr>
              <a:t>    Reflections lead to image distortion, reducing the overall quality and reliability of the images used for diagnosis and automated analysis. </a:t>
            </a:r>
          </a:p>
          <a:p>
            <a:pPr marL="0" marR="0" algn="just">
              <a:lnSpc>
                <a:spcPct val="150000"/>
              </a:lnSpc>
              <a:buFont typeface="Wingdings" pitchFamily="2" charset="2"/>
              <a:buChar char="Ø"/>
            </a:pPr>
            <a:r>
              <a:rPr lang="en-US" sz="1800" b="1" dirty="0">
                <a:solidFill>
                  <a:schemeClr val="tx1"/>
                </a:solidFill>
                <a:effectLst/>
                <a:latin typeface="Times New Roman" panose="02020603050405020304" pitchFamily="18" charset="0"/>
                <a:ea typeface="SimSun" panose="02010600030101010101" pitchFamily="2" charset="-122"/>
              </a:rPr>
              <a:t>Inpainting Challenge:</a:t>
            </a:r>
          </a:p>
          <a:p>
            <a:pPr marL="358775" marR="0" lvl="1" indent="-187325" algn="just">
              <a:lnSpc>
                <a:spcPct val="150000"/>
              </a:lnSpc>
              <a:buNone/>
            </a:pPr>
            <a:r>
              <a:rPr lang="en-US" altLang="en-US" sz="1800" dirty="0">
                <a:latin typeface="Times New Roman" panose="02020603050405020304" pitchFamily="18" charset="0"/>
                <a:ea typeface="SimSun" panose="02010600030101010101" pitchFamily="2" charset="-122"/>
              </a:rPr>
              <a:t> </a:t>
            </a:r>
            <a:r>
              <a:rPr lang="en-US" altLang="en-US" sz="1800" dirty="0">
                <a:solidFill>
                  <a:schemeClr val="tx1"/>
                </a:solidFill>
                <a:effectLst/>
                <a:latin typeface="Times New Roman" panose="02020603050405020304" pitchFamily="18" charset="0"/>
                <a:ea typeface="SimSun" panose="02010600030101010101" pitchFamily="2" charset="-122"/>
              </a:rPr>
              <a:t>  Reconstructing the affected areas without distorting surrounding tissue structures is a complex task, requiring advanced inpainting algorithms that preserve anatomical structure. </a:t>
            </a:r>
            <a:r>
              <a:rPr lang="en-US" sz="1800" b="1" dirty="0">
                <a:latin typeface="Times New Roman" panose="02020603050405020304" pitchFamily="18" charset="0"/>
                <a:ea typeface="SimSun" panose="02010600030101010101" pitchFamily="2" charset="-122"/>
              </a:rPr>
              <a:t>  </a:t>
            </a:r>
          </a:p>
          <a:p>
            <a:pPr marL="266700" marR="0" lvl="1" indent="-193675" algn="just">
              <a:lnSpc>
                <a:spcPct val="150000"/>
              </a:lnSpc>
              <a:buFont typeface="Wingdings" pitchFamily="2" charset="2"/>
              <a:buChar char="Ø"/>
            </a:pPr>
            <a:r>
              <a:rPr lang="en-US" sz="1800" b="1" dirty="0">
                <a:solidFill>
                  <a:schemeClr val="tx1"/>
                </a:solidFill>
                <a:effectLst/>
                <a:latin typeface="Times New Roman" panose="02020603050405020304" pitchFamily="18" charset="0"/>
                <a:ea typeface="SimSun" panose="02010600030101010101" pitchFamily="2" charset="-122"/>
              </a:rPr>
              <a:t>  Limited Existing Machine Learning techniques:</a:t>
            </a:r>
          </a:p>
          <a:p>
            <a:pPr marL="358775" marR="0" lvl="1" algn="just">
              <a:lnSpc>
                <a:spcPct val="150000"/>
              </a:lnSpc>
              <a:buNone/>
            </a:pPr>
            <a:r>
              <a:rPr lang="en-US" altLang="en-US" sz="1800" b="1" dirty="0">
                <a:latin typeface="Times New Roman" panose="02020603050405020304" pitchFamily="18" charset="0"/>
                <a:ea typeface="SimSun" panose="02010600030101010101" pitchFamily="2" charset="-122"/>
              </a:rPr>
              <a:t>      </a:t>
            </a:r>
            <a:r>
              <a:rPr lang="en-US" altLang="en-US" sz="1800" dirty="0">
                <a:solidFill>
                  <a:schemeClr val="tx1"/>
                </a:solidFill>
                <a:effectLst/>
                <a:latin typeface="Times New Roman" panose="02020603050405020304" pitchFamily="18" charset="0"/>
                <a:ea typeface="SimSun" panose="02010600030101010101" pitchFamily="2" charset="-122"/>
              </a:rPr>
              <a:t>Current methods for dealing with specular reflections show limited effectiveness.</a:t>
            </a:r>
          </a:p>
        </p:txBody>
      </p:sp>
      <p:sp>
        <p:nvSpPr>
          <p:cNvPr id="4" name="Footer Placeholder 3"/>
          <p:cNvSpPr>
            <a:spLocks noGrp="1"/>
          </p:cNvSpPr>
          <p:nvPr>
            <p:ph type="ftr" sz="quarter" idx="11"/>
          </p:nvPr>
        </p:nvSpPr>
        <p:spPr/>
        <p:txBody>
          <a:bodyPr/>
          <a:lstStyle/>
          <a:p>
            <a:r>
              <a:rPr lang="en-US" dirty="0"/>
              <a:t>Dept. of Computer Applications, SMIT, </a:t>
            </a:r>
            <a:r>
              <a:rPr lang="en-US" dirty="0" err="1"/>
              <a:t>Majhitar</a:t>
            </a:r>
            <a:r>
              <a:rPr lang="en-US" dirty="0"/>
              <a:t>, East Sikkim</a:t>
            </a:r>
          </a:p>
        </p:txBody>
      </p:sp>
      <p:sp>
        <p:nvSpPr>
          <p:cNvPr id="5" name="Slide Number Placeholder 4"/>
          <p:cNvSpPr>
            <a:spLocks noGrp="1"/>
          </p:cNvSpPr>
          <p:nvPr>
            <p:ph type="sldNum" sz="quarter" idx="12"/>
          </p:nvPr>
        </p:nvSpPr>
        <p:spPr/>
        <p:txBody>
          <a:bodyPr/>
          <a:lstStyle/>
          <a:p>
            <a:fld id="{130A61BE-1BA4-41D7-975A-BF538DEFEF9C}" type="slidenum">
              <a:rPr lang="en-US" smtClean="0"/>
              <a:pPr/>
              <a:t>9</a:t>
            </a:fld>
            <a:endParaRPr lang="en-US"/>
          </a:p>
        </p:txBody>
      </p:sp>
      <p:sp>
        <p:nvSpPr>
          <p:cNvPr id="7" name="Title 1"/>
          <p:cNvSpPr>
            <a:spLocks noGrp="1"/>
          </p:cNvSpPr>
          <p:nvPr/>
        </p:nvSpPr>
        <p:spPr>
          <a:xfrm>
            <a:off x="285720" y="0"/>
            <a:ext cx="8229600" cy="92867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latin typeface="Times New Roman" panose="02020603050405020304" pitchFamily="18" charset="0"/>
                <a:cs typeface="Times New Roman" panose="02020603050405020304" pitchFamily="18" charset="0"/>
              </a:rPr>
              <a:t>6</a:t>
            </a:r>
            <a:r>
              <a:rPr lang="en-US" sz="4000" dirty="0">
                <a:latin typeface="Times New Roman" panose="02020603050405020304" pitchFamily="18" charset="0"/>
                <a:cs typeface="Times New Roman" panose="02020603050405020304" pitchFamily="18" charset="0"/>
              </a:rPr>
              <a:t>. Problem Definition</a:t>
            </a:r>
          </a:p>
        </p:txBody>
      </p:sp>
    </p:spTree>
  </p:cSld>
  <p:clrMapOvr>
    <a:masterClrMapping/>
  </p:clrMapOvr>
</p:sld>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3bebca67-4c87-43b7-b411-bd51a82ee06e" xsi:nil="true"/>
    <lcf76f155ced4ddcb4097134ff3c332f xmlns="46307214-bbf1-4e2b-a49b-33ee8458b731">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B7F17E776DC3E40940CBBEE8C5C1AD5" ma:contentTypeVersion="13" ma:contentTypeDescription="Create a new document." ma:contentTypeScope="" ma:versionID="d315d0ecce9d737ffd1ef04c9c64a535">
  <xsd:schema xmlns:xsd="http://www.w3.org/2001/XMLSchema" xmlns:xs="http://www.w3.org/2001/XMLSchema" xmlns:p="http://schemas.microsoft.com/office/2006/metadata/properties" xmlns:ns2="46307214-bbf1-4e2b-a49b-33ee8458b731" xmlns:ns3="3bebca67-4c87-43b7-b411-bd51a82ee06e" targetNamespace="http://schemas.microsoft.com/office/2006/metadata/properties" ma:root="true" ma:fieldsID="5472f99185e0e556b4046ace7110ff7c" ns2:_="" ns3:_="">
    <xsd:import namespace="46307214-bbf1-4e2b-a49b-33ee8458b731"/>
    <xsd:import namespace="3bebca67-4c87-43b7-b411-bd51a82ee06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6307214-bbf1-4e2b-a49b-33ee8458b73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fbef1ef0-e6b9-4669-8e77-44785e63f21b"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bebca67-4c87-43b7-b411-bd51a82ee06e" elementFormDefault="qualified">
    <xsd:import namespace="http://schemas.microsoft.com/office/2006/documentManagement/types"/>
    <xsd:import namespace="http://schemas.microsoft.com/office/infopath/2007/PartnerControls"/>
    <xsd:element name="TaxCatchAll" ma:index="16" nillable="true" ma:displayName="Taxonomy Catch All Column" ma:hidden="true" ma:list="{4a2092f9-a9e4-4e41-877d-d5fbace982b8}" ma:internalName="TaxCatchAll" ma:showField="CatchAllData" ma:web="3bebca67-4c87-43b7-b411-bd51a82ee06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7B93049-52A3-4F93-9B90-0E60D09D0D50}">
  <ds:schemaRefs/>
</ds:datastoreItem>
</file>

<file path=customXml/itemProps2.xml><?xml version="1.0" encoding="utf-8"?>
<ds:datastoreItem xmlns:ds="http://schemas.openxmlformats.org/officeDocument/2006/customXml" ds:itemID="{B842D2E6-0D05-4F15-A52B-61400BAA8BDB}">
  <ds:schemaRefs/>
</ds:datastoreItem>
</file>

<file path=customXml/itemProps3.xml><?xml version="1.0" encoding="utf-8"?>
<ds:datastoreItem xmlns:ds="http://schemas.openxmlformats.org/officeDocument/2006/customXml" ds:itemID="{4D38B73F-0492-4E57-ACDD-7CC0E5BA9ACA}">
  <ds:schemaRefs/>
</ds:datastoreItem>
</file>

<file path=docProps/app.xml><?xml version="1.0" encoding="utf-8"?>
<Properties xmlns="http://schemas.openxmlformats.org/officeDocument/2006/extended-properties" xmlns:vt="http://schemas.openxmlformats.org/officeDocument/2006/docPropsVTypes">
  <TotalTime>214</TotalTime>
  <Words>1643</Words>
  <Application>Microsoft Office PowerPoint</Application>
  <PresentationFormat>On-screen Show (4:3)</PresentationFormat>
  <Paragraphs>227</Paragraphs>
  <Slides>16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Times New Roman</vt:lpstr>
      <vt:lpstr>Wingdings</vt:lpstr>
      <vt:lpstr>Orange Waves</vt:lpstr>
      <vt:lpstr>Synopsis Presentation on  Detection and Inpainting of Specular Reflection in Colposcopic Images</vt:lpstr>
      <vt:lpstr>Content</vt:lpstr>
      <vt:lpstr>1. Introduction</vt:lpstr>
      <vt:lpstr>2. Aim and Objective</vt:lpstr>
      <vt:lpstr>3. General Overview of the Problem</vt:lpstr>
      <vt:lpstr>   4. Feasibility Study </vt:lpstr>
      <vt:lpstr>5. Literature survey</vt:lpstr>
      <vt:lpstr>5. Literature survey</vt:lpstr>
      <vt:lpstr>  </vt:lpstr>
      <vt:lpstr>PowerPoint Presentation</vt:lpstr>
      <vt:lpstr>8. Project Plan 8.1 Team Structure</vt:lpstr>
      <vt:lpstr>PowerPoint Presentation</vt:lpstr>
      <vt:lpstr>8.3 Software Plan</vt:lpstr>
      <vt:lpstr>9. 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Mini-Project Progress Presentation on  “ Title of the Project”</dc:title>
  <dc:creator>Bishal</dc:creator>
  <cp:lastModifiedBy>Ayush Baral</cp:lastModifiedBy>
  <cp:revision>117</cp:revision>
  <dcterms:created xsi:type="dcterms:W3CDTF">2014-10-10T08:08:00Z</dcterms:created>
  <dcterms:modified xsi:type="dcterms:W3CDTF">2025-02-06T12:50:36Z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0x0101000B7F17E776DC3E40940CBBEE8C5C1AD5</vt:lpwstr>
  </property>
  <property fmtid="{D5CDD505-2E9C-101B-9397-08002B2CF9AE}" pid="3" name="MediaServiceImageTags">
    <vt:lpwstr/>
  </property>
  <property fmtid="{D5CDD505-2E9C-101B-9397-08002B2CF9AE}" pid="4" name="ICV">
    <vt:lpwstr>3A5FDFF32D194225A7F37CD1A7A32B35_13</vt:lpwstr>
  </property>
  <property fmtid="{D5CDD505-2E9C-101B-9397-08002B2CF9AE}" pid="5" name="KSOProductBuildVer">
    <vt:lpwstr>1033-12.2.0.19805</vt:lpwstr>
  </property>
</Properties>
</file>