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54197FD-DA0D-E30B-F69A-73C7695BD757}" name="Nishant Kumar" initials="NK" userId="2acc67f42dd68b10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678"/>
  </p:normalViewPr>
  <p:slideViewPr>
    <p:cSldViewPr snapToGrid="0">
      <p:cViewPr varScale="1">
        <p:scale>
          <a:sx n="109" d="100"/>
          <a:sy n="109" d="100"/>
        </p:scale>
        <p:origin x="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0D0C9-31C3-57BB-10E0-EB05FA5AB6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5F1CD-7F62-37FF-EBEF-51A9C2848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F7EB9-396E-E469-D22C-EFC99A290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1B154-572C-544E-9347-9CBF4869E800}" type="datetimeFigureOut">
              <a:rPr lang="en-US" smtClean="0"/>
              <a:t>3/23/25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AA506-4B66-4A72-1DF9-8AA8EF3E5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11BB9-1683-06CF-D332-8E5436D40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1C10-EC2A-2F48-8AB3-4C0E7A070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32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02914-E9B2-C18C-4456-22D409BBC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0D27BB-EE1F-9EF1-C184-00DADB650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1E0E6-8AEA-C950-602F-AF16BBCCD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1B154-572C-544E-9347-9CBF4869E800}" type="datetimeFigureOut">
              <a:rPr lang="en-US" smtClean="0"/>
              <a:t>3/23/25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FD91B-EDC2-2675-CBDE-A909765FE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EC7D8-D0CB-2A68-3805-72059E87A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1C10-EC2A-2F48-8AB3-4C0E7A070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28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744471-E309-7AF4-C20D-9EB40337E3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310655-23D4-162F-B55B-331403333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DBAD8-FDF5-6C7A-62D5-01E0A6653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1B154-572C-544E-9347-9CBF4869E800}" type="datetimeFigureOut">
              <a:rPr lang="en-US" smtClean="0"/>
              <a:t>3/23/25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AC405-78B3-57BB-F159-B7C450367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48222-7FDD-DAA4-9AE2-AFCC5DE24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1C10-EC2A-2F48-8AB3-4C0E7A070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30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71254-4B9B-FAF6-9B07-E29CE81FA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ED92C-0DF9-FDFE-7A58-93B18162C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7D7E3-929E-D70C-5F52-1FC86BC3F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1B154-572C-544E-9347-9CBF4869E800}" type="datetimeFigureOut">
              <a:rPr lang="en-US" smtClean="0"/>
              <a:t>3/23/25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9CA52-7CDF-9ECB-A7CB-D28F8C6EC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5FC51-3442-604B-FE3A-392FEFB07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1C10-EC2A-2F48-8AB3-4C0E7A070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3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73E6C-085E-1F06-C13A-1B88D71B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7C090-BD44-5003-D39B-5AA2B014A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6FDF3-6C49-BE28-E5CD-C16544A66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1B154-572C-544E-9347-9CBF4869E800}" type="datetimeFigureOut">
              <a:rPr lang="en-US" smtClean="0"/>
              <a:t>3/23/25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EDFDE-74FF-86EF-DDAA-1C2D9D98A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672DB-2C3B-1452-7C9A-45E1F65BD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1C10-EC2A-2F48-8AB3-4C0E7A070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50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75E7F-18E7-D1AD-7FE4-6EE76BF7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DE83A-4D9F-90CD-CB16-DAC8169293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DAD58-3111-7133-DF49-252BEC0039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2682F-3B3F-5146-3CF2-147DC66D3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1B154-572C-544E-9347-9CBF4869E800}" type="datetimeFigureOut">
              <a:rPr lang="en-US" smtClean="0"/>
              <a:t>3/23/25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964EC2-AA65-A07D-87FB-D8873B951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59416-A1AF-DFFC-F805-CF53F8F93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1C10-EC2A-2F48-8AB3-4C0E7A070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1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05BC5-E2BD-670D-9B31-B3633C5E9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E8D87-4B81-2627-7DE8-FF15DCBF3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B6879E-A80C-940B-FCF1-EF90ACC1F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BB6B0-D966-099E-FDA0-A0AA429C13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DA3FEE-CFAB-AB05-B159-B2EB420C80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A41089-0D4B-3567-234B-50658BECC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1B154-572C-544E-9347-9CBF4869E800}" type="datetimeFigureOut">
              <a:rPr lang="en-US" smtClean="0"/>
              <a:t>3/23/25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4D2B3D-03EA-7528-BEDE-EF43D066D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45C848-0036-6EC9-DFF9-0BF5F540A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1C10-EC2A-2F48-8AB3-4C0E7A070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15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C8E51-690C-4F84-BC0B-27A565077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D85EDE-40C3-2FCD-BBE7-AB5E70571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1B154-572C-544E-9347-9CBF4869E800}" type="datetimeFigureOut">
              <a:rPr lang="en-US" smtClean="0"/>
              <a:t>3/23/25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CBE205-CA65-8E35-BF9C-D97EDF8D4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EEF68-A72C-5C33-638D-A5A4CF148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1C10-EC2A-2F48-8AB3-4C0E7A070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73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BED576-0DC1-7A65-8D61-B46329267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1B154-572C-544E-9347-9CBF4869E800}" type="datetimeFigureOut">
              <a:rPr lang="en-US" smtClean="0"/>
              <a:t>3/23/25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5BC7C8-CB93-1D48-ECB8-76F4745E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FA6B8-E6C9-5768-98A5-FE23418CC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1C10-EC2A-2F48-8AB3-4C0E7A070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76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BBE2F-B8E2-BD25-0261-A3145F7A9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9623A-C3D8-62E0-A437-212F1F8E8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5CABA2-3B91-4461-3183-D45DA7AF8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227EC-8EC0-4660-3A03-A3410FE57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1B154-572C-544E-9347-9CBF4869E800}" type="datetimeFigureOut">
              <a:rPr lang="en-US" smtClean="0"/>
              <a:t>3/23/25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6A384-ED8F-6D00-CDBE-FDBF8B70F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5BF31-887A-C932-AEA1-58F163AD4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1C10-EC2A-2F48-8AB3-4C0E7A070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47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FB215-3D92-2F47-C983-938ED59BF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37C4E9-01E4-A0C2-D50C-00A380C539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CACB17-762A-7858-66EF-967767D86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1C456-B0C6-E94D-0FFC-A34F60EA7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1B154-572C-544E-9347-9CBF4869E800}" type="datetimeFigureOut">
              <a:rPr lang="en-US" smtClean="0"/>
              <a:t>3/23/25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60B2F-5BC4-8FB6-F47D-855DC9640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81F47-DCDE-743C-A828-DEA3B614D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1C10-EC2A-2F48-8AB3-4C0E7A070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62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FD055C-1856-FECC-2BB4-B75533BBD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E652E-ECE3-5D65-8CE0-851E0795C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D9FF4-0472-C91F-BA5D-639A8149BF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C1B154-572C-544E-9347-9CBF4869E800}" type="datetimeFigureOut">
              <a:rPr lang="en-US" smtClean="0"/>
              <a:t>3/23/25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7E595-F023-73C4-E176-E3BD7E3431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902B0-B64C-1BEE-BD4F-36E0D5B6C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BA1C10-EC2A-2F48-8AB3-4C0E7A070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02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9FC3699B-85A1-D038-689F-4856253C09B0}"/>
              </a:ext>
            </a:extLst>
          </p:cNvPr>
          <p:cNvSpPr/>
          <p:nvPr/>
        </p:nvSpPr>
        <p:spPr>
          <a:xfrm>
            <a:off x="1721982" y="902677"/>
            <a:ext cx="7301330" cy="5412907"/>
          </a:xfrm>
          <a:prstGeom prst="rect">
            <a:avLst/>
          </a:prstGeom>
          <a:noFill/>
          <a:ln>
            <a:gradFill>
              <a:gsLst>
                <a:gs pos="0">
                  <a:schemeClr val="tx1"/>
                </a:gs>
                <a:gs pos="37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noFill/>
            </a:endParaRPr>
          </a:p>
        </p:txBody>
      </p:sp>
      <p:pic>
        <p:nvPicPr>
          <p:cNvPr id="5" name="Picture 4" descr="A white line on a green background&#10;&#10;AI-generated content may be incorrect.">
            <a:extLst>
              <a:ext uri="{FF2B5EF4-FFF2-40B4-BE49-F238E27FC236}">
                <a16:creationId xmlns:a16="http://schemas.microsoft.com/office/drawing/2014/main" id="{91833258-771C-1FD4-7109-7620DBB13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507" y="2972822"/>
            <a:ext cx="711200" cy="7112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F2A5DFD-2BD8-7499-0DB9-326574AE5625}"/>
              </a:ext>
            </a:extLst>
          </p:cNvPr>
          <p:cNvSpPr/>
          <p:nvPr/>
        </p:nvSpPr>
        <p:spPr>
          <a:xfrm>
            <a:off x="192575" y="2950271"/>
            <a:ext cx="736600" cy="711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Kaggle Data set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AE2CCD-D8E9-D157-A9A9-3EBBD3519090}"/>
              </a:ext>
            </a:extLst>
          </p:cNvPr>
          <p:cNvCxnSpPr>
            <a:cxnSpLocks/>
          </p:cNvCxnSpPr>
          <p:nvPr/>
        </p:nvCxnSpPr>
        <p:spPr>
          <a:xfrm>
            <a:off x="1013041" y="3291637"/>
            <a:ext cx="7089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F51C377-FFA0-A5F8-F8C3-5127B5081B40}"/>
              </a:ext>
            </a:extLst>
          </p:cNvPr>
          <p:cNvSpPr txBox="1"/>
          <p:nvPr/>
        </p:nvSpPr>
        <p:spPr>
          <a:xfrm>
            <a:off x="1101060" y="3342043"/>
            <a:ext cx="48543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Using AWS CLI</a:t>
            </a:r>
          </a:p>
        </p:txBody>
      </p:sp>
      <p:pic>
        <p:nvPicPr>
          <p:cNvPr id="13" name="Picture 12" descr="A green key with black text&#10;&#10;AI-generated content may be incorrect.">
            <a:extLst>
              <a:ext uri="{FF2B5EF4-FFF2-40B4-BE49-F238E27FC236}">
                <a16:creationId xmlns:a16="http://schemas.microsoft.com/office/drawing/2014/main" id="{08E491E6-59F0-D0FE-2F3D-2556B3907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709" y="505641"/>
            <a:ext cx="736600" cy="9017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7CA469-650E-CA0A-AD6C-7327567A9BCF}"/>
              </a:ext>
            </a:extLst>
          </p:cNvPr>
          <p:cNvCxnSpPr>
            <a:cxnSpLocks/>
          </p:cNvCxnSpPr>
          <p:nvPr/>
        </p:nvCxnSpPr>
        <p:spPr>
          <a:xfrm>
            <a:off x="2622678" y="3301143"/>
            <a:ext cx="390285" cy="2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E8775F8-AC24-C5B3-464F-28682CE7AB8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488588" y="2343539"/>
            <a:ext cx="1538795" cy="298108"/>
          </a:xfrm>
          <a:prstGeom prst="bentConnector3">
            <a:avLst>
              <a:gd name="adj1" fmla="val 9999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 logo of a bug&#10;&#10;AI-generated content may be incorrect.">
            <a:extLst>
              <a:ext uri="{FF2B5EF4-FFF2-40B4-BE49-F238E27FC236}">
                <a16:creationId xmlns:a16="http://schemas.microsoft.com/office/drawing/2014/main" id="{6BDA1E5E-F056-80BC-E004-C6ACF818EB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2734" y="1334328"/>
            <a:ext cx="571500" cy="6731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E5F9897-7C8C-1559-53F3-563B0203AA81}"/>
              </a:ext>
            </a:extLst>
          </p:cNvPr>
          <p:cNvSpPr txBox="1"/>
          <p:nvPr/>
        </p:nvSpPr>
        <p:spPr>
          <a:xfrm rot="16200000">
            <a:off x="2568329" y="2319929"/>
            <a:ext cx="1334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Crawling JSON files</a:t>
            </a:r>
          </a:p>
        </p:txBody>
      </p:sp>
      <p:pic>
        <p:nvPicPr>
          <p:cNvPr id="29" name="Picture 28" descr="A purple and black logo&#10;&#10;AI-generated content may be incorrect.">
            <a:extLst>
              <a:ext uri="{FF2B5EF4-FFF2-40B4-BE49-F238E27FC236}">
                <a16:creationId xmlns:a16="http://schemas.microsoft.com/office/drawing/2014/main" id="{7C597BAA-6650-6616-1C4C-2116465A54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7269" y="1360548"/>
            <a:ext cx="571500" cy="673100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C2D517E-333E-E855-E5A9-170929C618D8}"/>
              </a:ext>
            </a:extLst>
          </p:cNvPr>
          <p:cNvCxnSpPr>
            <a:cxnSpLocks/>
          </p:cNvCxnSpPr>
          <p:nvPr/>
        </p:nvCxnSpPr>
        <p:spPr>
          <a:xfrm>
            <a:off x="4170324" y="1670878"/>
            <a:ext cx="335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A logo of a bug&#10;&#10;AI-generated content may be incorrect.">
            <a:extLst>
              <a:ext uri="{FF2B5EF4-FFF2-40B4-BE49-F238E27FC236}">
                <a16:creationId xmlns:a16="http://schemas.microsoft.com/office/drawing/2014/main" id="{1B9CD1CB-3432-86F3-39E4-FAE4A40E32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8824" y="4448682"/>
            <a:ext cx="571500" cy="673100"/>
          </a:xfrm>
          <a:prstGeom prst="rect">
            <a:avLst/>
          </a:prstGeom>
        </p:spPr>
      </p:pic>
      <p:pic>
        <p:nvPicPr>
          <p:cNvPr id="35" name="Picture 34" descr="A purple and black logo&#10;&#10;AI-generated content may be incorrect.">
            <a:extLst>
              <a:ext uri="{FF2B5EF4-FFF2-40B4-BE49-F238E27FC236}">
                <a16:creationId xmlns:a16="http://schemas.microsoft.com/office/drawing/2014/main" id="{48561838-55BF-E6E8-D828-6C68E4371C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7547" y="4441470"/>
            <a:ext cx="571500" cy="673100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6E31657-919D-8620-10B1-260ED012AA6E}"/>
              </a:ext>
            </a:extLst>
          </p:cNvPr>
          <p:cNvCxnSpPr>
            <a:cxnSpLocks/>
          </p:cNvCxnSpPr>
          <p:nvPr/>
        </p:nvCxnSpPr>
        <p:spPr>
          <a:xfrm>
            <a:off x="4259932" y="4730367"/>
            <a:ext cx="335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9A0455FA-C59B-B5AD-DDD7-495F24969742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28065" y="3916319"/>
            <a:ext cx="1449547" cy="288279"/>
          </a:xfrm>
          <a:prstGeom prst="bentConnector3">
            <a:avLst>
              <a:gd name="adj1" fmla="val 10006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Picture 46" descr="A logo of a company&#10;&#10;AI-generated content may be incorrect.">
            <a:extLst>
              <a:ext uri="{FF2B5EF4-FFF2-40B4-BE49-F238E27FC236}">
                <a16:creationId xmlns:a16="http://schemas.microsoft.com/office/drawing/2014/main" id="{CCA5CC5F-B668-0858-B813-EBC5988906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5280" y="1398227"/>
            <a:ext cx="571500" cy="597743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2826D7B-7A72-10AB-9D79-BDC2C34FEAC6}"/>
              </a:ext>
            </a:extLst>
          </p:cNvPr>
          <p:cNvCxnSpPr>
            <a:cxnSpLocks/>
          </p:cNvCxnSpPr>
          <p:nvPr/>
        </p:nvCxnSpPr>
        <p:spPr>
          <a:xfrm>
            <a:off x="5304893" y="1670331"/>
            <a:ext cx="4001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3" name="Picture 52" descr="A white line on a green background&#10;&#10;AI-generated content may be incorrect.">
            <a:extLst>
              <a:ext uri="{FF2B5EF4-FFF2-40B4-BE49-F238E27FC236}">
                <a16:creationId xmlns:a16="http://schemas.microsoft.com/office/drawing/2014/main" id="{DF007166-D8C9-C8B6-7CEC-0F5979AA4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704" y="2868562"/>
            <a:ext cx="711200" cy="711200"/>
          </a:xfrm>
          <a:prstGeom prst="rect">
            <a:avLst/>
          </a:prstGeom>
        </p:spPr>
      </p:pic>
      <p:pic>
        <p:nvPicPr>
          <p:cNvPr id="55" name="Picture 54" descr="A purple background with white text&#10;&#10;AI-generated content may be incorrect.">
            <a:extLst>
              <a:ext uri="{FF2B5EF4-FFF2-40B4-BE49-F238E27FC236}">
                <a16:creationId xmlns:a16="http://schemas.microsoft.com/office/drawing/2014/main" id="{6ED6A513-8327-A04A-3EB9-FCA49C453D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5280" y="4567194"/>
            <a:ext cx="831293" cy="329330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9403AA7-52F3-2929-133F-BF90434DC539}"/>
              </a:ext>
            </a:extLst>
          </p:cNvPr>
          <p:cNvCxnSpPr>
            <a:cxnSpLocks/>
          </p:cNvCxnSpPr>
          <p:nvPr/>
        </p:nvCxnSpPr>
        <p:spPr>
          <a:xfrm>
            <a:off x="5605055" y="4715848"/>
            <a:ext cx="335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B9A09F1-F0B5-67F3-87F7-FBA334FD4CB7}"/>
              </a:ext>
            </a:extLst>
          </p:cNvPr>
          <p:cNvSpPr txBox="1"/>
          <p:nvPr/>
        </p:nvSpPr>
        <p:spPr>
          <a:xfrm>
            <a:off x="4384210" y="4926163"/>
            <a:ext cx="1308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Used to Drop non English Regions and create partition</a:t>
            </a:r>
          </a:p>
        </p:txBody>
      </p:sp>
      <p:pic>
        <p:nvPicPr>
          <p:cNvPr id="58" name="Picture 57" descr="A white line on a green background&#10;&#10;AI-generated content may be incorrect.">
            <a:extLst>
              <a:ext uri="{FF2B5EF4-FFF2-40B4-BE49-F238E27FC236}">
                <a16:creationId xmlns:a16="http://schemas.microsoft.com/office/drawing/2014/main" id="{656FF921-1E3D-E97A-3459-270E2383C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0636" y="2796971"/>
            <a:ext cx="711200" cy="711200"/>
          </a:xfrm>
          <a:prstGeom prst="rect">
            <a:avLst/>
          </a:prstGeom>
        </p:spPr>
      </p:pic>
      <p:pic>
        <p:nvPicPr>
          <p:cNvPr id="59" name="Picture 58" descr="A purple background with white text&#10;&#10;AI-generated content may be incorrect.">
            <a:extLst>
              <a:ext uri="{FF2B5EF4-FFF2-40B4-BE49-F238E27FC236}">
                <a16:creationId xmlns:a16="http://schemas.microsoft.com/office/drawing/2014/main" id="{4C547DFF-D268-6CC1-FE1C-A2B0545045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3315" y="3010529"/>
            <a:ext cx="717083" cy="284084"/>
          </a:xfrm>
          <a:prstGeom prst="rect">
            <a:avLst/>
          </a:prstGeom>
        </p:spPr>
      </p:pic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84A9C739-D246-12A8-B662-ED64F1E91C50}"/>
              </a:ext>
            </a:extLst>
          </p:cNvPr>
          <p:cNvCxnSpPr>
            <a:cxnSpLocks/>
          </p:cNvCxnSpPr>
          <p:nvPr/>
        </p:nvCxnSpPr>
        <p:spPr>
          <a:xfrm rot="16200000" flipH="1">
            <a:off x="6035959" y="1922909"/>
            <a:ext cx="1342246" cy="673550"/>
          </a:xfrm>
          <a:prstGeom prst="bentConnector3">
            <a:avLst>
              <a:gd name="adj1" fmla="val 109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D0CA59A-5B12-AA62-7072-4EE38F8AF80B}"/>
              </a:ext>
            </a:extLst>
          </p:cNvPr>
          <p:cNvSpPr txBox="1"/>
          <p:nvPr/>
        </p:nvSpPr>
        <p:spPr>
          <a:xfrm>
            <a:off x="1837771" y="3719962"/>
            <a:ext cx="71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Raw data bucket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9F95423-2EDD-921C-A5BC-8B432AED5401}"/>
              </a:ext>
            </a:extLst>
          </p:cNvPr>
          <p:cNvSpPr txBox="1"/>
          <p:nvPr/>
        </p:nvSpPr>
        <p:spPr>
          <a:xfrm>
            <a:off x="4595446" y="3568803"/>
            <a:ext cx="71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Clean Data Bucket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AD662B4-9837-0F5E-D9F9-E335B724F0D7}"/>
              </a:ext>
            </a:extLst>
          </p:cNvPr>
          <p:cNvSpPr txBox="1"/>
          <p:nvPr/>
        </p:nvSpPr>
        <p:spPr>
          <a:xfrm>
            <a:off x="8040636" y="3579762"/>
            <a:ext cx="675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Analytical Bucket</a:t>
            </a:r>
          </a:p>
        </p:txBody>
      </p: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F6E3E958-A6D3-A471-FCD5-76AA7C7B93D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108723" y="3785729"/>
            <a:ext cx="1364784" cy="559610"/>
          </a:xfrm>
          <a:prstGeom prst="bentConnector3">
            <a:avLst>
              <a:gd name="adj1" fmla="val 189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AEAC580-1365-C59F-5312-BFCAF270EEE7}"/>
              </a:ext>
            </a:extLst>
          </p:cNvPr>
          <p:cNvCxnSpPr>
            <a:cxnSpLocks/>
          </p:cNvCxnSpPr>
          <p:nvPr/>
        </p:nvCxnSpPr>
        <p:spPr>
          <a:xfrm>
            <a:off x="7527179" y="3152571"/>
            <a:ext cx="3460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4974629-343D-91A9-B8F9-1863A17A487D}"/>
              </a:ext>
            </a:extLst>
          </p:cNvPr>
          <p:cNvCxnSpPr>
            <a:cxnSpLocks/>
          </p:cNvCxnSpPr>
          <p:nvPr/>
        </p:nvCxnSpPr>
        <p:spPr>
          <a:xfrm flipV="1">
            <a:off x="4976445" y="3849874"/>
            <a:ext cx="0" cy="5762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33D48D2-D969-6D35-EC23-D94827C21010}"/>
              </a:ext>
            </a:extLst>
          </p:cNvPr>
          <p:cNvCxnSpPr>
            <a:cxnSpLocks/>
          </p:cNvCxnSpPr>
          <p:nvPr/>
        </p:nvCxnSpPr>
        <p:spPr>
          <a:xfrm flipV="1">
            <a:off x="4967304" y="2133956"/>
            <a:ext cx="0" cy="5762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4949152-2281-E9C8-6B4D-8E11F1EF2117}"/>
              </a:ext>
            </a:extLst>
          </p:cNvPr>
          <p:cNvSpPr/>
          <p:nvPr/>
        </p:nvSpPr>
        <p:spPr>
          <a:xfrm>
            <a:off x="3227478" y="5488047"/>
            <a:ext cx="3622207" cy="6564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" name="Picture 102" descr="A purple and white logo&#10;&#10;AI-generated content may be incorrect.">
            <a:extLst>
              <a:ext uri="{FF2B5EF4-FFF2-40B4-BE49-F238E27FC236}">
                <a16:creationId xmlns:a16="http://schemas.microsoft.com/office/drawing/2014/main" id="{C704A8C6-42B3-CE6A-34AD-DDB9367228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19202" y="5556742"/>
            <a:ext cx="552997" cy="535707"/>
          </a:xfrm>
          <a:prstGeom prst="rect">
            <a:avLst/>
          </a:prstGeom>
        </p:spPr>
      </p:pic>
      <p:pic>
        <p:nvPicPr>
          <p:cNvPr id="105" name="Picture 104" descr="A logo of a company&#10;&#10;AI-generated content may be incorrect.">
            <a:extLst>
              <a:ext uri="{FF2B5EF4-FFF2-40B4-BE49-F238E27FC236}">
                <a16:creationId xmlns:a16="http://schemas.microsoft.com/office/drawing/2014/main" id="{E1CE33C8-83D8-CD9D-F993-E083C354E02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87264" y="5542421"/>
            <a:ext cx="535707" cy="535707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1ADFB905-0297-20E4-17EC-8423B0F50D3A}"/>
              </a:ext>
            </a:extLst>
          </p:cNvPr>
          <p:cNvSpPr txBox="1"/>
          <p:nvPr/>
        </p:nvSpPr>
        <p:spPr>
          <a:xfrm>
            <a:off x="4395998" y="5739879"/>
            <a:ext cx="1759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Data Processing/ Classification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97E84B5-FB7B-DC20-F204-8462441355DF}"/>
              </a:ext>
            </a:extLst>
          </p:cNvPr>
          <p:cNvSpPr txBox="1"/>
          <p:nvPr/>
        </p:nvSpPr>
        <p:spPr>
          <a:xfrm rot="16200000">
            <a:off x="2591834" y="3957577"/>
            <a:ext cx="1334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Crawling JSON files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AB64CFC-5BC5-360A-9893-2701F26CE6AD}"/>
              </a:ext>
            </a:extLst>
          </p:cNvPr>
          <p:cNvSpPr/>
          <p:nvPr/>
        </p:nvSpPr>
        <p:spPr>
          <a:xfrm>
            <a:off x="10197292" y="1407341"/>
            <a:ext cx="1514062" cy="3934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1" name="Picture 110" descr="A blue and white logo&#10;&#10;AI-generated content may be incorrect.">
            <a:extLst>
              <a:ext uri="{FF2B5EF4-FFF2-40B4-BE49-F238E27FC236}">
                <a16:creationId xmlns:a16="http://schemas.microsoft.com/office/drawing/2014/main" id="{6D5D7299-5DD1-5F2C-6BDC-1902F74FD4C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34283" y="1697098"/>
            <a:ext cx="1208162" cy="464272"/>
          </a:xfrm>
          <a:prstGeom prst="rect">
            <a:avLst/>
          </a:prstGeom>
        </p:spPr>
      </p:pic>
      <p:pic>
        <p:nvPicPr>
          <p:cNvPr id="113" name="Picture 112" descr="A close-up of a logo&#10;&#10;AI-generated content may be incorrect.">
            <a:extLst>
              <a:ext uri="{FF2B5EF4-FFF2-40B4-BE49-F238E27FC236}">
                <a16:creationId xmlns:a16="http://schemas.microsoft.com/office/drawing/2014/main" id="{E601AD51-0985-0C5E-F7D0-1F22F530F1A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87763" y="3110277"/>
            <a:ext cx="1302160" cy="427575"/>
          </a:xfrm>
          <a:prstGeom prst="rect">
            <a:avLst/>
          </a:prstGeom>
        </p:spPr>
      </p:pic>
      <p:pic>
        <p:nvPicPr>
          <p:cNvPr id="115" name="Picture 114" descr="A yellow sign with black text&#10;&#10;AI-generated content may be incorrect.">
            <a:extLst>
              <a:ext uri="{FF2B5EF4-FFF2-40B4-BE49-F238E27FC236}">
                <a16:creationId xmlns:a16="http://schemas.microsoft.com/office/drawing/2014/main" id="{E6ABF8F6-2BD8-DC85-32A7-9383EECDD60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334283" y="4377294"/>
            <a:ext cx="1209121" cy="338554"/>
          </a:xfrm>
          <a:prstGeom prst="rect">
            <a:avLst/>
          </a:prstGeom>
        </p:spPr>
      </p:pic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6BBC4DE9-D7A4-8C94-2342-E63E553E8795}"/>
              </a:ext>
            </a:extLst>
          </p:cNvPr>
          <p:cNvCxnSpPr>
            <a:cxnSpLocks/>
          </p:cNvCxnSpPr>
          <p:nvPr/>
        </p:nvCxnSpPr>
        <p:spPr>
          <a:xfrm>
            <a:off x="9177384" y="3151634"/>
            <a:ext cx="845847" cy="9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0" name="Picture 119" descr="A white outline of a cloud and a magnifying glass&#10;&#10;AI-generated content may be incorrect.">
            <a:extLst>
              <a:ext uri="{FF2B5EF4-FFF2-40B4-BE49-F238E27FC236}">
                <a16:creationId xmlns:a16="http://schemas.microsoft.com/office/drawing/2014/main" id="{873005B5-69AB-FB75-F522-829401C0118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67278" y="542391"/>
            <a:ext cx="739762" cy="749625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48AC03DA-52AC-48D0-AEEA-1CFF1E8A9704}"/>
              </a:ext>
            </a:extLst>
          </p:cNvPr>
          <p:cNvSpPr txBox="1"/>
          <p:nvPr/>
        </p:nvSpPr>
        <p:spPr>
          <a:xfrm>
            <a:off x="2285620" y="339606"/>
            <a:ext cx="13137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CloudWatch - Monitoring</a:t>
            </a:r>
          </a:p>
        </p:txBody>
      </p:sp>
      <p:pic>
        <p:nvPicPr>
          <p:cNvPr id="123" name="Picture 122" descr="A logo of a company&#10;&#10;AI-generated content may be incorrect.">
            <a:extLst>
              <a:ext uri="{FF2B5EF4-FFF2-40B4-BE49-F238E27FC236}">
                <a16:creationId xmlns:a16="http://schemas.microsoft.com/office/drawing/2014/main" id="{6969BF95-A15B-8D6F-F1A0-8F99931534A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662609" y="4197416"/>
            <a:ext cx="775932" cy="728747"/>
          </a:xfrm>
          <a:prstGeom prst="rect">
            <a:avLst/>
          </a:prstGeom>
        </p:spPr>
      </p:pic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D168EB82-37A2-EA09-EE52-2651DEB3DDD8}"/>
              </a:ext>
            </a:extLst>
          </p:cNvPr>
          <p:cNvSpPr/>
          <p:nvPr/>
        </p:nvSpPr>
        <p:spPr>
          <a:xfrm>
            <a:off x="8679959" y="2056481"/>
            <a:ext cx="686705" cy="66723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Analytical Data access</a:t>
            </a:r>
          </a:p>
        </p:txBody>
      </p: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9B1A8194-8AB7-7EBA-E616-4A5A03692911}"/>
              </a:ext>
            </a:extLst>
          </p:cNvPr>
          <p:cNvSpPr/>
          <p:nvPr/>
        </p:nvSpPr>
        <p:spPr>
          <a:xfrm>
            <a:off x="8716256" y="1407341"/>
            <a:ext cx="650408" cy="3684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2756617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40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Nishant Kumar</dc:creator>
  <cp:lastModifiedBy>Nishant Kumar</cp:lastModifiedBy>
  <cp:revision>9</cp:revision>
  <dcterms:created xsi:type="dcterms:W3CDTF">2025-03-23T11:18:12Z</dcterms:created>
  <dcterms:modified xsi:type="dcterms:W3CDTF">2025-03-23T20:12:47Z</dcterms:modified>
</cp:coreProperties>
</file>