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napToGrid="0">
      <p:cViewPr varScale="1">
        <p:scale>
          <a:sx n="90" d="100"/>
          <a:sy n="90" d="100"/>
        </p:scale>
        <p:origin x="23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7AB86-C680-92D9-612B-69EDD243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A4340-EB56-FB73-7B3C-3A085060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994E-8C55-D58B-8F3A-9D91F9DC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8C9-39F0-2D4F-9A28-AADA7A8DA42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81AAA-B658-DB12-B7D0-ED4A4027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E5C87-FB8A-679D-8275-60AB6480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F59-068F-B942-90F1-4F2AF986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06BB-DE9D-0130-A314-A487EEB6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EC0E0-B070-757A-DAA7-FA2EFAE84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0DD7-4D7F-7EC2-4E1E-590F00AB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8C9-39F0-2D4F-9A28-AADA7A8DA42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8690-BAAD-9962-1C18-164E3C4FD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7334-0D23-A551-3915-B3F186D4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F59-068F-B942-90F1-4F2AF986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5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79031-6C49-1B96-A0D6-3AC1FF6B8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DB3BB-1333-8600-4F75-C0140CE7F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6424A-3B87-14BD-4E1D-3934A613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8C9-39F0-2D4F-9A28-AADA7A8DA42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0B12-DE71-B949-518E-B68A39A2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9492F-756C-964E-5DCB-585EC362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F59-068F-B942-90F1-4F2AF986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5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1400-4314-A13F-3FE9-0A61E96C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8B24-BD1E-1B88-62DC-8F9C91F14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B063-E636-DD8A-79B4-DE8B11D4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8C9-39F0-2D4F-9A28-AADA7A8DA42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535AA-52DA-4CDC-BA29-F669A51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3B4E4-E58F-32B8-7E6E-469B06AA3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F59-068F-B942-90F1-4F2AF986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1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6A6F0-F111-D1DA-AAD7-5E2277E58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9BA4A-54F5-3F3C-5D92-F238230D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A125-F9AE-6BF8-4568-DE380374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8C9-39F0-2D4F-9A28-AADA7A8DA42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1D3DD-A25D-BE34-F601-D45B027A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4FDC-AFDE-11D8-66BD-AC015F0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F59-068F-B942-90F1-4F2AF986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B4BC-CE28-B6AD-97C8-2B06595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2A93-8344-786E-D33E-B1A311F3D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9303C-82C9-F0EF-1D01-FDF0974C5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0F625-C399-95EA-BA88-DB07BB1E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8C9-39F0-2D4F-9A28-AADA7A8DA42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86C26-56A3-093F-036F-2ACD41E0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4FCA0-069A-C3E9-CC4D-C6EB0E35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F59-068F-B942-90F1-4F2AF986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45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F3B8-2161-4B42-75FB-BAB4C455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5F5FD-029A-0C6A-3C21-9680FD146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E6972-3013-0C34-0CF8-E26A4D8B5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60D0A-3C32-3864-FA1C-1CED43CA5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4AC64-C9A1-0484-DFAD-68DFF8501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864E1-850F-CE00-C4BB-0A60742A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8C9-39F0-2D4F-9A28-AADA7A8DA42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A6AB49-937D-98DD-B975-CFDD40DF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BCF25A-E28A-BA3E-536D-3F88F9AD8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F59-068F-B942-90F1-4F2AF986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3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C8E1-6C06-1E56-ADE8-F7809AD1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F092E-93DA-63FB-BC10-A58A3AD3F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8C9-39F0-2D4F-9A28-AADA7A8DA42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D73D3-D90D-B42C-6279-D25F36DF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4FFA4-BEA7-BD07-80CF-B3330BF9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F59-068F-B942-90F1-4F2AF986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7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19B04-1C40-932F-3656-BC65EE34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8C9-39F0-2D4F-9A28-AADA7A8DA42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E04DA-0FBB-F24F-F902-478572C8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20093-413E-710A-85DC-B6E4DBEA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F59-068F-B942-90F1-4F2AF986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4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C451-E145-D424-DEB9-3CD4F56D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3E490-BF9A-3DA5-D497-4D2E0749A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174CC-4AF2-D280-5581-14E223CE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8EC0B-971F-93C4-D380-22FBC042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8C9-39F0-2D4F-9A28-AADA7A8DA42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61BB4-A42E-2762-D126-2F6B188F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54627-17EA-C642-315A-D37EFF1A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F59-068F-B942-90F1-4F2AF986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2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5C08-A1CE-2D7D-DE0E-F1541328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DED3A-0BC5-6184-CAFA-1BEB68F82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C25BC-F6C9-71F0-9A0C-DB464B7D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2A0C0-A83F-6F8D-EC27-3EDFBEBF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58C9-39F0-2D4F-9A28-AADA7A8DA42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C1F38-6B8C-671C-6B97-6CDF234B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67296-674A-7272-BBA9-E3F00C4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7F59-068F-B942-90F1-4F2AF986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6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4486C-77B2-4869-F645-76FE4AC1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11931-531E-53F3-697B-6F9ECD7C6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23574-2770-0B8F-4A83-D8C461A6D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258C9-39F0-2D4F-9A28-AADA7A8DA429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75CB-2E69-401B-265C-B589B4734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7918-A0A6-88AD-C4A2-B68B95CD0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F7F59-068F-B942-90F1-4F2AF9866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9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D72F7B-DCDF-6724-2E77-C416C4070E23}"/>
              </a:ext>
            </a:extLst>
          </p:cNvPr>
          <p:cNvSpPr/>
          <p:nvPr/>
        </p:nvSpPr>
        <p:spPr>
          <a:xfrm>
            <a:off x="420077" y="2967892"/>
            <a:ext cx="1254370" cy="71120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IPL Data Set</a:t>
            </a:r>
          </a:p>
        </p:txBody>
      </p:sp>
      <p:pic>
        <p:nvPicPr>
          <p:cNvPr id="6" name="Picture 5" descr="A white line on a green background&#10;&#10;AI-generated content may be incorrect.">
            <a:extLst>
              <a:ext uri="{FF2B5EF4-FFF2-40B4-BE49-F238E27FC236}">
                <a16:creationId xmlns:a16="http://schemas.microsoft.com/office/drawing/2014/main" id="{8605110F-5912-1B7C-DF17-8E748AC0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570" y="2967892"/>
            <a:ext cx="711200" cy="711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F481D8-9D0B-368A-913A-288B8892FB5F}"/>
              </a:ext>
            </a:extLst>
          </p:cNvPr>
          <p:cNvCxnSpPr/>
          <p:nvPr/>
        </p:nvCxnSpPr>
        <p:spPr>
          <a:xfrm>
            <a:off x="1828800" y="3323492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6E6502-D689-4288-122B-262E23F2F901}"/>
              </a:ext>
            </a:extLst>
          </p:cNvPr>
          <p:cNvSpPr txBox="1"/>
          <p:nvPr/>
        </p:nvSpPr>
        <p:spPr>
          <a:xfrm>
            <a:off x="1890347" y="3426786"/>
            <a:ext cx="621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AWS CLI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9F1703-004C-C1C5-E2BE-ED50C803A3DF}"/>
              </a:ext>
            </a:extLst>
          </p:cNvPr>
          <p:cNvSpPr/>
          <p:nvPr/>
        </p:nvSpPr>
        <p:spPr>
          <a:xfrm>
            <a:off x="4677508" y="609600"/>
            <a:ext cx="7057292" cy="589670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logo of a company&#10;&#10;AI-generated content may be incorrect.">
            <a:extLst>
              <a:ext uri="{FF2B5EF4-FFF2-40B4-BE49-F238E27FC236}">
                <a16:creationId xmlns:a16="http://schemas.microsoft.com/office/drawing/2014/main" id="{C6E18700-3F48-AFAA-B67A-AD397897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123" y="1016000"/>
            <a:ext cx="2489200" cy="1473200"/>
          </a:xfrm>
          <a:prstGeom prst="rect">
            <a:avLst/>
          </a:prstGeom>
        </p:spPr>
      </p:pic>
      <p:pic>
        <p:nvPicPr>
          <p:cNvPr id="15" name="Picture 14" descr="A black and orange logo&#10;&#10;AI-generated content may be incorrect.">
            <a:extLst>
              <a:ext uri="{FF2B5EF4-FFF2-40B4-BE49-F238E27FC236}">
                <a16:creationId xmlns:a16="http://schemas.microsoft.com/office/drawing/2014/main" id="{CB12E139-68D2-F5E9-1A63-093A2C0FA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922" y="4166664"/>
            <a:ext cx="2133600" cy="1206500"/>
          </a:xfrm>
          <a:prstGeom prst="rect">
            <a:avLst/>
          </a:prstGeom>
        </p:spPr>
      </p:pic>
      <p:pic>
        <p:nvPicPr>
          <p:cNvPr id="17" name="Picture 16" descr="A black and orange logo&#10;&#10;AI-generated content may be incorrect.">
            <a:extLst>
              <a:ext uri="{FF2B5EF4-FFF2-40B4-BE49-F238E27FC236}">
                <a16:creationId xmlns:a16="http://schemas.microsoft.com/office/drawing/2014/main" id="{50FD906D-C6CA-7777-71E1-F4B422A17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785" y="4067908"/>
            <a:ext cx="1346200" cy="1320800"/>
          </a:xfrm>
          <a:prstGeom prst="rect">
            <a:avLst/>
          </a:prstGeom>
        </p:spPr>
      </p:pic>
      <p:pic>
        <p:nvPicPr>
          <p:cNvPr id="21" name="Picture 20" descr="A group of people in a meeting&#10;&#10;AI-generated content may be incorrect.">
            <a:extLst>
              <a:ext uri="{FF2B5EF4-FFF2-40B4-BE49-F238E27FC236}">
                <a16:creationId xmlns:a16="http://schemas.microsoft.com/office/drawing/2014/main" id="{ADB1A0E1-0935-6C8B-8918-E3F5910D2D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6177" y="4178714"/>
            <a:ext cx="1374531" cy="109721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92F7BD-8DD2-33B3-6F63-724AC81C82AA}"/>
              </a:ext>
            </a:extLst>
          </p:cNvPr>
          <p:cNvCxnSpPr/>
          <p:nvPr/>
        </p:nvCxnSpPr>
        <p:spPr>
          <a:xfrm>
            <a:off x="3657600" y="3323492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25C15F-30B1-87B4-258D-0E00D59FAC89}"/>
              </a:ext>
            </a:extLst>
          </p:cNvPr>
          <p:cNvCxnSpPr>
            <a:cxnSpLocks/>
          </p:cNvCxnSpPr>
          <p:nvPr/>
        </p:nvCxnSpPr>
        <p:spPr>
          <a:xfrm flipH="1">
            <a:off x="6441831" y="2661138"/>
            <a:ext cx="1682261" cy="140677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D88CED-8276-776C-6523-3C29D48D2687}"/>
              </a:ext>
            </a:extLst>
          </p:cNvPr>
          <p:cNvCxnSpPr>
            <a:cxnSpLocks/>
          </p:cNvCxnSpPr>
          <p:nvPr/>
        </p:nvCxnSpPr>
        <p:spPr>
          <a:xfrm>
            <a:off x="7131171" y="4814298"/>
            <a:ext cx="3868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2004FA-80E6-5A41-F657-51D4077B2C40}"/>
              </a:ext>
            </a:extLst>
          </p:cNvPr>
          <p:cNvCxnSpPr>
            <a:cxnSpLocks/>
          </p:cNvCxnSpPr>
          <p:nvPr/>
        </p:nvCxnSpPr>
        <p:spPr>
          <a:xfrm>
            <a:off x="9181123" y="4816806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D9D413-795F-BB79-B78D-C3520168B495}"/>
              </a:ext>
            </a:extLst>
          </p:cNvPr>
          <p:cNvCxnSpPr>
            <a:cxnSpLocks/>
          </p:cNvCxnSpPr>
          <p:nvPr/>
        </p:nvCxnSpPr>
        <p:spPr>
          <a:xfrm flipH="1">
            <a:off x="8361974" y="2671090"/>
            <a:ext cx="8303" cy="12248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04D0594-E11D-8AF4-3120-CBA82C4309CC}"/>
              </a:ext>
            </a:extLst>
          </p:cNvPr>
          <p:cNvCxnSpPr>
            <a:cxnSpLocks/>
          </p:cNvCxnSpPr>
          <p:nvPr/>
        </p:nvCxnSpPr>
        <p:spPr>
          <a:xfrm>
            <a:off x="8748345" y="2671090"/>
            <a:ext cx="1553308" cy="126788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4F123B-8398-7479-128B-BD5B0FD9FEF5}"/>
              </a:ext>
            </a:extLst>
          </p:cNvPr>
          <p:cNvSpPr txBox="1"/>
          <p:nvPr/>
        </p:nvSpPr>
        <p:spPr>
          <a:xfrm>
            <a:off x="5366972" y="5388708"/>
            <a:ext cx="165735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Spark Transformation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716A59-2E23-F9FB-C24D-84FD6D57BE1D}"/>
              </a:ext>
            </a:extLst>
          </p:cNvPr>
          <p:cNvSpPr txBox="1"/>
          <p:nvPr/>
        </p:nvSpPr>
        <p:spPr>
          <a:xfrm>
            <a:off x="7830650" y="5388708"/>
            <a:ext cx="11261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SQL Analytics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645FF7-E118-25C2-F959-2C0BECC3B1E7}"/>
              </a:ext>
            </a:extLst>
          </p:cNvPr>
          <p:cNvSpPr txBox="1"/>
          <p:nvPr/>
        </p:nvSpPr>
        <p:spPr>
          <a:xfrm>
            <a:off x="10017735" y="5416344"/>
            <a:ext cx="13745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5631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 Kumar</dc:creator>
  <cp:lastModifiedBy>Nishant Kumar</cp:lastModifiedBy>
  <cp:revision>1</cp:revision>
  <dcterms:created xsi:type="dcterms:W3CDTF">2025-03-30T10:04:11Z</dcterms:created>
  <dcterms:modified xsi:type="dcterms:W3CDTF">2025-03-30T10:45:52Z</dcterms:modified>
</cp:coreProperties>
</file>