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5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8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0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44FC-25DA-4862-9459-2602158AEDA7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04E0-A2BC-4C1F-80F1-479AD291B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9772"/>
          </a:xfrm>
        </p:spPr>
        <p:txBody>
          <a:bodyPr/>
          <a:lstStyle/>
          <a:p>
            <a:r>
              <a:rPr lang="en-GB" dirty="0" smtClean="0"/>
              <a:t>ASP.NET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0468"/>
            <a:ext cx="9144000" cy="328733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41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Server Control Events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21603"/>
            <a:ext cx="8524741" cy="49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Server Control Events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696"/>
            <a:ext cx="8305800" cy="40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IsPostBackInASP.NET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180" y="1246075"/>
            <a:ext cx="8285851" cy="54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causing the duplication?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5879"/>
            <a:ext cx="10093146" cy="38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280" y="1516532"/>
            <a:ext cx="7799264" cy="5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Level Events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4864"/>
            <a:ext cx="8086859" cy="5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77" y="1413502"/>
            <a:ext cx="8183965" cy="53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session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874" y="1301225"/>
            <a:ext cx="9014072" cy="34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Difference Between </a:t>
            </a:r>
            <a:r>
              <a:rPr lang="en-GB" sz="2800" dirty="0" err="1" smtClean="0"/>
              <a:t>Viewstate</a:t>
            </a:r>
            <a:r>
              <a:rPr lang="en-GB" sz="2800" dirty="0" smtClean="0"/>
              <a:t>, Session State and Application State</a:t>
            </a:r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44" y="1529411"/>
            <a:ext cx="7768973" cy="5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Page Lifecycle event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32858" cy="10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Event Life 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4863"/>
            <a:ext cx="8073980" cy="5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Page Life Cycle Events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36099" cy="50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8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ASP.NET</vt:lpstr>
      <vt:lpstr>Events</vt:lpstr>
      <vt:lpstr>Application Level Events</vt:lpstr>
      <vt:lpstr>Example</vt:lpstr>
      <vt:lpstr>What is a session</vt:lpstr>
      <vt:lpstr>Difference Between Viewstate, Session State and Application State </vt:lpstr>
      <vt:lpstr>ASP.NET Page Lifecycle event</vt:lpstr>
      <vt:lpstr>ASP.NET Event Life Cycle</vt:lpstr>
      <vt:lpstr>ASP.NET Page Life Cycle Events</vt:lpstr>
      <vt:lpstr>ASP.NET Server Control Events</vt:lpstr>
      <vt:lpstr>ASP.NET Server Control Events</vt:lpstr>
      <vt:lpstr>IsPostBackInASP.NET</vt:lpstr>
      <vt:lpstr>What is causing the duplication?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saugat sigdel</dc:creator>
  <cp:lastModifiedBy>saugat sigdel</cp:lastModifiedBy>
  <cp:revision>9</cp:revision>
  <dcterms:created xsi:type="dcterms:W3CDTF">2016-11-18T01:40:01Z</dcterms:created>
  <dcterms:modified xsi:type="dcterms:W3CDTF">2016-11-18T01:51:40Z</dcterms:modified>
</cp:coreProperties>
</file>