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5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9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5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4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54E9-E57C-4647-8CCB-F94E2B079A3C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CA20-13A5-492B-8C99-428D84C6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TextBox</a:t>
            </a:r>
            <a:r>
              <a:rPr lang="en-GB" dirty="0" smtClean="0"/>
              <a:t> control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074" y="1439259"/>
            <a:ext cx="7662802" cy="50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TextBox</a:t>
            </a:r>
            <a:r>
              <a:rPr lang="en-GB" dirty="0" smtClean="0"/>
              <a:t> Control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095"/>
            <a:ext cx="8928823" cy="30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RadioButton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107"/>
            <a:ext cx="8056967" cy="50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RadioButton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80" y="1323347"/>
            <a:ext cx="7245283" cy="47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CheckBox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43" y="1349106"/>
            <a:ext cx="7259236" cy="4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HyperLink</a:t>
            </a:r>
            <a:r>
              <a:rPr lang="en-GB" dirty="0" smtClean="0"/>
              <a:t> Control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84" y="1297591"/>
            <a:ext cx="7996412" cy="5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Button, </a:t>
            </a:r>
            <a:r>
              <a:rPr lang="en-GB" dirty="0" err="1" smtClean="0"/>
              <a:t>LinkLinkButton</a:t>
            </a:r>
            <a:r>
              <a:rPr lang="en-GB" dirty="0" smtClean="0"/>
              <a:t>, </a:t>
            </a:r>
            <a:r>
              <a:rPr lang="en-GB" dirty="0" err="1" smtClean="0"/>
              <a:t>ImageButton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63" y="1258955"/>
            <a:ext cx="8080064" cy="50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ASP.NET</vt:lpstr>
      <vt:lpstr>TextBox control</vt:lpstr>
      <vt:lpstr>TextBox Control</vt:lpstr>
      <vt:lpstr>RadioButton</vt:lpstr>
      <vt:lpstr>RadioButton</vt:lpstr>
      <vt:lpstr>CheckBox</vt:lpstr>
      <vt:lpstr>HyperLink Control</vt:lpstr>
      <vt:lpstr>Button, LinkLinkButton, ImageButton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saugat sigdel</dc:creator>
  <cp:lastModifiedBy>saugat sigdel</cp:lastModifiedBy>
  <cp:revision>1</cp:revision>
  <dcterms:created xsi:type="dcterms:W3CDTF">2016-11-21T00:59:37Z</dcterms:created>
  <dcterms:modified xsi:type="dcterms:W3CDTF">2016-11-21T00:59:47Z</dcterms:modified>
</cp:coreProperties>
</file>