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7" r:id="rId2"/>
    <p:sldId id="26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7" autoAdjust="0"/>
    <p:restoredTop sz="94660"/>
  </p:normalViewPr>
  <p:slideViewPr>
    <p:cSldViewPr>
      <p:cViewPr varScale="1">
        <p:scale>
          <a:sx n="64" d="100"/>
          <a:sy n="64" d="100"/>
        </p:scale>
        <p:origin x="-1552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33E8-0932-465A-AC9B-076B4C10017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81C319A-51D2-4D77-BFB8-F82675628E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33E8-0932-465A-AC9B-076B4C10017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19A-51D2-4D77-BFB8-F82675628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33E8-0932-465A-AC9B-076B4C10017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19A-51D2-4D77-BFB8-F82675628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33E8-0932-465A-AC9B-076B4C10017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19A-51D2-4D77-BFB8-F82675628E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33E8-0932-465A-AC9B-076B4C10017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81C319A-51D2-4D77-BFB8-F82675628E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33E8-0932-465A-AC9B-076B4C10017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19A-51D2-4D77-BFB8-F82675628E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33E8-0932-465A-AC9B-076B4C10017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19A-51D2-4D77-BFB8-F82675628E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33E8-0932-465A-AC9B-076B4C10017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19A-51D2-4D77-BFB8-F82675628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33E8-0932-465A-AC9B-076B4C10017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19A-51D2-4D77-BFB8-F82675628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33E8-0932-465A-AC9B-076B4C10017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19A-51D2-4D77-BFB8-F82675628E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33E8-0932-465A-AC9B-076B4C10017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81C319A-51D2-4D77-BFB8-F82675628E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4D933E8-0932-465A-AC9B-076B4C10017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81C319A-51D2-4D77-BFB8-F82675628E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1447800"/>
            <a:ext cx="9067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800" b="1" dirty="0" smtClean="0">
                <a:solidFill>
                  <a:srgbClr val="00B0F0"/>
                </a:solidFill>
                <a:latin typeface="Elephant" pitchFamily="18" charset="0"/>
              </a:rPr>
              <a:t>WELCOME</a:t>
            </a:r>
          </a:p>
          <a:p>
            <a:pPr algn="ctr">
              <a:lnSpc>
                <a:spcPct val="200000"/>
              </a:lnSpc>
            </a:pPr>
            <a:r>
              <a:rPr lang="en-US" sz="2400" spc="2000" dirty="0" smtClean="0">
                <a:solidFill>
                  <a:srgbClr val="61D6FF"/>
                </a:solidFill>
                <a:latin typeface="Elephant" pitchFamily="18" charset="0"/>
              </a:rPr>
              <a:t>TO MY PRESENTATION</a:t>
            </a:r>
            <a:endParaRPr lang="en-US" sz="2400" spc="2000" dirty="0">
              <a:solidFill>
                <a:srgbClr val="61D6FF"/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144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effectLst/>
                <a:latin typeface="Times New Roman" pitchFamily="18" charset="0"/>
                <a:cs typeface="Times New Roman" pitchFamily="18" charset="0"/>
              </a:rPr>
              <a:t>Visual Walkthrough: Homepage &amp; Student List</a:t>
            </a: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817" y="1600199"/>
            <a:ext cx="396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Homepage Experience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30417" y="1600199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Student List Interface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38862"/>
            <a:ext cx="4343400" cy="4519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17" y="2338862"/>
            <a:ext cx="4343400" cy="450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8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52400"/>
            <a:ext cx="876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effectLst/>
                <a:latin typeface="Times New Roman" pitchFamily="18" charset="0"/>
                <a:cs typeface="Times New Roman" pitchFamily="18" charset="0"/>
              </a:rPr>
              <a:t>Benefits to </a:t>
            </a:r>
            <a:r>
              <a:rPr lang="en-US" sz="4400" b="1" dirty="0" err="1" smtClean="0">
                <a:effectLst/>
                <a:latin typeface="Times New Roman" pitchFamily="18" charset="0"/>
                <a:cs typeface="Times New Roman" pitchFamily="18" charset="0"/>
              </a:rPr>
              <a:t>Zzone</a:t>
            </a:r>
            <a:r>
              <a:rPr lang="en-US" sz="4400" b="1" dirty="0" smtClean="0">
                <a:effectLst/>
                <a:latin typeface="Times New Roman" pitchFamily="18" charset="0"/>
                <a:cs typeface="Times New Roman" pitchFamily="18" charset="0"/>
              </a:rPr>
              <a:t> Academy</a:t>
            </a:r>
            <a:endParaRPr lang="en-US" sz="44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219200"/>
            <a:ext cx="403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Time Savings: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Automated data handling frees up administrative hours.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Improved Accuracy: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Reliable and accessible student records at your fingertips.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Enhanced Engagement: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Clear course information empowers students.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Scalable Platform: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Ready for future features and seamless integrations.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09" y="1143000"/>
            <a:ext cx="42037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65" y="16565"/>
            <a:ext cx="9144000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2765" y="2362200"/>
            <a:ext cx="8991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 smtClean="0">
                <a:solidFill>
                  <a:schemeClr val="bg1"/>
                </a:solidFill>
                <a:effectLst/>
                <a:latin typeface="Elephant" pitchFamily="18" charset="0"/>
              </a:rPr>
              <a:t>Thank You!</a:t>
            </a:r>
            <a:endParaRPr lang="en-US" sz="11500" b="1" dirty="0">
              <a:solidFill>
                <a:schemeClr val="bg1"/>
              </a:solidFill>
              <a:effectLst/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48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6443" y="-321344"/>
            <a:ext cx="9144000" cy="7010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CSE-2216</a:t>
            </a:r>
          </a:p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Software Development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934200" cy="8381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7000" y="1124634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Presentation Title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975113" y="1772549"/>
            <a:ext cx="3422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Student Management System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56671"/>
              </p:ext>
            </p:extLst>
          </p:nvPr>
        </p:nvGraphicFramePr>
        <p:xfrm>
          <a:off x="301487" y="4267200"/>
          <a:ext cx="419431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313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29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8883"/>
              </p:ext>
            </p:extLst>
          </p:nvPr>
        </p:nvGraphicFramePr>
        <p:xfrm>
          <a:off x="4686300" y="4267200"/>
          <a:ext cx="4194313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4313"/>
              </a:tblGrid>
              <a:tr h="609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229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0" y="4343400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43434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Instructored</a:t>
            </a:r>
            <a:r>
              <a:rPr lang="en-US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By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" y="4953000"/>
            <a:ext cx="3581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 :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Nishan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sami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ID: 11230321272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Section: 4B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76800" y="4953000"/>
            <a:ext cx="3886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Anindya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Nag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Lecturer,</a:t>
            </a:r>
          </a:p>
          <a:p>
            <a:pPr algn="ctr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CSE Department , NUBTK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609600"/>
            <a:ext cx="6096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Table of Contents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78875"/>
              </p:ext>
            </p:extLst>
          </p:nvPr>
        </p:nvGraphicFramePr>
        <p:xfrm>
          <a:off x="1524000" y="1828800"/>
          <a:ext cx="609600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5181600"/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Why a Student Management System?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Core Features Overview.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Student Data Management</a:t>
                      </a:r>
                      <a:r>
                        <a:rPr lang="en-US" sz="2000" b="0" dirty="0" smtClean="0">
                          <a:latin typeface="+mn-lt"/>
                          <a:cs typeface="+mn-cs"/>
                        </a:rPr>
                        <a:t>.</a:t>
                      </a:r>
                      <a:endParaRPr lang="en-US" sz="20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Course Outline &amp; Services</a:t>
                      </a:r>
                      <a:r>
                        <a:rPr lang="en-US" sz="2000" b="0" dirty="0" smtClean="0">
                          <a:effectLst/>
                          <a:latin typeface="+mn-lt"/>
                          <a:cs typeface="+mn-cs"/>
                        </a:rPr>
                        <a:t>.</a:t>
                      </a:r>
                      <a:endParaRPr lang="en-US" sz="2000" b="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Responsive Design Principles.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Visual Walkthrough.</a:t>
                      </a:r>
                      <a:endParaRPr lang="en-US" sz="20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Benefits to </a:t>
                      </a:r>
                      <a:r>
                        <a:rPr lang="en-US" sz="2000" b="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Zzone</a:t>
                      </a:r>
                      <a:r>
                        <a:rPr lang="en-US" sz="2000" b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Academy</a:t>
                      </a:r>
                      <a:r>
                        <a:rPr lang="en-US" sz="2000" b="0" dirty="0" smtClean="0">
                          <a:effectLst/>
                          <a:latin typeface="+mn-lt"/>
                          <a:cs typeface="+mn-cs"/>
                        </a:rPr>
                        <a:t>.</a:t>
                      </a:r>
                      <a:endParaRPr lang="en-US" sz="2000" b="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58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39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18592" y="114300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6000" dirty="0" err="1" smtClean="0">
                <a:solidFill>
                  <a:srgbClr val="FF0000"/>
                </a:solidFill>
                <a:latin typeface="Elephant" pitchFamily="18" charset="0"/>
              </a:rPr>
              <a:t>Z</a:t>
            </a:r>
            <a:r>
              <a:rPr lang="en-US" sz="4400" dirty="0" err="1" smtClean="0">
                <a:solidFill>
                  <a:srgbClr val="FF0000"/>
                </a:solidFill>
                <a:latin typeface="Elephant" pitchFamily="18" charset="0"/>
              </a:rPr>
              <a:t>zone</a:t>
            </a:r>
            <a:r>
              <a:rPr lang="en-US" sz="4400" dirty="0" smtClean="0">
                <a:solidFill>
                  <a:srgbClr val="FF0000"/>
                </a:solidFill>
                <a:latin typeface="Elephant" pitchFamily="18" charset="0"/>
              </a:rPr>
              <a:t> Academy </a:t>
            </a:r>
            <a:r>
              <a:rPr lang="en-US" sz="4400" dirty="0" smtClean="0">
                <a:latin typeface="Elephant" pitchFamily="18" charset="0"/>
              </a:rPr>
              <a:t>student 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4400" dirty="0" smtClean="0">
                <a:latin typeface="Elephant" pitchFamily="18" charset="0"/>
              </a:rPr>
              <a:t>Management System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latin typeface="Bahnschrift SemiLight" pitchFamily="34" charset="0"/>
                <a:cs typeface="Times New Roman" pitchFamily="18" charset="0"/>
              </a:rPr>
              <a:t>Responsive Web solution Using HTML , CSS, JS</a:t>
            </a:r>
            <a:endParaRPr lang="en-US" sz="2800" dirty="0">
              <a:latin typeface="Bahnschrift SemiLight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5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096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effectLst/>
                <a:latin typeface="Times New Roman" pitchFamily="18" charset="0"/>
                <a:cs typeface="Times New Roman" pitchFamily="18" charset="0"/>
              </a:rPr>
              <a:t>Why a Student Management System?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43" y="1981200"/>
            <a:ext cx="2971800" cy="3962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8243" y="1981200"/>
            <a:ext cx="3048000" cy="3962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56243" y="1981200"/>
            <a:ext cx="3044687" cy="3962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133600"/>
            <a:ext cx="25146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Centralized Data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Consolidates essential student information: names, IDs, sections, results, and contact details in one secure location.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01009" y="1981200"/>
            <a:ext cx="2895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Streamlined Administration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Automates routine tasks for programming language courses, reducing manual workload and improving efficiency.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2103783"/>
            <a:ext cx="259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Enhanced Accuracy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Ensures up-to-date and reliable student records, fostering better communication and decision-making at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zZone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Academy.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100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effectLst/>
                <a:latin typeface="Times New Roman" pitchFamily="18" charset="0"/>
                <a:cs typeface="Times New Roman" pitchFamily="18" charset="0"/>
              </a:rPr>
              <a:t>Core Features Overview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325" y="4314879"/>
            <a:ext cx="4419600" cy="17513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04522" y="4314879"/>
            <a:ext cx="4419600" cy="17513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86" y="1828800"/>
            <a:ext cx="4419600" cy="1981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1828800"/>
            <a:ext cx="4419600" cy="19402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6" y="1868467"/>
            <a:ext cx="628738" cy="647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95" y="1868467"/>
            <a:ext cx="809738" cy="714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3" y="4350670"/>
            <a:ext cx="771633" cy="657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786" y="4382450"/>
            <a:ext cx="786547" cy="6255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8124" y="1915684"/>
            <a:ext cx="23275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Student Profiles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04" y="2784157"/>
            <a:ext cx="4038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Full CRUD (Create, Read, Update, Delete) functionality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88438" y="1868467"/>
            <a:ext cx="2895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Course &amp; Services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800600" y="2433471"/>
            <a:ext cx="411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Clear outlines and detailed descriptions of all offerings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0600" y="4350670"/>
            <a:ext cx="31126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About Us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1223" y="5089334"/>
            <a:ext cx="4242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Showcases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zZone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Academy’s mission, vision, and values.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5000" y="4361865"/>
            <a:ext cx="3048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Responsive Design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76800" y="5089334"/>
            <a:ext cx="3733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Seamless access and optimal viewing across all devices</a:t>
            </a:r>
            <a:r>
              <a:rPr lang="en-US" dirty="0" smtClean="0"/>
              <a:t>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6040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0"/>
            <a:ext cx="44196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Student Data Management</a:t>
            </a:r>
          </a:p>
          <a:p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Collects essential information: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Name, ID, Section, Results, Course ,Contact.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Organized in a clean, easy-to-navigate table format.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Edit and delete options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quick, efficient updates.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smtClean="0">
                <a:effectLst/>
                <a:latin typeface="Times New Roman" pitchFamily="18" charset="0"/>
                <a:cs typeface="Times New Roman" pitchFamily="18" charset="0"/>
              </a:rPr>
              <a:t>Search functionality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find students instantly by name or ID.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0"/>
            <a:ext cx="4648201" cy="4443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890" y="3340878"/>
            <a:ext cx="4678018" cy="351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0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152400"/>
            <a:ext cx="89154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effectLst/>
                <a:latin typeface="Times New Roman" pitchFamily="18" charset="0"/>
                <a:cs typeface="Times New Roman" pitchFamily="18" charset="0"/>
              </a:rPr>
              <a:t>Course Outline &amp; Services</a:t>
            </a:r>
          </a:p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29748"/>
            <a:ext cx="3686508" cy="28326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35" y="1019936"/>
            <a:ext cx="4394200" cy="32898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4114800"/>
            <a:ext cx="411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Detailed Course Modules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Comprehensive breakdowns of programming course modules, ensuring students understand the curriculum progression.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4343400"/>
            <a:ext cx="426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Comprehensive Service Offerings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intensive training to one-on-one mentorship and hands-on project support, we cover all aspects of student success.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08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686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effectLst/>
                <a:latin typeface="Times New Roman" pitchFamily="18" charset="0"/>
                <a:cs typeface="Times New Roman" pitchFamily="18" charset="0"/>
              </a:rPr>
              <a:t>Responsive Design Principles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39" y="1447800"/>
            <a:ext cx="43815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Mobile-First Approach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Designing for smaller screens initially ensures universal usability on phones and tablets.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Flexible Layouts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Utilizing modern CSS Grid 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Flexbox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adaptive content arrangement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1447800"/>
            <a:ext cx="457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Adaptive Navigation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Implementing intuitive menu systems that adjust gracefully for smaller screens.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Consistent UX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Delivering a unified and smooth user experience across all devices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7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199</TotalTime>
  <Words>418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25</cp:revision>
  <dcterms:created xsi:type="dcterms:W3CDTF">2025-08-15T15:41:50Z</dcterms:created>
  <dcterms:modified xsi:type="dcterms:W3CDTF">2025-08-16T16:38:29Z</dcterms:modified>
</cp:coreProperties>
</file>