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1" r:id="rId6"/>
    <p:sldId id="265"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825"/>
  </p:normalViewPr>
  <p:slideViewPr>
    <p:cSldViewPr snapToGrid="0" snapToObjects="1">
      <p:cViewPr varScale="1">
        <p:scale>
          <a:sx n="107" d="100"/>
          <a:sy n="107"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4DCA5-BE2D-438B-B0B3-6D151E6441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C35E0A-2D91-4E23-8248-FEF08B13485C}">
      <dgm:prSet/>
      <dgm:spPr/>
      <dgm:t>
        <a:bodyPr/>
        <a:lstStyle/>
        <a:p>
          <a:pPr>
            <a:lnSpc>
              <a:spcPct val="100000"/>
            </a:lnSpc>
          </a:pPr>
          <a:r>
            <a:rPr lang="en-US"/>
            <a:t>The output extracted gives information about top companies based on the ratings.</a:t>
          </a:r>
        </a:p>
      </dgm:t>
    </dgm:pt>
    <dgm:pt modelId="{F971C3AC-F535-4B6F-9FB0-D4FED4FD4822}" type="parTrans" cxnId="{71E6690D-28CF-4B96-9668-BDDCC2D940E9}">
      <dgm:prSet/>
      <dgm:spPr/>
      <dgm:t>
        <a:bodyPr/>
        <a:lstStyle/>
        <a:p>
          <a:endParaRPr lang="en-US"/>
        </a:p>
      </dgm:t>
    </dgm:pt>
    <dgm:pt modelId="{427EC8C7-172A-483E-8EFF-1112DD20BCD8}" type="sibTrans" cxnId="{71E6690D-28CF-4B96-9668-BDDCC2D940E9}">
      <dgm:prSet/>
      <dgm:spPr/>
      <dgm:t>
        <a:bodyPr/>
        <a:lstStyle/>
        <a:p>
          <a:endParaRPr lang="en-US"/>
        </a:p>
      </dgm:t>
    </dgm:pt>
    <dgm:pt modelId="{68716992-B74D-4C19-ADF1-BFCB7798B28B}">
      <dgm:prSet/>
      <dgm:spPr/>
      <dgm:t>
        <a:bodyPr/>
        <a:lstStyle/>
        <a:p>
          <a:pPr>
            <a:lnSpc>
              <a:spcPct val="100000"/>
            </a:lnSpc>
          </a:pPr>
          <a:r>
            <a:rPr lang="en-US"/>
            <a:t>Interview difficulty level for the particular company.</a:t>
          </a:r>
        </a:p>
      </dgm:t>
    </dgm:pt>
    <dgm:pt modelId="{95F89EC4-47A9-4AC5-9742-B9604C69F777}" type="parTrans" cxnId="{7E10583B-79BE-4A12-884A-341D8D53ED13}">
      <dgm:prSet/>
      <dgm:spPr/>
      <dgm:t>
        <a:bodyPr/>
        <a:lstStyle/>
        <a:p>
          <a:endParaRPr lang="en-US"/>
        </a:p>
      </dgm:t>
    </dgm:pt>
    <dgm:pt modelId="{66A93500-2F53-4BB2-9599-503F121AE73B}" type="sibTrans" cxnId="{7E10583B-79BE-4A12-884A-341D8D53ED13}">
      <dgm:prSet/>
      <dgm:spPr/>
      <dgm:t>
        <a:bodyPr/>
        <a:lstStyle/>
        <a:p>
          <a:endParaRPr lang="en-US"/>
        </a:p>
      </dgm:t>
    </dgm:pt>
    <dgm:pt modelId="{4D508082-684F-4837-9A90-61C91F811058}">
      <dgm:prSet/>
      <dgm:spPr/>
      <dgm:t>
        <a:bodyPr/>
        <a:lstStyle/>
        <a:p>
          <a:pPr>
            <a:lnSpc>
              <a:spcPct val="100000"/>
            </a:lnSpc>
          </a:pPr>
          <a:r>
            <a:rPr lang="en-US"/>
            <a:t>Gives insight about the chances of getting an interview through different channels.</a:t>
          </a:r>
        </a:p>
      </dgm:t>
    </dgm:pt>
    <dgm:pt modelId="{7E900918-C933-4DAF-B13F-11A2D7B36D43}" type="parTrans" cxnId="{03B81DDC-510A-4A37-801D-5DE13781E0D6}">
      <dgm:prSet/>
      <dgm:spPr/>
      <dgm:t>
        <a:bodyPr/>
        <a:lstStyle/>
        <a:p>
          <a:endParaRPr lang="en-US"/>
        </a:p>
      </dgm:t>
    </dgm:pt>
    <dgm:pt modelId="{BBEA1BAC-CBA1-4310-88F7-1866BB294189}" type="sibTrans" cxnId="{03B81DDC-510A-4A37-801D-5DE13781E0D6}">
      <dgm:prSet/>
      <dgm:spPr/>
      <dgm:t>
        <a:bodyPr/>
        <a:lstStyle/>
        <a:p>
          <a:endParaRPr lang="en-US"/>
        </a:p>
      </dgm:t>
    </dgm:pt>
    <dgm:pt modelId="{E0691201-6F26-4EAF-B443-FAA16C85038B}">
      <dgm:prSet/>
      <dgm:spPr/>
      <dgm:t>
        <a:bodyPr/>
        <a:lstStyle/>
        <a:p>
          <a:pPr>
            <a:lnSpc>
              <a:spcPct val="100000"/>
            </a:lnSpc>
          </a:pPr>
          <a:r>
            <a:rPr lang="en-US"/>
            <a:t>Makes the user understand on an average of  how positive or negative the interview experience will be.</a:t>
          </a:r>
        </a:p>
      </dgm:t>
    </dgm:pt>
    <dgm:pt modelId="{4DA7A320-610F-4444-A77D-42EC7B04DB20}" type="parTrans" cxnId="{D5E357A7-1E54-4084-8555-4FB26900A427}">
      <dgm:prSet/>
      <dgm:spPr/>
      <dgm:t>
        <a:bodyPr/>
        <a:lstStyle/>
        <a:p>
          <a:endParaRPr lang="en-US"/>
        </a:p>
      </dgm:t>
    </dgm:pt>
    <dgm:pt modelId="{D11FDBCF-EB4E-4405-8141-5F08A1CA5B93}" type="sibTrans" cxnId="{D5E357A7-1E54-4084-8555-4FB26900A427}">
      <dgm:prSet/>
      <dgm:spPr/>
      <dgm:t>
        <a:bodyPr/>
        <a:lstStyle/>
        <a:p>
          <a:endParaRPr lang="en-US"/>
        </a:p>
      </dgm:t>
    </dgm:pt>
    <dgm:pt modelId="{B6F2D9E6-5374-4E29-ACEC-85B5B4D798C1}" type="pres">
      <dgm:prSet presAssocID="{8334DCA5-BE2D-438B-B0B3-6D151E6441BE}" presName="root" presStyleCnt="0">
        <dgm:presLayoutVars>
          <dgm:dir/>
          <dgm:resizeHandles val="exact"/>
        </dgm:presLayoutVars>
      </dgm:prSet>
      <dgm:spPr/>
    </dgm:pt>
    <dgm:pt modelId="{4466C819-3D6A-47F5-8F48-BEAF8BD50A80}" type="pres">
      <dgm:prSet presAssocID="{C1C35E0A-2D91-4E23-8248-FEF08B13485C}" presName="compNode" presStyleCnt="0"/>
      <dgm:spPr/>
    </dgm:pt>
    <dgm:pt modelId="{C35696B8-3127-4674-833E-93CED47AF145}" type="pres">
      <dgm:prSet presAssocID="{C1C35E0A-2D91-4E23-8248-FEF08B13485C}" presName="bgRect" presStyleLbl="bgShp" presStyleIdx="0" presStyleCnt="4"/>
      <dgm:spPr/>
    </dgm:pt>
    <dgm:pt modelId="{453D51F1-FD89-40E3-877D-C64023AC6E79}" type="pres">
      <dgm:prSet presAssocID="{C1C35E0A-2D91-4E23-8248-FEF08B1348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7DE4DF1-BC24-4753-A254-C1ECAE73CCE9}" type="pres">
      <dgm:prSet presAssocID="{C1C35E0A-2D91-4E23-8248-FEF08B13485C}" presName="spaceRect" presStyleCnt="0"/>
      <dgm:spPr/>
    </dgm:pt>
    <dgm:pt modelId="{08E67780-C1D1-4B6E-A22A-1CDEFC82273E}" type="pres">
      <dgm:prSet presAssocID="{C1C35E0A-2D91-4E23-8248-FEF08B13485C}" presName="parTx" presStyleLbl="revTx" presStyleIdx="0" presStyleCnt="4">
        <dgm:presLayoutVars>
          <dgm:chMax val="0"/>
          <dgm:chPref val="0"/>
        </dgm:presLayoutVars>
      </dgm:prSet>
      <dgm:spPr/>
    </dgm:pt>
    <dgm:pt modelId="{63D61B44-9BE0-4B7E-A934-4A782FC961CB}" type="pres">
      <dgm:prSet presAssocID="{427EC8C7-172A-483E-8EFF-1112DD20BCD8}" presName="sibTrans" presStyleCnt="0"/>
      <dgm:spPr/>
    </dgm:pt>
    <dgm:pt modelId="{BBA6ED7B-34DE-458F-A638-3054FC04EC60}" type="pres">
      <dgm:prSet presAssocID="{68716992-B74D-4C19-ADF1-BFCB7798B28B}" presName="compNode" presStyleCnt="0"/>
      <dgm:spPr/>
    </dgm:pt>
    <dgm:pt modelId="{BB31B0F8-E1B5-4EA6-A7ED-0C649EE86194}" type="pres">
      <dgm:prSet presAssocID="{68716992-B74D-4C19-ADF1-BFCB7798B28B}" presName="bgRect" presStyleLbl="bgShp" presStyleIdx="1" presStyleCnt="4"/>
      <dgm:spPr/>
    </dgm:pt>
    <dgm:pt modelId="{46E41AA4-A761-4BC0-B423-C03DB835310F}" type="pres">
      <dgm:prSet presAssocID="{68716992-B74D-4C19-ADF1-BFCB7798B2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E1F878E3-3F63-4106-BBCA-CE370F675C12}" type="pres">
      <dgm:prSet presAssocID="{68716992-B74D-4C19-ADF1-BFCB7798B28B}" presName="spaceRect" presStyleCnt="0"/>
      <dgm:spPr/>
    </dgm:pt>
    <dgm:pt modelId="{56DB9038-3663-4B70-B598-D8E764DDFF42}" type="pres">
      <dgm:prSet presAssocID="{68716992-B74D-4C19-ADF1-BFCB7798B28B}" presName="parTx" presStyleLbl="revTx" presStyleIdx="1" presStyleCnt="4">
        <dgm:presLayoutVars>
          <dgm:chMax val="0"/>
          <dgm:chPref val="0"/>
        </dgm:presLayoutVars>
      </dgm:prSet>
      <dgm:spPr/>
    </dgm:pt>
    <dgm:pt modelId="{76FC0520-AEE1-43B0-8AFD-C47340FBC48C}" type="pres">
      <dgm:prSet presAssocID="{66A93500-2F53-4BB2-9599-503F121AE73B}" presName="sibTrans" presStyleCnt="0"/>
      <dgm:spPr/>
    </dgm:pt>
    <dgm:pt modelId="{53964646-ED51-4E87-A8C9-1058C296AD8C}" type="pres">
      <dgm:prSet presAssocID="{4D508082-684F-4837-9A90-61C91F811058}" presName="compNode" presStyleCnt="0"/>
      <dgm:spPr/>
    </dgm:pt>
    <dgm:pt modelId="{6B13010C-A815-4729-BCC3-A827299978D8}" type="pres">
      <dgm:prSet presAssocID="{4D508082-684F-4837-9A90-61C91F811058}" presName="bgRect" presStyleLbl="bgShp" presStyleIdx="2" presStyleCnt="4"/>
      <dgm:spPr/>
    </dgm:pt>
    <dgm:pt modelId="{A6C99045-BEFC-4429-A547-A32F93708200}" type="pres">
      <dgm:prSet presAssocID="{4D508082-684F-4837-9A90-61C91F8110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98D3DB3E-E840-4002-8583-519DC3D58260}" type="pres">
      <dgm:prSet presAssocID="{4D508082-684F-4837-9A90-61C91F811058}" presName="spaceRect" presStyleCnt="0"/>
      <dgm:spPr/>
    </dgm:pt>
    <dgm:pt modelId="{3F888F2C-8A5A-46C3-A9BD-4E1CB67FC377}" type="pres">
      <dgm:prSet presAssocID="{4D508082-684F-4837-9A90-61C91F811058}" presName="parTx" presStyleLbl="revTx" presStyleIdx="2" presStyleCnt="4">
        <dgm:presLayoutVars>
          <dgm:chMax val="0"/>
          <dgm:chPref val="0"/>
        </dgm:presLayoutVars>
      </dgm:prSet>
      <dgm:spPr/>
    </dgm:pt>
    <dgm:pt modelId="{3F73EBF6-2704-47FF-B334-1FB28159AC82}" type="pres">
      <dgm:prSet presAssocID="{BBEA1BAC-CBA1-4310-88F7-1866BB294189}" presName="sibTrans" presStyleCnt="0"/>
      <dgm:spPr/>
    </dgm:pt>
    <dgm:pt modelId="{F0056AD1-BCA8-4DDD-A74A-712E59238254}" type="pres">
      <dgm:prSet presAssocID="{E0691201-6F26-4EAF-B443-FAA16C85038B}" presName="compNode" presStyleCnt="0"/>
      <dgm:spPr/>
    </dgm:pt>
    <dgm:pt modelId="{4DB69AA0-C7E2-4E49-BE21-67DDCAFEA349}" type="pres">
      <dgm:prSet presAssocID="{E0691201-6F26-4EAF-B443-FAA16C85038B}" presName="bgRect" presStyleLbl="bgShp" presStyleIdx="3" presStyleCnt="4"/>
      <dgm:spPr/>
    </dgm:pt>
    <dgm:pt modelId="{01E93AAA-C999-4BCB-81D2-A62AA8EAA596}" type="pres">
      <dgm:prSet presAssocID="{E0691201-6F26-4EAF-B443-FAA16C8503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Face with Solid Fill"/>
        </a:ext>
      </dgm:extLst>
    </dgm:pt>
    <dgm:pt modelId="{7B7CE386-65DC-4D09-A2EF-24A42C9326CC}" type="pres">
      <dgm:prSet presAssocID="{E0691201-6F26-4EAF-B443-FAA16C85038B}" presName="spaceRect" presStyleCnt="0"/>
      <dgm:spPr/>
    </dgm:pt>
    <dgm:pt modelId="{3F2331A5-C6BD-4809-8B1B-0FB9101E5134}" type="pres">
      <dgm:prSet presAssocID="{E0691201-6F26-4EAF-B443-FAA16C85038B}" presName="parTx" presStyleLbl="revTx" presStyleIdx="3" presStyleCnt="4">
        <dgm:presLayoutVars>
          <dgm:chMax val="0"/>
          <dgm:chPref val="0"/>
        </dgm:presLayoutVars>
      </dgm:prSet>
      <dgm:spPr/>
    </dgm:pt>
  </dgm:ptLst>
  <dgm:cxnLst>
    <dgm:cxn modelId="{71E6690D-28CF-4B96-9668-BDDCC2D940E9}" srcId="{8334DCA5-BE2D-438B-B0B3-6D151E6441BE}" destId="{C1C35E0A-2D91-4E23-8248-FEF08B13485C}" srcOrd="0" destOrd="0" parTransId="{F971C3AC-F535-4B6F-9FB0-D4FED4FD4822}" sibTransId="{427EC8C7-172A-483E-8EFF-1112DD20BCD8}"/>
    <dgm:cxn modelId="{7E10583B-79BE-4A12-884A-341D8D53ED13}" srcId="{8334DCA5-BE2D-438B-B0B3-6D151E6441BE}" destId="{68716992-B74D-4C19-ADF1-BFCB7798B28B}" srcOrd="1" destOrd="0" parTransId="{95F89EC4-47A9-4AC5-9742-B9604C69F777}" sibTransId="{66A93500-2F53-4BB2-9599-503F121AE73B}"/>
    <dgm:cxn modelId="{8F101E57-28E5-B74C-91E9-397FE0DBA85C}" type="presOf" srcId="{8334DCA5-BE2D-438B-B0B3-6D151E6441BE}" destId="{B6F2D9E6-5374-4E29-ACEC-85B5B4D798C1}" srcOrd="0" destOrd="0" presId="urn:microsoft.com/office/officeart/2018/2/layout/IconVerticalSolidList"/>
    <dgm:cxn modelId="{31C20A70-1277-3E4C-A8AB-FC132638FD93}" type="presOf" srcId="{E0691201-6F26-4EAF-B443-FAA16C85038B}" destId="{3F2331A5-C6BD-4809-8B1B-0FB9101E5134}" srcOrd="0" destOrd="0" presId="urn:microsoft.com/office/officeart/2018/2/layout/IconVerticalSolidList"/>
    <dgm:cxn modelId="{D5E357A7-1E54-4084-8555-4FB26900A427}" srcId="{8334DCA5-BE2D-438B-B0B3-6D151E6441BE}" destId="{E0691201-6F26-4EAF-B443-FAA16C85038B}" srcOrd="3" destOrd="0" parTransId="{4DA7A320-610F-4444-A77D-42EC7B04DB20}" sibTransId="{D11FDBCF-EB4E-4405-8141-5F08A1CA5B93}"/>
    <dgm:cxn modelId="{68AE2ACB-C0D9-AE46-8004-5FCD3313ABD7}" type="presOf" srcId="{4D508082-684F-4837-9A90-61C91F811058}" destId="{3F888F2C-8A5A-46C3-A9BD-4E1CB67FC377}" srcOrd="0" destOrd="0" presId="urn:microsoft.com/office/officeart/2018/2/layout/IconVerticalSolidList"/>
    <dgm:cxn modelId="{03B81DDC-510A-4A37-801D-5DE13781E0D6}" srcId="{8334DCA5-BE2D-438B-B0B3-6D151E6441BE}" destId="{4D508082-684F-4837-9A90-61C91F811058}" srcOrd="2" destOrd="0" parTransId="{7E900918-C933-4DAF-B13F-11A2D7B36D43}" sibTransId="{BBEA1BAC-CBA1-4310-88F7-1866BB294189}"/>
    <dgm:cxn modelId="{7ABB2EE3-AFB9-0B4D-8DFE-4B8B45E4972F}" type="presOf" srcId="{C1C35E0A-2D91-4E23-8248-FEF08B13485C}" destId="{08E67780-C1D1-4B6E-A22A-1CDEFC82273E}" srcOrd="0" destOrd="0" presId="urn:microsoft.com/office/officeart/2018/2/layout/IconVerticalSolidList"/>
    <dgm:cxn modelId="{13670FEF-4665-864F-9F70-88281A80A22A}" type="presOf" srcId="{68716992-B74D-4C19-ADF1-BFCB7798B28B}" destId="{56DB9038-3663-4B70-B598-D8E764DDFF42}" srcOrd="0" destOrd="0" presId="urn:microsoft.com/office/officeart/2018/2/layout/IconVerticalSolidList"/>
    <dgm:cxn modelId="{D153A16B-729B-4745-874D-3122D4CA50B5}" type="presParOf" srcId="{B6F2D9E6-5374-4E29-ACEC-85B5B4D798C1}" destId="{4466C819-3D6A-47F5-8F48-BEAF8BD50A80}" srcOrd="0" destOrd="0" presId="urn:microsoft.com/office/officeart/2018/2/layout/IconVerticalSolidList"/>
    <dgm:cxn modelId="{CCEC2BCB-4155-6547-9980-1F4ACD3E6A92}" type="presParOf" srcId="{4466C819-3D6A-47F5-8F48-BEAF8BD50A80}" destId="{C35696B8-3127-4674-833E-93CED47AF145}" srcOrd="0" destOrd="0" presId="urn:microsoft.com/office/officeart/2018/2/layout/IconVerticalSolidList"/>
    <dgm:cxn modelId="{D9189215-C2EC-F44E-845D-B139890C53B8}" type="presParOf" srcId="{4466C819-3D6A-47F5-8F48-BEAF8BD50A80}" destId="{453D51F1-FD89-40E3-877D-C64023AC6E79}" srcOrd="1" destOrd="0" presId="urn:microsoft.com/office/officeart/2018/2/layout/IconVerticalSolidList"/>
    <dgm:cxn modelId="{EFCBBFCC-7A75-D64F-969D-2190EFF802EE}" type="presParOf" srcId="{4466C819-3D6A-47F5-8F48-BEAF8BD50A80}" destId="{67DE4DF1-BC24-4753-A254-C1ECAE73CCE9}" srcOrd="2" destOrd="0" presId="urn:microsoft.com/office/officeart/2018/2/layout/IconVerticalSolidList"/>
    <dgm:cxn modelId="{39939A32-53E6-5A43-9BA2-7E190CF2FDBE}" type="presParOf" srcId="{4466C819-3D6A-47F5-8F48-BEAF8BD50A80}" destId="{08E67780-C1D1-4B6E-A22A-1CDEFC82273E}" srcOrd="3" destOrd="0" presId="urn:microsoft.com/office/officeart/2018/2/layout/IconVerticalSolidList"/>
    <dgm:cxn modelId="{CF425C6E-E721-4F48-828E-7BE40FA9566F}" type="presParOf" srcId="{B6F2D9E6-5374-4E29-ACEC-85B5B4D798C1}" destId="{63D61B44-9BE0-4B7E-A934-4A782FC961CB}" srcOrd="1" destOrd="0" presId="urn:microsoft.com/office/officeart/2018/2/layout/IconVerticalSolidList"/>
    <dgm:cxn modelId="{626215D8-6791-E946-AD9B-20CF9594F5A3}" type="presParOf" srcId="{B6F2D9E6-5374-4E29-ACEC-85B5B4D798C1}" destId="{BBA6ED7B-34DE-458F-A638-3054FC04EC60}" srcOrd="2" destOrd="0" presId="urn:microsoft.com/office/officeart/2018/2/layout/IconVerticalSolidList"/>
    <dgm:cxn modelId="{4D4B5EFB-3F38-2E4C-945B-05BC0974FF83}" type="presParOf" srcId="{BBA6ED7B-34DE-458F-A638-3054FC04EC60}" destId="{BB31B0F8-E1B5-4EA6-A7ED-0C649EE86194}" srcOrd="0" destOrd="0" presId="urn:microsoft.com/office/officeart/2018/2/layout/IconVerticalSolidList"/>
    <dgm:cxn modelId="{4F194E87-20E3-234D-8FE0-E3CAC425BA2F}" type="presParOf" srcId="{BBA6ED7B-34DE-458F-A638-3054FC04EC60}" destId="{46E41AA4-A761-4BC0-B423-C03DB835310F}" srcOrd="1" destOrd="0" presId="urn:microsoft.com/office/officeart/2018/2/layout/IconVerticalSolidList"/>
    <dgm:cxn modelId="{9B0019FE-111C-C043-AE2C-B468BDDFABCE}" type="presParOf" srcId="{BBA6ED7B-34DE-458F-A638-3054FC04EC60}" destId="{E1F878E3-3F63-4106-BBCA-CE370F675C12}" srcOrd="2" destOrd="0" presId="urn:microsoft.com/office/officeart/2018/2/layout/IconVerticalSolidList"/>
    <dgm:cxn modelId="{444C6554-A290-DA4D-B934-7D4F776C8100}" type="presParOf" srcId="{BBA6ED7B-34DE-458F-A638-3054FC04EC60}" destId="{56DB9038-3663-4B70-B598-D8E764DDFF42}" srcOrd="3" destOrd="0" presId="urn:microsoft.com/office/officeart/2018/2/layout/IconVerticalSolidList"/>
    <dgm:cxn modelId="{5A17DD16-E87E-A94D-AC32-BD620AE384DA}" type="presParOf" srcId="{B6F2D9E6-5374-4E29-ACEC-85B5B4D798C1}" destId="{76FC0520-AEE1-43B0-8AFD-C47340FBC48C}" srcOrd="3" destOrd="0" presId="urn:microsoft.com/office/officeart/2018/2/layout/IconVerticalSolidList"/>
    <dgm:cxn modelId="{29E31837-F26E-3543-A0B9-CDCD1B7A6D4A}" type="presParOf" srcId="{B6F2D9E6-5374-4E29-ACEC-85B5B4D798C1}" destId="{53964646-ED51-4E87-A8C9-1058C296AD8C}" srcOrd="4" destOrd="0" presId="urn:microsoft.com/office/officeart/2018/2/layout/IconVerticalSolidList"/>
    <dgm:cxn modelId="{B656205E-9AC2-694C-93A7-6C473C497CE0}" type="presParOf" srcId="{53964646-ED51-4E87-A8C9-1058C296AD8C}" destId="{6B13010C-A815-4729-BCC3-A827299978D8}" srcOrd="0" destOrd="0" presId="urn:microsoft.com/office/officeart/2018/2/layout/IconVerticalSolidList"/>
    <dgm:cxn modelId="{6C489751-230C-0445-B105-5D001C0EDFB8}" type="presParOf" srcId="{53964646-ED51-4E87-A8C9-1058C296AD8C}" destId="{A6C99045-BEFC-4429-A547-A32F93708200}" srcOrd="1" destOrd="0" presId="urn:microsoft.com/office/officeart/2018/2/layout/IconVerticalSolidList"/>
    <dgm:cxn modelId="{F3653D16-CBCD-1342-B75E-63B216D43223}" type="presParOf" srcId="{53964646-ED51-4E87-A8C9-1058C296AD8C}" destId="{98D3DB3E-E840-4002-8583-519DC3D58260}" srcOrd="2" destOrd="0" presId="urn:microsoft.com/office/officeart/2018/2/layout/IconVerticalSolidList"/>
    <dgm:cxn modelId="{A54151D1-8AF2-4F40-8C90-591834A28391}" type="presParOf" srcId="{53964646-ED51-4E87-A8C9-1058C296AD8C}" destId="{3F888F2C-8A5A-46C3-A9BD-4E1CB67FC377}" srcOrd="3" destOrd="0" presId="urn:microsoft.com/office/officeart/2018/2/layout/IconVerticalSolidList"/>
    <dgm:cxn modelId="{FBBF4A7A-B819-6745-95B3-658E13A5045B}" type="presParOf" srcId="{B6F2D9E6-5374-4E29-ACEC-85B5B4D798C1}" destId="{3F73EBF6-2704-47FF-B334-1FB28159AC82}" srcOrd="5" destOrd="0" presId="urn:microsoft.com/office/officeart/2018/2/layout/IconVerticalSolidList"/>
    <dgm:cxn modelId="{77B23AB1-CE6A-4F4B-9D46-B0ABF759D1B5}" type="presParOf" srcId="{B6F2D9E6-5374-4E29-ACEC-85B5B4D798C1}" destId="{F0056AD1-BCA8-4DDD-A74A-712E59238254}" srcOrd="6" destOrd="0" presId="urn:microsoft.com/office/officeart/2018/2/layout/IconVerticalSolidList"/>
    <dgm:cxn modelId="{6765A2F8-14C7-B645-9FE2-DF6329F477F6}" type="presParOf" srcId="{F0056AD1-BCA8-4DDD-A74A-712E59238254}" destId="{4DB69AA0-C7E2-4E49-BE21-67DDCAFEA349}" srcOrd="0" destOrd="0" presId="urn:microsoft.com/office/officeart/2018/2/layout/IconVerticalSolidList"/>
    <dgm:cxn modelId="{BFB1AAB8-C308-FF4F-A12A-783A099EE39E}" type="presParOf" srcId="{F0056AD1-BCA8-4DDD-A74A-712E59238254}" destId="{01E93AAA-C999-4BCB-81D2-A62AA8EAA596}" srcOrd="1" destOrd="0" presId="urn:microsoft.com/office/officeart/2018/2/layout/IconVerticalSolidList"/>
    <dgm:cxn modelId="{61317F42-2E7D-574F-AD3E-5EC5F25F4ED5}" type="presParOf" srcId="{F0056AD1-BCA8-4DDD-A74A-712E59238254}" destId="{7B7CE386-65DC-4D09-A2EF-24A42C9326CC}" srcOrd="2" destOrd="0" presId="urn:microsoft.com/office/officeart/2018/2/layout/IconVerticalSolidList"/>
    <dgm:cxn modelId="{ED589363-740D-5140-87AF-7511BD1311D3}" type="presParOf" srcId="{F0056AD1-BCA8-4DDD-A74A-712E59238254}" destId="{3F2331A5-C6BD-4809-8B1B-0FB9101E51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111728-4EEB-4C4E-B9C0-315F470888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B82199-446C-4705-9E53-54BC6054943D}">
      <dgm:prSet/>
      <dgm:spPr/>
      <dgm:t>
        <a:bodyPr/>
        <a:lstStyle/>
        <a:p>
          <a:pPr>
            <a:lnSpc>
              <a:spcPct val="100000"/>
            </a:lnSpc>
          </a:pPr>
          <a:r>
            <a:rPr lang="en-US"/>
            <a:t>Getting API Key is difficult to run general queries unless the user is registered from a company. API handling would be more hassle free.</a:t>
          </a:r>
        </a:p>
      </dgm:t>
    </dgm:pt>
    <dgm:pt modelId="{42F15DB8-C520-47B4-91AE-8337C66086AB}" type="parTrans" cxnId="{D49207B8-E854-40CC-A7D9-BFFDA6D9CFDA}">
      <dgm:prSet/>
      <dgm:spPr/>
      <dgm:t>
        <a:bodyPr/>
        <a:lstStyle/>
        <a:p>
          <a:endParaRPr lang="en-US"/>
        </a:p>
      </dgm:t>
    </dgm:pt>
    <dgm:pt modelId="{3B367A97-ED17-40D9-9937-F8C1E08FAAA7}" type="sibTrans" cxnId="{D49207B8-E854-40CC-A7D9-BFFDA6D9CFDA}">
      <dgm:prSet/>
      <dgm:spPr/>
      <dgm:t>
        <a:bodyPr/>
        <a:lstStyle/>
        <a:p>
          <a:pPr>
            <a:lnSpc>
              <a:spcPct val="100000"/>
            </a:lnSpc>
          </a:pPr>
          <a:endParaRPr lang="en-US"/>
        </a:p>
      </dgm:t>
    </dgm:pt>
    <dgm:pt modelId="{52BE83C1-BB46-48BD-90CC-5E8D207FAB72}">
      <dgm:prSet/>
      <dgm:spPr/>
      <dgm:t>
        <a:bodyPr/>
        <a:lstStyle/>
        <a:p>
          <a:pPr>
            <a:lnSpc>
              <a:spcPct val="100000"/>
            </a:lnSpc>
          </a:pPr>
          <a:r>
            <a:rPr lang="en-US"/>
            <a:t>IP address should be white listed by the company for data to be scraped legally.</a:t>
          </a:r>
        </a:p>
      </dgm:t>
    </dgm:pt>
    <dgm:pt modelId="{70E26742-E142-4169-AD1A-F6A510378A33}" type="parTrans" cxnId="{257CFDCA-255E-454E-8959-EDFCFBF39525}">
      <dgm:prSet/>
      <dgm:spPr/>
      <dgm:t>
        <a:bodyPr/>
        <a:lstStyle/>
        <a:p>
          <a:endParaRPr lang="en-US"/>
        </a:p>
      </dgm:t>
    </dgm:pt>
    <dgm:pt modelId="{CD1BD157-C0CB-4A3A-81FF-B32DF176FAB5}" type="sibTrans" cxnId="{257CFDCA-255E-454E-8959-EDFCFBF39525}">
      <dgm:prSet/>
      <dgm:spPr/>
      <dgm:t>
        <a:bodyPr/>
        <a:lstStyle/>
        <a:p>
          <a:pPr>
            <a:lnSpc>
              <a:spcPct val="100000"/>
            </a:lnSpc>
          </a:pPr>
          <a:endParaRPr lang="en-US"/>
        </a:p>
      </dgm:t>
    </dgm:pt>
    <dgm:pt modelId="{B27033DB-DC90-4806-9DB8-CF317782BA72}">
      <dgm:prSet/>
      <dgm:spPr/>
      <dgm:t>
        <a:bodyPr/>
        <a:lstStyle/>
        <a:p>
          <a:pPr>
            <a:lnSpc>
              <a:spcPct val="100000"/>
            </a:lnSpc>
          </a:pPr>
          <a:r>
            <a:rPr lang="en-US"/>
            <a:t>Maximum number of records that can be fetched is limited to 1000 profiles.</a:t>
          </a:r>
        </a:p>
      </dgm:t>
    </dgm:pt>
    <dgm:pt modelId="{CC3EEC86-BEFB-4EE5-8C82-974590B145B8}" type="parTrans" cxnId="{3DC0CAC7-7DB2-4228-849F-D991F32B1290}">
      <dgm:prSet/>
      <dgm:spPr/>
      <dgm:t>
        <a:bodyPr/>
        <a:lstStyle/>
        <a:p>
          <a:endParaRPr lang="en-US"/>
        </a:p>
      </dgm:t>
    </dgm:pt>
    <dgm:pt modelId="{DF22483C-3E86-49D2-AE1D-D53996CE3561}" type="sibTrans" cxnId="{3DC0CAC7-7DB2-4228-849F-D991F32B1290}">
      <dgm:prSet/>
      <dgm:spPr/>
      <dgm:t>
        <a:bodyPr/>
        <a:lstStyle/>
        <a:p>
          <a:pPr>
            <a:lnSpc>
              <a:spcPct val="100000"/>
            </a:lnSpc>
          </a:pPr>
          <a:endParaRPr lang="en-US"/>
        </a:p>
      </dgm:t>
    </dgm:pt>
    <dgm:pt modelId="{235F1EF7-3A7A-425C-A872-5C7DE816F62B}">
      <dgm:prSet/>
      <dgm:spPr/>
      <dgm:t>
        <a:bodyPr/>
        <a:lstStyle/>
        <a:p>
          <a:pPr>
            <a:lnSpc>
              <a:spcPct val="100000"/>
            </a:lnSpc>
          </a:pPr>
          <a:r>
            <a:rPr lang="en-US"/>
            <a:t>Companies like LinkedIn/Glassdoor update their features quite frequently which should be handled regularly.</a:t>
          </a:r>
        </a:p>
      </dgm:t>
    </dgm:pt>
    <dgm:pt modelId="{E31D6B64-8F26-401F-8039-3F78DF67E22A}" type="parTrans" cxnId="{C62FF9FD-5A15-412F-ABA8-95CAE66EED6C}">
      <dgm:prSet/>
      <dgm:spPr/>
      <dgm:t>
        <a:bodyPr/>
        <a:lstStyle/>
        <a:p>
          <a:endParaRPr lang="en-US"/>
        </a:p>
      </dgm:t>
    </dgm:pt>
    <dgm:pt modelId="{3F4E259F-910F-4657-8B3C-8727427DAEE7}" type="sibTrans" cxnId="{C62FF9FD-5A15-412F-ABA8-95CAE66EED6C}">
      <dgm:prSet/>
      <dgm:spPr/>
      <dgm:t>
        <a:bodyPr/>
        <a:lstStyle/>
        <a:p>
          <a:pPr>
            <a:lnSpc>
              <a:spcPct val="100000"/>
            </a:lnSpc>
          </a:pPr>
          <a:endParaRPr lang="en-US"/>
        </a:p>
      </dgm:t>
    </dgm:pt>
    <dgm:pt modelId="{3E5113E8-BCB0-4BDE-8E98-F37995DA4CA6}">
      <dgm:prSet/>
      <dgm:spPr/>
      <dgm:t>
        <a:bodyPr/>
        <a:lstStyle/>
        <a:p>
          <a:pPr>
            <a:lnSpc>
              <a:spcPct val="100000"/>
            </a:lnSpc>
          </a:pPr>
          <a:r>
            <a:rPr lang="en-US"/>
            <a:t>This data set cannot be further used for any publishing purposes due to company’s terms of use.</a:t>
          </a:r>
        </a:p>
      </dgm:t>
    </dgm:pt>
    <dgm:pt modelId="{1090AD8A-C501-4A9B-AAD7-985E1BBA7E5D}" type="parTrans" cxnId="{5F7FFBFF-E3F0-4E58-8747-2D74FA441C1D}">
      <dgm:prSet/>
      <dgm:spPr/>
      <dgm:t>
        <a:bodyPr/>
        <a:lstStyle/>
        <a:p>
          <a:endParaRPr lang="en-US"/>
        </a:p>
      </dgm:t>
    </dgm:pt>
    <dgm:pt modelId="{8030EFAF-61AD-4307-9753-A905CF99340C}" type="sibTrans" cxnId="{5F7FFBFF-E3F0-4E58-8747-2D74FA441C1D}">
      <dgm:prSet/>
      <dgm:spPr/>
      <dgm:t>
        <a:bodyPr/>
        <a:lstStyle/>
        <a:p>
          <a:endParaRPr lang="en-US"/>
        </a:p>
      </dgm:t>
    </dgm:pt>
    <dgm:pt modelId="{5F432823-51A8-41F4-858A-4BB88EE2CDBC}" type="pres">
      <dgm:prSet presAssocID="{55111728-4EEB-4C4E-B9C0-315F47088830}" presName="root" presStyleCnt="0">
        <dgm:presLayoutVars>
          <dgm:dir/>
          <dgm:resizeHandles val="exact"/>
        </dgm:presLayoutVars>
      </dgm:prSet>
      <dgm:spPr/>
    </dgm:pt>
    <dgm:pt modelId="{04796A6C-4A28-4BB5-AFF1-BE47D76D512A}" type="pres">
      <dgm:prSet presAssocID="{43B82199-446C-4705-9E53-54BC6054943D}" presName="compNode" presStyleCnt="0"/>
      <dgm:spPr/>
    </dgm:pt>
    <dgm:pt modelId="{CEDE77E3-9579-4D77-A17C-96557FCEC783}" type="pres">
      <dgm:prSet presAssocID="{43B82199-446C-4705-9E53-54BC6054943D}" presName="bgRect" presStyleLbl="bgShp" presStyleIdx="0" presStyleCnt="5"/>
      <dgm:spPr/>
    </dgm:pt>
    <dgm:pt modelId="{08767AF7-D4FE-4FB3-90B0-4D6D999A2DD2}" type="pres">
      <dgm:prSet presAssocID="{43B82199-446C-4705-9E53-54BC605494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D63B3FA-04C5-4DC7-86C6-F17C19B15981}" type="pres">
      <dgm:prSet presAssocID="{43B82199-446C-4705-9E53-54BC6054943D}" presName="spaceRect" presStyleCnt="0"/>
      <dgm:spPr/>
    </dgm:pt>
    <dgm:pt modelId="{64E5B871-0E90-4E36-9180-E83CABF61073}" type="pres">
      <dgm:prSet presAssocID="{43B82199-446C-4705-9E53-54BC6054943D}" presName="parTx" presStyleLbl="revTx" presStyleIdx="0" presStyleCnt="5">
        <dgm:presLayoutVars>
          <dgm:chMax val="0"/>
          <dgm:chPref val="0"/>
        </dgm:presLayoutVars>
      </dgm:prSet>
      <dgm:spPr/>
    </dgm:pt>
    <dgm:pt modelId="{6230E53A-4251-412B-A3FB-0EB810B35738}" type="pres">
      <dgm:prSet presAssocID="{3B367A97-ED17-40D9-9937-F8C1E08FAAA7}" presName="sibTrans" presStyleCnt="0"/>
      <dgm:spPr/>
    </dgm:pt>
    <dgm:pt modelId="{86F4E58D-2ADC-4C75-8686-1144FF44652B}" type="pres">
      <dgm:prSet presAssocID="{52BE83C1-BB46-48BD-90CC-5E8D207FAB72}" presName="compNode" presStyleCnt="0"/>
      <dgm:spPr/>
    </dgm:pt>
    <dgm:pt modelId="{DBDA07D3-7C84-4377-AE93-018A60A61948}" type="pres">
      <dgm:prSet presAssocID="{52BE83C1-BB46-48BD-90CC-5E8D207FAB72}" presName="bgRect" presStyleLbl="bgShp" presStyleIdx="1" presStyleCnt="5"/>
      <dgm:spPr/>
    </dgm:pt>
    <dgm:pt modelId="{4FB6F53B-0902-4981-A0A2-F5A3C3A0636B}" type="pres">
      <dgm:prSet presAssocID="{52BE83C1-BB46-48BD-90CC-5E8D207FAB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DEF82AD4-2872-4917-AA47-84C1F175EC27}" type="pres">
      <dgm:prSet presAssocID="{52BE83C1-BB46-48BD-90CC-5E8D207FAB72}" presName="spaceRect" presStyleCnt="0"/>
      <dgm:spPr/>
    </dgm:pt>
    <dgm:pt modelId="{ABE3DB78-0B09-4283-B473-CFDE5C9BC7EA}" type="pres">
      <dgm:prSet presAssocID="{52BE83C1-BB46-48BD-90CC-5E8D207FAB72}" presName="parTx" presStyleLbl="revTx" presStyleIdx="1" presStyleCnt="5">
        <dgm:presLayoutVars>
          <dgm:chMax val="0"/>
          <dgm:chPref val="0"/>
        </dgm:presLayoutVars>
      </dgm:prSet>
      <dgm:spPr/>
    </dgm:pt>
    <dgm:pt modelId="{45D82420-45EC-4904-BA46-FA40F6F6158A}" type="pres">
      <dgm:prSet presAssocID="{CD1BD157-C0CB-4A3A-81FF-B32DF176FAB5}" presName="sibTrans" presStyleCnt="0"/>
      <dgm:spPr/>
    </dgm:pt>
    <dgm:pt modelId="{CBD94C15-27D7-4F44-BB3F-771BFC595B7F}" type="pres">
      <dgm:prSet presAssocID="{B27033DB-DC90-4806-9DB8-CF317782BA72}" presName="compNode" presStyleCnt="0"/>
      <dgm:spPr/>
    </dgm:pt>
    <dgm:pt modelId="{DDDE2D59-D7DD-4F0E-987B-48AE9E1F6B65}" type="pres">
      <dgm:prSet presAssocID="{B27033DB-DC90-4806-9DB8-CF317782BA72}" presName="bgRect" presStyleLbl="bgShp" presStyleIdx="2" presStyleCnt="5"/>
      <dgm:spPr/>
    </dgm:pt>
    <dgm:pt modelId="{BCE4CE36-C70D-466E-BD29-04997AC20155}" type="pres">
      <dgm:prSet presAssocID="{B27033DB-DC90-4806-9DB8-CF317782B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5A4758D-D54A-489A-879B-E053B70E03D8}" type="pres">
      <dgm:prSet presAssocID="{B27033DB-DC90-4806-9DB8-CF317782BA72}" presName="spaceRect" presStyleCnt="0"/>
      <dgm:spPr/>
    </dgm:pt>
    <dgm:pt modelId="{83EB6DF5-E263-41F1-A41D-C127CB606904}" type="pres">
      <dgm:prSet presAssocID="{B27033DB-DC90-4806-9DB8-CF317782BA72}" presName="parTx" presStyleLbl="revTx" presStyleIdx="2" presStyleCnt="5">
        <dgm:presLayoutVars>
          <dgm:chMax val="0"/>
          <dgm:chPref val="0"/>
        </dgm:presLayoutVars>
      </dgm:prSet>
      <dgm:spPr/>
    </dgm:pt>
    <dgm:pt modelId="{77BACED4-91E7-4C71-B2C9-E910113FDD5D}" type="pres">
      <dgm:prSet presAssocID="{DF22483C-3E86-49D2-AE1D-D53996CE3561}" presName="sibTrans" presStyleCnt="0"/>
      <dgm:spPr/>
    </dgm:pt>
    <dgm:pt modelId="{742986FD-19A3-40E1-9372-7EDC641C997A}" type="pres">
      <dgm:prSet presAssocID="{235F1EF7-3A7A-425C-A872-5C7DE816F62B}" presName="compNode" presStyleCnt="0"/>
      <dgm:spPr/>
    </dgm:pt>
    <dgm:pt modelId="{41C01998-F210-48F4-9269-488BF6960AC4}" type="pres">
      <dgm:prSet presAssocID="{235F1EF7-3A7A-425C-A872-5C7DE816F62B}" presName="bgRect" presStyleLbl="bgShp" presStyleIdx="3" presStyleCnt="5"/>
      <dgm:spPr/>
    </dgm:pt>
    <dgm:pt modelId="{FDCCDA56-1DE4-4C3B-96DF-EB2169A2D6A0}" type="pres">
      <dgm:prSet presAssocID="{235F1EF7-3A7A-425C-A872-5C7DE816F6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8C4A0015-4717-4885-B753-4099EBE9B291}" type="pres">
      <dgm:prSet presAssocID="{235F1EF7-3A7A-425C-A872-5C7DE816F62B}" presName="spaceRect" presStyleCnt="0"/>
      <dgm:spPr/>
    </dgm:pt>
    <dgm:pt modelId="{0DAE3CFE-0EF5-4B8A-90D7-344F0DD6A501}" type="pres">
      <dgm:prSet presAssocID="{235F1EF7-3A7A-425C-A872-5C7DE816F62B}" presName="parTx" presStyleLbl="revTx" presStyleIdx="3" presStyleCnt="5">
        <dgm:presLayoutVars>
          <dgm:chMax val="0"/>
          <dgm:chPref val="0"/>
        </dgm:presLayoutVars>
      </dgm:prSet>
      <dgm:spPr/>
    </dgm:pt>
    <dgm:pt modelId="{CAB6EFBB-83B0-4CD7-B185-80278EC45CE8}" type="pres">
      <dgm:prSet presAssocID="{3F4E259F-910F-4657-8B3C-8727427DAEE7}" presName="sibTrans" presStyleCnt="0"/>
      <dgm:spPr/>
    </dgm:pt>
    <dgm:pt modelId="{1A8892F7-DF93-4A9A-B7D3-78C83ABEBA8B}" type="pres">
      <dgm:prSet presAssocID="{3E5113E8-BCB0-4BDE-8E98-F37995DA4CA6}" presName="compNode" presStyleCnt="0"/>
      <dgm:spPr/>
    </dgm:pt>
    <dgm:pt modelId="{2E2F166F-60E8-4CE9-8085-17AA20C84151}" type="pres">
      <dgm:prSet presAssocID="{3E5113E8-BCB0-4BDE-8E98-F37995DA4CA6}" presName="bgRect" presStyleLbl="bgShp" presStyleIdx="4" presStyleCnt="5"/>
      <dgm:spPr/>
    </dgm:pt>
    <dgm:pt modelId="{E2714E14-4051-4A57-907C-82C220C22B38}" type="pres">
      <dgm:prSet presAssocID="{3E5113E8-BCB0-4BDE-8E98-F37995DA4CA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5BCC4B16-95EA-411C-85B8-A248987A2546}" type="pres">
      <dgm:prSet presAssocID="{3E5113E8-BCB0-4BDE-8E98-F37995DA4CA6}" presName="spaceRect" presStyleCnt="0"/>
      <dgm:spPr/>
    </dgm:pt>
    <dgm:pt modelId="{472B0C1E-CEA7-4A5D-BAD8-5C2B02475677}" type="pres">
      <dgm:prSet presAssocID="{3E5113E8-BCB0-4BDE-8E98-F37995DA4CA6}" presName="parTx" presStyleLbl="revTx" presStyleIdx="4" presStyleCnt="5">
        <dgm:presLayoutVars>
          <dgm:chMax val="0"/>
          <dgm:chPref val="0"/>
        </dgm:presLayoutVars>
      </dgm:prSet>
      <dgm:spPr/>
    </dgm:pt>
  </dgm:ptLst>
  <dgm:cxnLst>
    <dgm:cxn modelId="{E3399A3B-CAB8-E442-A1E8-9FB86A05F081}" type="presOf" srcId="{3E5113E8-BCB0-4BDE-8E98-F37995DA4CA6}" destId="{472B0C1E-CEA7-4A5D-BAD8-5C2B02475677}" srcOrd="0" destOrd="0" presId="urn:microsoft.com/office/officeart/2018/2/layout/IconVerticalSolidList"/>
    <dgm:cxn modelId="{A0973684-DD1B-A646-851D-D869A5EA892F}" type="presOf" srcId="{55111728-4EEB-4C4E-B9C0-315F47088830}" destId="{5F432823-51A8-41F4-858A-4BB88EE2CDBC}" srcOrd="0" destOrd="0" presId="urn:microsoft.com/office/officeart/2018/2/layout/IconVerticalSolidList"/>
    <dgm:cxn modelId="{62CBE7A9-D9B3-4042-9D9B-7FD1A362DB30}" type="presOf" srcId="{43B82199-446C-4705-9E53-54BC6054943D}" destId="{64E5B871-0E90-4E36-9180-E83CABF61073}" srcOrd="0" destOrd="0" presId="urn:microsoft.com/office/officeart/2018/2/layout/IconVerticalSolidList"/>
    <dgm:cxn modelId="{D49207B8-E854-40CC-A7D9-BFFDA6D9CFDA}" srcId="{55111728-4EEB-4C4E-B9C0-315F47088830}" destId="{43B82199-446C-4705-9E53-54BC6054943D}" srcOrd="0" destOrd="0" parTransId="{42F15DB8-C520-47B4-91AE-8337C66086AB}" sibTransId="{3B367A97-ED17-40D9-9937-F8C1E08FAAA7}"/>
    <dgm:cxn modelId="{3DC0CAC7-7DB2-4228-849F-D991F32B1290}" srcId="{55111728-4EEB-4C4E-B9C0-315F47088830}" destId="{B27033DB-DC90-4806-9DB8-CF317782BA72}" srcOrd="2" destOrd="0" parTransId="{CC3EEC86-BEFB-4EE5-8C82-974590B145B8}" sibTransId="{DF22483C-3E86-49D2-AE1D-D53996CE3561}"/>
    <dgm:cxn modelId="{2B8C47C9-0355-6447-B380-C7D9124D413F}" type="presOf" srcId="{235F1EF7-3A7A-425C-A872-5C7DE816F62B}" destId="{0DAE3CFE-0EF5-4B8A-90D7-344F0DD6A501}" srcOrd="0" destOrd="0" presId="urn:microsoft.com/office/officeart/2018/2/layout/IconVerticalSolidList"/>
    <dgm:cxn modelId="{257CFDCA-255E-454E-8959-EDFCFBF39525}" srcId="{55111728-4EEB-4C4E-B9C0-315F47088830}" destId="{52BE83C1-BB46-48BD-90CC-5E8D207FAB72}" srcOrd="1" destOrd="0" parTransId="{70E26742-E142-4169-AD1A-F6A510378A33}" sibTransId="{CD1BD157-C0CB-4A3A-81FF-B32DF176FAB5}"/>
    <dgm:cxn modelId="{BF47D9F0-F9E8-E44E-80AA-E82191AEC24D}" type="presOf" srcId="{52BE83C1-BB46-48BD-90CC-5E8D207FAB72}" destId="{ABE3DB78-0B09-4283-B473-CFDE5C9BC7EA}" srcOrd="0" destOrd="0" presId="urn:microsoft.com/office/officeart/2018/2/layout/IconVerticalSolidList"/>
    <dgm:cxn modelId="{C59642F2-FF0F-A348-99FA-73D2A9A8DE07}" type="presOf" srcId="{B27033DB-DC90-4806-9DB8-CF317782BA72}" destId="{83EB6DF5-E263-41F1-A41D-C127CB606904}" srcOrd="0" destOrd="0" presId="urn:microsoft.com/office/officeart/2018/2/layout/IconVerticalSolidList"/>
    <dgm:cxn modelId="{C62FF9FD-5A15-412F-ABA8-95CAE66EED6C}" srcId="{55111728-4EEB-4C4E-B9C0-315F47088830}" destId="{235F1EF7-3A7A-425C-A872-5C7DE816F62B}" srcOrd="3" destOrd="0" parTransId="{E31D6B64-8F26-401F-8039-3F78DF67E22A}" sibTransId="{3F4E259F-910F-4657-8B3C-8727427DAEE7}"/>
    <dgm:cxn modelId="{5F7FFBFF-E3F0-4E58-8747-2D74FA441C1D}" srcId="{55111728-4EEB-4C4E-B9C0-315F47088830}" destId="{3E5113E8-BCB0-4BDE-8E98-F37995DA4CA6}" srcOrd="4" destOrd="0" parTransId="{1090AD8A-C501-4A9B-AAD7-985E1BBA7E5D}" sibTransId="{8030EFAF-61AD-4307-9753-A905CF99340C}"/>
    <dgm:cxn modelId="{9AD9DBFD-15CC-5947-8E06-922E803FC409}" type="presParOf" srcId="{5F432823-51A8-41F4-858A-4BB88EE2CDBC}" destId="{04796A6C-4A28-4BB5-AFF1-BE47D76D512A}" srcOrd="0" destOrd="0" presId="urn:microsoft.com/office/officeart/2018/2/layout/IconVerticalSolidList"/>
    <dgm:cxn modelId="{C4918BAB-015B-444F-BF61-07A92052D542}" type="presParOf" srcId="{04796A6C-4A28-4BB5-AFF1-BE47D76D512A}" destId="{CEDE77E3-9579-4D77-A17C-96557FCEC783}" srcOrd="0" destOrd="0" presId="urn:microsoft.com/office/officeart/2018/2/layout/IconVerticalSolidList"/>
    <dgm:cxn modelId="{0C3F4DCF-F10B-1947-8993-25277B70B34A}" type="presParOf" srcId="{04796A6C-4A28-4BB5-AFF1-BE47D76D512A}" destId="{08767AF7-D4FE-4FB3-90B0-4D6D999A2DD2}" srcOrd="1" destOrd="0" presId="urn:microsoft.com/office/officeart/2018/2/layout/IconVerticalSolidList"/>
    <dgm:cxn modelId="{C9BFC3F5-982A-664B-AB3B-FE44951467BF}" type="presParOf" srcId="{04796A6C-4A28-4BB5-AFF1-BE47D76D512A}" destId="{8D63B3FA-04C5-4DC7-86C6-F17C19B15981}" srcOrd="2" destOrd="0" presId="urn:microsoft.com/office/officeart/2018/2/layout/IconVerticalSolidList"/>
    <dgm:cxn modelId="{18D80F85-4BC5-1648-9E89-C9829CB32970}" type="presParOf" srcId="{04796A6C-4A28-4BB5-AFF1-BE47D76D512A}" destId="{64E5B871-0E90-4E36-9180-E83CABF61073}" srcOrd="3" destOrd="0" presId="urn:microsoft.com/office/officeart/2018/2/layout/IconVerticalSolidList"/>
    <dgm:cxn modelId="{20842217-7A77-114F-9CCC-C27F48DE4B78}" type="presParOf" srcId="{5F432823-51A8-41F4-858A-4BB88EE2CDBC}" destId="{6230E53A-4251-412B-A3FB-0EB810B35738}" srcOrd="1" destOrd="0" presId="urn:microsoft.com/office/officeart/2018/2/layout/IconVerticalSolidList"/>
    <dgm:cxn modelId="{B8582655-59EE-A54E-9663-8FDECFA5E7E3}" type="presParOf" srcId="{5F432823-51A8-41F4-858A-4BB88EE2CDBC}" destId="{86F4E58D-2ADC-4C75-8686-1144FF44652B}" srcOrd="2" destOrd="0" presId="urn:microsoft.com/office/officeart/2018/2/layout/IconVerticalSolidList"/>
    <dgm:cxn modelId="{E8A4E798-AC12-4F43-B3F7-8DF3FFD9F05C}" type="presParOf" srcId="{86F4E58D-2ADC-4C75-8686-1144FF44652B}" destId="{DBDA07D3-7C84-4377-AE93-018A60A61948}" srcOrd="0" destOrd="0" presId="urn:microsoft.com/office/officeart/2018/2/layout/IconVerticalSolidList"/>
    <dgm:cxn modelId="{852A6589-29E7-B445-99B8-1980F2894DF1}" type="presParOf" srcId="{86F4E58D-2ADC-4C75-8686-1144FF44652B}" destId="{4FB6F53B-0902-4981-A0A2-F5A3C3A0636B}" srcOrd="1" destOrd="0" presId="urn:microsoft.com/office/officeart/2018/2/layout/IconVerticalSolidList"/>
    <dgm:cxn modelId="{37F6038D-B59F-F945-8FAD-1AD79C7B833E}" type="presParOf" srcId="{86F4E58D-2ADC-4C75-8686-1144FF44652B}" destId="{DEF82AD4-2872-4917-AA47-84C1F175EC27}" srcOrd="2" destOrd="0" presId="urn:microsoft.com/office/officeart/2018/2/layout/IconVerticalSolidList"/>
    <dgm:cxn modelId="{CD3EED55-D954-0F48-998A-2EAFA60B240A}" type="presParOf" srcId="{86F4E58D-2ADC-4C75-8686-1144FF44652B}" destId="{ABE3DB78-0B09-4283-B473-CFDE5C9BC7EA}" srcOrd="3" destOrd="0" presId="urn:microsoft.com/office/officeart/2018/2/layout/IconVerticalSolidList"/>
    <dgm:cxn modelId="{4DB04231-C3AC-6743-993F-8A33B4D849DC}" type="presParOf" srcId="{5F432823-51A8-41F4-858A-4BB88EE2CDBC}" destId="{45D82420-45EC-4904-BA46-FA40F6F6158A}" srcOrd="3" destOrd="0" presId="urn:microsoft.com/office/officeart/2018/2/layout/IconVerticalSolidList"/>
    <dgm:cxn modelId="{AEA6EA8C-83B2-3445-B2F3-263AC4934FC6}" type="presParOf" srcId="{5F432823-51A8-41F4-858A-4BB88EE2CDBC}" destId="{CBD94C15-27D7-4F44-BB3F-771BFC595B7F}" srcOrd="4" destOrd="0" presId="urn:microsoft.com/office/officeart/2018/2/layout/IconVerticalSolidList"/>
    <dgm:cxn modelId="{7B82096D-068A-6641-B15C-9475627C5ED3}" type="presParOf" srcId="{CBD94C15-27D7-4F44-BB3F-771BFC595B7F}" destId="{DDDE2D59-D7DD-4F0E-987B-48AE9E1F6B65}" srcOrd="0" destOrd="0" presId="urn:microsoft.com/office/officeart/2018/2/layout/IconVerticalSolidList"/>
    <dgm:cxn modelId="{F53B545C-3F30-CC44-A13D-E09520D234DB}" type="presParOf" srcId="{CBD94C15-27D7-4F44-BB3F-771BFC595B7F}" destId="{BCE4CE36-C70D-466E-BD29-04997AC20155}" srcOrd="1" destOrd="0" presId="urn:microsoft.com/office/officeart/2018/2/layout/IconVerticalSolidList"/>
    <dgm:cxn modelId="{F43F6859-A951-DC42-B010-03848A40DAD8}" type="presParOf" srcId="{CBD94C15-27D7-4F44-BB3F-771BFC595B7F}" destId="{C5A4758D-D54A-489A-879B-E053B70E03D8}" srcOrd="2" destOrd="0" presId="urn:microsoft.com/office/officeart/2018/2/layout/IconVerticalSolidList"/>
    <dgm:cxn modelId="{75E329A9-2BD4-4C4D-8D03-681C07BC06CD}" type="presParOf" srcId="{CBD94C15-27D7-4F44-BB3F-771BFC595B7F}" destId="{83EB6DF5-E263-41F1-A41D-C127CB606904}" srcOrd="3" destOrd="0" presId="urn:microsoft.com/office/officeart/2018/2/layout/IconVerticalSolidList"/>
    <dgm:cxn modelId="{B390591A-BD18-7E4C-A1C2-9B79DAD105A6}" type="presParOf" srcId="{5F432823-51A8-41F4-858A-4BB88EE2CDBC}" destId="{77BACED4-91E7-4C71-B2C9-E910113FDD5D}" srcOrd="5" destOrd="0" presId="urn:microsoft.com/office/officeart/2018/2/layout/IconVerticalSolidList"/>
    <dgm:cxn modelId="{2FB7BA21-3CAB-0149-9A6F-00AD3CFFD228}" type="presParOf" srcId="{5F432823-51A8-41F4-858A-4BB88EE2CDBC}" destId="{742986FD-19A3-40E1-9372-7EDC641C997A}" srcOrd="6" destOrd="0" presId="urn:microsoft.com/office/officeart/2018/2/layout/IconVerticalSolidList"/>
    <dgm:cxn modelId="{47DFC33B-0A18-C246-8A30-01DE28B6A2EB}" type="presParOf" srcId="{742986FD-19A3-40E1-9372-7EDC641C997A}" destId="{41C01998-F210-48F4-9269-488BF6960AC4}" srcOrd="0" destOrd="0" presId="urn:microsoft.com/office/officeart/2018/2/layout/IconVerticalSolidList"/>
    <dgm:cxn modelId="{460480CD-2C45-974A-A3A6-97EA4B5CFCF8}" type="presParOf" srcId="{742986FD-19A3-40E1-9372-7EDC641C997A}" destId="{FDCCDA56-1DE4-4C3B-96DF-EB2169A2D6A0}" srcOrd="1" destOrd="0" presId="urn:microsoft.com/office/officeart/2018/2/layout/IconVerticalSolidList"/>
    <dgm:cxn modelId="{B218A605-D187-2347-9B46-1252F8BB04FF}" type="presParOf" srcId="{742986FD-19A3-40E1-9372-7EDC641C997A}" destId="{8C4A0015-4717-4885-B753-4099EBE9B291}" srcOrd="2" destOrd="0" presId="urn:microsoft.com/office/officeart/2018/2/layout/IconVerticalSolidList"/>
    <dgm:cxn modelId="{2EE5CC1F-6F6C-9E45-B9AB-0B2FAE5A9227}" type="presParOf" srcId="{742986FD-19A3-40E1-9372-7EDC641C997A}" destId="{0DAE3CFE-0EF5-4B8A-90D7-344F0DD6A501}" srcOrd="3" destOrd="0" presId="urn:microsoft.com/office/officeart/2018/2/layout/IconVerticalSolidList"/>
    <dgm:cxn modelId="{BC0C8404-329D-6A40-9725-BC7A66B46661}" type="presParOf" srcId="{5F432823-51A8-41F4-858A-4BB88EE2CDBC}" destId="{CAB6EFBB-83B0-4CD7-B185-80278EC45CE8}" srcOrd="7" destOrd="0" presId="urn:microsoft.com/office/officeart/2018/2/layout/IconVerticalSolidList"/>
    <dgm:cxn modelId="{6C99D0F8-E16E-044E-9302-90755733FF53}" type="presParOf" srcId="{5F432823-51A8-41F4-858A-4BB88EE2CDBC}" destId="{1A8892F7-DF93-4A9A-B7D3-78C83ABEBA8B}" srcOrd="8" destOrd="0" presId="urn:microsoft.com/office/officeart/2018/2/layout/IconVerticalSolidList"/>
    <dgm:cxn modelId="{501EA85B-4FFE-9647-8287-90A923B8653A}" type="presParOf" srcId="{1A8892F7-DF93-4A9A-B7D3-78C83ABEBA8B}" destId="{2E2F166F-60E8-4CE9-8085-17AA20C84151}" srcOrd="0" destOrd="0" presId="urn:microsoft.com/office/officeart/2018/2/layout/IconVerticalSolidList"/>
    <dgm:cxn modelId="{ECEA1BD7-C9DC-4641-81DB-19F9AD5E2D41}" type="presParOf" srcId="{1A8892F7-DF93-4A9A-B7D3-78C83ABEBA8B}" destId="{E2714E14-4051-4A57-907C-82C220C22B38}" srcOrd="1" destOrd="0" presId="urn:microsoft.com/office/officeart/2018/2/layout/IconVerticalSolidList"/>
    <dgm:cxn modelId="{CD1F56E5-70F4-C049-98DB-1DD528ED7721}" type="presParOf" srcId="{1A8892F7-DF93-4A9A-B7D3-78C83ABEBA8B}" destId="{5BCC4B16-95EA-411C-85B8-A248987A2546}" srcOrd="2" destOrd="0" presId="urn:microsoft.com/office/officeart/2018/2/layout/IconVerticalSolidList"/>
    <dgm:cxn modelId="{D2E05AA7-6F27-E348-8AD7-A7A777BF6E24}" type="presParOf" srcId="{1A8892F7-DF93-4A9A-B7D3-78C83ABEBA8B}" destId="{472B0C1E-CEA7-4A5D-BAD8-5C2B024756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96B8-3127-4674-833E-93CED47AF145}">
      <dsp:nvSpPr>
        <dsp:cNvPr id="0" name=""/>
        <dsp:cNvSpPr/>
      </dsp:nvSpPr>
      <dsp:spPr>
        <a:xfrm>
          <a:off x="0" y="1508"/>
          <a:ext cx="7019005" cy="764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D51F1-FD89-40E3-877D-C64023AC6E79}">
      <dsp:nvSpPr>
        <dsp:cNvPr id="0" name=""/>
        <dsp:cNvSpPr/>
      </dsp:nvSpPr>
      <dsp:spPr>
        <a:xfrm>
          <a:off x="231267" y="173525"/>
          <a:ext cx="420485" cy="420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E67780-C1D1-4B6E-A22A-1CDEFC82273E}">
      <dsp:nvSpPr>
        <dsp:cNvPr id="0" name=""/>
        <dsp:cNvSpPr/>
      </dsp:nvSpPr>
      <dsp:spPr>
        <a:xfrm>
          <a:off x="883020" y="1508"/>
          <a:ext cx="613598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800100">
            <a:lnSpc>
              <a:spcPct val="100000"/>
            </a:lnSpc>
            <a:spcBef>
              <a:spcPct val="0"/>
            </a:spcBef>
            <a:spcAft>
              <a:spcPct val="35000"/>
            </a:spcAft>
            <a:buNone/>
          </a:pPr>
          <a:r>
            <a:rPr lang="en-US" sz="1800" kern="1200"/>
            <a:t>The output extracted gives information about top companies based on the ratings.</a:t>
          </a:r>
        </a:p>
      </dsp:txBody>
      <dsp:txXfrm>
        <a:off x="883020" y="1508"/>
        <a:ext cx="6135984" cy="764519"/>
      </dsp:txXfrm>
    </dsp:sp>
    <dsp:sp modelId="{BB31B0F8-E1B5-4EA6-A7ED-0C649EE86194}">
      <dsp:nvSpPr>
        <dsp:cNvPr id="0" name=""/>
        <dsp:cNvSpPr/>
      </dsp:nvSpPr>
      <dsp:spPr>
        <a:xfrm>
          <a:off x="0" y="957158"/>
          <a:ext cx="7019005" cy="764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41AA4-A761-4BC0-B423-C03DB835310F}">
      <dsp:nvSpPr>
        <dsp:cNvPr id="0" name=""/>
        <dsp:cNvSpPr/>
      </dsp:nvSpPr>
      <dsp:spPr>
        <a:xfrm>
          <a:off x="231267" y="1129175"/>
          <a:ext cx="420485" cy="420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DB9038-3663-4B70-B598-D8E764DDFF42}">
      <dsp:nvSpPr>
        <dsp:cNvPr id="0" name=""/>
        <dsp:cNvSpPr/>
      </dsp:nvSpPr>
      <dsp:spPr>
        <a:xfrm>
          <a:off x="883020" y="957158"/>
          <a:ext cx="613598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800100">
            <a:lnSpc>
              <a:spcPct val="100000"/>
            </a:lnSpc>
            <a:spcBef>
              <a:spcPct val="0"/>
            </a:spcBef>
            <a:spcAft>
              <a:spcPct val="35000"/>
            </a:spcAft>
            <a:buNone/>
          </a:pPr>
          <a:r>
            <a:rPr lang="en-US" sz="1800" kern="1200"/>
            <a:t>Interview difficulty level for the particular company.</a:t>
          </a:r>
        </a:p>
      </dsp:txBody>
      <dsp:txXfrm>
        <a:off x="883020" y="957158"/>
        <a:ext cx="6135984" cy="764519"/>
      </dsp:txXfrm>
    </dsp:sp>
    <dsp:sp modelId="{6B13010C-A815-4729-BCC3-A827299978D8}">
      <dsp:nvSpPr>
        <dsp:cNvPr id="0" name=""/>
        <dsp:cNvSpPr/>
      </dsp:nvSpPr>
      <dsp:spPr>
        <a:xfrm>
          <a:off x="0" y="1912807"/>
          <a:ext cx="7019005" cy="764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99045-BEFC-4429-A547-A32F93708200}">
      <dsp:nvSpPr>
        <dsp:cNvPr id="0" name=""/>
        <dsp:cNvSpPr/>
      </dsp:nvSpPr>
      <dsp:spPr>
        <a:xfrm>
          <a:off x="231267" y="2084824"/>
          <a:ext cx="420485" cy="420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888F2C-8A5A-46C3-A9BD-4E1CB67FC377}">
      <dsp:nvSpPr>
        <dsp:cNvPr id="0" name=""/>
        <dsp:cNvSpPr/>
      </dsp:nvSpPr>
      <dsp:spPr>
        <a:xfrm>
          <a:off x="883020" y="1912807"/>
          <a:ext cx="613598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800100">
            <a:lnSpc>
              <a:spcPct val="100000"/>
            </a:lnSpc>
            <a:spcBef>
              <a:spcPct val="0"/>
            </a:spcBef>
            <a:spcAft>
              <a:spcPct val="35000"/>
            </a:spcAft>
            <a:buNone/>
          </a:pPr>
          <a:r>
            <a:rPr lang="en-US" sz="1800" kern="1200"/>
            <a:t>Gives insight about the chances of getting an interview through different channels.</a:t>
          </a:r>
        </a:p>
      </dsp:txBody>
      <dsp:txXfrm>
        <a:off x="883020" y="1912807"/>
        <a:ext cx="6135984" cy="764519"/>
      </dsp:txXfrm>
    </dsp:sp>
    <dsp:sp modelId="{4DB69AA0-C7E2-4E49-BE21-67DDCAFEA349}">
      <dsp:nvSpPr>
        <dsp:cNvPr id="0" name=""/>
        <dsp:cNvSpPr/>
      </dsp:nvSpPr>
      <dsp:spPr>
        <a:xfrm>
          <a:off x="0" y="2868457"/>
          <a:ext cx="7019005" cy="7645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93AAA-C999-4BCB-81D2-A62AA8EAA596}">
      <dsp:nvSpPr>
        <dsp:cNvPr id="0" name=""/>
        <dsp:cNvSpPr/>
      </dsp:nvSpPr>
      <dsp:spPr>
        <a:xfrm>
          <a:off x="231267" y="3040474"/>
          <a:ext cx="420485" cy="420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2331A5-C6BD-4809-8B1B-0FB9101E5134}">
      <dsp:nvSpPr>
        <dsp:cNvPr id="0" name=""/>
        <dsp:cNvSpPr/>
      </dsp:nvSpPr>
      <dsp:spPr>
        <a:xfrm>
          <a:off x="883020" y="2868457"/>
          <a:ext cx="613598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800100">
            <a:lnSpc>
              <a:spcPct val="100000"/>
            </a:lnSpc>
            <a:spcBef>
              <a:spcPct val="0"/>
            </a:spcBef>
            <a:spcAft>
              <a:spcPct val="35000"/>
            </a:spcAft>
            <a:buNone/>
          </a:pPr>
          <a:r>
            <a:rPr lang="en-US" sz="1800" kern="1200"/>
            <a:t>Makes the user understand on an average of  how positive or negative the interview experience will be.</a:t>
          </a:r>
        </a:p>
      </dsp:txBody>
      <dsp:txXfrm>
        <a:off x="883020" y="2868457"/>
        <a:ext cx="6135984" cy="764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E77E3-9579-4D77-A17C-96557FCEC783}">
      <dsp:nvSpPr>
        <dsp:cNvPr id="0" name=""/>
        <dsp:cNvSpPr/>
      </dsp:nvSpPr>
      <dsp:spPr>
        <a:xfrm>
          <a:off x="0" y="3679"/>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67AF7-D4FE-4FB3-90B0-4D6D999A2DD2}">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E5B871-0E90-4E36-9180-E83CABF61073}">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100000"/>
            </a:lnSpc>
            <a:spcBef>
              <a:spcPct val="0"/>
            </a:spcBef>
            <a:spcAft>
              <a:spcPct val="35000"/>
            </a:spcAft>
            <a:buNone/>
          </a:pPr>
          <a:r>
            <a:rPr lang="en-US" sz="1500" kern="1200"/>
            <a:t>Getting API Key is difficult to run general queries unless the user is registered from a company. API handling would be more hassle free.</a:t>
          </a:r>
        </a:p>
      </dsp:txBody>
      <dsp:txXfrm>
        <a:off x="905091" y="3679"/>
        <a:ext cx="6107278" cy="783628"/>
      </dsp:txXfrm>
    </dsp:sp>
    <dsp:sp modelId="{DBDA07D3-7C84-4377-AE93-018A60A61948}">
      <dsp:nvSpPr>
        <dsp:cNvPr id="0" name=""/>
        <dsp:cNvSpPr/>
      </dsp:nvSpPr>
      <dsp:spPr>
        <a:xfrm>
          <a:off x="0" y="983215"/>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6F53B-0902-4981-A0A2-F5A3C3A0636B}">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E3DB78-0B09-4283-B473-CFDE5C9BC7EA}">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100000"/>
            </a:lnSpc>
            <a:spcBef>
              <a:spcPct val="0"/>
            </a:spcBef>
            <a:spcAft>
              <a:spcPct val="35000"/>
            </a:spcAft>
            <a:buNone/>
          </a:pPr>
          <a:r>
            <a:rPr lang="en-US" sz="1500" kern="1200"/>
            <a:t>IP address should be white listed by the company for data to be scraped legally.</a:t>
          </a:r>
        </a:p>
      </dsp:txBody>
      <dsp:txXfrm>
        <a:off x="905091" y="983215"/>
        <a:ext cx="6107278" cy="783628"/>
      </dsp:txXfrm>
    </dsp:sp>
    <dsp:sp modelId="{DDDE2D59-D7DD-4F0E-987B-48AE9E1F6B65}">
      <dsp:nvSpPr>
        <dsp:cNvPr id="0" name=""/>
        <dsp:cNvSpPr/>
      </dsp:nvSpPr>
      <dsp:spPr>
        <a:xfrm>
          <a:off x="0" y="1962751"/>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4CE36-C70D-466E-BD29-04997AC20155}">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B6DF5-E263-41F1-A41D-C127CB606904}">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100000"/>
            </a:lnSpc>
            <a:spcBef>
              <a:spcPct val="0"/>
            </a:spcBef>
            <a:spcAft>
              <a:spcPct val="35000"/>
            </a:spcAft>
            <a:buNone/>
          </a:pPr>
          <a:r>
            <a:rPr lang="en-US" sz="1500" kern="1200"/>
            <a:t>Maximum number of records that can be fetched is limited to 1000 profiles.</a:t>
          </a:r>
        </a:p>
      </dsp:txBody>
      <dsp:txXfrm>
        <a:off x="905091" y="1962751"/>
        <a:ext cx="6107278" cy="783628"/>
      </dsp:txXfrm>
    </dsp:sp>
    <dsp:sp modelId="{41C01998-F210-48F4-9269-488BF6960AC4}">
      <dsp:nvSpPr>
        <dsp:cNvPr id="0" name=""/>
        <dsp:cNvSpPr/>
      </dsp:nvSpPr>
      <dsp:spPr>
        <a:xfrm>
          <a:off x="0" y="2942287"/>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CDA56-1DE4-4C3B-96DF-EB2169A2D6A0}">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AE3CFE-0EF5-4B8A-90D7-344F0DD6A501}">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100000"/>
            </a:lnSpc>
            <a:spcBef>
              <a:spcPct val="0"/>
            </a:spcBef>
            <a:spcAft>
              <a:spcPct val="35000"/>
            </a:spcAft>
            <a:buNone/>
          </a:pPr>
          <a:r>
            <a:rPr lang="en-US" sz="1500" kern="1200"/>
            <a:t>Companies like LinkedIn/Glassdoor update their features quite frequently which should be handled regularly.</a:t>
          </a:r>
        </a:p>
      </dsp:txBody>
      <dsp:txXfrm>
        <a:off x="905091" y="2942287"/>
        <a:ext cx="6107278" cy="783628"/>
      </dsp:txXfrm>
    </dsp:sp>
    <dsp:sp modelId="{2E2F166F-60E8-4CE9-8085-17AA20C84151}">
      <dsp:nvSpPr>
        <dsp:cNvPr id="0" name=""/>
        <dsp:cNvSpPr/>
      </dsp:nvSpPr>
      <dsp:spPr>
        <a:xfrm>
          <a:off x="0" y="3921823"/>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14E14-4051-4A57-907C-82C220C22B38}">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2B0C1E-CEA7-4A5D-BAD8-5C2B02475677}">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666750">
            <a:lnSpc>
              <a:spcPct val="100000"/>
            </a:lnSpc>
            <a:spcBef>
              <a:spcPct val="0"/>
            </a:spcBef>
            <a:spcAft>
              <a:spcPct val="35000"/>
            </a:spcAft>
            <a:buNone/>
          </a:pPr>
          <a:r>
            <a:rPr lang="en-US" sz="1500" kern="1200"/>
            <a:t>This data set cannot be further used for any publishing purposes due to company’s terms of use.</a:t>
          </a:r>
        </a:p>
      </dsp:txBody>
      <dsp:txXfrm>
        <a:off x="905091" y="3921823"/>
        <a:ext cx="6107278" cy="783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F1483-32DB-3142-8445-089C7FCF720A}" type="datetimeFigureOut">
              <a:rPr lang="en-US" smtClean="0"/>
              <a:t>6/9/20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F8C62-3CFB-C547-89AB-98E4D89738BD}" type="slidenum">
              <a:rPr lang="en-US" smtClean="0"/>
              <a:t>‹#›</a:t>
            </a:fld>
            <a:endParaRPr lang="en-US"/>
          </a:p>
        </p:txBody>
      </p:sp>
    </p:spTree>
    <p:extLst>
      <p:ext uri="{BB962C8B-B14F-4D97-AF65-F5344CB8AC3E}">
        <p14:creationId xmlns:p14="http://schemas.microsoft.com/office/powerpoint/2010/main" val="271392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2F8C62-3CFB-C547-89AB-98E4D89738BD}" type="slidenum">
              <a:rPr lang="en-US" smtClean="0"/>
              <a:t>3</a:t>
            </a:fld>
            <a:endParaRPr lang="en-US"/>
          </a:p>
        </p:txBody>
      </p:sp>
    </p:spTree>
    <p:extLst>
      <p:ext uri="{BB962C8B-B14F-4D97-AF65-F5344CB8AC3E}">
        <p14:creationId xmlns:p14="http://schemas.microsoft.com/office/powerpoint/2010/main" val="243794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6/9/20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389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81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6/9/20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42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6/9/20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534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6/9/20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130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0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23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5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77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6/9/20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5927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864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6/9/20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485102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DB73BF8-0438-46A4-B0E2-C6E346EB34F8}"/>
              </a:ext>
            </a:extLst>
          </p:cNvPr>
          <p:cNvPicPr>
            <a:picLocks noChangeAspect="1"/>
          </p:cNvPicPr>
          <p:nvPr/>
        </p:nvPicPr>
        <p:blipFill rotWithShape="1">
          <a:blip r:embed="rId2"/>
          <a:srcRect t="10628" r="9091" b="12763"/>
          <a:stretch/>
        </p:blipFill>
        <p:spPr>
          <a:xfrm>
            <a:off x="20" y="0"/>
            <a:ext cx="12191980" cy="6857990"/>
          </a:xfrm>
          <a:prstGeom prst="rect">
            <a:avLst/>
          </a:prstGeom>
        </p:spPr>
      </p:pic>
      <p:sp>
        <p:nvSpPr>
          <p:cNvPr id="23" name="Rectangle 2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6B9E42-21E3-6946-9D8E-678000F32EE5}"/>
              </a:ext>
            </a:extLst>
          </p:cNvPr>
          <p:cNvSpPr>
            <a:spLocks noGrp="1"/>
          </p:cNvSpPr>
          <p:nvPr>
            <p:ph type="ctrTitle"/>
          </p:nvPr>
        </p:nvSpPr>
        <p:spPr>
          <a:xfrm>
            <a:off x="1519219" y="535827"/>
            <a:ext cx="10010794" cy="957263"/>
          </a:xfrm>
        </p:spPr>
        <p:txBody>
          <a:bodyPr anchor="b">
            <a:noAutofit/>
          </a:bodyPr>
          <a:lstStyle/>
          <a:p>
            <a:pPr>
              <a:lnSpc>
                <a:spcPct val="150000"/>
              </a:lnSpc>
            </a:pPr>
            <a:r>
              <a:rPr lang="en-IN" sz="4000" b="1" dirty="0">
                <a:solidFill>
                  <a:schemeClr val="bg1"/>
                </a:solidFill>
                <a:highlight>
                  <a:srgbClr val="000000"/>
                </a:highlight>
              </a:rPr>
              <a:t>ROADMAP  TO YOUR “PERFECT JOB”</a:t>
            </a:r>
            <a:endParaRPr lang="en-US" sz="4000" dirty="0">
              <a:solidFill>
                <a:schemeClr val="bg1"/>
              </a:solidFill>
              <a:highlight>
                <a:srgbClr val="000000"/>
              </a:highlight>
            </a:endParaRPr>
          </a:p>
        </p:txBody>
      </p:sp>
      <p:sp>
        <p:nvSpPr>
          <p:cNvPr id="5" name="TextBox 4">
            <a:extLst>
              <a:ext uri="{FF2B5EF4-FFF2-40B4-BE49-F238E27FC236}">
                <a16:creationId xmlns:a16="http://schemas.microsoft.com/office/drawing/2014/main" id="{82CA6BD7-65EC-F343-A030-1E600DD37211}"/>
              </a:ext>
            </a:extLst>
          </p:cNvPr>
          <p:cNvSpPr txBox="1"/>
          <p:nvPr/>
        </p:nvSpPr>
        <p:spPr>
          <a:xfrm>
            <a:off x="233344" y="4843189"/>
            <a:ext cx="4224356" cy="1707583"/>
          </a:xfrm>
          <a:prstGeom prst="rect">
            <a:avLst/>
          </a:prstGeom>
          <a:noFill/>
        </p:spPr>
        <p:txBody>
          <a:bodyPr wrap="square" rtlCol="0">
            <a:spAutoFit/>
          </a:bodyPr>
          <a:lstStyle/>
          <a:p>
            <a:pPr>
              <a:lnSpc>
                <a:spcPct val="150000"/>
              </a:lnSpc>
            </a:pPr>
            <a:r>
              <a:rPr lang="en-US" b="1" dirty="0">
                <a:solidFill>
                  <a:schemeClr val="bg1"/>
                </a:solidFill>
              </a:rPr>
              <a:t>Aishwarya Reddy Toom</a:t>
            </a:r>
          </a:p>
          <a:p>
            <a:pPr>
              <a:lnSpc>
                <a:spcPct val="150000"/>
              </a:lnSpc>
            </a:pPr>
            <a:r>
              <a:rPr lang="en-US" b="1" dirty="0">
                <a:solidFill>
                  <a:schemeClr val="bg1"/>
                </a:solidFill>
              </a:rPr>
              <a:t>Harshitha Suresh</a:t>
            </a:r>
          </a:p>
          <a:p>
            <a:pPr>
              <a:lnSpc>
                <a:spcPct val="150000"/>
              </a:lnSpc>
            </a:pPr>
            <a:r>
              <a:rPr lang="en-US" b="1" dirty="0">
                <a:solidFill>
                  <a:schemeClr val="bg1"/>
                </a:solidFill>
              </a:rPr>
              <a:t>Lakshmi Annapoorna Madireddy</a:t>
            </a:r>
          </a:p>
          <a:p>
            <a:pPr>
              <a:lnSpc>
                <a:spcPct val="150000"/>
              </a:lnSpc>
            </a:pPr>
            <a:r>
              <a:rPr lang="en-US" b="1" dirty="0">
                <a:solidFill>
                  <a:schemeClr val="bg1"/>
                </a:solidFill>
              </a:rPr>
              <a:t>Nishant Anand</a:t>
            </a:r>
          </a:p>
        </p:txBody>
      </p:sp>
    </p:spTree>
    <p:extLst>
      <p:ext uri="{BB962C8B-B14F-4D97-AF65-F5344CB8AC3E}">
        <p14:creationId xmlns:p14="http://schemas.microsoft.com/office/powerpoint/2010/main" val="202936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0582-80B8-DD4D-8FD2-905504900CD9}"/>
              </a:ext>
            </a:extLst>
          </p:cNvPr>
          <p:cNvSpPr>
            <a:spLocks noGrp="1"/>
          </p:cNvSpPr>
          <p:nvPr>
            <p:ph type="title"/>
          </p:nvPr>
        </p:nvSpPr>
        <p:spPr>
          <a:xfrm>
            <a:off x="581192" y="702156"/>
            <a:ext cx="11029616" cy="726594"/>
          </a:xfrm>
        </p:spPr>
        <p:txBody>
          <a:bodyPr/>
          <a:lstStyle/>
          <a:p>
            <a:r>
              <a:rPr lang="en-US" dirty="0"/>
              <a:t>OBJECTIVE</a:t>
            </a:r>
          </a:p>
        </p:txBody>
      </p:sp>
      <p:sp>
        <p:nvSpPr>
          <p:cNvPr id="5" name="TextBox 4">
            <a:extLst>
              <a:ext uri="{FF2B5EF4-FFF2-40B4-BE49-F238E27FC236}">
                <a16:creationId xmlns:a16="http://schemas.microsoft.com/office/drawing/2014/main" id="{F13AF1CF-492A-084D-9F90-18F318C6F68C}"/>
              </a:ext>
            </a:extLst>
          </p:cNvPr>
          <p:cNvSpPr txBox="1"/>
          <p:nvPr/>
        </p:nvSpPr>
        <p:spPr>
          <a:xfrm>
            <a:off x="581192" y="1742302"/>
            <a:ext cx="9237209" cy="646331"/>
          </a:xfrm>
          <a:prstGeom prst="rect">
            <a:avLst/>
          </a:prstGeom>
          <a:noFill/>
        </p:spPr>
        <p:txBody>
          <a:bodyPr wrap="none" rtlCol="0">
            <a:spAutoFit/>
          </a:bodyPr>
          <a:lstStyle/>
          <a:p>
            <a:r>
              <a:rPr lang="en-US" dirty="0"/>
              <a:t>The main aim of this project is to help an individual who would want to understand the </a:t>
            </a:r>
          </a:p>
          <a:p>
            <a:r>
              <a:rPr lang="en-US" dirty="0"/>
              <a:t>key requirements to get into their desired job role in a top company. </a:t>
            </a:r>
          </a:p>
        </p:txBody>
      </p:sp>
      <p:pic>
        <p:nvPicPr>
          <p:cNvPr id="7" name="Picture 6">
            <a:extLst>
              <a:ext uri="{FF2B5EF4-FFF2-40B4-BE49-F238E27FC236}">
                <a16:creationId xmlns:a16="http://schemas.microsoft.com/office/drawing/2014/main" id="{DC350BC8-05AC-984E-820A-23465D936F61}"/>
              </a:ext>
            </a:extLst>
          </p:cNvPr>
          <p:cNvPicPr>
            <a:picLocks noChangeAspect="1"/>
          </p:cNvPicPr>
          <p:nvPr/>
        </p:nvPicPr>
        <p:blipFill>
          <a:blip r:embed="rId2"/>
          <a:stretch>
            <a:fillRect/>
          </a:stretch>
        </p:blipFill>
        <p:spPr>
          <a:xfrm>
            <a:off x="5224222" y="2971800"/>
            <a:ext cx="6586778" cy="3454399"/>
          </a:xfrm>
          <a:prstGeom prst="rect">
            <a:avLst/>
          </a:prstGeom>
          <a:ln>
            <a:solidFill>
              <a:schemeClr val="tx1"/>
            </a:solidFill>
          </a:ln>
        </p:spPr>
      </p:pic>
      <p:sp>
        <p:nvSpPr>
          <p:cNvPr id="8" name="TextBox 7">
            <a:extLst>
              <a:ext uri="{FF2B5EF4-FFF2-40B4-BE49-F238E27FC236}">
                <a16:creationId xmlns:a16="http://schemas.microsoft.com/office/drawing/2014/main" id="{8914A8B2-71DD-8449-8A97-5E9F385AB9D7}"/>
              </a:ext>
            </a:extLst>
          </p:cNvPr>
          <p:cNvSpPr txBox="1"/>
          <p:nvPr/>
        </p:nvSpPr>
        <p:spPr>
          <a:xfrm>
            <a:off x="209549" y="6426199"/>
            <a:ext cx="5181847" cy="246221"/>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13786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319C-69AD-A348-A408-4B6EB2F772E6}"/>
              </a:ext>
            </a:extLst>
          </p:cNvPr>
          <p:cNvSpPr>
            <a:spLocks noGrp="1"/>
          </p:cNvSpPr>
          <p:nvPr>
            <p:ph type="title"/>
          </p:nvPr>
        </p:nvSpPr>
        <p:spPr/>
        <p:txBody>
          <a:bodyPr/>
          <a:lstStyle/>
          <a:p>
            <a:r>
              <a:rPr lang="en-US" dirty="0"/>
              <a:t>ROADMAP</a:t>
            </a:r>
          </a:p>
        </p:txBody>
      </p:sp>
      <p:sp>
        <p:nvSpPr>
          <p:cNvPr id="5" name="TextBox 4">
            <a:extLst>
              <a:ext uri="{FF2B5EF4-FFF2-40B4-BE49-F238E27FC236}">
                <a16:creationId xmlns:a16="http://schemas.microsoft.com/office/drawing/2014/main" id="{870A385F-77CF-5A43-8CA7-FB511373B129}"/>
              </a:ext>
            </a:extLst>
          </p:cNvPr>
          <p:cNvSpPr txBox="1"/>
          <p:nvPr/>
        </p:nvSpPr>
        <p:spPr>
          <a:xfrm rot="20299788">
            <a:off x="1859448" y="3230987"/>
            <a:ext cx="1608287" cy="461665"/>
          </a:xfrm>
          <a:prstGeom prst="rect">
            <a:avLst/>
          </a:prstGeom>
          <a:noFill/>
        </p:spPr>
        <p:txBody>
          <a:bodyPr wrap="square" rtlCol="0">
            <a:spAutoFit/>
          </a:bodyPr>
          <a:lstStyle/>
          <a:p>
            <a:r>
              <a:rPr lang="en-US" sz="1200" dirty="0"/>
              <a:t>Desired company and job role</a:t>
            </a:r>
          </a:p>
        </p:txBody>
      </p:sp>
      <p:sp>
        <p:nvSpPr>
          <p:cNvPr id="6" name="TextBox 5">
            <a:extLst>
              <a:ext uri="{FF2B5EF4-FFF2-40B4-BE49-F238E27FC236}">
                <a16:creationId xmlns:a16="http://schemas.microsoft.com/office/drawing/2014/main" id="{6036CD9C-FF62-BB45-BB62-1E7B695C5DBD}"/>
              </a:ext>
            </a:extLst>
          </p:cNvPr>
          <p:cNvSpPr txBox="1"/>
          <p:nvPr/>
        </p:nvSpPr>
        <p:spPr>
          <a:xfrm>
            <a:off x="617734" y="3987653"/>
            <a:ext cx="1457325" cy="369332"/>
          </a:xfrm>
          <a:prstGeom prst="rect">
            <a:avLst/>
          </a:prstGeom>
          <a:solidFill>
            <a:schemeClr val="accent2"/>
          </a:solidFill>
        </p:spPr>
        <p:txBody>
          <a:bodyPr wrap="square" rtlCol="0">
            <a:spAutoFit/>
          </a:bodyPr>
          <a:lstStyle/>
          <a:p>
            <a:r>
              <a:rPr lang="en-US" b="1" dirty="0"/>
              <a:t>Glassdoor</a:t>
            </a:r>
          </a:p>
        </p:txBody>
      </p:sp>
      <p:sp>
        <p:nvSpPr>
          <p:cNvPr id="7" name="TextBox 6">
            <a:extLst>
              <a:ext uri="{FF2B5EF4-FFF2-40B4-BE49-F238E27FC236}">
                <a16:creationId xmlns:a16="http://schemas.microsoft.com/office/drawing/2014/main" id="{A8E4B364-2DAF-194F-B308-AB98440D453C}"/>
              </a:ext>
            </a:extLst>
          </p:cNvPr>
          <p:cNvSpPr txBox="1"/>
          <p:nvPr/>
        </p:nvSpPr>
        <p:spPr>
          <a:xfrm>
            <a:off x="3235380" y="3164665"/>
            <a:ext cx="1457325" cy="369332"/>
          </a:xfrm>
          <a:prstGeom prst="rect">
            <a:avLst/>
          </a:prstGeom>
          <a:solidFill>
            <a:schemeClr val="accent2"/>
          </a:solidFill>
        </p:spPr>
        <p:txBody>
          <a:bodyPr wrap="square" rtlCol="0">
            <a:spAutoFit/>
          </a:bodyPr>
          <a:lstStyle/>
          <a:p>
            <a:r>
              <a:rPr lang="en-US" b="1" dirty="0"/>
              <a:t>LinkedIn</a:t>
            </a:r>
          </a:p>
        </p:txBody>
      </p:sp>
      <p:sp>
        <p:nvSpPr>
          <p:cNvPr id="12" name="TextBox 11">
            <a:extLst>
              <a:ext uri="{FF2B5EF4-FFF2-40B4-BE49-F238E27FC236}">
                <a16:creationId xmlns:a16="http://schemas.microsoft.com/office/drawing/2014/main" id="{1C19C302-6F38-2643-BC24-979562184C0B}"/>
              </a:ext>
            </a:extLst>
          </p:cNvPr>
          <p:cNvSpPr txBox="1"/>
          <p:nvPr/>
        </p:nvSpPr>
        <p:spPr>
          <a:xfrm>
            <a:off x="498586" y="4381754"/>
            <a:ext cx="2690813" cy="323165"/>
          </a:xfrm>
          <a:prstGeom prst="rect">
            <a:avLst/>
          </a:prstGeom>
          <a:noFill/>
        </p:spPr>
        <p:txBody>
          <a:bodyPr wrap="square" rtlCol="0">
            <a:spAutoFit/>
          </a:bodyPr>
          <a:lstStyle/>
          <a:p>
            <a:pPr marL="285750" indent="-285750">
              <a:buFont typeface="Arial" panose="020B0604020202020204" pitchFamily="34" charset="0"/>
              <a:buChar char="•"/>
            </a:pPr>
            <a:r>
              <a:rPr lang="en-US" sz="1500" dirty="0"/>
              <a:t>Top Companies Details</a:t>
            </a:r>
          </a:p>
        </p:txBody>
      </p:sp>
      <p:cxnSp>
        <p:nvCxnSpPr>
          <p:cNvPr id="14" name="Straight Arrow Connector 13">
            <a:extLst>
              <a:ext uri="{FF2B5EF4-FFF2-40B4-BE49-F238E27FC236}">
                <a16:creationId xmlns:a16="http://schemas.microsoft.com/office/drawing/2014/main" id="{8D740BF5-A075-5247-86D2-9AA51566A567}"/>
              </a:ext>
            </a:extLst>
          </p:cNvPr>
          <p:cNvCxnSpPr/>
          <p:nvPr/>
        </p:nvCxnSpPr>
        <p:spPr>
          <a:xfrm flipV="1">
            <a:off x="2160699" y="3529294"/>
            <a:ext cx="1028700" cy="44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9C13E3-B397-3F45-9349-ECA6794AF676}"/>
              </a:ext>
            </a:extLst>
          </p:cNvPr>
          <p:cNvSpPr txBox="1"/>
          <p:nvPr/>
        </p:nvSpPr>
        <p:spPr>
          <a:xfrm>
            <a:off x="3119925" y="3676111"/>
            <a:ext cx="2357439" cy="323165"/>
          </a:xfrm>
          <a:prstGeom prst="rect">
            <a:avLst/>
          </a:prstGeom>
          <a:noFill/>
        </p:spPr>
        <p:txBody>
          <a:bodyPr wrap="square" rtlCol="0">
            <a:spAutoFit/>
          </a:bodyPr>
          <a:lstStyle/>
          <a:p>
            <a:pPr marL="285750" indent="-285750">
              <a:buFont typeface="Arial" panose="020B0604020202020204" pitchFamily="34" charset="0"/>
              <a:buChar char="•"/>
            </a:pPr>
            <a:r>
              <a:rPr lang="en-US" sz="1500" dirty="0"/>
              <a:t>Employee Profiles</a:t>
            </a:r>
          </a:p>
        </p:txBody>
      </p:sp>
      <p:sp>
        <p:nvSpPr>
          <p:cNvPr id="16" name="TextBox 15">
            <a:extLst>
              <a:ext uri="{FF2B5EF4-FFF2-40B4-BE49-F238E27FC236}">
                <a16:creationId xmlns:a16="http://schemas.microsoft.com/office/drawing/2014/main" id="{35D0308B-865B-204F-9EB1-99B8784144F2}"/>
              </a:ext>
            </a:extLst>
          </p:cNvPr>
          <p:cNvSpPr txBox="1"/>
          <p:nvPr/>
        </p:nvSpPr>
        <p:spPr>
          <a:xfrm>
            <a:off x="5826969" y="2149047"/>
            <a:ext cx="1457325" cy="615553"/>
          </a:xfrm>
          <a:prstGeom prst="rect">
            <a:avLst/>
          </a:prstGeom>
          <a:solidFill>
            <a:schemeClr val="accent2"/>
          </a:solidFill>
        </p:spPr>
        <p:txBody>
          <a:bodyPr wrap="square" rtlCol="0">
            <a:spAutoFit/>
          </a:bodyPr>
          <a:lstStyle/>
          <a:p>
            <a:r>
              <a:rPr lang="en-US" sz="1650" b="1" dirty="0"/>
              <a:t>Employee profile</a:t>
            </a:r>
          </a:p>
        </p:txBody>
      </p:sp>
      <p:sp>
        <p:nvSpPr>
          <p:cNvPr id="17" name="TextBox 16">
            <a:extLst>
              <a:ext uri="{FF2B5EF4-FFF2-40B4-BE49-F238E27FC236}">
                <a16:creationId xmlns:a16="http://schemas.microsoft.com/office/drawing/2014/main" id="{F4DE2587-4AA6-084D-B012-3587D718B1D0}"/>
              </a:ext>
            </a:extLst>
          </p:cNvPr>
          <p:cNvSpPr txBox="1"/>
          <p:nvPr/>
        </p:nvSpPr>
        <p:spPr>
          <a:xfrm>
            <a:off x="5784105" y="2849290"/>
            <a:ext cx="1457325"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Education</a:t>
            </a:r>
          </a:p>
          <a:p>
            <a:pPr marL="285750" indent="-285750">
              <a:buFont typeface="Arial" panose="020B0604020202020204" pitchFamily="34" charset="0"/>
              <a:buChar char="•"/>
            </a:pPr>
            <a:r>
              <a:rPr lang="en-US" sz="1500" dirty="0"/>
              <a:t>Experience</a:t>
            </a:r>
          </a:p>
          <a:p>
            <a:pPr marL="285750" indent="-285750">
              <a:buFont typeface="Arial" panose="020B0604020202020204" pitchFamily="34" charset="0"/>
              <a:buChar char="•"/>
            </a:pPr>
            <a:r>
              <a:rPr lang="en-US" sz="1500" dirty="0"/>
              <a:t>Skills</a:t>
            </a:r>
          </a:p>
          <a:p>
            <a:pPr marL="285750" indent="-285750">
              <a:buFont typeface="Arial" panose="020B0604020202020204" pitchFamily="34" charset="0"/>
              <a:buChar char="•"/>
            </a:pPr>
            <a:r>
              <a:rPr lang="en-US" sz="1500" dirty="0"/>
              <a:t>Location</a:t>
            </a:r>
          </a:p>
          <a:p>
            <a:pPr marL="285750" indent="-285750">
              <a:buFont typeface="Arial" panose="020B0604020202020204" pitchFamily="34" charset="0"/>
              <a:buChar char="•"/>
            </a:pPr>
            <a:endParaRPr lang="en-US" sz="1500" dirty="0"/>
          </a:p>
        </p:txBody>
      </p:sp>
      <p:cxnSp>
        <p:nvCxnSpPr>
          <p:cNvPr id="18" name="Straight Arrow Connector 17">
            <a:extLst>
              <a:ext uri="{FF2B5EF4-FFF2-40B4-BE49-F238E27FC236}">
                <a16:creationId xmlns:a16="http://schemas.microsoft.com/office/drawing/2014/main" id="{52CD10DD-CE1C-5947-80EE-3E2513A58EAF}"/>
              </a:ext>
            </a:extLst>
          </p:cNvPr>
          <p:cNvCxnSpPr/>
          <p:nvPr/>
        </p:nvCxnSpPr>
        <p:spPr>
          <a:xfrm flipV="1">
            <a:off x="4755405" y="2737905"/>
            <a:ext cx="1028700" cy="44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3CC7D5-9214-C54B-9407-A44EAD48E384}"/>
              </a:ext>
            </a:extLst>
          </p:cNvPr>
          <p:cNvSpPr txBox="1"/>
          <p:nvPr/>
        </p:nvSpPr>
        <p:spPr>
          <a:xfrm rot="20299788">
            <a:off x="4485668" y="2562981"/>
            <a:ext cx="1608287" cy="276999"/>
          </a:xfrm>
          <a:prstGeom prst="rect">
            <a:avLst/>
          </a:prstGeom>
          <a:noFill/>
        </p:spPr>
        <p:txBody>
          <a:bodyPr wrap="square" rtlCol="0">
            <a:spAutoFit/>
          </a:bodyPr>
          <a:lstStyle/>
          <a:p>
            <a:r>
              <a:rPr lang="en-US" sz="1200" dirty="0"/>
              <a:t>For every profile</a:t>
            </a:r>
          </a:p>
        </p:txBody>
      </p:sp>
      <p:sp>
        <p:nvSpPr>
          <p:cNvPr id="21" name="TextBox 20">
            <a:extLst>
              <a:ext uri="{FF2B5EF4-FFF2-40B4-BE49-F238E27FC236}">
                <a16:creationId xmlns:a16="http://schemas.microsoft.com/office/drawing/2014/main" id="{02CFA383-041F-BD45-90E1-FA0C3BABBF26}"/>
              </a:ext>
            </a:extLst>
          </p:cNvPr>
          <p:cNvSpPr txBox="1"/>
          <p:nvPr/>
        </p:nvSpPr>
        <p:spPr>
          <a:xfrm>
            <a:off x="8708281" y="1176456"/>
            <a:ext cx="1457325" cy="553998"/>
          </a:xfrm>
          <a:prstGeom prst="rect">
            <a:avLst/>
          </a:prstGeom>
          <a:solidFill>
            <a:schemeClr val="accent2"/>
          </a:solidFill>
        </p:spPr>
        <p:txBody>
          <a:bodyPr wrap="square" rtlCol="0">
            <a:spAutoFit/>
          </a:bodyPr>
          <a:lstStyle/>
          <a:p>
            <a:r>
              <a:rPr lang="en-US" sz="1500" b="1" dirty="0"/>
              <a:t>Overall Key takeaway</a:t>
            </a:r>
          </a:p>
        </p:txBody>
      </p:sp>
      <p:cxnSp>
        <p:nvCxnSpPr>
          <p:cNvPr id="22" name="Straight Arrow Connector 21">
            <a:extLst>
              <a:ext uri="{FF2B5EF4-FFF2-40B4-BE49-F238E27FC236}">
                <a16:creationId xmlns:a16="http://schemas.microsoft.com/office/drawing/2014/main" id="{55C0641F-D0F8-934B-B1DC-FA8E44ADDFB3}"/>
              </a:ext>
            </a:extLst>
          </p:cNvPr>
          <p:cNvCxnSpPr>
            <a:cxnSpLocks/>
          </p:cNvCxnSpPr>
          <p:nvPr/>
        </p:nvCxnSpPr>
        <p:spPr>
          <a:xfrm flipV="1">
            <a:off x="7390493" y="1776620"/>
            <a:ext cx="1232804" cy="37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832C2AD-FBA5-744B-9233-F41BEBC15E0E}"/>
              </a:ext>
            </a:extLst>
          </p:cNvPr>
          <p:cNvSpPr txBox="1"/>
          <p:nvPr/>
        </p:nvSpPr>
        <p:spPr>
          <a:xfrm>
            <a:off x="8644566" y="1949362"/>
            <a:ext cx="2902528"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t>Latest Degree Level</a:t>
            </a:r>
          </a:p>
          <a:p>
            <a:pPr marL="285750" indent="-285750">
              <a:buFont typeface="Arial" panose="020B0604020202020204" pitchFamily="34" charset="0"/>
              <a:buChar char="•"/>
            </a:pPr>
            <a:r>
              <a:rPr lang="en-US" sz="1500" dirty="0"/>
              <a:t>Latest Degree Name</a:t>
            </a:r>
          </a:p>
          <a:p>
            <a:pPr marL="285750" indent="-285750">
              <a:buFont typeface="Arial" panose="020B0604020202020204" pitchFamily="34" charset="0"/>
              <a:buChar char="•"/>
            </a:pPr>
            <a:r>
              <a:rPr lang="en-US" sz="1500" dirty="0"/>
              <a:t>University Name</a:t>
            </a:r>
          </a:p>
          <a:p>
            <a:pPr marL="285750" indent="-285750">
              <a:buFont typeface="Arial" panose="020B0604020202020204" pitchFamily="34" charset="0"/>
              <a:buChar char="•"/>
            </a:pPr>
            <a:r>
              <a:rPr lang="en-US" sz="1500" dirty="0"/>
              <a:t>Top Skills</a:t>
            </a:r>
          </a:p>
          <a:p>
            <a:pPr marL="285750" indent="-285750">
              <a:buFont typeface="Arial" panose="020B0604020202020204" pitchFamily="34" charset="0"/>
              <a:buChar char="•"/>
            </a:pPr>
            <a:r>
              <a:rPr lang="en-US" sz="1500" dirty="0"/>
              <a:t>Total months of Experience</a:t>
            </a:r>
          </a:p>
          <a:p>
            <a:pPr marL="285750" indent="-285750">
              <a:buFont typeface="Arial" panose="020B0604020202020204" pitchFamily="34" charset="0"/>
              <a:buChar char="•"/>
            </a:pPr>
            <a:endParaRPr lang="en-US" sz="1500" dirty="0"/>
          </a:p>
        </p:txBody>
      </p:sp>
      <p:sp>
        <p:nvSpPr>
          <p:cNvPr id="19" name="TextBox 18">
            <a:extLst>
              <a:ext uri="{FF2B5EF4-FFF2-40B4-BE49-F238E27FC236}">
                <a16:creationId xmlns:a16="http://schemas.microsoft.com/office/drawing/2014/main" id="{CA62804F-2026-3049-934A-3E76586077B2}"/>
              </a:ext>
            </a:extLst>
          </p:cNvPr>
          <p:cNvSpPr txBox="1"/>
          <p:nvPr/>
        </p:nvSpPr>
        <p:spPr>
          <a:xfrm>
            <a:off x="209550" y="6426199"/>
            <a:ext cx="5267814" cy="246221"/>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173191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A85CB-4B85-4547-A9F9-3A32E25BE1A4}"/>
              </a:ext>
            </a:extLst>
          </p:cNvPr>
          <p:cNvSpPr>
            <a:spLocks noGrp="1"/>
          </p:cNvSpPr>
          <p:nvPr>
            <p:ph type="title"/>
          </p:nvPr>
        </p:nvSpPr>
        <p:spPr>
          <a:xfrm>
            <a:off x="4241830" y="702156"/>
            <a:ext cx="7368978" cy="1188720"/>
          </a:xfrm>
        </p:spPr>
        <p:txBody>
          <a:bodyPr vert="horz" lIns="91440" tIns="45720" rIns="91440" bIns="45720" rtlCol="0">
            <a:normAutofit/>
          </a:bodyPr>
          <a:lstStyle/>
          <a:p>
            <a:r>
              <a:rPr lang="en-US" b="0" kern="1200" cap="all">
                <a:latin typeface="+mj-lt"/>
                <a:ea typeface="+mj-ea"/>
                <a:cs typeface="+mj-cs"/>
              </a:rPr>
              <a:t>GLASSDOOR </a:t>
            </a:r>
          </a:p>
        </p:txBody>
      </p:sp>
      <p:sp>
        <p:nvSpPr>
          <p:cNvPr id="13" name="Rectangle 12">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83035A5-52E8-5646-8D99-868A6D1C9BB1}"/>
              </a:ext>
            </a:extLst>
          </p:cNvPr>
          <p:cNvPicPr>
            <a:picLocks noChangeAspect="1"/>
          </p:cNvPicPr>
          <p:nvPr/>
        </p:nvPicPr>
        <p:blipFill>
          <a:blip r:embed="rId2"/>
          <a:stretch>
            <a:fillRect/>
          </a:stretch>
        </p:blipFill>
        <p:spPr>
          <a:xfrm>
            <a:off x="581192" y="2192196"/>
            <a:ext cx="3194595" cy="2535392"/>
          </a:xfrm>
          <a:prstGeom prst="rect">
            <a:avLst/>
          </a:prstGeom>
        </p:spPr>
      </p:pic>
      <p:graphicFrame>
        <p:nvGraphicFramePr>
          <p:cNvPr id="6" name="TextBox 3">
            <a:extLst>
              <a:ext uri="{FF2B5EF4-FFF2-40B4-BE49-F238E27FC236}">
                <a16:creationId xmlns:a16="http://schemas.microsoft.com/office/drawing/2014/main" id="{EDEC4EA6-7513-408A-B2A7-4EAD11DFFD7B}"/>
              </a:ext>
            </a:extLst>
          </p:cNvPr>
          <p:cNvGraphicFramePr/>
          <p:nvPr>
            <p:extLst>
              <p:ext uri="{D42A27DB-BD31-4B8C-83A1-F6EECF244321}">
                <p14:modId xmlns:p14="http://schemas.microsoft.com/office/powerpoint/2010/main" val="177734706"/>
              </p:ext>
            </p:extLst>
          </p:nvPr>
        </p:nvGraphicFramePr>
        <p:xfrm>
          <a:off x="4241829" y="2340864"/>
          <a:ext cx="7019005" cy="3634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6AF638-6F43-BE4A-B6F9-9FC2EAAC2565}"/>
              </a:ext>
            </a:extLst>
          </p:cNvPr>
          <p:cNvSpPr txBox="1"/>
          <p:nvPr/>
        </p:nvSpPr>
        <p:spPr>
          <a:xfrm>
            <a:off x="209550" y="6426199"/>
            <a:ext cx="5134346" cy="246221"/>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188788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271D1-7651-CA44-9CDE-10E1FBC8F92B}"/>
              </a:ext>
            </a:extLst>
          </p:cNvPr>
          <p:cNvSpPr>
            <a:spLocks noGrp="1"/>
          </p:cNvSpPr>
          <p:nvPr>
            <p:ph type="title"/>
          </p:nvPr>
        </p:nvSpPr>
        <p:spPr>
          <a:xfrm>
            <a:off x="624671" y="61784"/>
            <a:ext cx="7368978" cy="1188720"/>
          </a:xfrm>
        </p:spPr>
        <p:txBody>
          <a:bodyPr vert="horz" lIns="91440" tIns="45720" rIns="91440" bIns="45720" rtlCol="0" anchor="b">
            <a:normAutofit/>
          </a:bodyPr>
          <a:lstStyle/>
          <a:p>
            <a:r>
              <a:rPr lang="en-US" sz="2800" dirty="0"/>
              <a:t>LINKEDIN PROFILE EXTRACTION</a:t>
            </a:r>
          </a:p>
        </p:txBody>
      </p:sp>
      <p:sp>
        <p:nvSpPr>
          <p:cNvPr id="14" name="Rectangle 13">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E614B450-D7EE-C741-89A2-D44C3BE91568}"/>
              </a:ext>
            </a:extLst>
          </p:cNvPr>
          <p:cNvPicPr>
            <a:picLocks noChangeAspect="1"/>
          </p:cNvPicPr>
          <p:nvPr/>
        </p:nvPicPr>
        <p:blipFill>
          <a:blip r:embed="rId2"/>
          <a:stretch>
            <a:fillRect/>
          </a:stretch>
        </p:blipFill>
        <p:spPr>
          <a:xfrm>
            <a:off x="624671" y="2232569"/>
            <a:ext cx="3194595" cy="2392862"/>
          </a:xfrm>
          <a:prstGeom prst="rect">
            <a:avLst/>
          </a:prstGeom>
        </p:spPr>
      </p:pic>
      <p:sp>
        <p:nvSpPr>
          <p:cNvPr id="7" name="TextBox 6">
            <a:extLst>
              <a:ext uri="{FF2B5EF4-FFF2-40B4-BE49-F238E27FC236}">
                <a16:creationId xmlns:a16="http://schemas.microsoft.com/office/drawing/2014/main" id="{6D0FF317-D8C9-7341-961A-855787EAC209}"/>
              </a:ext>
            </a:extLst>
          </p:cNvPr>
          <p:cNvSpPr txBox="1"/>
          <p:nvPr/>
        </p:nvSpPr>
        <p:spPr>
          <a:xfrm>
            <a:off x="4266849" y="2823584"/>
            <a:ext cx="7800220" cy="4244484"/>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chemeClr val="tx1">
                    <a:lumMod val="75000"/>
                    <a:lumOff val="25000"/>
                  </a:schemeClr>
                </a:solidFill>
              </a:rPr>
              <a:t>This would help the user to know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Latest degree level </a:t>
            </a:r>
          </a:p>
          <a:p>
            <a:pPr defTabSz="457200">
              <a:spcBef>
                <a:spcPct val="20000"/>
              </a:spcBef>
              <a:spcAft>
                <a:spcPts val="600"/>
              </a:spcAft>
              <a:buClr>
                <a:schemeClr val="accent1"/>
              </a:buClr>
              <a:buSzPct val="92000"/>
            </a:pPr>
            <a:r>
              <a:rPr lang="en-US" sz="1400" dirty="0">
                <a:solidFill>
                  <a:schemeClr val="tx1">
                    <a:lumMod val="75000"/>
                    <a:lumOff val="25000"/>
                  </a:schemeClr>
                </a:solidFill>
              </a:rPr>
              <a:t>From this data, the user will be able to know what is the most popular and maximum degree level expected for getting recruited by the company for the desired job role.</a:t>
            </a:r>
            <a:endParaRPr lang="en-US" dirty="0">
              <a:solidFill>
                <a:schemeClr val="tx1">
                  <a:lumMod val="75000"/>
                  <a:lumOff val="25000"/>
                </a:schemeClr>
              </a:solidFill>
            </a:endParaRPr>
          </a:p>
          <a:p>
            <a:pPr defTabSz="457200">
              <a:spcBef>
                <a:spcPct val="20000"/>
              </a:spcBef>
              <a:spcAft>
                <a:spcPts val="600"/>
              </a:spcAft>
              <a:buClr>
                <a:schemeClr val="accent1"/>
              </a:buClr>
              <a:buSzPct val="92000"/>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Latest degree name </a:t>
            </a:r>
          </a:p>
          <a:p>
            <a:pPr lvl="0" defTabSz="457200">
              <a:spcBef>
                <a:spcPct val="20000"/>
              </a:spcBef>
              <a:spcAft>
                <a:spcPts val="600"/>
              </a:spcAft>
              <a:buClr>
                <a:srgbClr val="91A5C3"/>
              </a:buClr>
              <a:buSzPct val="92000"/>
            </a:pPr>
            <a:r>
              <a:rPr lang="en-US" sz="1400" dirty="0">
                <a:solidFill>
                  <a:srgbClr val="000000">
                    <a:lumMod val="75000"/>
                    <a:lumOff val="25000"/>
                  </a:srgbClr>
                </a:solidFill>
              </a:rPr>
              <a:t>From this data, the user can understand which degree should be attained in order to get into the job role of that particular stream in that company.</a:t>
            </a:r>
            <a:endParaRPr lang="en-US" b="1"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b="1"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University Name</a:t>
            </a:r>
          </a:p>
          <a:p>
            <a:pPr defTabSz="457200">
              <a:spcBef>
                <a:spcPct val="20000"/>
              </a:spcBef>
              <a:spcAft>
                <a:spcPts val="600"/>
              </a:spcAft>
              <a:buClr>
                <a:schemeClr val="accent1"/>
              </a:buClr>
              <a:buSzPct val="92000"/>
            </a:pPr>
            <a:r>
              <a:rPr lang="en-US" sz="1400" dirty="0">
                <a:solidFill>
                  <a:schemeClr val="tx1">
                    <a:lumMod val="75000"/>
                    <a:lumOff val="25000"/>
                  </a:schemeClr>
                </a:solidFill>
              </a:rPr>
              <a:t>From this data, the user can understand the pattern in the recruiting process of a company if they are considering graduates from a particular University more.</a:t>
            </a: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id="{BE6D89DB-857D-944F-A82F-F9E84056B458}"/>
              </a:ext>
            </a:extLst>
          </p:cNvPr>
          <p:cNvSpPr txBox="1"/>
          <p:nvPr/>
        </p:nvSpPr>
        <p:spPr>
          <a:xfrm>
            <a:off x="209550" y="6426199"/>
            <a:ext cx="5014672" cy="400110"/>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111643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271D1-7651-CA44-9CDE-10E1FBC8F92B}"/>
              </a:ext>
            </a:extLst>
          </p:cNvPr>
          <p:cNvSpPr>
            <a:spLocks noGrp="1"/>
          </p:cNvSpPr>
          <p:nvPr>
            <p:ph type="title"/>
          </p:nvPr>
        </p:nvSpPr>
        <p:spPr>
          <a:xfrm>
            <a:off x="624671" y="61784"/>
            <a:ext cx="7368978" cy="1188720"/>
          </a:xfrm>
        </p:spPr>
        <p:txBody>
          <a:bodyPr vert="horz" lIns="91440" tIns="45720" rIns="91440" bIns="45720" rtlCol="0" anchor="b">
            <a:normAutofit/>
          </a:bodyPr>
          <a:lstStyle/>
          <a:p>
            <a:r>
              <a:rPr lang="en-US" sz="2800" dirty="0"/>
              <a:t>LINKEDIN PROFILE EXTRACTION</a:t>
            </a:r>
          </a:p>
        </p:txBody>
      </p:sp>
      <p:sp>
        <p:nvSpPr>
          <p:cNvPr id="14" name="Rectangle 13">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E614B450-D7EE-C741-89A2-D44C3BE91568}"/>
              </a:ext>
            </a:extLst>
          </p:cNvPr>
          <p:cNvPicPr>
            <a:picLocks noChangeAspect="1"/>
          </p:cNvPicPr>
          <p:nvPr/>
        </p:nvPicPr>
        <p:blipFill>
          <a:blip r:embed="rId2"/>
          <a:stretch>
            <a:fillRect/>
          </a:stretch>
        </p:blipFill>
        <p:spPr>
          <a:xfrm>
            <a:off x="624671" y="2232569"/>
            <a:ext cx="3194595" cy="2392862"/>
          </a:xfrm>
          <a:prstGeom prst="rect">
            <a:avLst/>
          </a:prstGeom>
        </p:spPr>
      </p:pic>
      <p:sp>
        <p:nvSpPr>
          <p:cNvPr id="7" name="TextBox 6">
            <a:extLst>
              <a:ext uri="{FF2B5EF4-FFF2-40B4-BE49-F238E27FC236}">
                <a16:creationId xmlns:a16="http://schemas.microsoft.com/office/drawing/2014/main" id="{6D0FF317-D8C9-7341-961A-855787EAC209}"/>
              </a:ext>
            </a:extLst>
          </p:cNvPr>
          <p:cNvSpPr txBox="1"/>
          <p:nvPr/>
        </p:nvSpPr>
        <p:spPr>
          <a:xfrm>
            <a:off x="4482872" y="1645920"/>
            <a:ext cx="7825239" cy="620942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chemeClr val="tx1">
                    <a:lumMod val="75000"/>
                    <a:lumOff val="25000"/>
                  </a:schemeClr>
                </a:solidFill>
              </a:rPr>
              <a:t>This would help the user to know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Total duration of work experience</a:t>
            </a:r>
          </a:p>
          <a:p>
            <a:pPr defTabSz="457200">
              <a:spcBef>
                <a:spcPct val="20000"/>
              </a:spcBef>
              <a:spcAft>
                <a:spcPts val="600"/>
              </a:spcAft>
              <a:buClr>
                <a:schemeClr val="accent1"/>
              </a:buClr>
              <a:buSzPct val="92000"/>
            </a:pPr>
            <a:r>
              <a:rPr lang="en-US" sz="1400" dirty="0">
                <a:solidFill>
                  <a:schemeClr val="tx1">
                    <a:lumMod val="75000"/>
                    <a:lumOff val="25000"/>
                  </a:schemeClr>
                </a:solidFill>
              </a:rPr>
              <a:t>From this data, the user will be able to know the number of months of experience the company is looking for to hire for that particular job role.</a:t>
            </a:r>
          </a:p>
          <a:p>
            <a:pPr defTabSz="457200">
              <a:spcBef>
                <a:spcPct val="20000"/>
              </a:spcBef>
              <a:spcAft>
                <a:spcPts val="600"/>
              </a:spcAft>
              <a:buClr>
                <a:schemeClr val="accent1"/>
              </a:buClr>
              <a:buSzPct val="92000"/>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Top Skills</a:t>
            </a:r>
          </a:p>
          <a:p>
            <a:pPr defTabSz="457200">
              <a:spcBef>
                <a:spcPct val="20000"/>
              </a:spcBef>
              <a:spcAft>
                <a:spcPts val="600"/>
              </a:spcAft>
              <a:buClr>
                <a:schemeClr val="accent1"/>
              </a:buClr>
              <a:buSzPct val="92000"/>
            </a:pPr>
            <a:r>
              <a:rPr lang="en-US" sz="1400" dirty="0">
                <a:solidFill>
                  <a:schemeClr val="tx1">
                    <a:lumMod val="75000"/>
                    <a:lumOff val="25000"/>
                  </a:schemeClr>
                </a:solidFill>
              </a:rPr>
              <a:t>This will help the user know the skillset the company is looking for an individual to have for that particular job role. </a:t>
            </a: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Previous Company employed with</a:t>
            </a:r>
          </a:p>
          <a:p>
            <a:pPr defTabSz="457200">
              <a:spcBef>
                <a:spcPct val="20000"/>
              </a:spcBef>
              <a:spcAft>
                <a:spcPts val="600"/>
              </a:spcAft>
              <a:buClr>
                <a:schemeClr val="accent1"/>
              </a:buClr>
              <a:buSzPct val="92000"/>
            </a:pPr>
            <a:r>
              <a:rPr lang="en-US" sz="1400" dirty="0">
                <a:solidFill>
                  <a:schemeClr val="tx1">
                    <a:lumMod val="75000"/>
                    <a:lumOff val="25000"/>
                  </a:schemeClr>
                </a:solidFill>
              </a:rPr>
              <a:t>From this data, the user can understand the pattern in the recruiting process of a company if they are considering employees from a particular company to hire from</a:t>
            </a: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defTabSz="457200">
              <a:spcBef>
                <a:spcPct val="20000"/>
              </a:spcBef>
              <a:spcAft>
                <a:spcPts val="600"/>
              </a:spcAft>
              <a:buClr>
                <a:schemeClr val="accent1"/>
              </a:buClr>
              <a:buSzPct val="92000"/>
            </a:pPr>
            <a:endParaRPr lang="en-US" sz="1400"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id="{C5FFAC13-2767-B14F-8336-942C2FD6FE44}"/>
              </a:ext>
            </a:extLst>
          </p:cNvPr>
          <p:cNvSpPr txBox="1"/>
          <p:nvPr/>
        </p:nvSpPr>
        <p:spPr>
          <a:xfrm>
            <a:off x="209549" y="6426199"/>
            <a:ext cx="5288725" cy="246221"/>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33152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ACD1D3-26BE-B141-A49D-A0EE7C296A0D}"/>
              </a:ext>
            </a:extLst>
          </p:cNvPr>
          <p:cNvSpPr>
            <a:spLocks noGrp="1"/>
          </p:cNvSpPr>
          <p:nvPr>
            <p:ph type="title"/>
          </p:nvPr>
        </p:nvSpPr>
        <p:spPr>
          <a:xfrm>
            <a:off x="545786" y="4301630"/>
            <a:ext cx="2598859" cy="1056676"/>
          </a:xfrm>
        </p:spPr>
        <p:txBody>
          <a:bodyPr vert="horz" lIns="91440" tIns="45720" rIns="91440" bIns="45720" rtlCol="0" anchor="ctr">
            <a:normAutofit/>
          </a:bodyPr>
          <a:lstStyle/>
          <a:p>
            <a:r>
              <a:rPr lang="en-US" sz="2800">
                <a:solidFill>
                  <a:srgbClr val="FFFFFF"/>
                </a:solidFill>
              </a:rPr>
              <a:t>CONCLUSION</a:t>
            </a:r>
            <a:endParaRPr lang="en-US" sz="2800" dirty="0">
              <a:solidFill>
                <a:srgbClr val="FFFFFF"/>
              </a:solidFill>
            </a:endParaRPr>
          </a:p>
        </p:txBody>
      </p:sp>
      <p:sp>
        <p:nvSpPr>
          <p:cNvPr id="3" name="TextBox 2">
            <a:extLst>
              <a:ext uri="{FF2B5EF4-FFF2-40B4-BE49-F238E27FC236}">
                <a16:creationId xmlns:a16="http://schemas.microsoft.com/office/drawing/2014/main" id="{0A3F5B34-3402-A24C-AEC0-D74886B16D4A}"/>
              </a:ext>
            </a:extLst>
          </p:cNvPr>
          <p:cNvSpPr txBox="1"/>
          <p:nvPr/>
        </p:nvSpPr>
        <p:spPr>
          <a:xfrm>
            <a:off x="545786" y="4809449"/>
            <a:ext cx="10795347"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rgbClr val="FFFFFF"/>
                </a:solidFill>
              </a:rPr>
              <a:t>This particular dataset benefits the user in understanding the requirements to land in the desired job role in a top company of their choice.</a:t>
            </a:r>
          </a:p>
        </p:txBody>
      </p:sp>
      <p:pic>
        <p:nvPicPr>
          <p:cNvPr id="6" name="Picture 5">
            <a:extLst>
              <a:ext uri="{FF2B5EF4-FFF2-40B4-BE49-F238E27FC236}">
                <a16:creationId xmlns:a16="http://schemas.microsoft.com/office/drawing/2014/main" id="{6E0065CF-2E36-8E48-B02E-8D1C4BD3C2E5}"/>
              </a:ext>
            </a:extLst>
          </p:cNvPr>
          <p:cNvPicPr>
            <a:picLocks noChangeAspect="1"/>
          </p:cNvPicPr>
          <p:nvPr/>
        </p:nvPicPr>
        <p:blipFill rotWithShape="1">
          <a:blip r:embed="rId2"/>
          <a:srcRect r="372" b="87478"/>
          <a:stretch/>
        </p:blipFill>
        <p:spPr>
          <a:xfrm>
            <a:off x="2220544" y="482698"/>
            <a:ext cx="7445827" cy="420778"/>
          </a:xfrm>
          <a:prstGeom prst="rect">
            <a:avLst/>
          </a:prstGeom>
          <a:ln>
            <a:solidFill>
              <a:schemeClr val="bg1"/>
            </a:solidFill>
          </a:ln>
        </p:spPr>
      </p:pic>
      <p:sp>
        <p:nvSpPr>
          <p:cNvPr id="19" name="TextBox 18">
            <a:extLst>
              <a:ext uri="{FF2B5EF4-FFF2-40B4-BE49-F238E27FC236}">
                <a16:creationId xmlns:a16="http://schemas.microsoft.com/office/drawing/2014/main" id="{2CA78E55-76DD-7A49-8F6F-6C6925358EC7}"/>
              </a:ext>
            </a:extLst>
          </p:cNvPr>
          <p:cNvSpPr txBox="1"/>
          <p:nvPr/>
        </p:nvSpPr>
        <p:spPr>
          <a:xfrm>
            <a:off x="447233" y="6491516"/>
            <a:ext cx="5193545" cy="246221"/>
          </a:xfrm>
          <a:prstGeom prst="rect">
            <a:avLst/>
          </a:prstGeom>
          <a:noFill/>
        </p:spPr>
        <p:txBody>
          <a:bodyPr wrap="square" rtlCol="0">
            <a:spAutoFit/>
          </a:bodyPr>
          <a:lstStyle/>
          <a:p>
            <a:r>
              <a:rPr lang="en-US" sz="1000" dirty="0">
                <a:solidFill>
                  <a:schemeClr val="bg1"/>
                </a:solidFill>
              </a:rPr>
              <a:t>* This is a term project and will not be used for any commercial publishing purpose.</a:t>
            </a:r>
            <a:endParaRPr lang="en-US" dirty="0">
              <a:solidFill>
                <a:schemeClr val="bg1"/>
              </a:solidFill>
            </a:endParaRPr>
          </a:p>
        </p:txBody>
      </p:sp>
      <p:pic>
        <p:nvPicPr>
          <p:cNvPr id="5" name="Picture 4">
            <a:extLst>
              <a:ext uri="{FF2B5EF4-FFF2-40B4-BE49-F238E27FC236}">
                <a16:creationId xmlns:a16="http://schemas.microsoft.com/office/drawing/2014/main" id="{FD025C55-7555-5D41-A5E4-4EF0CA94C32B}"/>
              </a:ext>
            </a:extLst>
          </p:cNvPr>
          <p:cNvPicPr>
            <a:picLocks noChangeAspect="1"/>
          </p:cNvPicPr>
          <p:nvPr/>
        </p:nvPicPr>
        <p:blipFill rotWithShape="1">
          <a:blip r:embed="rId2"/>
          <a:srcRect t="11630"/>
          <a:stretch/>
        </p:blipFill>
        <p:spPr>
          <a:xfrm>
            <a:off x="2220545" y="865908"/>
            <a:ext cx="7445828" cy="3252926"/>
          </a:xfrm>
          <a:prstGeom prst="rect">
            <a:avLst/>
          </a:prstGeom>
          <a:ln>
            <a:solidFill>
              <a:schemeClr val="bg1"/>
            </a:solidFill>
          </a:ln>
        </p:spPr>
      </p:pic>
    </p:spTree>
    <p:extLst>
      <p:ext uri="{BB962C8B-B14F-4D97-AF65-F5344CB8AC3E}">
        <p14:creationId xmlns:p14="http://schemas.microsoft.com/office/powerpoint/2010/main" val="40925881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4C424-F6D8-6943-9026-60BD9E29CADE}"/>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b="0" kern="1200" cap="all">
                <a:latin typeface="+mj-lt"/>
                <a:ea typeface="+mj-ea"/>
                <a:cs typeface="+mj-cs"/>
              </a:rPr>
              <a:t>LIMITATIONS</a:t>
            </a:r>
          </a:p>
        </p:txBody>
      </p:sp>
      <p:sp>
        <p:nvSpPr>
          <p:cNvPr id="36" name="Rectangle 3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9" name="TextBox 3">
            <a:extLst>
              <a:ext uri="{FF2B5EF4-FFF2-40B4-BE49-F238E27FC236}">
                <a16:creationId xmlns:a16="http://schemas.microsoft.com/office/drawing/2014/main" id="{38C9E90E-240B-48EC-AC78-3711277A8534}"/>
              </a:ext>
            </a:extLst>
          </p:cNvPr>
          <p:cNvGraphicFramePr/>
          <p:nvPr>
            <p:extLst>
              <p:ext uri="{D42A27DB-BD31-4B8C-83A1-F6EECF244321}">
                <p14:modId xmlns:p14="http://schemas.microsoft.com/office/powerpoint/2010/main" val="419470100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2E7A5BE-C70C-404C-9F33-B6DABBB2C3F1}"/>
              </a:ext>
            </a:extLst>
          </p:cNvPr>
          <p:cNvSpPr txBox="1"/>
          <p:nvPr/>
        </p:nvSpPr>
        <p:spPr>
          <a:xfrm>
            <a:off x="209549" y="6426199"/>
            <a:ext cx="5217473" cy="246221"/>
          </a:xfrm>
          <a:prstGeom prst="rect">
            <a:avLst/>
          </a:prstGeom>
          <a:noFill/>
        </p:spPr>
        <p:txBody>
          <a:bodyPr wrap="square" rtlCol="0">
            <a:spAutoFit/>
          </a:bodyPr>
          <a:lstStyle/>
          <a:p>
            <a:r>
              <a:rPr lang="en-US" sz="1000" dirty="0"/>
              <a:t>* This is a term project and will not be used for any commercial publishing purpose.</a:t>
            </a:r>
            <a:endParaRPr lang="en-US" dirty="0"/>
          </a:p>
        </p:txBody>
      </p:sp>
    </p:spTree>
    <p:extLst>
      <p:ext uri="{BB962C8B-B14F-4D97-AF65-F5344CB8AC3E}">
        <p14:creationId xmlns:p14="http://schemas.microsoft.com/office/powerpoint/2010/main" val="99907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4BAC2-3F4C-8542-840D-E10DDB3B52DB}"/>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THANK YOU</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58379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412C24"/>
      </a:dk2>
      <a:lt2>
        <a:srgbClr val="E8E6E2"/>
      </a:lt2>
      <a:accent1>
        <a:srgbClr val="91A5C3"/>
      </a:accent1>
      <a:accent2>
        <a:srgbClr val="7BA9B4"/>
      </a:accent2>
      <a:accent3>
        <a:srgbClr val="80AAA0"/>
      </a:accent3>
      <a:accent4>
        <a:srgbClr val="77AE8B"/>
      </a:accent4>
      <a:accent5>
        <a:srgbClr val="84AC82"/>
      </a:accent5>
      <a:accent6>
        <a:srgbClr val="8EAA74"/>
      </a:accent6>
      <a:hlink>
        <a:srgbClr val="967F5B"/>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593</Words>
  <Application>Microsoft Macintosh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Wingdings 2</vt:lpstr>
      <vt:lpstr>DividendVTI</vt:lpstr>
      <vt:lpstr>ROADMAP  TO YOUR “PERFECT JOB”</vt:lpstr>
      <vt:lpstr>OBJECTIVE</vt:lpstr>
      <vt:lpstr>ROADMAP</vt:lpstr>
      <vt:lpstr>GLASSDOOR </vt:lpstr>
      <vt:lpstr>LINKEDIN PROFILE EXTRACTION</vt:lpstr>
      <vt:lpstr>LINKEDIN PROFILE EXTRACTION</vt:lpstr>
      <vt:lpstr>CONCLUSION</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ROADMAP  TO YOUR “PERFECT JOB”</dc:title>
  <dc:creator>Suresh,Harshitha</dc:creator>
  <cp:lastModifiedBy>Suresh,Harshitha</cp:lastModifiedBy>
  <cp:revision>2</cp:revision>
  <dcterms:created xsi:type="dcterms:W3CDTF">2020-06-09T17:07:18Z</dcterms:created>
  <dcterms:modified xsi:type="dcterms:W3CDTF">2020-06-09T17:17:33Z</dcterms:modified>
</cp:coreProperties>
</file>