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52" r:id="rId5"/>
    <p:sldMasterId id="2147483684" r:id="rId6"/>
  </p:sldMasterIdLst>
  <p:notesMasterIdLst>
    <p:notesMasterId r:id="rId24"/>
  </p:notesMasterIdLst>
  <p:handoutMasterIdLst>
    <p:handoutMasterId r:id="rId25"/>
  </p:handoutMasterIdLst>
  <p:sldIdLst>
    <p:sldId id="266" r:id="rId7"/>
    <p:sldId id="265" r:id="rId8"/>
    <p:sldId id="282" r:id="rId9"/>
    <p:sldId id="328" r:id="rId10"/>
    <p:sldId id="329" r:id="rId11"/>
    <p:sldId id="342" r:id="rId12"/>
    <p:sldId id="343" r:id="rId13"/>
    <p:sldId id="351" r:id="rId14"/>
    <p:sldId id="344" r:id="rId15"/>
    <p:sldId id="345" r:id="rId16"/>
    <p:sldId id="346" r:id="rId17"/>
    <p:sldId id="347" r:id="rId18"/>
    <p:sldId id="348" r:id="rId19"/>
    <p:sldId id="352" r:id="rId20"/>
    <p:sldId id="350" r:id="rId21"/>
    <p:sldId id="353" r:id="rId22"/>
    <p:sldId id="260" r:id="rId23"/>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4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7" autoAdjust="0"/>
    <p:restoredTop sz="95326" autoAdjust="0"/>
  </p:normalViewPr>
  <p:slideViewPr>
    <p:cSldViewPr snapToGrid="0">
      <p:cViewPr varScale="1">
        <p:scale>
          <a:sx n="111" d="100"/>
          <a:sy n="111" d="100"/>
        </p:scale>
        <p:origin x="664" y="200"/>
      </p:cViewPr>
      <p:guideLst>
        <p:guide orient="horz" pos="2640"/>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75A0A4-518F-48D4-84F1-3DC45E255F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E0BD4FD-FB6F-481F-B069-F42B98D8B3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B75742-7AAE-47DE-B133-CD0BB1D90670}" type="datetimeFigureOut">
              <a:rPr lang="en-US" smtClean="0"/>
              <a:t>5/6/20</a:t>
            </a:fld>
            <a:endParaRPr lang="en-US"/>
          </a:p>
        </p:txBody>
      </p:sp>
      <p:sp>
        <p:nvSpPr>
          <p:cNvPr id="4" name="Footer Placeholder 3">
            <a:extLst>
              <a:ext uri="{FF2B5EF4-FFF2-40B4-BE49-F238E27FC236}">
                <a16:creationId xmlns:a16="http://schemas.microsoft.com/office/drawing/2014/main" id="{6C453BBD-785B-4BC4-AC52-D1D1BA4FA5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BCE4043-0CA1-4854-9D91-B4E994F73A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2F20B6-6FF5-45E0-A3EA-F826548D3FAA}" type="slidenum">
              <a:rPr lang="en-US" smtClean="0"/>
              <a:t>‹#›</a:t>
            </a:fld>
            <a:endParaRPr lang="en-US"/>
          </a:p>
        </p:txBody>
      </p:sp>
    </p:spTree>
    <p:extLst>
      <p:ext uri="{BB962C8B-B14F-4D97-AF65-F5344CB8AC3E}">
        <p14:creationId xmlns:p14="http://schemas.microsoft.com/office/powerpoint/2010/main" val="748111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AFEC3-B050-45E0-A459-0A4277F7B1C2}" type="datetimeFigureOut">
              <a:rPr lang="en-US" smtClean="0"/>
              <a:t>5/6/20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13EE3B-20DA-4DBD-9D99-4E96D3BF51B8}" type="slidenum">
              <a:rPr lang="en-US" smtClean="0"/>
              <a:t>‹#›</a:t>
            </a:fld>
            <a:endParaRPr lang="en-US"/>
          </a:p>
        </p:txBody>
      </p:sp>
    </p:spTree>
    <p:extLst>
      <p:ext uri="{BB962C8B-B14F-4D97-AF65-F5344CB8AC3E}">
        <p14:creationId xmlns:p14="http://schemas.microsoft.com/office/powerpoint/2010/main" val="172295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00E14F5-2334-4D60-AFA5-9F11AB56AF64}"/>
              </a:ext>
            </a:extLst>
          </p:cNvPr>
          <p:cNvGrpSpPr/>
          <p:nvPr userDrawn="1"/>
        </p:nvGrpSpPr>
        <p:grpSpPr>
          <a:xfrm>
            <a:off x="-21266" y="0"/>
            <a:ext cx="12213265" cy="6858000"/>
            <a:chOff x="-21265" y="0"/>
            <a:chExt cx="2384822" cy="6858000"/>
          </a:xfrm>
        </p:grpSpPr>
        <p:sp>
          <p:nvSpPr>
            <p:cNvPr id="3" name="Rectangle 2">
              <a:extLst>
                <a:ext uri="{FF2B5EF4-FFF2-40B4-BE49-F238E27FC236}">
                  <a16:creationId xmlns:a16="http://schemas.microsoft.com/office/drawing/2014/main" id="{FC100DCC-09D3-45B7-8A47-A4E27E2D5041}"/>
                </a:ext>
              </a:extLst>
            </p:cNvPr>
            <p:cNvSpPr/>
            <p:nvPr/>
          </p:nvSpPr>
          <p:spPr>
            <a:xfrm>
              <a:off x="-21265" y="0"/>
              <a:ext cx="4017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98BFEFE-2C49-4B0A-BE50-6F18F8FEE6B6}"/>
                </a:ext>
              </a:extLst>
            </p:cNvPr>
            <p:cNvSpPr/>
            <p:nvPr/>
          </p:nvSpPr>
          <p:spPr>
            <a:xfrm>
              <a:off x="376964" y="0"/>
              <a:ext cx="39756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0B80587-358B-4058-9949-A1BA7FD5B90F}"/>
                </a:ext>
              </a:extLst>
            </p:cNvPr>
            <p:cNvSpPr/>
            <p:nvPr/>
          </p:nvSpPr>
          <p:spPr>
            <a:xfrm>
              <a:off x="774347" y="0"/>
              <a:ext cx="397568"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98014BC-AEE7-48F5-9330-8BD21B7FBE20}"/>
                </a:ext>
              </a:extLst>
            </p:cNvPr>
            <p:cNvSpPr/>
            <p:nvPr/>
          </p:nvSpPr>
          <p:spPr>
            <a:xfrm>
              <a:off x="1171267" y="0"/>
              <a:ext cx="39756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232F65-D250-4A01-A831-1BA6C410A7C4}"/>
                </a:ext>
              </a:extLst>
            </p:cNvPr>
            <p:cNvSpPr/>
            <p:nvPr/>
          </p:nvSpPr>
          <p:spPr>
            <a:xfrm>
              <a:off x="1568422" y="0"/>
              <a:ext cx="397568"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E0CF55A-0474-4740-BB4C-57A935CBC010}"/>
                </a:ext>
              </a:extLst>
            </p:cNvPr>
            <p:cNvSpPr/>
            <p:nvPr/>
          </p:nvSpPr>
          <p:spPr>
            <a:xfrm>
              <a:off x="1965989" y="0"/>
              <a:ext cx="39756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028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F80806DE-2C79-4003-BF1D-4EFCF94F9363}"/>
              </a:ext>
            </a:extLst>
          </p:cNvPr>
          <p:cNvSpPr>
            <a:spLocks noGrp="1"/>
          </p:cNvSpPr>
          <p:nvPr>
            <p:ph type="pic" sz="quarter" idx="43" hasCustomPrompt="1"/>
          </p:nvPr>
        </p:nvSpPr>
        <p:spPr>
          <a:xfrm>
            <a:off x="6676291" y="1261455"/>
            <a:ext cx="4334608" cy="433509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Block Arc 2">
            <a:extLst>
              <a:ext uri="{FF2B5EF4-FFF2-40B4-BE49-F238E27FC236}">
                <a16:creationId xmlns:a16="http://schemas.microsoft.com/office/drawing/2014/main" id="{C574AA1B-BBA5-4FCC-9508-18A72947EC62}"/>
              </a:ext>
            </a:extLst>
          </p:cNvPr>
          <p:cNvSpPr/>
          <p:nvPr userDrawn="1"/>
        </p:nvSpPr>
        <p:spPr>
          <a:xfrm>
            <a:off x="5972907" y="558312"/>
            <a:ext cx="5741377" cy="5741377"/>
          </a:xfrm>
          <a:prstGeom prst="blockArc">
            <a:avLst>
              <a:gd name="adj1" fmla="val 12381833"/>
              <a:gd name="adj2" fmla="val 9279677"/>
              <a:gd name="adj3" fmla="val 9208"/>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9720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F80806DE-2C79-4003-BF1D-4EFCF94F9363}"/>
              </a:ext>
            </a:extLst>
          </p:cNvPr>
          <p:cNvSpPr>
            <a:spLocks noGrp="1"/>
          </p:cNvSpPr>
          <p:nvPr>
            <p:ph type="pic" sz="quarter" idx="43" hasCustomPrompt="1"/>
          </p:nvPr>
        </p:nvSpPr>
        <p:spPr>
          <a:xfrm>
            <a:off x="2915949" y="0"/>
            <a:ext cx="4334608" cy="6858000"/>
          </a:xfrm>
          <a:prstGeom prst="rect">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335224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F80806DE-2C79-4003-BF1D-4EFCF94F9363}"/>
              </a:ext>
            </a:extLst>
          </p:cNvPr>
          <p:cNvSpPr>
            <a:spLocks noGrp="1"/>
          </p:cNvSpPr>
          <p:nvPr>
            <p:ph type="pic" sz="quarter" idx="43" hasCustomPrompt="1"/>
          </p:nvPr>
        </p:nvSpPr>
        <p:spPr>
          <a:xfrm>
            <a:off x="0" y="0"/>
            <a:ext cx="12192000" cy="6858000"/>
          </a:xfrm>
          <a:prstGeom prst="rect">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886741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AB5EE6D-C3ED-45F9-A665-6FD680D4957E}"/>
              </a:ext>
            </a:extLst>
          </p:cNvPr>
          <p:cNvSpPr>
            <a:spLocks noGrp="1"/>
          </p:cNvSpPr>
          <p:nvPr>
            <p:ph type="pic" sz="quarter" idx="43" hasCustomPrompt="1"/>
          </p:nvPr>
        </p:nvSpPr>
        <p:spPr>
          <a:xfrm>
            <a:off x="5606908" y="1091076"/>
            <a:ext cx="6585092" cy="5766924"/>
          </a:xfrm>
          <a:custGeom>
            <a:avLst/>
            <a:gdLst>
              <a:gd name="connsiteX0" fmla="*/ 4201780 w 6585092"/>
              <a:gd name="connsiteY0" fmla="*/ 0 h 5766924"/>
              <a:gd name="connsiteX1" fmla="*/ 6551035 w 6585092"/>
              <a:gd name="connsiteY1" fmla="*/ 717678 h 5766924"/>
              <a:gd name="connsiteX2" fmla="*/ 6585092 w 6585092"/>
              <a:gd name="connsiteY2" fmla="*/ 741899 h 5766924"/>
              <a:gd name="connsiteX3" fmla="*/ 6585092 w 6585092"/>
              <a:gd name="connsiteY3" fmla="*/ 5766924 h 5766924"/>
              <a:gd name="connsiteX4" fmla="*/ 304204 w 6585092"/>
              <a:gd name="connsiteY4" fmla="*/ 5766924 h 5766924"/>
              <a:gd name="connsiteX5" fmla="*/ 188904 w 6585092"/>
              <a:gd name="connsiteY5" fmla="*/ 5451867 h 5766924"/>
              <a:gd name="connsiteX6" fmla="*/ 0 w 6585092"/>
              <a:gd name="connsiteY6" fmla="*/ 4202247 h 5766924"/>
              <a:gd name="connsiteX7" fmla="*/ 4201780 w 6585092"/>
              <a:gd name="connsiteY7" fmla="*/ 0 h 576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5092" h="5766924">
                <a:moveTo>
                  <a:pt x="4201780" y="0"/>
                </a:moveTo>
                <a:cubicBezTo>
                  <a:pt x="5071997" y="0"/>
                  <a:pt x="5880427" y="264574"/>
                  <a:pt x="6551035" y="717678"/>
                </a:cubicBezTo>
                <a:lnTo>
                  <a:pt x="6585092" y="741899"/>
                </a:lnTo>
                <a:lnTo>
                  <a:pt x="6585092" y="5766924"/>
                </a:lnTo>
                <a:lnTo>
                  <a:pt x="304204" y="5766924"/>
                </a:lnTo>
                <a:lnTo>
                  <a:pt x="188904" y="5451867"/>
                </a:lnTo>
                <a:cubicBezTo>
                  <a:pt x="66136" y="5057113"/>
                  <a:pt x="0" y="4637404"/>
                  <a:pt x="0" y="4202247"/>
                </a:cubicBezTo>
                <a:cubicBezTo>
                  <a:pt x="0" y="1881410"/>
                  <a:pt x="1881201" y="0"/>
                  <a:pt x="4201780" y="0"/>
                </a:cubicBez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92342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
        <p:nvSpPr>
          <p:cNvPr id="3" name="자유형: 도형 20">
            <a:extLst>
              <a:ext uri="{FF2B5EF4-FFF2-40B4-BE49-F238E27FC236}">
                <a16:creationId xmlns:a16="http://schemas.microsoft.com/office/drawing/2014/main" id="{BF03EB36-F8DB-4213-8EE1-9A5D29D92A5D}"/>
              </a:ext>
            </a:extLst>
          </p:cNvPr>
          <p:cNvSpPr/>
          <p:nvPr userDrawn="1"/>
        </p:nvSpPr>
        <p:spPr>
          <a:xfrm>
            <a:off x="7657923" y="96654"/>
            <a:ext cx="4534077" cy="6761346"/>
          </a:xfrm>
          <a:custGeom>
            <a:avLst/>
            <a:gdLst>
              <a:gd name="connsiteX0" fmla="*/ 1723219 w 4534077"/>
              <a:gd name="connsiteY0" fmla="*/ 0 h 6761346"/>
              <a:gd name="connsiteX1" fmla="*/ 4534077 w 4534077"/>
              <a:gd name="connsiteY1" fmla="*/ 0 h 6761346"/>
              <a:gd name="connsiteX2" fmla="*/ 4534077 w 4534077"/>
              <a:gd name="connsiteY2" fmla="*/ 1295823 h 6761346"/>
              <a:gd name="connsiteX3" fmla="*/ 4480264 w 4534077"/>
              <a:gd name="connsiteY3" fmla="*/ 1298541 h 6761346"/>
              <a:gd name="connsiteX4" fmla="*/ 2360823 w 4534077"/>
              <a:gd name="connsiteY4" fmla="*/ 3647174 h 6761346"/>
              <a:gd name="connsiteX5" fmla="*/ 4480264 w 4534077"/>
              <a:gd name="connsiteY5" fmla="*/ 5995808 h 6761346"/>
              <a:gd name="connsiteX6" fmla="*/ 4534077 w 4534077"/>
              <a:gd name="connsiteY6" fmla="*/ 5998525 h 6761346"/>
              <a:gd name="connsiteX7" fmla="*/ 4534077 w 4534077"/>
              <a:gd name="connsiteY7" fmla="*/ 6761346 h 6761346"/>
              <a:gd name="connsiteX8" fmla="*/ 1173253 w 4534077"/>
              <a:gd name="connsiteY8" fmla="*/ 6761346 h 6761346"/>
              <a:gd name="connsiteX9" fmla="*/ 1046818 w 4534077"/>
              <a:gd name="connsiteY9" fmla="*/ 6612154 h 6761346"/>
              <a:gd name="connsiteX10" fmla="*/ 0 w 4534077"/>
              <a:gd name="connsiteY10" fmla="*/ 3647174 h 6761346"/>
              <a:gd name="connsiteX11" fmla="*/ 1718241 w 4534077"/>
              <a:gd name="connsiteY11" fmla="*/ 3723 h 6761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34077" h="6761346">
                <a:moveTo>
                  <a:pt x="1723219" y="0"/>
                </a:moveTo>
                <a:lnTo>
                  <a:pt x="4534077" y="0"/>
                </a:lnTo>
                <a:lnTo>
                  <a:pt x="4534077" y="1295823"/>
                </a:lnTo>
                <a:lnTo>
                  <a:pt x="4480264" y="1298541"/>
                </a:lnTo>
                <a:cubicBezTo>
                  <a:pt x="3289805" y="1419438"/>
                  <a:pt x="2360823" y="2424819"/>
                  <a:pt x="2360823" y="3647174"/>
                </a:cubicBezTo>
                <a:cubicBezTo>
                  <a:pt x="2360823" y="4869531"/>
                  <a:pt x="3289805" y="5874910"/>
                  <a:pt x="4480264" y="5995808"/>
                </a:cubicBezTo>
                <a:lnTo>
                  <a:pt x="4534077" y="5998525"/>
                </a:lnTo>
                <a:lnTo>
                  <a:pt x="4534077" y="6761346"/>
                </a:lnTo>
                <a:lnTo>
                  <a:pt x="1173253" y="6761346"/>
                </a:lnTo>
                <a:lnTo>
                  <a:pt x="1046818" y="6612154"/>
                </a:lnTo>
                <a:cubicBezTo>
                  <a:pt x="392079" y="5801680"/>
                  <a:pt x="0" y="4770215"/>
                  <a:pt x="0" y="3647174"/>
                </a:cubicBezTo>
                <a:cubicBezTo>
                  <a:pt x="0" y="2180347"/>
                  <a:pt x="668868" y="869743"/>
                  <a:pt x="1718241" y="3723"/>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자유형: 도형 10">
            <a:extLst>
              <a:ext uri="{FF2B5EF4-FFF2-40B4-BE49-F238E27FC236}">
                <a16:creationId xmlns:a16="http://schemas.microsoft.com/office/drawing/2014/main" id="{19EE2DE6-3399-4B06-A339-C450004E0318}"/>
              </a:ext>
            </a:extLst>
          </p:cNvPr>
          <p:cNvSpPr/>
          <p:nvPr userDrawn="1"/>
        </p:nvSpPr>
        <p:spPr>
          <a:xfrm>
            <a:off x="0" y="1584376"/>
            <a:ext cx="2070840" cy="4141680"/>
          </a:xfrm>
          <a:custGeom>
            <a:avLst/>
            <a:gdLst>
              <a:gd name="connsiteX0" fmla="*/ 0 w 2070840"/>
              <a:gd name="connsiteY0" fmla="*/ 0 h 4141680"/>
              <a:gd name="connsiteX1" fmla="*/ 2070840 w 2070840"/>
              <a:gd name="connsiteY1" fmla="*/ 2070840 h 4141680"/>
              <a:gd name="connsiteX2" fmla="*/ 0 w 2070840"/>
              <a:gd name="connsiteY2" fmla="*/ 4141680 h 4141680"/>
            </a:gdLst>
            <a:ahLst/>
            <a:cxnLst>
              <a:cxn ang="0">
                <a:pos x="connsiteX0" y="connsiteY0"/>
              </a:cxn>
              <a:cxn ang="0">
                <a:pos x="connsiteX1" y="connsiteY1"/>
              </a:cxn>
              <a:cxn ang="0">
                <a:pos x="connsiteX2" y="connsiteY2"/>
              </a:cxn>
            </a:cxnLst>
            <a:rect l="l" t="t" r="r" b="b"/>
            <a:pathLst>
              <a:path w="2070840" h="4141680">
                <a:moveTo>
                  <a:pt x="0" y="0"/>
                </a:moveTo>
                <a:cubicBezTo>
                  <a:pt x="1143693" y="0"/>
                  <a:pt x="2070840" y="927147"/>
                  <a:pt x="2070840" y="2070840"/>
                </a:cubicBezTo>
                <a:cubicBezTo>
                  <a:pt x="2070840" y="3214533"/>
                  <a:pt x="1143693" y="4141680"/>
                  <a:pt x="0" y="414168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그림 개체 틀 7">
            <a:extLst>
              <a:ext uri="{FF2B5EF4-FFF2-40B4-BE49-F238E27FC236}">
                <a16:creationId xmlns:a16="http://schemas.microsoft.com/office/drawing/2014/main" id="{68880C8A-F236-42FC-BA91-6613B49080BD}"/>
              </a:ext>
            </a:extLst>
          </p:cNvPr>
          <p:cNvSpPr>
            <a:spLocks noGrp="1"/>
          </p:cNvSpPr>
          <p:nvPr>
            <p:ph type="pic" sz="quarter" idx="10" hasCustomPrompt="1"/>
          </p:nvPr>
        </p:nvSpPr>
        <p:spPr>
          <a:xfrm>
            <a:off x="7752806" y="0"/>
            <a:ext cx="4439195" cy="6858000"/>
          </a:xfrm>
          <a:custGeom>
            <a:avLst/>
            <a:gdLst>
              <a:gd name="connsiteX0" fmla="*/ 1620135 w 4439195"/>
              <a:gd name="connsiteY0" fmla="*/ 0 h 6858000"/>
              <a:gd name="connsiteX1" fmla="*/ 4439195 w 4439195"/>
              <a:gd name="connsiteY1" fmla="*/ 0 h 6858000"/>
              <a:gd name="connsiteX2" fmla="*/ 4439195 w 4439195"/>
              <a:gd name="connsiteY2" fmla="*/ 1209402 h 6858000"/>
              <a:gd name="connsiteX3" fmla="*/ 2219598 w 4439195"/>
              <a:gd name="connsiteY3" fmla="*/ 3428999 h 6858000"/>
              <a:gd name="connsiteX4" fmla="*/ 4439195 w 4439195"/>
              <a:gd name="connsiteY4" fmla="*/ 5648596 h 6858000"/>
              <a:gd name="connsiteX5" fmla="*/ 4439195 w 4439195"/>
              <a:gd name="connsiteY5" fmla="*/ 6858000 h 6858000"/>
              <a:gd name="connsiteX6" fmla="*/ 1620138 w 4439195"/>
              <a:gd name="connsiteY6" fmla="*/ 6858000 h 6858000"/>
              <a:gd name="connsiteX7" fmla="*/ 1615455 w 4439195"/>
              <a:gd name="connsiteY7" fmla="*/ 6854498 h 6858000"/>
              <a:gd name="connsiteX8" fmla="*/ 0 w 4439195"/>
              <a:gd name="connsiteY8" fmla="*/ 3428999 h 6858000"/>
              <a:gd name="connsiteX9" fmla="*/ 1615455 w 4439195"/>
              <a:gd name="connsiteY9" fmla="*/ 35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9195" h="6858000">
                <a:moveTo>
                  <a:pt x="1620135" y="0"/>
                </a:moveTo>
                <a:lnTo>
                  <a:pt x="4439195" y="0"/>
                </a:lnTo>
                <a:lnTo>
                  <a:pt x="4439195" y="1209402"/>
                </a:lnTo>
                <a:cubicBezTo>
                  <a:pt x="3213345" y="1209402"/>
                  <a:pt x="2219598" y="2203149"/>
                  <a:pt x="2219598" y="3428999"/>
                </a:cubicBezTo>
                <a:cubicBezTo>
                  <a:pt x="2219598" y="4654849"/>
                  <a:pt x="3213345" y="5648596"/>
                  <a:pt x="4439195" y="5648596"/>
                </a:cubicBezTo>
                <a:lnTo>
                  <a:pt x="4439195" y="6858000"/>
                </a:lnTo>
                <a:lnTo>
                  <a:pt x="1620138" y="6858000"/>
                </a:lnTo>
                <a:lnTo>
                  <a:pt x="1615455" y="6854498"/>
                </a:lnTo>
                <a:cubicBezTo>
                  <a:pt x="628856" y="6040284"/>
                  <a:pt x="0" y="4808080"/>
                  <a:pt x="0" y="3428999"/>
                </a:cubicBezTo>
                <a:cubicBezTo>
                  <a:pt x="0" y="2049918"/>
                  <a:pt x="628856" y="817714"/>
                  <a:pt x="1615455" y="3500"/>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5">
            <a:extLst>
              <a:ext uri="{FF2B5EF4-FFF2-40B4-BE49-F238E27FC236}">
                <a16:creationId xmlns:a16="http://schemas.microsoft.com/office/drawing/2014/main" id="{5FF9DD3D-5695-43A7-816D-0EDB135232EB}"/>
              </a:ext>
            </a:extLst>
          </p:cNvPr>
          <p:cNvSpPr>
            <a:spLocks noGrp="1"/>
          </p:cNvSpPr>
          <p:nvPr>
            <p:ph type="pic" sz="quarter" idx="11" hasCustomPrompt="1"/>
          </p:nvPr>
        </p:nvSpPr>
        <p:spPr>
          <a:xfrm>
            <a:off x="0" y="1414808"/>
            <a:ext cx="2014192" cy="4028384"/>
          </a:xfrm>
          <a:custGeom>
            <a:avLst/>
            <a:gdLst>
              <a:gd name="connsiteX0" fmla="*/ 0 w 2014192"/>
              <a:gd name="connsiteY0" fmla="*/ 0 h 4028384"/>
              <a:gd name="connsiteX1" fmla="*/ 2014192 w 2014192"/>
              <a:gd name="connsiteY1" fmla="*/ 2014192 h 4028384"/>
              <a:gd name="connsiteX2" fmla="*/ 0 w 2014192"/>
              <a:gd name="connsiteY2" fmla="*/ 4028384 h 4028384"/>
            </a:gdLst>
            <a:ahLst/>
            <a:cxnLst>
              <a:cxn ang="0">
                <a:pos x="connsiteX0" y="connsiteY0"/>
              </a:cxn>
              <a:cxn ang="0">
                <a:pos x="connsiteX1" y="connsiteY1"/>
              </a:cxn>
              <a:cxn ang="0">
                <a:pos x="connsiteX2" y="connsiteY2"/>
              </a:cxn>
            </a:cxnLst>
            <a:rect l="l" t="t" r="r" b="b"/>
            <a:pathLst>
              <a:path w="2014192" h="4028384">
                <a:moveTo>
                  <a:pt x="0" y="0"/>
                </a:moveTo>
                <a:cubicBezTo>
                  <a:pt x="1112408" y="0"/>
                  <a:pt x="2014192" y="901784"/>
                  <a:pt x="2014192" y="2014192"/>
                </a:cubicBezTo>
                <a:cubicBezTo>
                  <a:pt x="2014192" y="3126600"/>
                  <a:pt x="1112408" y="4028384"/>
                  <a:pt x="0" y="4028384"/>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81617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accent4"/>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6139D37-AEA2-4790-915D-16B5E32B1A16}"/>
              </a:ext>
            </a:extLst>
          </p:cNvPr>
          <p:cNvSpPr>
            <a:spLocks noGrp="1"/>
          </p:cNvSpPr>
          <p:nvPr>
            <p:ph type="pic" sz="quarter" idx="43" hasCustomPrompt="1"/>
          </p:nvPr>
        </p:nvSpPr>
        <p:spPr>
          <a:xfrm>
            <a:off x="539394" y="190071"/>
            <a:ext cx="11113212" cy="4304871"/>
          </a:xfrm>
          <a:custGeom>
            <a:avLst/>
            <a:gdLst>
              <a:gd name="connsiteX0" fmla="*/ 9955665 w 11113212"/>
              <a:gd name="connsiteY0" fmla="*/ 462337 h 4304871"/>
              <a:gd name="connsiteX1" fmla="*/ 10087637 w 11113212"/>
              <a:gd name="connsiteY1" fmla="*/ 488981 h 4304871"/>
              <a:gd name="connsiteX2" fmla="*/ 10131010 w 11113212"/>
              <a:gd name="connsiteY2" fmla="*/ 512523 h 4304871"/>
              <a:gd name="connsiteX3" fmla="*/ 10131010 w 11113212"/>
              <a:gd name="connsiteY3" fmla="*/ 2083238 h 4304871"/>
              <a:gd name="connsiteX4" fmla="*/ 10279949 w 11113212"/>
              <a:gd name="connsiteY4" fmla="*/ 2307934 h 4304871"/>
              <a:gd name="connsiteX5" fmla="*/ 10294712 w 11113212"/>
              <a:gd name="connsiteY5" fmla="*/ 2312517 h 4304871"/>
              <a:gd name="connsiteX6" fmla="*/ 10294712 w 11113212"/>
              <a:gd name="connsiteY6" fmla="*/ 3965824 h 4304871"/>
              <a:gd name="connsiteX7" fmla="*/ 9955665 w 11113212"/>
              <a:gd name="connsiteY7" fmla="*/ 4304871 h 4304871"/>
              <a:gd name="connsiteX8" fmla="*/ 9616618 w 11113212"/>
              <a:gd name="connsiteY8" fmla="*/ 3965824 h 4304871"/>
              <a:gd name="connsiteX9" fmla="*/ 9616618 w 11113212"/>
              <a:gd name="connsiteY9" fmla="*/ 2323644 h 4304871"/>
              <a:gd name="connsiteX10" fmla="*/ 9631498 w 11113212"/>
              <a:gd name="connsiteY10" fmla="*/ 2322144 h 4304871"/>
              <a:gd name="connsiteX11" fmla="*/ 9826212 w 11113212"/>
              <a:gd name="connsiteY11" fmla="*/ 2083238 h 4304871"/>
              <a:gd name="connsiteX12" fmla="*/ 9826212 w 11113212"/>
              <a:gd name="connsiteY12" fmla="*/ 488199 h 4304871"/>
              <a:gd name="connsiteX13" fmla="*/ 9887335 w 11113212"/>
              <a:gd name="connsiteY13" fmla="*/ 469225 h 4304871"/>
              <a:gd name="connsiteX14" fmla="*/ 9955665 w 11113212"/>
              <a:gd name="connsiteY14" fmla="*/ 462337 h 4304871"/>
              <a:gd name="connsiteX15" fmla="*/ 3544585 w 11113212"/>
              <a:gd name="connsiteY15" fmla="*/ 462337 h 4304871"/>
              <a:gd name="connsiteX16" fmla="*/ 3676558 w 11113212"/>
              <a:gd name="connsiteY16" fmla="*/ 488981 h 4304871"/>
              <a:gd name="connsiteX17" fmla="*/ 3710992 w 11113212"/>
              <a:gd name="connsiteY17" fmla="*/ 507672 h 4304871"/>
              <a:gd name="connsiteX18" fmla="*/ 3710992 w 11113212"/>
              <a:gd name="connsiteY18" fmla="*/ 2083238 h 4304871"/>
              <a:gd name="connsiteX19" fmla="*/ 3859931 w 11113212"/>
              <a:gd name="connsiteY19" fmla="*/ 2307934 h 4304871"/>
              <a:gd name="connsiteX20" fmla="*/ 3883633 w 11113212"/>
              <a:gd name="connsiteY20" fmla="*/ 2315292 h 4304871"/>
              <a:gd name="connsiteX21" fmla="*/ 3883633 w 11113212"/>
              <a:gd name="connsiteY21" fmla="*/ 3965824 h 4304871"/>
              <a:gd name="connsiteX22" fmla="*/ 3544585 w 11113212"/>
              <a:gd name="connsiteY22" fmla="*/ 4304871 h 4304871"/>
              <a:gd name="connsiteX23" fmla="*/ 3205539 w 11113212"/>
              <a:gd name="connsiteY23" fmla="*/ 3965824 h 4304871"/>
              <a:gd name="connsiteX24" fmla="*/ 3205539 w 11113212"/>
              <a:gd name="connsiteY24" fmla="*/ 2319548 h 4304871"/>
              <a:gd name="connsiteX25" fmla="*/ 3242953 w 11113212"/>
              <a:gd name="connsiteY25" fmla="*/ 2307934 h 4304871"/>
              <a:gd name="connsiteX26" fmla="*/ 3391891 w 11113212"/>
              <a:gd name="connsiteY26" fmla="*/ 2083238 h 4304871"/>
              <a:gd name="connsiteX27" fmla="*/ 3391891 w 11113212"/>
              <a:gd name="connsiteY27" fmla="*/ 500229 h 4304871"/>
              <a:gd name="connsiteX28" fmla="*/ 3412613 w 11113212"/>
              <a:gd name="connsiteY28" fmla="*/ 488981 h 4304871"/>
              <a:gd name="connsiteX29" fmla="*/ 3544585 w 11113212"/>
              <a:gd name="connsiteY29" fmla="*/ 462337 h 4304871"/>
              <a:gd name="connsiteX30" fmla="*/ 1941817 w 11113212"/>
              <a:gd name="connsiteY30" fmla="*/ 462337 h 4304871"/>
              <a:gd name="connsiteX31" fmla="*/ 2280864 w 11113212"/>
              <a:gd name="connsiteY31" fmla="*/ 801384 h 4304871"/>
              <a:gd name="connsiteX32" fmla="*/ 2280864 w 11113212"/>
              <a:gd name="connsiteY32" fmla="*/ 3965824 h 4304871"/>
              <a:gd name="connsiteX33" fmla="*/ 1941817 w 11113212"/>
              <a:gd name="connsiteY33" fmla="*/ 4304871 h 4304871"/>
              <a:gd name="connsiteX34" fmla="*/ 1602770 w 11113212"/>
              <a:gd name="connsiteY34" fmla="*/ 3965824 h 4304871"/>
              <a:gd name="connsiteX35" fmla="*/ 1602770 w 11113212"/>
              <a:gd name="connsiteY35" fmla="*/ 2320080 h 4304871"/>
              <a:gd name="connsiteX36" fmla="*/ 1641898 w 11113212"/>
              <a:gd name="connsiteY36" fmla="*/ 2307934 h 4304871"/>
              <a:gd name="connsiteX37" fmla="*/ 1790837 w 11113212"/>
              <a:gd name="connsiteY37" fmla="*/ 2083238 h 4304871"/>
              <a:gd name="connsiteX38" fmla="*/ 1790837 w 11113212"/>
              <a:gd name="connsiteY38" fmla="*/ 499298 h 4304871"/>
              <a:gd name="connsiteX39" fmla="*/ 1809845 w 11113212"/>
              <a:gd name="connsiteY39" fmla="*/ 488981 h 4304871"/>
              <a:gd name="connsiteX40" fmla="*/ 1941817 w 11113212"/>
              <a:gd name="connsiteY40" fmla="*/ 462337 h 4304871"/>
              <a:gd name="connsiteX41" fmla="*/ 339047 w 11113212"/>
              <a:gd name="connsiteY41" fmla="*/ 462337 h 4304871"/>
              <a:gd name="connsiteX42" fmla="*/ 471019 w 11113212"/>
              <a:gd name="connsiteY42" fmla="*/ 488981 h 4304871"/>
              <a:gd name="connsiteX43" fmla="*/ 503443 w 11113212"/>
              <a:gd name="connsiteY43" fmla="*/ 506580 h 4304871"/>
              <a:gd name="connsiteX44" fmla="*/ 503443 w 11113212"/>
              <a:gd name="connsiteY44" fmla="*/ 2083238 h 4304871"/>
              <a:gd name="connsiteX45" fmla="*/ 652382 w 11113212"/>
              <a:gd name="connsiteY45" fmla="*/ 2307934 h 4304871"/>
              <a:gd name="connsiteX46" fmla="*/ 678093 w 11113212"/>
              <a:gd name="connsiteY46" fmla="*/ 2315916 h 4304871"/>
              <a:gd name="connsiteX47" fmla="*/ 678093 w 11113212"/>
              <a:gd name="connsiteY47" fmla="*/ 3965824 h 4304871"/>
              <a:gd name="connsiteX48" fmla="*/ 339047 w 11113212"/>
              <a:gd name="connsiteY48" fmla="*/ 4304871 h 4304871"/>
              <a:gd name="connsiteX49" fmla="*/ 0 w 11113212"/>
              <a:gd name="connsiteY49" fmla="*/ 3965824 h 4304871"/>
              <a:gd name="connsiteX50" fmla="*/ 0 w 11113212"/>
              <a:gd name="connsiteY50" fmla="*/ 801384 h 4304871"/>
              <a:gd name="connsiteX51" fmla="*/ 339047 w 11113212"/>
              <a:gd name="connsiteY51" fmla="*/ 462337 h 4304871"/>
              <a:gd name="connsiteX52" fmla="*/ 8352895 w 11113212"/>
              <a:gd name="connsiteY52" fmla="*/ 462336 h 4304871"/>
              <a:gd name="connsiteX53" fmla="*/ 8484867 w 11113212"/>
              <a:gd name="connsiteY53" fmla="*/ 488980 h 4304871"/>
              <a:gd name="connsiteX54" fmla="*/ 8507997 w 11113212"/>
              <a:gd name="connsiteY54" fmla="*/ 501535 h 4304871"/>
              <a:gd name="connsiteX55" fmla="*/ 8507997 w 11113212"/>
              <a:gd name="connsiteY55" fmla="*/ 2083238 h 4304871"/>
              <a:gd name="connsiteX56" fmla="*/ 8656936 w 11113212"/>
              <a:gd name="connsiteY56" fmla="*/ 2307934 h 4304871"/>
              <a:gd name="connsiteX57" fmla="*/ 8691942 w 11113212"/>
              <a:gd name="connsiteY57" fmla="*/ 2318801 h 4304871"/>
              <a:gd name="connsiteX58" fmla="*/ 8691942 w 11113212"/>
              <a:gd name="connsiteY58" fmla="*/ 3965824 h 4304871"/>
              <a:gd name="connsiteX59" fmla="*/ 8352895 w 11113212"/>
              <a:gd name="connsiteY59" fmla="*/ 4304871 h 4304871"/>
              <a:gd name="connsiteX60" fmla="*/ 8013848 w 11113212"/>
              <a:gd name="connsiteY60" fmla="*/ 3965824 h 4304871"/>
              <a:gd name="connsiteX61" fmla="*/ 8013848 w 11113212"/>
              <a:gd name="connsiteY61" fmla="*/ 801383 h 4304871"/>
              <a:gd name="connsiteX62" fmla="*/ 8352895 w 11113212"/>
              <a:gd name="connsiteY62" fmla="*/ 462336 h 4304871"/>
              <a:gd name="connsiteX63" fmla="*/ 6750125 w 11113212"/>
              <a:gd name="connsiteY63" fmla="*/ 462336 h 4304871"/>
              <a:gd name="connsiteX64" fmla="*/ 6939689 w 11113212"/>
              <a:gd name="connsiteY64" fmla="*/ 520240 h 4304871"/>
              <a:gd name="connsiteX65" fmla="*/ 6951615 w 11113212"/>
              <a:gd name="connsiteY65" fmla="*/ 530080 h 4304871"/>
              <a:gd name="connsiteX66" fmla="*/ 6951615 w 11113212"/>
              <a:gd name="connsiteY66" fmla="*/ 2083238 h 4304871"/>
              <a:gd name="connsiteX67" fmla="*/ 7059131 w 11113212"/>
              <a:gd name="connsiteY67" fmla="*/ 2285451 h 4304871"/>
              <a:gd name="connsiteX68" fmla="*/ 7089172 w 11113212"/>
              <a:gd name="connsiteY68" fmla="*/ 2301757 h 4304871"/>
              <a:gd name="connsiteX69" fmla="*/ 7089172 w 11113212"/>
              <a:gd name="connsiteY69" fmla="*/ 3965824 h 4304871"/>
              <a:gd name="connsiteX70" fmla="*/ 6750125 w 11113212"/>
              <a:gd name="connsiteY70" fmla="*/ 4304871 h 4304871"/>
              <a:gd name="connsiteX71" fmla="*/ 6411078 w 11113212"/>
              <a:gd name="connsiteY71" fmla="*/ 3965824 h 4304871"/>
              <a:gd name="connsiteX72" fmla="*/ 6411078 w 11113212"/>
              <a:gd name="connsiteY72" fmla="*/ 2316362 h 4304871"/>
              <a:gd name="connsiteX73" fmla="*/ 6438228 w 11113212"/>
              <a:gd name="connsiteY73" fmla="*/ 2307934 h 4304871"/>
              <a:gd name="connsiteX74" fmla="*/ 6587166 w 11113212"/>
              <a:gd name="connsiteY74" fmla="*/ 2083238 h 4304871"/>
              <a:gd name="connsiteX75" fmla="*/ 6587166 w 11113212"/>
              <a:gd name="connsiteY75" fmla="*/ 505799 h 4304871"/>
              <a:gd name="connsiteX76" fmla="*/ 6618153 w 11113212"/>
              <a:gd name="connsiteY76" fmla="*/ 488980 h 4304871"/>
              <a:gd name="connsiteX77" fmla="*/ 6750125 w 11113212"/>
              <a:gd name="connsiteY77" fmla="*/ 462336 h 4304871"/>
              <a:gd name="connsiteX78" fmla="*/ 5147355 w 11113212"/>
              <a:gd name="connsiteY78" fmla="*/ 462336 h 4304871"/>
              <a:gd name="connsiteX79" fmla="*/ 5486402 w 11113212"/>
              <a:gd name="connsiteY79" fmla="*/ 801383 h 4304871"/>
              <a:gd name="connsiteX80" fmla="*/ 5486402 w 11113212"/>
              <a:gd name="connsiteY80" fmla="*/ 3965824 h 4304871"/>
              <a:gd name="connsiteX81" fmla="*/ 5147355 w 11113212"/>
              <a:gd name="connsiteY81" fmla="*/ 4304871 h 4304871"/>
              <a:gd name="connsiteX82" fmla="*/ 4808308 w 11113212"/>
              <a:gd name="connsiteY82" fmla="*/ 3965824 h 4304871"/>
              <a:gd name="connsiteX83" fmla="*/ 4808308 w 11113212"/>
              <a:gd name="connsiteY83" fmla="*/ 2321194 h 4304871"/>
              <a:gd name="connsiteX84" fmla="*/ 4851024 w 11113212"/>
              <a:gd name="connsiteY84" fmla="*/ 2307934 h 4304871"/>
              <a:gd name="connsiteX85" fmla="*/ 4999962 w 11113212"/>
              <a:gd name="connsiteY85" fmla="*/ 2083238 h 4304871"/>
              <a:gd name="connsiteX86" fmla="*/ 4999962 w 11113212"/>
              <a:gd name="connsiteY86" fmla="*/ 497350 h 4304871"/>
              <a:gd name="connsiteX87" fmla="*/ 5015383 w 11113212"/>
              <a:gd name="connsiteY87" fmla="*/ 488980 h 4304871"/>
              <a:gd name="connsiteX88" fmla="*/ 5147355 w 11113212"/>
              <a:gd name="connsiteY88" fmla="*/ 462336 h 4304871"/>
              <a:gd name="connsiteX89" fmla="*/ 2743202 w 11113212"/>
              <a:gd name="connsiteY89" fmla="*/ 61647 h 4304871"/>
              <a:gd name="connsiteX90" fmla="*/ 2875174 w 11113212"/>
              <a:gd name="connsiteY90" fmla="*/ 88291 h 4304871"/>
              <a:gd name="connsiteX91" fmla="*/ 2904172 w 11113212"/>
              <a:gd name="connsiteY91" fmla="*/ 104031 h 4304871"/>
              <a:gd name="connsiteX92" fmla="*/ 2904172 w 11113212"/>
              <a:gd name="connsiteY92" fmla="*/ 2083238 h 4304871"/>
              <a:gd name="connsiteX93" fmla="*/ 3053111 w 11113212"/>
              <a:gd name="connsiteY93" fmla="*/ 2307934 h 4304871"/>
              <a:gd name="connsiteX94" fmla="*/ 3082249 w 11113212"/>
              <a:gd name="connsiteY94" fmla="*/ 2316980 h 4304871"/>
              <a:gd name="connsiteX95" fmla="*/ 3082249 w 11113212"/>
              <a:gd name="connsiteY95" fmla="*/ 3565134 h 4304871"/>
              <a:gd name="connsiteX96" fmla="*/ 2743202 w 11113212"/>
              <a:gd name="connsiteY96" fmla="*/ 3904181 h 4304871"/>
              <a:gd name="connsiteX97" fmla="*/ 2404155 w 11113212"/>
              <a:gd name="connsiteY97" fmla="*/ 3565134 h 4304871"/>
              <a:gd name="connsiteX98" fmla="*/ 2404155 w 11113212"/>
              <a:gd name="connsiteY98" fmla="*/ 400694 h 4304871"/>
              <a:gd name="connsiteX99" fmla="*/ 2743202 w 11113212"/>
              <a:gd name="connsiteY99" fmla="*/ 61647 h 4304871"/>
              <a:gd name="connsiteX100" fmla="*/ 1140432 w 11113212"/>
              <a:gd name="connsiteY100" fmla="*/ 61647 h 4304871"/>
              <a:gd name="connsiteX101" fmla="*/ 1272404 w 11113212"/>
              <a:gd name="connsiteY101" fmla="*/ 88291 h 4304871"/>
              <a:gd name="connsiteX102" fmla="*/ 1303116 w 11113212"/>
              <a:gd name="connsiteY102" fmla="*/ 104961 h 4304871"/>
              <a:gd name="connsiteX103" fmla="*/ 1303116 w 11113212"/>
              <a:gd name="connsiteY103" fmla="*/ 2083238 h 4304871"/>
              <a:gd name="connsiteX104" fmla="*/ 1452055 w 11113212"/>
              <a:gd name="connsiteY104" fmla="*/ 2307934 h 4304871"/>
              <a:gd name="connsiteX105" fmla="*/ 1479479 w 11113212"/>
              <a:gd name="connsiteY105" fmla="*/ 2316447 h 4304871"/>
              <a:gd name="connsiteX106" fmla="*/ 1479479 w 11113212"/>
              <a:gd name="connsiteY106" fmla="*/ 3565134 h 4304871"/>
              <a:gd name="connsiteX107" fmla="*/ 1140432 w 11113212"/>
              <a:gd name="connsiteY107" fmla="*/ 3904181 h 4304871"/>
              <a:gd name="connsiteX108" fmla="*/ 801384 w 11113212"/>
              <a:gd name="connsiteY108" fmla="*/ 3565134 h 4304871"/>
              <a:gd name="connsiteX109" fmla="*/ 801384 w 11113212"/>
              <a:gd name="connsiteY109" fmla="*/ 2320612 h 4304871"/>
              <a:gd name="connsiteX110" fmla="*/ 842225 w 11113212"/>
              <a:gd name="connsiteY110" fmla="*/ 2307934 h 4304871"/>
              <a:gd name="connsiteX111" fmla="*/ 991163 w 11113212"/>
              <a:gd name="connsiteY111" fmla="*/ 2083238 h 4304871"/>
              <a:gd name="connsiteX112" fmla="*/ 991163 w 11113212"/>
              <a:gd name="connsiteY112" fmla="*/ 97679 h 4304871"/>
              <a:gd name="connsiteX113" fmla="*/ 1008460 w 11113212"/>
              <a:gd name="connsiteY113" fmla="*/ 88291 h 4304871"/>
              <a:gd name="connsiteX114" fmla="*/ 1140432 w 11113212"/>
              <a:gd name="connsiteY114" fmla="*/ 61647 h 4304871"/>
              <a:gd name="connsiteX115" fmla="*/ 9154280 w 11113212"/>
              <a:gd name="connsiteY115" fmla="*/ 61646 h 4304871"/>
              <a:gd name="connsiteX116" fmla="*/ 9286252 w 11113212"/>
              <a:gd name="connsiteY116" fmla="*/ 88290 h 4304871"/>
              <a:gd name="connsiteX117" fmla="*/ 9338492 w 11113212"/>
              <a:gd name="connsiteY117" fmla="*/ 116645 h 4304871"/>
              <a:gd name="connsiteX118" fmla="*/ 9338492 w 11113212"/>
              <a:gd name="connsiteY118" fmla="*/ 2083238 h 4304871"/>
              <a:gd name="connsiteX119" fmla="*/ 9487431 w 11113212"/>
              <a:gd name="connsiteY119" fmla="*/ 2307934 h 4304871"/>
              <a:gd name="connsiteX120" fmla="*/ 9493327 w 11113212"/>
              <a:gd name="connsiteY120" fmla="*/ 2309765 h 4304871"/>
              <a:gd name="connsiteX121" fmla="*/ 9493327 w 11113212"/>
              <a:gd name="connsiteY121" fmla="*/ 3565134 h 4304871"/>
              <a:gd name="connsiteX122" fmla="*/ 9154280 w 11113212"/>
              <a:gd name="connsiteY122" fmla="*/ 3904181 h 4304871"/>
              <a:gd name="connsiteX123" fmla="*/ 8815233 w 11113212"/>
              <a:gd name="connsiteY123" fmla="*/ 3565134 h 4304871"/>
              <a:gd name="connsiteX124" fmla="*/ 8815233 w 11113212"/>
              <a:gd name="connsiteY124" fmla="*/ 2317727 h 4304871"/>
              <a:gd name="connsiteX125" fmla="*/ 8846778 w 11113212"/>
              <a:gd name="connsiteY125" fmla="*/ 2307934 h 4304871"/>
              <a:gd name="connsiteX126" fmla="*/ 8995717 w 11113212"/>
              <a:gd name="connsiteY126" fmla="*/ 2083238 h 4304871"/>
              <a:gd name="connsiteX127" fmla="*/ 8995717 w 11113212"/>
              <a:gd name="connsiteY127" fmla="*/ 102723 h 4304871"/>
              <a:gd name="connsiteX128" fmla="*/ 9022308 w 11113212"/>
              <a:gd name="connsiteY128" fmla="*/ 88290 h 4304871"/>
              <a:gd name="connsiteX129" fmla="*/ 9154280 w 11113212"/>
              <a:gd name="connsiteY129" fmla="*/ 61646 h 4304871"/>
              <a:gd name="connsiteX130" fmla="*/ 7551510 w 11113212"/>
              <a:gd name="connsiteY130" fmla="*/ 61646 h 4304871"/>
              <a:gd name="connsiteX131" fmla="*/ 7890557 w 11113212"/>
              <a:gd name="connsiteY131" fmla="*/ 400693 h 4304871"/>
              <a:gd name="connsiteX132" fmla="*/ 7890557 w 11113212"/>
              <a:gd name="connsiteY132" fmla="*/ 3565134 h 4304871"/>
              <a:gd name="connsiteX133" fmla="*/ 7551510 w 11113212"/>
              <a:gd name="connsiteY133" fmla="*/ 3904181 h 4304871"/>
              <a:gd name="connsiteX134" fmla="*/ 7212463 w 11113212"/>
              <a:gd name="connsiteY134" fmla="*/ 3565134 h 4304871"/>
              <a:gd name="connsiteX135" fmla="*/ 7212463 w 11113212"/>
              <a:gd name="connsiteY135" fmla="*/ 2325386 h 4304871"/>
              <a:gd name="connsiteX136" fmla="*/ 7244621 w 11113212"/>
              <a:gd name="connsiteY136" fmla="*/ 2322144 h 4304871"/>
              <a:gd name="connsiteX137" fmla="*/ 7439335 w 11113212"/>
              <a:gd name="connsiteY137" fmla="*/ 2083238 h 4304871"/>
              <a:gd name="connsiteX138" fmla="*/ 7439335 w 11113212"/>
              <a:gd name="connsiteY138" fmla="*/ 82145 h 4304871"/>
              <a:gd name="connsiteX139" fmla="*/ 7483180 w 11113212"/>
              <a:gd name="connsiteY139" fmla="*/ 68534 h 4304871"/>
              <a:gd name="connsiteX140" fmla="*/ 7551510 w 11113212"/>
              <a:gd name="connsiteY140" fmla="*/ 61646 h 4304871"/>
              <a:gd name="connsiteX141" fmla="*/ 5948740 w 11113212"/>
              <a:gd name="connsiteY141" fmla="*/ 61646 h 4304871"/>
              <a:gd name="connsiteX142" fmla="*/ 6080712 w 11113212"/>
              <a:gd name="connsiteY142" fmla="*/ 88290 h 4304871"/>
              <a:gd name="connsiteX143" fmla="*/ 6099446 w 11113212"/>
              <a:gd name="connsiteY143" fmla="*/ 98459 h 4304871"/>
              <a:gd name="connsiteX144" fmla="*/ 6099446 w 11113212"/>
              <a:gd name="connsiteY144" fmla="*/ 2083238 h 4304871"/>
              <a:gd name="connsiteX145" fmla="*/ 6248385 w 11113212"/>
              <a:gd name="connsiteY145" fmla="*/ 2307934 h 4304871"/>
              <a:gd name="connsiteX146" fmla="*/ 6287787 w 11113212"/>
              <a:gd name="connsiteY146" fmla="*/ 2320166 h 4304871"/>
              <a:gd name="connsiteX147" fmla="*/ 6287787 w 11113212"/>
              <a:gd name="connsiteY147" fmla="*/ 3565134 h 4304871"/>
              <a:gd name="connsiteX148" fmla="*/ 5948740 w 11113212"/>
              <a:gd name="connsiteY148" fmla="*/ 3904181 h 4304871"/>
              <a:gd name="connsiteX149" fmla="*/ 5609693 w 11113212"/>
              <a:gd name="connsiteY149" fmla="*/ 3565134 h 4304871"/>
              <a:gd name="connsiteX150" fmla="*/ 5609693 w 11113212"/>
              <a:gd name="connsiteY150" fmla="*/ 400693 h 4304871"/>
              <a:gd name="connsiteX151" fmla="*/ 5948740 w 11113212"/>
              <a:gd name="connsiteY151" fmla="*/ 61646 h 4304871"/>
              <a:gd name="connsiteX152" fmla="*/ 4345970 w 11113212"/>
              <a:gd name="connsiteY152" fmla="*/ 61646 h 4304871"/>
              <a:gd name="connsiteX153" fmla="*/ 4477943 w 11113212"/>
              <a:gd name="connsiteY153" fmla="*/ 88290 h 4304871"/>
              <a:gd name="connsiteX154" fmla="*/ 4512242 w 11113212"/>
              <a:gd name="connsiteY154" fmla="*/ 106908 h 4304871"/>
              <a:gd name="connsiteX155" fmla="*/ 4512242 w 11113212"/>
              <a:gd name="connsiteY155" fmla="*/ 2083238 h 4304871"/>
              <a:gd name="connsiteX156" fmla="*/ 4661181 w 11113212"/>
              <a:gd name="connsiteY156" fmla="*/ 2307934 h 4304871"/>
              <a:gd name="connsiteX157" fmla="*/ 4685017 w 11113212"/>
              <a:gd name="connsiteY157" fmla="*/ 2315334 h 4304871"/>
              <a:gd name="connsiteX158" fmla="*/ 4685017 w 11113212"/>
              <a:gd name="connsiteY158" fmla="*/ 3565134 h 4304871"/>
              <a:gd name="connsiteX159" fmla="*/ 4345970 w 11113212"/>
              <a:gd name="connsiteY159" fmla="*/ 3904181 h 4304871"/>
              <a:gd name="connsiteX160" fmla="*/ 4006923 w 11113212"/>
              <a:gd name="connsiteY160" fmla="*/ 3565134 h 4304871"/>
              <a:gd name="connsiteX161" fmla="*/ 4006923 w 11113212"/>
              <a:gd name="connsiteY161" fmla="*/ 2321236 h 4304871"/>
              <a:gd name="connsiteX162" fmla="*/ 4049774 w 11113212"/>
              <a:gd name="connsiteY162" fmla="*/ 2307934 h 4304871"/>
              <a:gd name="connsiteX163" fmla="*/ 4198712 w 11113212"/>
              <a:gd name="connsiteY163" fmla="*/ 2083238 h 4304871"/>
              <a:gd name="connsiteX164" fmla="*/ 4198712 w 11113212"/>
              <a:gd name="connsiteY164" fmla="*/ 96587 h 4304871"/>
              <a:gd name="connsiteX165" fmla="*/ 4213998 w 11113212"/>
              <a:gd name="connsiteY165" fmla="*/ 88290 h 4304871"/>
              <a:gd name="connsiteX166" fmla="*/ 4345970 w 11113212"/>
              <a:gd name="connsiteY166" fmla="*/ 61646 h 4304871"/>
              <a:gd name="connsiteX167" fmla="*/ 10774166 w 11113212"/>
              <a:gd name="connsiteY167" fmla="*/ 0 h 4304871"/>
              <a:gd name="connsiteX168" fmla="*/ 11113212 w 11113212"/>
              <a:gd name="connsiteY168" fmla="*/ 339046 h 4304871"/>
              <a:gd name="connsiteX169" fmla="*/ 11113212 w 11113212"/>
              <a:gd name="connsiteY169" fmla="*/ 3578343 h 4304871"/>
              <a:gd name="connsiteX170" fmla="*/ 10774166 w 11113212"/>
              <a:gd name="connsiteY170" fmla="*/ 3917389 h 4304871"/>
              <a:gd name="connsiteX171" fmla="*/ 10435120 w 11113212"/>
              <a:gd name="connsiteY171" fmla="*/ 3578343 h 4304871"/>
              <a:gd name="connsiteX172" fmla="*/ 10435120 w 11113212"/>
              <a:gd name="connsiteY172" fmla="*/ 2318697 h 4304871"/>
              <a:gd name="connsiteX173" fmla="*/ 10469791 w 11113212"/>
              <a:gd name="connsiteY173" fmla="*/ 2307934 h 4304871"/>
              <a:gd name="connsiteX174" fmla="*/ 10618730 w 11113212"/>
              <a:gd name="connsiteY174" fmla="*/ 2083238 h 4304871"/>
              <a:gd name="connsiteX175" fmla="*/ 10618730 w 11113212"/>
              <a:gd name="connsiteY175" fmla="*/ 39380 h 4304871"/>
              <a:gd name="connsiteX176" fmla="*/ 10642194 w 11113212"/>
              <a:gd name="connsiteY176" fmla="*/ 26644 h 4304871"/>
              <a:gd name="connsiteX177" fmla="*/ 10774166 w 11113212"/>
              <a:gd name="connsiteY177" fmla="*/ 0 h 430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1113212" h="4304871">
                <a:moveTo>
                  <a:pt x="9955665" y="462337"/>
                </a:moveTo>
                <a:cubicBezTo>
                  <a:pt x="10002477" y="462337"/>
                  <a:pt x="10047074" y="471824"/>
                  <a:pt x="10087637" y="488981"/>
                </a:cubicBezTo>
                <a:lnTo>
                  <a:pt x="10131010" y="512523"/>
                </a:lnTo>
                <a:lnTo>
                  <a:pt x="10131010" y="2083238"/>
                </a:lnTo>
                <a:cubicBezTo>
                  <a:pt x="10131010" y="2184248"/>
                  <a:pt x="10192424" y="2270914"/>
                  <a:pt x="10279949" y="2307934"/>
                </a:cubicBezTo>
                <a:lnTo>
                  <a:pt x="10294712" y="2312517"/>
                </a:lnTo>
                <a:lnTo>
                  <a:pt x="10294712" y="3965824"/>
                </a:lnTo>
                <a:cubicBezTo>
                  <a:pt x="10294712" y="4153074"/>
                  <a:pt x="10142915" y="4304871"/>
                  <a:pt x="9955665" y="4304871"/>
                </a:cubicBezTo>
                <a:cubicBezTo>
                  <a:pt x="9768415" y="4304871"/>
                  <a:pt x="9616618" y="4153074"/>
                  <a:pt x="9616618" y="3965824"/>
                </a:cubicBezTo>
                <a:lnTo>
                  <a:pt x="9616618" y="2323644"/>
                </a:lnTo>
                <a:lnTo>
                  <a:pt x="9631498" y="2322144"/>
                </a:lnTo>
                <a:cubicBezTo>
                  <a:pt x="9742621" y="2299405"/>
                  <a:pt x="9826212" y="2201083"/>
                  <a:pt x="9826212" y="2083238"/>
                </a:cubicBezTo>
                <a:lnTo>
                  <a:pt x="9826212" y="488199"/>
                </a:lnTo>
                <a:lnTo>
                  <a:pt x="9887335" y="469225"/>
                </a:lnTo>
                <a:cubicBezTo>
                  <a:pt x="9909406" y="464709"/>
                  <a:pt x="9932259" y="462337"/>
                  <a:pt x="9955665" y="462337"/>
                </a:cubicBezTo>
                <a:close/>
                <a:moveTo>
                  <a:pt x="3544585" y="462337"/>
                </a:moveTo>
                <a:cubicBezTo>
                  <a:pt x="3591398" y="462337"/>
                  <a:pt x="3635995" y="471824"/>
                  <a:pt x="3676558" y="488981"/>
                </a:cubicBezTo>
                <a:lnTo>
                  <a:pt x="3710992" y="507672"/>
                </a:lnTo>
                <a:lnTo>
                  <a:pt x="3710992" y="2083238"/>
                </a:lnTo>
                <a:cubicBezTo>
                  <a:pt x="3710992" y="2184248"/>
                  <a:pt x="3772406" y="2270914"/>
                  <a:pt x="3859931" y="2307934"/>
                </a:cubicBezTo>
                <a:lnTo>
                  <a:pt x="3883633" y="2315292"/>
                </a:lnTo>
                <a:lnTo>
                  <a:pt x="3883633" y="3965824"/>
                </a:lnTo>
                <a:cubicBezTo>
                  <a:pt x="3883633" y="4153074"/>
                  <a:pt x="3731835" y="4304871"/>
                  <a:pt x="3544585" y="4304871"/>
                </a:cubicBezTo>
                <a:cubicBezTo>
                  <a:pt x="3357335" y="4304871"/>
                  <a:pt x="3205539" y="4153074"/>
                  <a:pt x="3205539" y="3965824"/>
                </a:cubicBezTo>
                <a:lnTo>
                  <a:pt x="3205539" y="2319548"/>
                </a:lnTo>
                <a:lnTo>
                  <a:pt x="3242953" y="2307934"/>
                </a:lnTo>
                <a:cubicBezTo>
                  <a:pt x="3330478" y="2270914"/>
                  <a:pt x="3391891" y="2184248"/>
                  <a:pt x="3391891" y="2083238"/>
                </a:cubicBezTo>
                <a:lnTo>
                  <a:pt x="3391891" y="500229"/>
                </a:lnTo>
                <a:lnTo>
                  <a:pt x="3412613" y="488981"/>
                </a:lnTo>
                <a:cubicBezTo>
                  <a:pt x="3453176" y="471824"/>
                  <a:pt x="3497773" y="462337"/>
                  <a:pt x="3544585" y="462337"/>
                </a:cubicBezTo>
                <a:close/>
                <a:moveTo>
                  <a:pt x="1941817" y="462337"/>
                </a:moveTo>
                <a:cubicBezTo>
                  <a:pt x="2129067" y="462337"/>
                  <a:pt x="2280864" y="614134"/>
                  <a:pt x="2280864" y="801384"/>
                </a:cubicBezTo>
                <a:lnTo>
                  <a:pt x="2280864" y="3965824"/>
                </a:lnTo>
                <a:cubicBezTo>
                  <a:pt x="2280864" y="4153074"/>
                  <a:pt x="2129067" y="4304871"/>
                  <a:pt x="1941817" y="4304871"/>
                </a:cubicBezTo>
                <a:cubicBezTo>
                  <a:pt x="1754567" y="4304871"/>
                  <a:pt x="1602770" y="4153074"/>
                  <a:pt x="1602770" y="3965824"/>
                </a:cubicBezTo>
                <a:lnTo>
                  <a:pt x="1602770" y="2320080"/>
                </a:lnTo>
                <a:lnTo>
                  <a:pt x="1641898" y="2307934"/>
                </a:lnTo>
                <a:cubicBezTo>
                  <a:pt x="1729423" y="2270914"/>
                  <a:pt x="1790837" y="2184248"/>
                  <a:pt x="1790837" y="2083238"/>
                </a:cubicBezTo>
                <a:lnTo>
                  <a:pt x="1790837" y="499298"/>
                </a:lnTo>
                <a:lnTo>
                  <a:pt x="1809845" y="488981"/>
                </a:lnTo>
                <a:cubicBezTo>
                  <a:pt x="1850408" y="471824"/>
                  <a:pt x="1895005" y="462337"/>
                  <a:pt x="1941817" y="462337"/>
                </a:cubicBezTo>
                <a:close/>
                <a:moveTo>
                  <a:pt x="339047" y="462337"/>
                </a:moveTo>
                <a:cubicBezTo>
                  <a:pt x="385860" y="462337"/>
                  <a:pt x="430456" y="471824"/>
                  <a:pt x="471019" y="488981"/>
                </a:cubicBezTo>
                <a:lnTo>
                  <a:pt x="503443" y="506580"/>
                </a:lnTo>
                <a:lnTo>
                  <a:pt x="503443" y="2083238"/>
                </a:lnTo>
                <a:cubicBezTo>
                  <a:pt x="503443" y="2184248"/>
                  <a:pt x="564857" y="2270914"/>
                  <a:pt x="652382" y="2307934"/>
                </a:cubicBezTo>
                <a:lnTo>
                  <a:pt x="678093" y="2315916"/>
                </a:lnTo>
                <a:lnTo>
                  <a:pt x="678093" y="3965824"/>
                </a:lnTo>
                <a:cubicBezTo>
                  <a:pt x="678093" y="4153074"/>
                  <a:pt x="526297" y="4304871"/>
                  <a:pt x="339047" y="4304871"/>
                </a:cubicBezTo>
                <a:cubicBezTo>
                  <a:pt x="151797" y="4304871"/>
                  <a:pt x="0" y="4153074"/>
                  <a:pt x="0" y="3965824"/>
                </a:cubicBezTo>
                <a:lnTo>
                  <a:pt x="0" y="801384"/>
                </a:lnTo>
                <a:cubicBezTo>
                  <a:pt x="0" y="614134"/>
                  <a:pt x="151797" y="462337"/>
                  <a:pt x="339047" y="462337"/>
                </a:cubicBezTo>
                <a:close/>
                <a:moveTo>
                  <a:pt x="8352895" y="462336"/>
                </a:moveTo>
                <a:cubicBezTo>
                  <a:pt x="8399707" y="462336"/>
                  <a:pt x="8444304" y="471823"/>
                  <a:pt x="8484867" y="488980"/>
                </a:cubicBezTo>
                <a:lnTo>
                  <a:pt x="8507997" y="501535"/>
                </a:lnTo>
                <a:lnTo>
                  <a:pt x="8507997" y="2083238"/>
                </a:lnTo>
                <a:cubicBezTo>
                  <a:pt x="8507997" y="2184248"/>
                  <a:pt x="8569411" y="2270914"/>
                  <a:pt x="8656936" y="2307934"/>
                </a:cubicBezTo>
                <a:lnTo>
                  <a:pt x="8691942" y="2318801"/>
                </a:lnTo>
                <a:lnTo>
                  <a:pt x="8691942" y="3965824"/>
                </a:lnTo>
                <a:cubicBezTo>
                  <a:pt x="8691942" y="4153074"/>
                  <a:pt x="8540145" y="4304871"/>
                  <a:pt x="8352895" y="4304871"/>
                </a:cubicBezTo>
                <a:cubicBezTo>
                  <a:pt x="8165645" y="4304871"/>
                  <a:pt x="8013848" y="4153074"/>
                  <a:pt x="8013848" y="3965824"/>
                </a:cubicBezTo>
                <a:lnTo>
                  <a:pt x="8013848" y="801383"/>
                </a:lnTo>
                <a:cubicBezTo>
                  <a:pt x="8013848" y="614133"/>
                  <a:pt x="8165645" y="462336"/>
                  <a:pt x="8352895" y="462336"/>
                </a:cubicBezTo>
                <a:close/>
                <a:moveTo>
                  <a:pt x="6750125" y="462336"/>
                </a:moveTo>
                <a:cubicBezTo>
                  <a:pt x="6820344" y="462336"/>
                  <a:pt x="6885577" y="483683"/>
                  <a:pt x="6939689" y="520240"/>
                </a:cubicBezTo>
                <a:lnTo>
                  <a:pt x="6951615" y="530080"/>
                </a:lnTo>
                <a:lnTo>
                  <a:pt x="6951615" y="2083238"/>
                </a:lnTo>
                <a:cubicBezTo>
                  <a:pt x="6951615" y="2167413"/>
                  <a:pt x="6994264" y="2241627"/>
                  <a:pt x="7059131" y="2285451"/>
                </a:cubicBezTo>
                <a:lnTo>
                  <a:pt x="7089172" y="2301757"/>
                </a:lnTo>
                <a:lnTo>
                  <a:pt x="7089172" y="3965824"/>
                </a:lnTo>
                <a:cubicBezTo>
                  <a:pt x="7089172" y="4153074"/>
                  <a:pt x="6937375" y="4304871"/>
                  <a:pt x="6750125" y="4304871"/>
                </a:cubicBezTo>
                <a:cubicBezTo>
                  <a:pt x="6562875" y="4304871"/>
                  <a:pt x="6411078" y="4153074"/>
                  <a:pt x="6411078" y="3965824"/>
                </a:cubicBezTo>
                <a:lnTo>
                  <a:pt x="6411078" y="2316362"/>
                </a:lnTo>
                <a:lnTo>
                  <a:pt x="6438228" y="2307934"/>
                </a:lnTo>
                <a:cubicBezTo>
                  <a:pt x="6525752" y="2270914"/>
                  <a:pt x="6587166" y="2184248"/>
                  <a:pt x="6587166" y="2083238"/>
                </a:cubicBezTo>
                <a:lnTo>
                  <a:pt x="6587166" y="505799"/>
                </a:lnTo>
                <a:lnTo>
                  <a:pt x="6618153" y="488980"/>
                </a:lnTo>
                <a:cubicBezTo>
                  <a:pt x="6658716" y="471823"/>
                  <a:pt x="6703313" y="462336"/>
                  <a:pt x="6750125" y="462336"/>
                </a:cubicBezTo>
                <a:close/>
                <a:moveTo>
                  <a:pt x="5147355" y="462336"/>
                </a:moveTo>
                <a:cubicBezTo>
                  <a:pt x="5334605" y="462336"/>
                  <a:pt x="5486402" y="614133"/>
                  <a:pt x="5486402" y="801383"/>
                </a:cubicBezTo>
                <a:lnTo>
                  <a:pt x="5486402" y="3965824"/>
                </a:lnTo>
                <a:cubicBezTo>
                  <a:pt x="5486402" y="4153074"/>
                  <a:pt x="5334605" y="4304871"/>
                  <a:pt x="5147355" y="4304871"/>
                </a:cubicBezTo>
                <a:cubicBezTo>
                  <a:pt x="4960105" y="4304871"/>
                  <a:pt x="4808308" y="4153074"/>
                  <a:pt x="4808308" y="3965824"/>
                </a:cubicBezTo>
                <a:lnTo>
                  <a:pt x="4808308" y="2321194"/>
                </a:lnTo>
                <a:lnTo>
                  <a:pt x="4851024" y="2307934"/>
                </a:lnTo>
                <a:cubicBezTo>
                  <a:pt x="4938549" y="2270914"/>
                  <a:pt x="4999962" y="2184248"/>
                  <a:pt x="4999962" y="2083238"/>
                </a:cubicBezTo>
                <a:lnTo>
                  <a:pt x="4999962" y="497350"/>
                </a:lnTo>
                <a:lnTo>
                  <a:pt x="5015383" y="488980"/>
                </a:lnTo>
                <a:cubicBezTo>
                  <a:pt x="5055946" y="471823"/>
                  <a:pt x="5100543" y="462336"/>
                  <a:pt x="5147355" y="462336"/>
                </a:cubicBezTo>
                <a:close/>
                <a:moveTo>
                  <a:pt x="2743202" y="61647"/>
                </a:moveTo>
                <a:cubicBezTo>
                  <a:pt x="2790015" y="61647"/>
                  <a:pt x="2834611" y="71134"/>
                  <a:pt x="2875174" y="88291"/>
                </a:cubicBezTo>
                <a:lnTo>
                  <a:pt x="2904172" y="104031"/>
                </a:lnTo>
                <a:lnTo>
                  <a:pt x="2904172" y="2083238"/>
                </a:lnTo>
                <a:cubicBezTo>
                  <a:pt x="2904172" y="2184248"/>
                  <a:pt x="2965586" y="2270914"/>
                  <a:pt x="3053111" y="2307934"/>
                </a:cubicBezTo>
                <a:lnTo>
                  <a:pt x="3082249" y="2316980"/>
                </a:lnTo>
                <a:lnTo>
                  <a:pt x="3082249" y="3565134"/>
                </a:lnTo>
                <a:cubicBezTo>
                  <a:pt x="3082249" y="3752384"/>
                  <a:pt x="2930452" y="3904181"/>
                  <a:pt x="2743202" y="3904181"/>
                </a:cubicBezTo>
                <a:cubicBezTo>
                  <a:pt x="2555952" y="3904181"/>
                  <a:pt x="2404155" y="3752384"/>
                  <a:pt x="2404155" y="3565134"/>
                </a:cubicBezTo>
                <a:lnTo>
                  <a:pt x="2404155" y="400694"/>
                </a:lnTo>
                <a:cubicBezTo>
                  <a:pt x="2404155" y="213444"/>
                  <a:pt x="2555952" y="61647"/>
                  <a:pt x="2743202" y="61647"/>
                </a:cubicBezTo>
                <a:close/>
                <a:moveTo>
                  <a:pt x="1140432" y="61647"/>
                </a:moveTo>
                <a:cubicBezTo>
                  <a:pt x="1187245" y="61647"/>
                  <a:pt x="1231842" y="71134"/>
                  <a:pt x="1272404" y="88291"/>
                </a:cubicBezTo>
                <a:lnTo>
                  <a:pt x="1303116" y="104961"/>
                </a:lnTo>
                <a:lnTo>
                  <a:pt x="1303116" y="2083238"/>
                </a:lnTo>
                <a:cubicBezTo>
                  <a:pt x="1303116" y="2184248"/>
                  <a:pt x="1364531" y="2270914"/>
                  <a:pt x="1452055" y="2307934"/>
                </a:cubicBezTo>
                <a:lnTo>
                  <a:pt x="1479479" y="2316447"/>
                </a:lnTo>
                <a:lnTo>
                  <a:pt x="1479479" y="3565134"/>
                </a:lnTo>
                <a:cubicBezTo>
                  <a:pt x="1479479" y="3752384"/>
                  <a:pt x="1327682" y="3904181"/>
                  <a:pt x="1140432" y="3904181"/>
                </a:cubicBezTo>
                <a:cubicBezTo>
                  <a:pt x="953182" y="3904181"/>
                  <a:pt x="801384" y="3752384"/>
                  <a:pt x="801384" y="3565134"/>
                </a:cubicBezTo>
                <a:lnTo>
                  <a:pt x="801384" y="2320612"/>
                </a:lnTo>
                <a:lnTo>
                  <a:pt x="842225" y="2307934"/>
                </a:lnTo>
                <a:cubicBezTo>
                  <a:pt x="929750" y="2270914"/>
                  <a:pt x="991163" y="2184248"/>
                  <a:pt x="991163" y="2083238"/>
                </a:cubicBezTo>
                <a:lnTo>
                  <a:pt x="991163" y="97679"/>
                </a:lnTo>
                <a:lnTo>
                  <a:pt x="1008460" y="88291"/>
                </a:lnTo>
                <a:cubicBezTo>
                  <a:pt x="1049023" y="71134"/>
                  <a:pt x="1093620" y="61647"/>
                  <a:pt x="1140432" y="61647"/>
                </a:cubicBezTo>
                <a:close/>
                <a:moveTo>
                  <a:pt x="9154280" y="61646"/>
                </a:moveTo>
                <a:cubicBezTo>
                  <a:pt x="9201093" y="61646"/>
                  <a:pt x="9245689" y="71133"/>
                  <a:pt x="9286252" y="88290"/>
                </a:cubicBezTo>
                <a:lnTo>
                  <a:pt x="9338492" y="116645"/>
                </a:lnTo>
                <a:lnTo>
                  <a:pt x="9338492" y="2083238"/>
                </a:lnTo>
                <a:cubicBezTo>
                  <a:pt x="9338492" y="2184248"/>
                  <a:pt x="9399906" y="2270914"/>
                  <a:pt x="9487431" y="2307934"/>
                </a:cubicBezTo>
                <a:lnTo>
                  <a:pt x="9493327" y="2309765"/>
                </a:lnTo>
                <a:lnTo>
                  <a:pt x="9493327" y="3565134"/>
                </a:lnTo>
                <a:cubicBezTo>
                  <a:pt x="9493327" y="3752384"/>
                  <a:pt x="9341530" y="3904181"/>
                  <a:pt x="9154280" y="3904181"/>
                </a:cubicBezTo>
                <a:cubicBezTo>
                  <a:pt x="8967030" y="3904181"/>
                  <a:pt x="8815233" y="3752384"/>
                  <a:pt x="8815233" y="3565134"/>
                </a:cubicBezTo>
                <a:lnTo>
                  <a:pt x="8815233" y="2317727"/>
                </a:lnTo>
                <a:lnTo>
                  <a:pt x="8846778" y="2307934"/>
                </a:lnTo>
                <a:cubicBezTo>
                  <a:pt x="8934303" y="2270914"/>
                  <a:pt x="8995717" y="2184248"/>
                  <a:pt x="8995717" y="2083238"/>
                </a:cubicBezTo>
                <a:lnTo>
                  <a:pt x="8995717" y="102723"/>
                </a:lnTo>
                <a:lnTo>
                  <a:pt x="9022308" y="88290"/>
                </a:lnTo>
                <a:cubicBezTo>
                  <a:pt x="9062871" y="71133"/>
                  <a:pt x="9107468" y="61646"/>
                  <a:pt x="9154280" y="61646"/>
                </a:cubicBezTo>
                <a:close/>
                <a:moveTo>
                  <a:pt x="7551510" y="61646"/>
                </a:moveTo>
                <a:cubicBezTo>
                  <a:pt x="7738760" y="61646"/>
                  <a:pt x="7890557" y="213443"/>
                  <a:pt x="7890557" y="400693"/>
                </a:cubicBezTo>
                <a:lnTo>
                  <a:pt x="7890557" y="3565134"/>
                </a:lnTo>
                <a:cubicBezTo>
                  <a:pt x="7890557" y="3752384"/>
                  <a:pt x="7738760" y="3904181"/>
                  <a:pt x="7551510" y="3904181"/>
                </a:cubicBezTo>
                <a:cubicBezTo>
                  <a:pt x="7364260" y="3904181"/>
                  <a:pt x="7212463" y="3752384"/>
                  <a:pt x="7212463" y="3565134"/>
                </a:cubicBezTo>
                <a:lnTo>
                  <a:pt x="7212463" y="2325386"/>
                </a:lnTo>
                <a:lnTo>
                  <a:pt x="7244621" y="2322144"/>
                </a:lnTo>
                <a:cubicBezTo>
                  <a:pt x="7355744" y="2299405"/>
                  <a:pt x="7439335" y="2201083"/>
                  <a:pt x="7439335" y="2083238"/>
                </a:cubicBezTo>
                <a:lnTo>
                  <a:pt x="7439335" y="82145"/>
                </a:lnTo>
                <a:lnTo>
                  <a:pt x="7483180" y="68534"/>
                </a:lnTo>
                <a:cubicBezTo>
                  <a:pt x="7505251" y="64018"/>
                  <a:pt x="7528104" y="61646"/>
                  <a:pt x="7551510" y="61646"/>
                </a:cubicBezTo>
                <a:close/>
                <a:moveTo>
                  <a:pt x="5948740" y="61646"/>
                </a:moveTo>
                <a:cubicBezTo>
                  <a:pt x="5995553" y="61646"/>
                  <a:pt x="6040149" y="71133"/>
                  <a:pt x="6080712" y="88290"/>
                </a:cubicBezTo>
                <a:lnTo>
                  <a:pt x="6099446" y="98459"/>
                </a:lnTo>
                <a:lnTo>
                  <a:pt x="6099446" y="2083238"/>
                </a:lnTo>
                <a:cubicBezTo>
                  <a:pt x="6099446" y="2184248"/>
                  <a:pt x="6160860" y="2270914"/>
                  <a:pt x="6248385" y="2307934"/>
                </a:cubicBezTo>
                <a:lnTo>
                  <a:pt x="6287787" y="2320166"/>
                </a:lnTo>
                <a:lnTo>
                  <a:pt x="6287787" y="3565134"/>
                </a:lnTo>
                <a:cubicBezTo>
                  <a:pt x="6287787" y="3752384"/>
                  <a:pt x="6135990" y="3904181"/>
                  <a:pt x="5948740" y="3904181"/>
                </a:cubicBezTo>
                <a:cubicBezTo>
                  <a:pt x="5761490" y="3904181"/>
                  <a:pt x="5609693" y="3752384"/>
                  <a:pt x="5609693" y="3565134"/>
                </a:cubicBezTo>
                <a:lnTo>
                  <a:pt x="5609693" y="400693"/>
                </a:lnTo>
                <a:cubicBezTo>
                  <a:pt x="5609693" y="213443"/>
                  <a:pt x="5761490" y="61646"/>
                  <a:pt x="5948740" y="61646"/>
                </a:cubicBezTo>
                <a:close/>
                <a:moveTo>
                  <a:pt x="4345970" y="61646"/>
                </a:moveTo>
                <a:cubicBezTo>
                  <a:pt x="4392783" y="61646"/>
                  <a:pt x="4437380" y="71133"/>
                  <a:pt x="4477943" y="88290"/>
                </a:cubicBezTo>
                <a:lnTo>
                  <a:pt x="4512242" y="106908"/>
                </a:lnTo>
                <a:lnTo>
                  <a:pt x="4512242" y="2083238"/>
                </a:lnTo>
                <a:cubicBezTo>
                  <a:pt x="4512242" y="2184248"/>
                  <a:pt x="4573656" y="2270914"/>
                  <a:pt x="4661181" y="2307934"/>
                </a:cubicBezTo>
                <a:lnTo>
                  <a:pt x="4685017" y="2315334"/>
                </a:lnTo>
                <a:lnTo>
                  <a:pt x="4685017" y="3565134"/>
                </a:lnTo>
                <a:cubicBezTo>
                  <a:pt x="4685017" y="3752384"/>
                  <a:pt x="4533220" y="3904181"/>
                  <a:pt x="4345970" y="3904181"/>
                </a:cubicBezTo>
                <a:cubicBezTo>
                  <a:pt x="4158720" y="3904181"/>
                  <a:pt x="4006923" y="3752384"/>
                  <a:pt x="4006923" y="3565134"/>
                </a:cubicBezTo>
                <a:lnTo>
                  <a:pt x="4006923" y="2321236"/>
                </a:lnTo>
                <a:lnTo>
                  <a:pt x="4049774" y="2307934"/>
                </a:lnTo>
                <a:cubicBezTo>
                  <a:pt x="4137299" y="2270914"/>
                  <a:pt x="4198712" y="2184248"/>
                  <a:pt x="4198712" y="2083238"/>
                </a:cubicBezTo>
                <a:lnTo>
                  <a:pt x="4198712" y="96587"/>
                </a:lnTo>
                <a:lnTo>
                  <a:pt x="4213998" y="88290"/>
                </a:lnTo>
                <a:cubicBezTo>
                  <a:pt x="4254561" y="71133"/>
                  <a:pt x="4299158" y="61646"/>
                  <a:pt x="4345970" y="61646"/>
                </a:cubicBezTo>
                <a:close/>
                <a:moveTo>
                  <a:pt x="10774166" y="0"/>
                </a:moveTo>
                <a:cubicBezTo>
                  <a:pt x="10961416" y="0"/>
                  <a:pt x="11113212" y="151796"/>
                  <a:pt x="11113212" y="339046"/>
                </a:cubicBezTo>
                <a:lnTo>
                  <a:pt x="11113212" y="3578343"/>
                </a:lnTo>
                <a:cubicBezTo>
                  <a:pt x="11113212" y="3765593"/>
                  <a:pt x="10961416" y="3917389"/>
                  <a:pt x="10774166" y="3917389"/>
                </a:cubicBezTo>
                <a:cubicBezTo>
                  <a:pt x="10586916" y="3917389"/>
                  <a:pt x="10435120" y="3765593"/>
                  <a:pt x="10435120" y="3578343"/>
                </a:cubicBezTo>
                <a:lnTo>
                  <a:pt x="10435120" y="2318697"/>
                </a:lnTo>
                <a:lnTo>
                  <a:pt x="10469791" y="2307934"/>
                </a:lnTo>
                <a:cubicBezTo>
                  <a:pt x="10557316" y="2270914"/>
                  <a:pt x="10618730" y="2184248"/>
                  <a:pt x="10618730" y="2083238"/>
                </a:cubicBezTo>
                <a:lnTo>
                  <a:pt x="10618730" y="39380"/>
                </a:lnTo>
                <a:lnTo>
                  <a:pt x="10642194" y="26644"/>
                </a:lnTo>
                <a:cubicBezTo>
                  <a:pt x="10682757" y="9487"/>
                  <a:pt x="10727354" y="0"/>
                  <a:pt x="10774166" y="0"/>
                </a:cubicBez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057790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Basic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1193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00E14F5-2334-4D60-AFA5-9F11AB56AF64}"/>
              </a:ext>
            </a:extLst>
          </p:cNvPr>
          <p:cNvGrpSpPr/>
          <p:nvPr userDrawn="1"/>
        </p:nvGrpSpPr>
        <p:grpSpPr>
          <a:xfrm>
            <a:off x="-21266" y="0"/>
            <a:ext cx="12213265" cy="6858000"/>
            <a:chOff x="-21265" y="0"/>
            <a:chExt cx="2384822" cy="6858000"/>
          </a:xfrm>
        </p:grpSpPr>
        <p:sp>
          <p:nvSpPr>
            <p:cNvPr id="3" name="Rectangle 2">
              <a:extLst>
                <a:ext uri="{FF2B5EF4-FFF2-40B4-BE49-F238E27FC236}">
                  <a16:creationId xmlns:a16="http://schemas.microsoft.com/office/drawing/2014/main" id="{FC100DCC-09D3-45B7-8A47-A4E27E2D5041}"/>
                </a:ext>
              </a:extLst>
            </p:cNvPr>
            <p:cNvSpPr/>
            <p:nvPr/>
          </p:nvSpPr>
          <p:spPr>
            <a:xfrm>
              <a:off x="-21265" y="0"/>
              <a:ext cx="4017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98BFEFE-2C49-4B0A-BE50-6F18F8FEE6B6}"/>
                </a:ext>
              </a:extLst>
            </p:cNvPr>
            <p:cNvSpPr/>
            <p:nvPr/>
          </p:nvSpPr>
          <p:spPr>
            <a:xfrm>
              <a:off x="376964" y="0"/>
              <a:ext cx="39756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0B80587-358B-4058-9949-A1BA7FD5B90F}"/>
                </a:ext>
              </a:extLst>
            </p:cNvPr>
            <p:cNvSpPr/>
            <p:nvPr/>
          </p:nvSpPr>
          <p:spPr>
            <a:xfrm>
              <a:off x="774347" y="0"/>
              <a:ext cx="397568"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98014BC-AEE7-48F5-9330-8BD21B7FBE20}"/>
                </a:ext>
              </a:extLst>
            </p:cNvPr>
            <p:cNvSpPr/>
            <p:nvPr/>
          </p:nvSpPr>
          <p:spPr>
            <a:xfrm>
              <a:off x="1171267" y="0"/>
              <a:ext cx="39756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232F65-D250-4A01-A831-1BA6C410A7C4}"/>
                </a:ext>
              </a:extLst>
            </p:cNvPr>
            <p:cNvSpPr/>
            <p:nvPr/>
          </p:nvSpPr>
          <p:spPr>
            <a:xfrm>
              <a:off x="1568422" y="0"/>
              <a:ext cx="397568"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E0CF55A-0474-4740-BB4C-57A935CBC010}"/>
                </a:ext>
              </a:extLst>
            </p:cNvPr>
            <p:cNvSpPr/>
            <p:nvPr/>
          </p:nvSpPr>
          <p:spPr>
            <a:xfrm>
              <a:off x="1965989" y="0"/>
              <a:ext cx="39756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37702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35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bg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69A33E93-B9ED-4712-8DE3-75AF5150D05A}"/>
              </a:ext>
            </a:extLst>
          </p:cNvPr>
          <p:cNvSpPr/>
          <p:nvPr userDrawn="1"/>
        </p:nvSpPr>
        <p:spPr>
          <a:xfrm>
            <a:off x="-1" y="0"/>
            <a:ext cx="2166871" cy="6858000"/>
          </a:xfrm>
          <a:custGeom>
            <a:avLst/>
            <a:gdLst>
              <a:gd name="connsiteX0" fmla="*/ 0 w 1992061"/>
              <a:gd name="connsiteY0" fmla="*/ 0 h 6821592"/>
              <a:gd name="connsiteX1" fmla="*/ 1992061 w 1992061"/>
              <a:gd name="connsiteY1" fmla="*/ 6821592 h 6821592"/>
              <a:gd name="connsiteX2" fmla="*/ 0 w 1992061"/>
              <a:gd name="connsiteY2" fmla="*/ 6821592 h 6821592"/>
            </a:gdLst>
            <a:ahLst/>
            <a:cxnLst>
              <a:cxn ang="0">
                <a:pos x="connsiteX0" y="connsiteY0"/>
              </a:cxn>
              <a:cxn ang="0">
                <a:pos x="connsiteX1" y="connsiteY1"/>
              </a:cxn>
              <a:cxn ang="0">
                <a:pos x="connsiteX2" y="connsiteY2"/>
              </a:cxn>
            </a:cxnLst>
            <a:rect l="l" t="t" r="r" b="b"/>
            <a:pathLst>
              <a:path w="1992061" h="6821592">
                <a:moveTo>
                  <a:pt x="0" y="0"/>
                </a:moveTo>
                <a:lnTo>
                  <a:pt x="1992061" y="6821592"/>
                </a:lnTo>
                <a:lnTo>
                  <a:pt x="0" y="682159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5F30B281-62CA-4A4E-9668-4FEA2E0821F9}"/>
              </a:ext>
            </a:extLst>
          </p:cNvPr>
          <p:cNvSpPr/>
          <p:nvPr userDrawn="1"/>
        </p:nvSpPr>
        <p:spPr>
          <a:xfrm flipH="1" flipV="1">
            <a:off x="10028520" y="0"/>
            <a:ext cx="2166871" cy="6858000"/>
          </a:xfrm>
          <a:custGeom>
            <a:avLst/>
            <a:gdLst>
              <a:gd name="connsiteX0" fmla="*/ 0 w 1992061"/>
              <a:gd name="connsiteY0" fmla="*/ 0 h 6821592"/>
              <a:gd name="connsiteX1" fmla="*/ 1992061 w 1992061"/>
              <a:gd name="connsiteY1" fmla="*/ 6821592 h 6821592"/>
              <a:gd name="connsiteX2" fmla="*/ 0 w 1992061"/>
              <a:gd name="connsiteY2" fmla="*/ 6821592 h 6821592"/>
            </a:gdLst>
            <a:ahLst/>
            <a:cxnLst>
              <a:cxn ang="0">
                <a:pos x="connsiteX0" y="connsiteY0"/>
              </a:cxn>
              <a:cxn ang="0">
                <a:pos x="connsiteX1" y="connsiteY1"/>
              </a:cxn>
              <a:cxn ang="0">
                <a:pos x="connsiteX2" y="connsiteY2"/>
              </a:cxn>
            </a:cxnLst>
            <a:rect l="l" t="t" r="r" b="b"/>
            <a:pathLst>
              <a:path w="1992061" h="6821592">
                <a:moveTo>
                  <a:pt x="0" y="0"/>
                </a:moveTo>
                <a:lnTo>
                  <a:pt x="1992061" y="6821592"/>
                </a:lnTo>
                <a:lnTo>
                  <a:pt x="0" y="682159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178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7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18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9953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8100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 id="2147483754"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41" r:id="rId1"/>
    <p:sldLayoutId id="2147483737" r:id="rId2"/>
    <p:sldLayoutId id="2147483739" r:id="rId3"/>
    <p:sldLayoutId id="2147483740" r:id="rId4"/>
    <p:sldLayoutId id="2147483742" r:id="rId5"/>
    <p:sldLayoutId id="2147483743" r:id="rId6"/>
    <p:sldLayoutId id="2147483736" r:id="rId7"/>
    <p:sldLayoutId id="2147483738" r:id="rId8"/>
    <p:sldLayoutId id="2147483744" r:id="rId9"/>
    <p:sldLayoutId id="2147483746" r:id="rId10"/>
    <p:sldLayoutId id="2147483749" r:id="rId11"/>
    <p:sldLayoutId id="2147483752" r:id="rId12"/>
    <p:sldLayoutId id="2147483753" r:id="rId13"/>
    <p:sldLayoutId id="2147483748" r:id="rId14"/>
    <p:sldLayoutId id="2147483750" r:id="rId15"/>
    <p:sldLayoutId id="2147483755" r:id="rId16"/>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8.xml"/><Relationship Id="rId5" Type="http://schemas.openxmlformats.org/officeDocument/2006/relationships/image" Target="../media/image21.sv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DFC9D-DF0C-4877-98CB-20028E0308BC}"/>
              </a:ext>
            </a:extLst>
          </p:cNvPr>
          <p:cNvSpPr txBox="1"/>
          <p:nvPr/>
        </p:nvSpPr>
        <p:spPr>
          <a:xfrm>
            <a:off x="6096000" y="295422"/>
            <a:ext cx="5608320" cy="2923877"/>
          </a:xfrm>
          <a:prstGeom prst="rect">
            <a:avLst/>
          </a:prstGeom>
          <a:noFill/>
        </p:spPr>
        <p:txBody>
          <a:bodyPr wrap="square" rtlCol="0">
            <a:spAutoFit/>
          </a:bodyPr>
          <a:lstStyle/>
          <a:p>
            <a:r>
              <a:rPr lang="en-US" sz="4800" dirty="0"/>
              <a:t>SONG POPULARITY</a:t>
            </a:r>
          </a:p>
          <a:p>
            <a:r>
              <a:rPr lang="en-US" sz="4800" dirty="0"/>
              <a:t>PREDICTION</a:t>
            </a:r>
          </a:p>
          <a:p>
            <a:endParaRPr lang="en-US" sz="4000" dirty="0"/>
          </a:p>
        </p:txBody>
      </p:sp>
      <p:sp>
        <p:nvSpPr>
          <p:cNvPr id="3" name="Rectangle 2">
            <a:extLst>
              <a:ext uri="{FF2B5EF4-FFF2-40B4-BE49-F238E27FC236}">
                <a16:creationId xmlns:a16="http://schemas.microsoft.com/office/drawing/2014/main" id="{3672D28B-7F40-48C5-B049-F53342CAA4B7}"/>
              </a:ext>
            </a:extLst>
          </p:cNvPr>
          <p:cNvSpPr/>
          <p:nvPr/>
        </p:nvSpPr>
        <p:spPr>
          <a:xfrm>
            <a:off x="9026769" y="4808252"/>
            <a:ext cx="2677551" cy="369332"/>
          </a:xfrm>
          <a:prstGeom prst="rect">
            <a:avLst/>
          </a:prstGeom>
        </p:spPr>
        <p:txBody>
          <a:bodyPr wrap="square">
            <a:spAutoFit/>
          </a:bodyPr>
          <a:lstStyle/>
          <a:p>
            <a:r>
              <a:rPr lang="en-US" dirty="0"/>
              <a:t>Nishant Anand</a:t>
            </a:r>
          </a:p>
        </p:txBody>
      </p:sp>
      <p:sp>
        <p:nvSpPr>
          <p:cNvPr id="5" name="TextBox 4">
            <a:extLst>
              <a:ext uri="{FF2B5EF4-FFF2-40B4-BE49-F238E27FC236}">
                <a16:creationId xmlns:a16="http://schemas.microsoft.com/office/drawing/2014/main" id="{DB981F95-2C67-47D1-9859-43105A2D4D22}"/>
              </a:ext>
            </a:extLst>
          </p:cNvPr>
          <p:cNvSpPr txBox="1"/>
          <p:nvPr/>
        </p:nvSpPr>
        <p:spPr>
          <a:xfrm>
            <a:off x="7793502" y="4346917"/>
            <a:ext cx="2335236" cy="369332"/>
          </a:xfrm>
          <a:prstGeom prst="rect">
            <a:avLst/>
          </a:prstGeom>
          <a:noFill/>
        </p:spPr>
        <p:txBody>
          <a:bodyPr wrap="square" rtlCol="0">
            <a:spAutoFit/>
          </a:bodyPr>
          <a:lstStyle/>
          <a:p>
            <a:r>
              <a:rPr lang="en-US" dirty="0"/>
              <a:t>       Designed by</a:t>
            </a:r>
          </a:p>
        </p:txBody>
      </p:sp>
    </p:spTree>
    <p:extLst>
      <p:ext uri="{BB962C8B-B14F-4D97-AF65-F5344CB8AC3E}">
        <p14:creationId xmlns:p14="http://schemas.microsoft.com/office/powerpoint/2010/main" val="360426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1">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Rectangle 4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FFC3E06A-170D-4431-BF0C-11DB834158F4}"/>
              </a:ext>
            </a:extLst>
          </p:cNvPr>
          <p:cNvSpPr txBox="1"/>
          <p:nvPr/>
        </p:nvSpPr>
        <p:spPr>
          <a:xfrm>
            <a:off x="1046746" y="641850"/>
            <a:ext cx="3611880" cy="153586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altLang="ko-KR" sz="3200" b="1">
                <a:latin typeface="+mj-lt"/>
                <a:ea typeface="+mj-ea"/>
                <a:cs typeface="+mj-cs"/>
              </a:rPr>
              <a:t>Data Exploration</a:t>
            </a:r>
          </a:p>
        </p:txBody>
      </p:sp>
      <p:sp>
        <p:nvSpPr>
          <p:cNvPr id="56" name="Rectangle 4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7" name="Rectangle 4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DD6C134-C43C-43B4-89A7-EEAA718C3CE3}"/>
              </a:ext>
            </a:extLst>
          </p:cNvPr>
          <p:cNvSpPr/>
          <p:nvPr/>
        </p:nvSpPr>
        <p:spPr>
          <a:xfrm>
            <a:off x="5300640" y="641850"/>
            <a:ext cx="6053160" cy="1535865"/>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dirty="0"/>
              <a:t>Most Popular songs sorted by song popularity and year </a:t>
            </a:r>
          </a:p>
          <a:p>
            <a:pPr indent="-228600" defTabSz="914400">
              <a:lnSpc>
                <a:spcPct val="90000"/>
              </a:lnSpc>
              <a:spcAft>
                <a:spcPts val="600"/>
              </a:spcAft>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57702F59-9686-480E-916A-1B1E7997A592}"/>
              </a:ext>
            </a:extLst>
          </p:cNvPr>
          <p:cNvPicPr>
            <a:picLocks noChangeAspect="1"/>
          </p:cNvPicPr>
          <p:nvPr/>
        </p:nvPicPr>
        <p:blipFill rotWithShape="1">
          <a:blip r:embed="rId2"/>
          <a:srcRect t="2767"/>
          <a:stretch/>
        </p:blipFill>
        <p:spPr>
          <a:xfrm>
            <a:off x="554416" y="2731167"/>
            <a:ext cx="11167447" cy="3484983"/>
          </a:xfrm>
          <a:prstGeom prst="rect">
            <a:avLst/>
          </a:prstGeom>
        </p:spPr>
      </p:pic>
    </p:spTree>
    <p:extLst>
      <p:ext uri="{BB962C8B-B14F-4D97-AF65-F5344CB8AC3E}">
        <p14:creationId xmlns:p14="http://schemas.microsoft.com/office/powerpoint/2010/main" val="3259061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2">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FC3E06A-170D-4431-BF0C-11DB834158F4}"/>
              </a:ext>
            </a:extLst>
          </p:cNvPr>
          <p:cNvSpPr txBox="1"/>
          <p:nvPr/>
        </p:nvSpPr>
        <p:spPr>
          <a:xfrm>
            <a:off x="793662" y="386930"/>
            <a:ext cx="10475700" cy="129844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b="1" dirty="0">
                <a:latin typeface="+mj-lt"/>
                <a:ea typeface="+mj-ea"/>
                <a:cs typeface="+mj-cs"/>
              </a:rPr>
              <a:t>Feature Selection</a:t>
            </a:r>
            <a:endParaRPr lang="en-US" altLang="ko-KR" sz="4400" b="1" dirty="0">
              <a:latin typeface="+mj-lt"/>
              <a:ea typeface="+mj-ea"/>
              <a:cs typeface="+mj-cs"/>
            </a:endParaRPr>
          </a:p>
        </p:txBody>
      </p:sp>
      <p:sp>
        <p:nvSpPr>
          <p:cNvPr id="64" name="Rectangle 5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DD6C134-C43C-43B4-89A7-EEAA718C3CE3}"/>
              </a:ext>
            </a:extLst>
          </p:cNvPr>
          <p:cNvSpPr/>
          <p:nvPr/>
        </p:nvSpPr>
        <p:spPr>
          <a:xfrm>
            <a:off x="793662" y="2401694"/>
            <a:ext cx="4530898" cy="3639450"/>
          </a:xfrm>
          <a:prstGeom prst="rect">
            <a:avLst/>
          </a:prstGeom>
        </p:spPr>
        <p:txBody>
          <a:bodyPr vert="horz" lIns="91440" tIns="45720" rIns="91440" bIns="45720" rtlCol="0" anchor="ctr">
            <a:normAutofit/>
          </a:bodyPr>
          <a:lstStyle/>
          <a:p>
            <a:pPr marL="285750" indent="-285750" defTabSz="914400">
              <a:lnSpc>
                <a:spcPct val="90000"/>
              </a:lnSpc>
              <a:spcAft>
                <a:spcPts val="600"/>
              </a:spcAft>
              <a:buFont typeface="Arial" panose="020B0604020202020204" pitchFamily="34" charset="0"/>
              <a:buChar char="•"/>
            </a:pPr>
            <a:endParaRPr lang="en-US" sz="1400" dirty="0"/>
          </a:p>
          <a:p>
            <a:pPr marL="285750" indent="-285750" defTabSz="914400">
              <a:lnSpc>
                <a:spcPct val="90000"/>
              </a:lnSpc>
              <a:spcAft>
                <a:spcPts val="600"/>
              </a:spcAft>
              <a:buFont typeface="Arial" panose="020B0604020202020204" pitchFamily="34" charset="0"/>
              <a:buChar char="•"/>
            </a:pPr>
            <a:r>
              <a:rPr lang="en-US" sz="1400" dirty="0"/>
              <a:t>Extra Trees Classifier to determine feature importance score  </a:t>
            </a:r>
          </a:p>
          <a:p>
            <a:pPr marL="285750" indent="-285750" defTabSz="914400">
              <a:lnSpc>
                <a:spcPct val="90000"/>
              </a:lnSpc>
              <a:spcAft>
                <a:spcPts val="600"/>
              </a:spcAft>
              <a:buFont typeface="Arial" panose="020B0604020202020204" pitchFamily="34" charset="0"/>
              <a:buChar char="•"/>
            </a:pPr>
            <a:r>
              <a:rPr lang="en-US" sz="1400" dirty="0"/>
              <a:t>We have removed variables which are not significant to our analysis :</a:t>
            </a:r>
          </a:p>
          <a:p>
            <a:pPr marL="285750" indent="-285750" defTabSz="914400">
              <a:lnSpc>
                <a:spcPct val="90000"/>
              </a:lnSpc>
              <a:spcAft>
                <a:spcPts val="600"/>
              </a:spcAft>
              <a:buFont typeface="Arial" panose="020B0604020202020204" pitchFamily="34" charset="0"/>
              <a:buChar char="•"/>
            </a:pPr>
            <a:r>
              <a:rPr lang="en-US" sz="1400" dirty="0"/>
              <a:t>Mode, </a:t>
            </a:r>
            <a:r>
              <a:rPr lang="en-US" sz="1400" dirty="0" err="1"/>
              <a:t>time_signature</a:t>
            </a:r>
            <a:r>
              <a:rPr lang="en-US" sz="1400" dirty="0"/>
              <a:t>, key</a:t>
            </a:r>
          </a:p>
          <a:p>
            <a:pPr marL="285750" indent="-285750" defTabSz="914400">
              <a:lnSpc>
                <a:spcPct val="90000"/>
              </a:lnSpc>
              <a:spcAft>
                <a:spcPts val="600"/>
              </a:spcAft>
              <a:buFont typeface="Arial" panose="020B0604020202020204" pitchFamily="34" charset="0"/>
              <a:buChar char="•"/>
            </a:pPr>
            <a:r>
              <a:rPr lang="en-US" sz="1400" dirty="0"/>
              <a:t>By removing these variables we were able to achieve high performance because their p-value is high and does not contribute significantly to our model</a:t>
            </a:r>
          </a:p>
          <a:p>
            <a:pPr marL="285750" indent="-285750" defTabSz="914400">
              <a:lnSpc>
                <a:spcPct val="90000"/>
              </a:lnSpc>
              <a:spcAft>
                <a:spcPts val="600"/>
              </a:spcAft>
              <a:buFont typeface="Arial" panose="020B0604020202020204" pitchFamily="34" charset="0"/>
              <a:buChar char="•"/>
            </a:pPr>
            <a:r>
              <a:rPr lang="en-US" sz="1400" dirty="0"/>
              <a:t>We have verified these features using RFE (Recursive Feature Elimination)</a:t>
            </a:r>
          </a:p>
        </p:txBody>
      </p:sp>
      <p:pic>
        <p:nvPicPr>
          <p:cNvPr id="5" name="Picture 4" descr="A screenshot of a cell phone&#10;&#10;Description automatically generated">
            <a:extLst>
              <a:ext uri="{FF2B5EF4-FFF2-40B4-BE49-F238E27FC236}">
                <a16:creationId xmlns:a16="http://schemas.microsoft.com/office/drawing/2014/main" id="{EF29533B-0C17-C841-8DAC-62D78A6A62BC}"/>
              </a:ext>
            </a:extLst>
          </p:cNvPr>
          <p:cNvPicPr>
            <a:picLocks noChangeAspect="1"/>
          </p:cNvPicPr>
          <p:nvPr/>
        </p:nvPicPr>
        <p:blipFill rotWithShape="1">
          <a:blip r:embed="rId2">
            <a:extLst>
              <a:ext uri="{28A0092B-C50C-407E-A947-70E740481C1C}">
                <a14:useLocalDpi xmlns:a14="http://schemas.microsoft.com/office/drawing/2010/main" val="0"/>
              </a:ext>
            </a:extLst>
          </a:blip>
          <a:srcRect l="1434" r="20766" b="1"/>
          <a:stretch/>
        </p:blipFill>
        <p:spPr>
          <a:xfrm>
            <a:off x="5911532" y="2484255"/>
            <a:ext cx="5150277" cy="3714244"/>
          </a:xfrm>
          <a:prstGeom prst="rect">
            <a:avLst/>
          </a:prstGeom>
        </p:spPr>
      </p:pic>
      <p:sp>
        <p:nvSpPr>
          <p:cNvPr id="66" name="Rectangle 5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50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1">
            <a:extLst>
              <a:ext uri="{FF2B5EF4-FFF2-40B4-BE49-F238E27FC236}">
                <a16:creationId xmlns:a16="http://schemas.microsoft.com/office/drawing/2014/main" id="{87E5499B-AC4D-4A4A-8703-C49F282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FC3E06A-170D-4431-BF0C-11DB834158F4}"/>
              </a:ext>
            </a:extLst>
          </p:cNvPr>
          <p:cNvSpPr txBox="1"/>
          <p:nvPr/>
        </p:nvSpPr>
        <p:spPr>
          <a:xfrm>
            <a:off x="6723662" y="2192495"/>
            <a:ext cx="4779713" cy="1906329"/>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altLang="ko-KR" sz="6000" b="1" dirty="0">
                <a:latin typeface="+mj-lt"/>
                <a:ea typeface="+mj-ea"/>
                <a:cs typeface="+mj-cs"/>
              </a:rPr>
              <a:t>Model Selection</a:t>
            </a:r>
          </a:p>
        </p:txBody>
      </p:sp>
      <p:grpSp>
        <p:nvGrpSpPr>
          <p:cNvPr id="44" name="Group 4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45" name="Straight Connector 4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5" name="Rectangle 4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5" y="269325"/>
            <a:ext cx="5346416" cy="617193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703089E7-C0DA-194A-B479-713E7E71D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710" y="420005"/>
            <a:ext cx="2793821" cy="281635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CF701AB-4D38-C84D-A044-D093263B3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1" y="4098824"/>
            <a:ext cx="4902440" cy="1507499"/>
          </a:xfrm>
          <a:prstGeom prst="rect">
            <a:avLst/>
          </a:prstGeom>
        </p:spPr>
      </p:pic>
      <p:sp>
        <p:nvSpPr>
          <p:cNvPr id="20" name="TextBox 19">
            <a:extLst>
              <a:ext uri="{FF2B5EF4-FFF2-40B4-BE49-F238E27FC236}">
                <a16:creationId xmlns:a16="http://schemas.microsoft.com/office/drawing/2014/main" id="{1A5CDFA4-887A-2140-97AA-FF04853FC7F1}"/>
              </a:ext>
            </a:extLst>
          </p:cNvPr>
          <p:cNvSpPr txBox="1"/>
          <p:nvPr/>
        </p:nvSpPr>
        <p:spPr>
          <a:xfrm>
            <a:off x="6723662" y="2506638"/>
            <a:ext cx="4779713" cy="1906329"/>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endParaRPr lang="en-US" altLang="ko-KR" dirty="0">
              <a:ea typeface="+mj-ea"/>
              <a:cs typeface="+mj-cs"/>
            </a:endParaRPr>
          </a:p>
        </p:txBody>
      </p:sp>
    </p:spTree>
    <p:extLst>
      <p:ext uri="{BB962C8B-B14F-4D97-AF65-F5344CB8AC3E}">
        <p14:creationId xmlns:p14="http://schemas.microsoft.com/office/powerpoint/2010/main" val="192333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FC3E06A-170D-4431-BF0C-11DB834158F4}"/>
              </a:ext>
            </a:extLst>
          </p:cNvPr>
          <p:cNvSpPr txBox="1"/>
          <p:nvPr/>
        </p:nvSpPr>
        <p:spPr>
          <a:xfrm>
            <a:off x="686834" y="591344"/>
            <a:ext cx="3200400" cy="558561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kern="1200">
                <a:solidFill>
                  <a:srgbClr val="FFFFFF"/>
                </a:solidFill>
                <a:latin typeface="+mj-lt"/>
                <a:ea typeface="+mj-ea"/>
                <a:cs typeface="+mj-cs"/>
              </a:rPr>
              <a:t>Model Evaluation </a:t>
            </a:r>
            <a:endParaRPr lang="en-US" altLang="ko-KR" sz="4400" b="1" kern="1200">
              <a:solidFill>
                <a:srgbClr val="FFFFFF"/>
              </a:solidFill>
              <a:latin typeface="+mj-lt"/>
              <a:ea typeface="+mj-ea"/>
              <a:cs typeface="+mj-cs"/>
            </a:endParaRPr>
          </a:p>
        </p:txBody>
      </p:sp>
      <p:sp>
        <p:nvSpPr>
          <p:cNvPr id="46" name="Arc 4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ADD6C134-C43C-43B4-89A7-EEAA718C3CE3}"/>
              </a:ext>
            </a:extLst>
          </p:cNvPr>
          <p:cNvSpPr/>
          <p:nvPr/>
        </p:nvSpPr>
        <p:spPr>
          <a:xfrm>
            <a:off x="4329501" y="951513"/>
            <a:ext cx="7390465" cy="5585619"/>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r>
              <a:rPr lang="en-US" dirty="0"/>
              <a:t>Logistic Regression gives the best accuracy of all the models tried</a:t>
            </a:r>
          </a:p>
          <a:p>
            <a:pPr defTabSz="914400">
              <a:lnSpc>
                <a:spcPct val="90000"/>
              </a:lnSpc>
              <a:spcAft>
                <a:spcPts val="600"/>
              </a:spcAft>
            </a:pPr>
            <a:endParaRPr lang="en-US" dirty="0"/>
          </a:p>
          <a:p>
            <a:pPr indent="-228600" defTabSz="914400">
              <a:lnSpc>
                <a:spcPct val="90000"/>
              </a:lnSpc>
              <a:spcAft>
                <a:spcPts val="600"/>
              </a:spcAft>
              <a:buFont typeface="Arial" panose="020B0604020202020204" pitchFamily="34" charset="0"/>
              <a:buChar char="•"/>
            </a:pPr>
            <a:r>
              <a:rPr lang="en-US" dirty="0"/>
              <a:t>It also had the best Cross validation Score and  Accuracy (0.69 and 0.69)</a:t>
            </a:r>
          </a:p>
          <a:p>
            <a:pPr indent="-228600" defTabSz="914400">
              <a:lnSpc>
                <a:spcPct val="90000"/>
              </a:lnSpc>
              <a:spcAft>
                <a:spcPts val="600"/>
              </a:spcAft>
              <a:buFont typeface="Arial" panose="020B0604020202020204" pitchFamily="34" charset="0"/>
              <a:buChar char="•"/>
            </a:pPr>
            <a:endParaRPr lang="en-US" dirty="0"/>
          </a:p>
          <a:p>
            <a:pPr defTabSz="914400">
              <a:lnSpc>
                <a:spcPct val="90000"/>
              </a:lnSpc>
              <a:spcBef>
                <a:spcPct val="0"/>
              </a:spcBef>
              <a:spcAft>
                <a:spcPts val="600"/>
              </a:spcAft>
            </a:pPr>
            <a:r>
              <a:rPr lang="en-US" altLang="ko-KR" b="1" dirty="0"/>
              <a:t>Parameters for model building</a:t>
            </a:r>
          </a:p>
          <a:p>
            <a:pPr marL="285750" indent="-285750" defTabSz="914400">
              <a:lnSpc>
                <a:spcPct val="90000"/>
              </a:lnSpc>
              <a:spcBef>
                <a:spcPct val="0"/>
              </a:spcBef>
              <a:spcAft>
                <a:spcPts val="600"/>
              </a:spcAft>
              <a:buFont typeface="Arial" panose="020B0604020202020204" pitchFamily="34" charset="0"/>
              <a:buChar char="•"/>
            </a:pPr>
            <a:endParaRPr lang="en-US" altLang="ko-KR" b="1" dirty="0"/>
          </a:p>
          <a:p>
            <a:pPr marL="285750" indent="-285750" defTabSz="914400">
              <a:lnSpc>
                <a:spcPct val="90000"/>
              </a:lnSpc>
              <a:spcBef>
                <a:spcPct val="0"/>
              </a:spcBef>
              <a:spcAft>
                <a:spcPts val="600"/>
              </a:spcAft>
              <a:buFont typeface="Arial" panose="020B0604020202020204" pitchFamily="34" charset="0"/>
              <a:buChar char="•"/>
            </a:pPr>
            <a:r>
              <a:rPr lang="en-US" altLang="ko-KR" dirty="0"/>
              <a:t>For Random forest: 100 decision trees</a:t>
            </a:r>
          </a:p>
          <a:p>
            <a:pPr marL="285750" indent="-285750" defTabSz="914400">
              <a:lnSpc>
                <a:spcPct val="90000"/>
              </a:lnSpc>
              <a:spcBef>
                <a:spcPct val="0"/>
              </a:spcBef>
              <a:spcAft>
                <a:spcPts val="600"/>
              </a:spcAft>
              <a:buFont typeface="Arial" panose="020B0604020202020204" pitchFamily="34" charset="0"/>
              <a:buChar char="•"/>
            </a:pPr>
            <a:endParaRPr lang="en-US" altLang="ko-KR" dirty="0"/>
          </a:p>
          <a:p>
            <a:pPr marL="285750" indent="-285750" defTabSz="914400">
              <a:lnSpc>
                <a:spcPct val="90000"/>
              </a:lnSpc>
              <a:spcBef>
                <a:spcPct val="0"/>
              </a:spcBef>
              <a:spcAft>
                <a:spcPts val="600"/>
              </a:spcAft>
              <a:buFont typeface="Arial" panose="020B0604020202020204" pitchFamily="34" charset="0"/>
              <a:buChar char="•"/>
            </a:pPr>
            <a:r>
              <a:rPr lang="en-US" dirty="0"/>
              <a:t>We tried altering the parameters like </a:t>
            </a:r>
            <a:r>
              <a:rPr lang="en-US" dirty="0" err="1"/>
              <a:t>max_depth</a:t>
            </a:r>
            <a:r>
              <a:rPr lang="en-US" dirty="0"/>
              <a:t>, </a:t>
            </a:r>
            <a:r>
              <a:rPr lang="en-US" dirty="0" err="1"/>
              <a:t>n_estimators</a:t>
            </a:r>
            <a:r>
              <a:rPr lang="en-US" dirty="0"/>
              <a:t> to maximize accuracy</a:t>
            </a:r>
          </a:p>
          <a:p>
            <a:pPr defTabSz="914400">
              <a:lnSpc>
                <a:spcPct val="90000"/>
              </a:lnSpc>
              <a:spcAft>
                <a:spcPts val="600"/>
              </a:spcAft>
            </a:pPr>
            <a:endParaRPr lang="en-US" dirty="0"/>
          </a:p>
          <a:p>
            <a:pPr indent="-228600" defTabSz="9144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634563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65" name="Straight Connector 64">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8" name="Rectangle 67">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FC3E06A-170D-4431-BF0C-11DB834158F4}"/>
              </a:ext>
            </a:extLst>
          </p:cNvPr>
          <p:cNvSpPr txBox="1"/>
          <p:nvPr/>
        </p:nvSpPr>
        <p:spPr>
          <a:xfrm>
            <a:off x="1070553" y="411554"/>
            <a:ext cx="10071536" cy="929750"/>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200" b="1" dirty="0">
                <a:latin typeface="+mj-lt"/>
                <a:ea typeface="+mj-ea"/>
                <a:cs typeface="+mj-cs"/>
              </a:rPr>
              <a:t>Model Evaluation </a:t>
            </a:r>
            <a:endParaRPr lang="en-US" altLang="ko-KR" sz="5200" b="1" dirty="0">
              <a:latin typeface="+mj-lt"/>
              <a:ea typeface="+mj-ea"/>
              <a:cs typeface="+mj-cs"/>
            </a:endParaRPr>
          </a:p>
        </p:txBody>
      </p:sp>
      <p:sp>
        <p:nvSpPr>
          <p:cNvPr id="20" name="TextBox 19">
            <a:extLst>
              <a:ext uri="{FF2B5EF4-FFF2-40B4-BE49-F238E27FC236}">
                <a16:creationId xmlns:a16="http://schemas.microsoft.com/office/drawing/2014/main" id="{3ACA252D-7A57-D547-A067-97FE285C899E}"/>
              </a:ext>
            </a:extLst>
          </p:cNvPr>
          <p:cNvSpPr txBox="1"/>
          <p:nvPr/>
        </p:nvSpPr>
        <p:spPr>
          <a:xfrm>
            <a:off x="1034818" y="1247502"/>
            <a:ext cx="10071536" cy="929750"/>
          </a:xfrm>
          <a:prstGeom prst="rect">
            <a:avLst/>
          </a:prstGeom>
        </p:spPr>
        <p:txBody>
          <a:bodyPr vert="horz" lIns="91440" tIns="45720" rIns="91440" bIns="45720" rtlCol="0" anchor="b">
            <a:normAutofit/>
          </a:bodyPr>
          <a:lstStyle/>
          <a:p>
            <a:pPr marL="285750" indent="-285750" algn="just" defTabSz="914400">
              <a:lnSpc>
                <a:spcPct val="90000"/>
              </a:lnSpc>
              <a:spcBef>
                <a:spcPct val="0"/>
              </a:spcBef>
              <a:spcAft>
                <a:spcPts val="600"/>
              </a:spcAft>
              <a:buFont typeface="Arial" panose="020B0604020202020204" pitchFamily="34" charset="0"/>
              <a:buChar char="•"/>
            </a:pPr>
            <a:r>
              <a:rPr lang="en-US" altLang="ko-KR" dirty="0">
                <a:ea typeface="+mj-ea"/>
                <a:cs typeface="+mj-cs"/>
              </a:rPr>
              <a:t>We have achieved an area under curve of 70%</a:t>
            </a:r>
          </a:p>
          <a:p>
            <a:pPr marL="285750" indent="-285750" algn="just" defTabSz="914400">
              <a:lnSpc>
                <a:spcPct val="90000"/>
              </a:lnSpc>
              <a:spcBef>
                <a:spcPct val="0"/>
              </a:spcBef>
              <a:spcAft>
                <a:spcPts val="600"/>
              </a:spcAft>
              <a:buFont typeface="Arial" panose="020B0604020202020204" pitchFamily="34" charset="0"/>
              <a:buChar char="•"/>
            </a:pPr>
            <a:r>
              <a:rPr lang="en-US" altLang="ko-KR" dirty="0">
                <a:ea typeface="+mj-ea"/>
                <a:cs typeface="+mj-cs"/>
              </a:rPr>
              <a:t>We have also validated the model by checking the evaluation metrics for different thresholds </a:t>
            </a:r>
          </a:p>
        </p:txBody>
      </p:sp>
      <p:pic>
        <p:nvPicPr>
          <p:cNvPr id="8" name="Picture 7" descr="A screenshot of a cell phone&#10;&#10;Description automatically generated">
            <a:extLst>
              <a:ext uri="{FF2B5EF4-FFF2-40B4-BE49-F238E27FC236}">
                <a16:creationId xmlns:a16="http://schemas.microsoft.com/office/drawing/2014/main" id="{142A0180-EC92-B245-AF48-553A9BAA5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7337" y="2270761"/>
            <a:ext cx="5626100" cy="29591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E4A2D560-0D52-8A40-9E1D-B9B8DD220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744" y="2306588"/>
            <a:ext cx="4655589" cy="3096193"/>
          </a:xfrm>
          <a:prstGeom prst="rect">
            <a:avLst/>
          </a:prstGeom>
        </p:spPr>
      </p:pic>
    </p:spTree>
    <p:extLst>
      <p:ext uri="{BB962C8B-B14F-4D97-AF65-F5344CB8AC3E}">
        <p14:creationId xmlns:p14="http://schemas.microsoft.com/office/powerpoint/2010/main" val="2469442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FFC3E06A-170D-4431-BF0C-11DB834158F4}"/>
              </a:ext>
            </a:extLst>
          </p:cNvPr>
          <p:cNvSpPr txBox="1"/>
          <p:nvPr/>
        </p:nvSpPr>
        <p:spPr>
          <a:xfrm>
            <a:off x="244373" y="390951"/>
            <a:ext cx="6747269" cy="584775"/>
          </a:xfrm>
          <a:prstGeom prst="rect">
            <a:avLst/>
          </a:prstGeom>
          <a:noFill/>
        </p:spPr>
        <p:txBody>
          <a:bodyPr wrap="square" rtlCol="0" anchor="ctr">
            <a:spAutoFit/>
          </a:bodyPr>
          <a:lstStyle/>
          <a:p>
            <a:r>
              <a:rPr lang="en-US" altLang="ko-KR" sz="3200" b="1" dirty="0">
                <a:cs typeface="Arial" pitchFamily="34" charset="0"/>
              </a:rPr>
              <a:t>Conclusion </a:t>
            </a:r>
            <a:r>
              <a:rPr lang="en-US" sz="3200" b="1" dirty="0"/>
              <a:t>and Limitations</a:t>
            </a:r>
            <a:endParaRPr lang="en-US" altLang="ko-KR" sz="3200" b="1" dirty="0">
              <a:solidFill>
                <a:schemeClr val="tx1">
                  <a:lumMod val="75000"/>
                  <a:lumOff val="25000"/>
                </a:schemeClr>
              </a:solidFill>
              <a:cs typeface="Arial" pitchFamily="34" charset="0"/>
            </a:endParaRPr>
          </a:p>
        </p:txBody>
      </p:sp>
      <p:sp>
        <p:nvSpPr>
          <p:cNvPr id="3" name="Rectangle 2">
            <a:extLst>
              <a:ext uri="{FF2B5EF4-FFF2-40B4-BE49-F238E27FC236}">
                <a16:creationId xmlns:a16="http://schemas.microsoft.com/office/drawing/2014/main" id="{ADD6C134-C43C-43B4-89A7-EEAA718C3CE3}"/>
              </a:ext>
            </a:extLst>
          </p:cNvPr>
          <p:cNvSpPr/>
          <p:nvPr/>
        </p:nvSpPr>
        <p:spPr>
          <a:xfrm>
            <a:off x="835661" y="975726"/>
            <a:ext cx="8116524" cy="6617196"/>
          </a:xfrm>
          <a:prstGeom prst="rect">
            <a:avLst/>
          </a:prstGeom>
        </p:spPr>
        <p:txBody>
          <a:bodyPr wrap="square">
            <a:spAutoFit/>
          </a:bodyPr>
          <a:lstStyle/>
          <a:p>
            <a:pPr marL="342900" indent="-342900" algn="just">
              <a:buFont typeface="Arial" panose="020B0604020202020204" pitchFamily="34" charset="0"/>
              <a:buChar char="•"/>
            </a:pPr>
            <a:r>
              <a:rPr lang="en-US" sz="2000" dirty="0"/>
              <a:t>Predicted song popularity based on song features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Artist familiarity, Artist Hotness, Loudness, Tempo, End of Fade In are top five features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Logistic Regression gave the best results </a:t>
            </a:r>
          </a:p>
          <a:p>
            <a:endParaRPr lang="en-US" sz="2000" dirty="0"/>
          </a:p>
          <a:p>
            <a:endParaRPr lang="en-US" sz="2000" dirty="0"/>
          </a:p>
          <a:p>
            <a:r>
              <a:rPr lang="en-US" sz="2400" b="1" dirty="0"/>
              <a:t>Limitations</a:t>
            </a:r>
          </a:p>
          <a:p>
            <a:pPr algn="just"/>
            <a:endParaRPr lang="en-US" sz="2000" b="1" dirty="0"/>
          </a:p>
          <a:p>
            <a:pPr marL="285750" indent="-285750" algn="just">
              <a:buFont typeface="Arial" panose="020B0604020202020204" pitchFamily="34" charset="0"/>
              <a:buChar char="•"/>
            </a:pPr>
            <a:r>
              <a:rPr lang="en-US" sz="2000" dirty="0"/>
              <a:t>Music is a complex item to analyze as it contains many layers of dependent and independent factors that can influence a user into making some random looking choices. </a:t>
            </a:r>
          </a:p>
          <a:p>
            <a:pPr marL="285750" indent="-285750" algn="just">
              <a:buFont typeface="Arial" panose="020B0604020202020204" pitchFamily="34" charset="0"/>
              <a:buChar char="•"/>
            </a:pPr>
            <a:r>
              <a:rPr lang="en-US" sz="2000" dirty="0"/>
              <a:t>The approach presented here to solve the problem was limited by the computational resources available</a:t>
            </a:r>
            <a:r>
              <a:rPr lang="en-US" dirty="0"/>
              <a:t>.</a:t>
            </a:r>
          </a:p>
          <a:p>
            <a:pPr marL="285750" indent="-285750" algn="just">
              <a:buFont typeface="Arial" panose="020B0604020202020204" pitchFamily="34" charset="0"/>
              <a:buChar char="•"/>
            </a:pPr>
            <a:r>
              <a:rPr lang="en-US" sz="2000" dirty="0"/>
              <a:t>We removed variables based on statistical techniques but based on literacy survey we could have retained a few in order to get more optimal results.</a:t>
            </a:r>
          </a:p>
          <a:p>
            <a:endParaRPr lang="en-US" sz="2000" dirty="0"/>
          </a:p>
          <a:p>
            <a:endParaRPr lang="en-US" sz="2000" dirty="0"/>
          </a:p>
          <a:p>
            <a:endParaRPr lang="en-US" sz="2000" dirty="0">
              <a:solidFill>
                <a:srgbClr val="000000"/>
              </a:solidFill>
            </a:endParaRPr>
          </a:p>
        </p:txBody>
      </p:sp>
    </p:spTree>
    <p:extLst>
      <p:ext uri="{BB962C8B-B14F-4D97-AF65-F5344CB8AC3E}">
        <p14:creationId xmlns:p14="http://schemas.microsoft.com/office/powerpoint/2010/main" val="513052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FFC3E06A-170D-4431-BF0C-11DB834158F4}"/>
              </a:ext>
            </a:extLst>
          </p:cNvPr>
          <p:cNvSpPr txBox="1"/>
          <p:nvPr/>
        </p:nvSpPr>
        <p:spPr>
          <a:xfrm>
            <a:off x="244373" y="390951"/>
            <a:ext cx="6747269" cy="584775"/>
          </a:xfrm>
          <a:prstGeom prst="rect">
            <a:avLst/>
          </a:prstGeom>
          <a:noFill/>
        </p:spPr>
        <p:txBody>
          <a:bodyPr wrap="square" rtlCol="0" anchor="ctr">
            <a:spAutoFit/>
          </a:bodyPr>
          <a:lstStyle/>
          <a:p>
            <a:r>
              <a:rPr lang="en-US" sz="3200" b="1" dirty="0">
                <a:cs typeface="Arial" pitchFamily="34" charset="0"/>
              </a:rPr>
              <a:t>Future Work</a:t>
            </a:r>
            <a:r>
              <a:rPr lang="en-US" sz="3200" b="1" dirty="0"/>
              <a:t> </a:t>
            </a:r>
            <a:endParaRPr lang="en-US" altLang="ko-KR" sz="3200" b="1" dirty="0">
              <a:solidFill>
                <a:schemeClr val="tx1">
                  <a:lumMod val="75000"/>
                  <a:lumOff val="25000"/>
                </a:schemeClr>
              </a:solidFill>
              <a:cs typeface="Arial" pitchFamily="34" charset="0"/>
            </a:endParaRPr>
          </a:p>
        </p:txBody>
      </p:sp>
      <p:sp>
        <p:nvSpPr>
          <p:cNvPr id="3" name="Rectangle 2">
            <a:extLst>
              <a:ext uri="{FF2B5EF4-FFF2-40B4-BE49-F238E27FC236}">
                <a16:creationId xmlns:a16="http://schemas.microsoft.com/office/drawing/2014/main" id="{ADD6C134-C43C-43B4-89A7-EEAA718C3CE3}"/>
              </a:ext>
            </a:extLst>
          </p:cNvPr>
          <p:cNvSpPr/>
          <p:nvPr/>
        </p:nvSpPr>
        <p:spPr>
          <a:xfrm>
            <a:off x="835661" y="975726"/>
            <a:ext cx="8116524" cy="5016758"/>
          </a:xfrm>
          <a:prstGeom prst="rect">
            <a:avLst/>
          </a:prstGeom>
        </p:spPr>
        <p:txBody>
          <a:bodyPr wrap="square">
            <a:spAutoFit/>
          </a:bodyPr>
          <a:lstStyle/>
          <a:p>
            <a:pPr marL="342900" indent="-342900">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We can do sentiment analysis on the lyrics and include genres to   build the model.</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It would be interesting to see the use of some of the open source libraries, like Apache Mahout and Apache Hadoop, to facilitate the solving of bigger matrices than what is encountered here. </a:t>
            </a:r>
            <a:endParaRPr lang="en-US" sz="24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We can segment users based on their preferences and pick songs accordingly for them</a:t>
            </a:r>
          </a:p>
          <a:p>
            <a:pPr algn="just"/>
            <a:endParaRPr lang="en-US" sz="2000" dirty="0"/>
          </a:p>
          <a:p>
            <a:endParaRPr lang="en-US" sz="2000" dirty="0"/>
          </a:p>
          <a:p>
            <a:endParaRPr lang="en-US" sz="2000" dirty="0"/>
          </a:p>
          <a:p>
            <a:endParaRPr lang="en-US" sz="2000" dirty="0"/>
          </a:p>
          <a:p>
            <a:endParaRPr lang="en-US" sz="2000" dirty="0"/>
          </a:p>
          <a:p>
            <a:endParaRPr lang="en-US" sz="2000" dirty="0">
              <a:solidFill>
                <a:srgbClr val="000000"/>
              </a:solidFill>
            </a:endParaRPr>
          </a:p>
        </p:txBody>
      </p:sp>
    </p:spTree>
    <p:extLst>
      <p:ext uri="{BB962C8B-B14F-4D97-AF65-F5344CB8AC3E}">
        <p14:creationId xmlns:p14="http://schemas.microsoft.com/office/powerpoint/2010/main" val="2020080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12F2C625-9416-4E14-9D78-86A178C165FD}"/>
              </a:ext>
            </a:extLst>
          </p:cNvPr>
          <p:cNvGrpSpPr/>
          <p:nvPr/>
        </p:nvGrpSpPr>
        <p:grpSpPr>
          <a:xfrm>
            <a:off x="89531" y="2369170"/>
            <a:ext cx="12012789" cy="1120944"/>
            <a:chOff x="96972" y="3329166"/>
            <a:chExt cx="12012789" cy="1378106"/>
          </a:xfrm>
          <a:solidFill>
            <a:schemeClr val="bg1">
              <a:alpha val="70000"/>
            </a:schemeClr>
          </a:solidFill>
        </p:grpSpPr>
        <p:sp>
          <p:nvSpPr>
            <p:cNvPr id="47" name="Freeform: Shape 46">
              <a:extLst>
                <a:ext uri="{FF2B5EF4-FFF2-40B4-BE49-F238E27FC236}">
                  <a16:creationId xmlns:a16="http://schemas.microsoft.com/office/drawing/2014/main" id="{8AD0B40F-C4B2-46F8-854A-94BADAC55E95}"/>
                </a:ext>
              </a:extLst>
            </p:cNvPr>
            <p:cNvSpPr/>
            <p:nvPr/>
          </p:nvSpPr>
          <p:spPr>
            <a:xfrm>
              <a:off x="96972" y="3457933"/>
              <a:ext cx="5982915" cy="1120573"/>
            </a:xfrm>
            <a:custGeom>
              <a:avLst/>
              <a:gdLst>
                <a:gd name="connsiteX0" fmla="*/ 5655946 w 7915276"/>
                <a:gd name="connsiteY0" fmla="*/ 914400 h 1920240"/>
                <a:gd name="connsiteX1" fmla="*/ 5697856 w 7915276"/>
                <a:gd name="connsiteY1" fmla="*/ 914400 h 1920240"/>
                <a:gd name="connsiteX2" fmla="*/ 5743576 w 7915276"/>
                <a:gd name="connsiteY2" fmla="*/ 960120 h 1920240"/>
                <a:gd name="connsiteX3" fmla="*/ 5697856 w 7915276"/>
                <a:gd name="connsiteY3" fmla="*/ 1005840 h 1920240"/>
                <a:gd name="connsiteX4" fmla="*/ 5655946 w 7915276"/>
                <a:gd name="connsiteY4" fmla="*/ 1005840 h 1920240"/>
                <a:gd name="connsiteX5" fmla="*/ 5610226 w 7915276"/>
                <a:gd name="connsiteY5" fmla="*/ 960120 h 1920240"/>
                <a:gd name="connsiteX6" fmla="*/ 5655946 w 7915276"/>
                <a:gd name="connsiteY6" fmla="*/ 914400 h 1920240"/>
                <a:gd name="connsiteX7" fmla="*/ 1514477 w 7915276"/>
                <a:gd name="connsiteY7" fmla="*/ 868680 h 1920240"/>
                <a:gd name="connsiteX8" fmla="*/ 1581151 w 7915276"/>
                <a:gd name="connsiteY8" fmla="*/ 935355 h 1920240"/>
                <a:gd name="connsiteX9" fmla="*/ 1581151 w 7915276"/>
                <a:gd name="connsiteY9" fmla="*/ 984885 h 1920240"/>
                <a:gd name="connsiteX10" fmla="*/ 1514477 w 7915276"/>
                <a:gd name="connsiteY10" fmla="*/ 1051560 h 1920240"/>
                <a:gd name="connsiteX11" fmla="*/ 1447801 w 7915276"/>
                <a:gd name="connsiteY11" fmla="*/ 984885 h 1920240"/>
                <a:gd name="connsiteX12" fmla="*/ 1447801 w 7915276"/>
                <a:gd name="connsiteY12" fmla="*/ 935355 h 1920240"/>
                <a:gd name="connsiteX13" fmla="*/ 1514477 w 7915276"/>
                <a:gd name="connsiteY13" fmla="*/ 868680 h 1920240"/>
                <a:gd name="connsiteX14" fmla="*/ 1695451 w 7915276"/>
                <a:gd name="connsiteY14" fmla="*/ 822960 h 1920240"/>
                <a:gd name="connsiteX15" fmla="*/ 1762126 w 7915276"/>
                <a:gd name="connsiteY15" fmla="*/ 889635 h 1920240"/>
                <a:gd name="connsiteX16" fmla="*/ 1762126 w 7915276"/>
                <a:gd name="connsiteY16" fmla="*/ 1030605 h 1920240"/>
                <a:gd name="connsiteX17" fmla="*/ 1695451 w 7915276"/>
                <a:gd name="connsiteY17" fmla="*/ 1097280 h 1920240"/>
                <a:gd name="connsiteX18" fmla="*/ 1628777 w 7915276"/>
                <a:gd name="connsiteY18" fmla="*/ 1030605 h 1920240"/>
                <a:gd name="connsiteX19" fmla="*/ 1628777 w 7915276"/>
                <a:gd name="connsiteY19" fmla="*/ 889635 h 1920240"/>
                <a:gd name="connsiteX20" fmla="*/ 1695451 w 7915276"/>
                <a:gd name="connsiteY20" fmla="*/ 822960 h 1920240"/>
                <a:gd name="connsiteX21" fmla="*/ 1152526 w 7915276"/>
                <a:gd name="connsiteY21" fmla="*/ 822960 h 1920240"/>
                <a:gd name="connsiteX22" fmla="*/ 1219202 w 7915276"/>
                <a:gd name="connsiteY22" fmla="*/ 889635 h 1920240"/>
                <a:gd name="connsiteX23" fmla="*/ 1219202 w 7915276"/>
                <a:gd name="connsiteY23" fmla="*/ 1030605 h 1920240"/>
                <a:gd name="connsiteX24" fmla="*/ 1152526 w 7915276"/>
                <a:gd name="connsiteY24" fmla="*/ 1097280 h 1920240"/>
                <a:gd name="connsiteX25" fmla="*/ 1085851 w 7915276"/>
                <a:gd name="connsiteY25" fmla="*/ 1030605 h 1920240"/>
                <a:gd name="connsiteX26" fmla="*/ 1085851 w 7915276"/>
                <a:gd name="connsiteY26" fmla="*/ 889635 h 1920240"/>
                <a:gd name="connsiteX27" fmla="*/ 1152526 w 7915276"/>
                <a:gd name="connsiteY27" fmla="*/ 822960 h 1920240"/>
                <a:gd name="connsiteX28" fmla="*/ 7848601 w 7915276"/>
                <a:gd name="connsiteY28" fmla="*/ 777240 h 1920240"/>
                <a:gd name="connsiteX29" fmla="*/ 7915276 w 7915276"/>
                <a:gd name="connsiteY29" fmla="*/ 843915 h 1920240"/>
                <a:gd name="connsiteX30" fmla="*/ 7915276 w 7915276"/>
                <a:gd name="connsiteY30" fmla="*/ 1076325 h 1920240"/>
                <a:gd name="connsiteX31" fmla="*/ 7848601 w 7915276"/>
                <a:gd name="connsiteY31" fmla="*/ 1143000 h 1920240"/>
                <a:gd name="connsiteX32" fmla="*/ 7781926 w 7915276"/>
                <a:gd name="connsiteY32" fmla="*/ 1076325 h 1920240"/>
                <a:gd name="connsiteX33" fmla="*/ 7781926 w 7915276"/>
                <a:gd name="connsiteY33" fmla="*/ 843915 h 1920240"/>
                <a:gd name="connsiteX34" fmla="*/ 7848601 w 7915276"/>
                <a:gd name="connsiteY34" fmla="*/ 777240 h 1920240"/>
                <a:gd name="connsiteX35" fmla="*/ 1876426 w 7915276"/>
                <a:gd name="connsiteY35" fmla="*/ 777240 h 1920240"/>
                <a:gd name="connsiteX36" fmla="*/ 1943101 w 7915276"/>
                <a:gd name="connsiteY36" fmla="*/ 843915 h 1920240"/>
                <a:gd name="connsiteX37" fmla="*/ 1943101 w 7915276"/>
                <a:gd name="connsiteY37" fmla="*/ 1076325 h 1920240"/>
                <a:gd name="connsiteX38" fmla="*/ 1876426 w 7915276"/>
                <a:gd name="connsiteY38" fmla="*/ 1143000 h 1920240"/>
                <a:gd name="connsiteX39" fmla="*/ 1809751 w 7915276"/>
                <a:gd name="connsiteY39" fmla="*/ 1076325 h 1920240"/>
                <a:gd name="connsiteX40" fmla="*/ 1809751 w 7915276"/>
                <a:gd name="connsiteY40" fmla="*/ 843915 h 1920240"/>
                <a:gd name="connsiteX41" fmla="*/ 1876426 w 7915276"/>
                <a:gd name="connsiteY41" fmla="*/ 777240 h 1920240"/>
                <a:gd name="connsiteX42" fmla="*/ 1333501 w 7915276"/>
                <a:gd name="connsiteY42" fmla="*/ 777240 h 1920240"/>
                <a:gd name="connsiteX43" fmla="*/ 1400176 w 7915276"/>
                <a:gd name="connsiteY43" fmla="*/ 843915 h 1920240"/>
                <a:gd name="connsiteX44" fmla="*/ 1400176 w 7915276"/>
                <a:gd name="connsiteY44" fmla="*/ 1076325 h 1920240"/>
                <a:gd name="connsiteX45" fmla="*/ 1333501 w 7915276"/>
                <a:gd name="connsiteY45" fmla="*/ 1143000 h 1920240"/>
                <a:gd name="connsiteX46" fmla="*/ 1266826 w 7915276"/>
                <a:gd name="connsiteY46" fmla="*/ 1076325 h 1920240"/>
                <a:gd name="connsiteX47" fmla="*/ 1266826 w 7915276"/>
                <a:gd name="connsiteY47" fmla="*/ 843915 h 1920240"/>
                <a:gd name="connsiteX48" fmla="*/ 1333501 w 7915276"/>
                <a:gd name="connsiteY48" fmla="*/ 777240 h 1920240"/>
                <a:gd name="connsiteX49" fmla="*/ 7305676 w 7915276"/>
                <a:gd name="connsiteY49" fmla="*/ 731520 h 1920240"/>
                <a:gd name="connsiteX50" fmla="*/ 7372351 w 7915276"/>
                <a:gd name="connsiteY50" fmla="*/ 798195 h 1920240"/>
                <a:gd name="connsiteX51" fmla="*/ 7372351 w 7915276"/>
                <a:gd name="connsiteY51" fmla="*/ 1122045 h 1920240"/>
                <a:gd name="connsiteX52" fmla="*/ 7305676 w 7915276"/>
                <a:gd name="connsiteY52" fmla="*/ 1188720 h 1920240"/>
                <a:gd name="connsiteX53" fmla="*/ 7239001 w 7915276"/>
                <a:gd name="connsiteY53" fmla="*/ 1122045 h 1920240"/>
                <a:gd name="connsiteX54" fmla="*/ 7239001 w 7915276"/>
                <a:gd name="connsiteY54" fmla="*/ 798195 h 1920240"/>
                <a:gd name="connsiteX55" fmla="*/ 7305676 w 7915276"/>
                <a:gd name="connsiteY55" fmla="*/ 731520 h 1920240"/>
                <a:gd name="connsiteX56" fmla="*/ 5314951 w 7915276"/>
                <a:gd name="connsiteY56" fmla="*/ 731520 h 1920240"/>
                <a:gd name="connsiteX57" fmla="*/ 5381626 w 7915276"/>
                <a:gd name="connsiteY57" fmla="*/ 798195 h 1920240"/>
                <a:gd name="connsiteX58" fmla="*/ 5381626 w 7915276"/>
                <a:gd name="connsiteY58" fmla="*/ 1122045 h 1920240"/>
                <a:gd name="connsiteX59" fmla="*/ 5314951 w 7915276"/>
                <a:gd name="connsiteY59" fmla="*/ 1188720 h 1920240"/>
                <a:gd name="connsiteX60" fmla="*/ 5248276 w 7915276"/>
                <a:gd name="connsiteY60" fmla="*/ 1122045 h 1920240"/>
                <a:gd name="connsiteX61" fmla="*/ 5248276 w 7915276"/>
                <a:gd name="connsiteY61" fmla="*/ 798195 h 1920240"/>
                <a:gd name="connsiteX62" fmla="*/ 5314951 w 7915276"/>
                <a:gd name="connsiteY62" fmla="*/ 731520 h 1920240"/>
                <a:gd name="connsiteX63" fmla="*/ 2057401 w 7915276"/>
                <a:gd name="connsiteY63" fmla="*/ 731520 h 1920240"/>
                <a:gd name="connsiteX64" fmla="*/ 2124076 w 7915276"/>
                <a:gd name="connsiteY64" fmla="*/ 798195 h 1920240"/>
                <a:gd name="connsiteX65" fmla="*/ 2124076 w 7915276"/>
                <a:gd name="connsiteY65" fmla="*/ 1122045 h 1920240"/>
                <a:gd name="connsiteX66" fmla="*/ 2057401 w 7915276"/>
                <a:gd name="connsiteY66" fmla="*/ 1188720 h 1920240"/>
                <a:gd name="connsiteX67" fmla="*/ 1990726 w 7915276"/>
                <a:gd name="connsiteY67" fmla="*/ 1122045 h 1920240"/>
                <a:gd name="connsiteX68" fmla="*/ 1990726 w 7915276"/>
                <a:gd name="connsiteY68" fmla="*/ 798195 h 1920240"/>
                <a:gd name="connsiteX69" fmla="*/ 2057401 w 7915276"/>
                <a:gd name="connsiteY69" fmla="*/ 731520 h 1920240"/>
                <a:gd name="connsiteX70" fmla="*/ 971551 w 7915276"/>
                <a:gd name="connsiteY70" fmla="*/ 731520 h 1920240"/>
                <a:gd name="connsiteX71" fmla="*/ 1038226 w 7915276"/>
                <a:gd name="connsiteY71" fmla="*/ 798195 h 1920240"/>
                <a:gd name="connsiteX72" fmla="*/ 1038226 w 7915276"/>
                <a:gd name="connsiteY72" fmla="*/ 1122045 h 1920240"/>
                <a:gd name="connsiteX73" fmla="*/ 971551 w 7915276"/>
                <a:gd name="connsiteY73" fmla="*/ 1188720 h 1920240"/>
                <a:gd name="connsiteX74" fmla="*/ 904876 w 7915276"/>
                <a:gd name="connsiteY74" fmla="*/ 1122045 h 1920240"/>
                <a:gd name="connsiteX75" fmla="*/ 904876 w 7915276"/>
                <a:gd name="connsiteY75" fmla="*/ 798195 h 1920240"/>
                <a:gd name="connsiteX76" fmla="*/ 971551 w 7915276"/>
                <a:gd name="connsiteY76" fmla="*/ 731520 h 1920240"/>
                <a:gd name="connsiteX77" fmla="*/ 5857876 w 7915276"/>
                <a:gd name="connsiteY77" fmla="*/ 685800 h 1920240"/>
                <a:gd name="connsiteX78" fmla="*/ 5924551 w 7915276"/>
                <a:gd name="connsiteY78" fmla="*/ 752475 h 1920240"/>
                <a:gd name="connsiteX79" fmla="*/ 5924551 w 7915276"/>
                <a:gd name="connsiteY79" fmla="*/ 1167765 h 1920240"/>
                <a:gd name="connsiteX80" fmla="*/ 5857876 w 7915276"/>
                <a:gd name="connsiteY80" fmla="*/ 1234440 h 1920240"/>
                <a:gd name="connsiteX81" fmla="*/ 5791201 w 7915276"/>
                <a:gd name="connsiteY81" fmla="*/ 1167765 h 1920240"/>
                <a:gd name="connsiteX82" fmla="*/ 5791201 w 7915276"/>
                <a:gd name="connsiteY82" fmla="*/ 752475 h 1920240"/>
                <a:gd name="connsiteX83" fmla="*/ 5857876 w 7915276"/>
                <a:gd name="connsiteY83" fmla="*/ 685800 h 1920240"/>
                <a:gd name="connsiteX84" fmla="*/ 5495926 w 7915276"/>
                <a:gd name="connsiteY84" fmla="*/ 685800 h 1920240"/>
                <a:gd name="connsiteX85" fmla="*/ 5562601 w 7915276"/>
                <a:gd name="connsiteY85" fmla="*/ 752475 h 1920240"/>
                <a:gd name="connsiteX86" fmla="*/ 5562601 w 7915276"/>
                <a:gd name="connsiteY86" fmla="*/ 1167765 h 1920240"/>
                <a:gd name="connsiteX87" fmla="*/ 5495926 w 7915276"/>
                <a:gd name="connsiteY87" fmla="*/ 1234440 h 1920240"/>
                <a:gd name="connsiteX88" fmla="*/ 5429251 w 7915276"/>
                <a:gd name="connsiteY88" fmla="*/ 1167765 h 1920240"/>
                <a:gd name="connsiteX89" fmla="*/ 5429251 w 7915276"/>
                <a:gd name="connsiteY89" fmla="*/ 752475 h 1920240"/>
                <a:gd name="connsiteX90" fmla="*/ 5495926 w 7915276"/>
                <a:gd name="connsiteY90" fmla="*/ 685800 h 1920240"/>
                <a:gd name="connsiteX91" fmla="*/ 2238376 w 7915276"/>
                <a:gd name="connsiteY91" fmla="*/ 685800 h 1920240"/>
                <a:gd name="connsiteX92" fmla="*/ 2305051 w 7915276"/>
                <a:gd name="connsiteY92" fmla="*/ 752475 h 1920240"/>
                <a:gd name="connsiteX93" fmla="*/ 2305051 w 7915276"/>
                <a:gd name="connsiteY93" fmla="*/ 1167765 h 1920240"/>
                <a:gd name="connsiteX94" fmla="*/ 2238376 w 7915276"/>
                <a:gd name="connsiteY94" fmla="*/ 1234440 h 1920240"/>
                <a:gd name="connsiteX95" fmla="*/ 2171701 w 7915276"/>
                <a:gd name="connsiteY95" fmla="*/ 1167765 h 1920240"/>
                <a:gd name="connsiteX96" fmla="*/ 2171701 w 7915276"/>
                <a:gd name="connsiteY96" fmla="*/ 752475 h 1920240"/>
                <a:gd name="connsiteX97" fmla="*/ 2238376 w 7915276"/>
                <a:gd name="connsiteY97" fmla="*/ 685800 h 1920240"/>
                <a:gd name="connsiteX98" fmla="*/ 609602 w 7915276"/>
                <a:gd name="connsiteY98" fmla="*/ 679356 h 1920240"/>
                <a:gd name="connsiteX99" fmla="*/ 676276 w 7915276"/>
                <a:gd name="connsiteY99" fmla="*/ 746031 h 1920240"/>
                <a:gd name="connsiteX100" fmla="*/ 676275 w 7915276"/>
                <a:gd name="connsiteY100" fmla="*/ 1174211 h 1920240"/>
                <a:gd name="connsiteX101" fmla="*/ 609600 w 7915276"/>
                <a:gd name="connsiteY101" fmla="*/ 1240886 h 1920240"/>
                <a:gd name="connsiteX102" fmla="*/ 609602 w 7915276"/>
                <a:gd name="connsiteY102" fmla="*/ 1240885 h 1920240"/>
                <a:gd name="connsiteX103" fmla="*/ 542926 w 7915276"/>
                <a:gd name="connsiteY103" fmla="*/ 1174210 h 1920240"/>
                <a:gd name="connsiteX104" fmla="*/ 542926 w 7915276"/>
                <a:gd name="connsiteY104" fmla="*/ 746031 h 1920240"/>
                <a:gd name="connsiteX105" fmla="*/ 609602 w 7915276"/>
                <a:gd name="connsiteY105" fmla="*/ 679356 h 1920240"/>
                <a:gd name="connsiteX106" fmla="*/ 6943726 w 7915276"/>
                <a:gd name="connsiteY106" fmla="*/ 640080 h 1920240"/>
                <a:gd name="connsiteX107" fmla="*/ 7010401 w 7915276"/>
                <a:gd name="connsiteY107" fmla="*/ 706755 h 1920240"/>
                <a:gd name="connsiteX108" fmla="*/ 7010401 w 7915276"/>
                <a:gd name="connsiteY108" fmla="*/ 1213485 h 1920240"/>
                <a:gd name="connsiteX109" fmla="*/ 6943726 w 7915276"/>
                <a:gd name="connsiteY109" fmla="*/ 1280160 h 1920240"/>
                <a:gd name="connsiteX110" fmla="*/ 6877051 w 7915276"/>
                <a:gd name="connsiteY110" fmla="*/ 1213485 h 1920240"/>
                <a:gd name="connsiteX111" fmla="*/ 6877051 w 7915276"/>
                <a:gd name="connsiteY111" fmla="*/ 706755 h 1920240"/>
                <a:gd name="connsiteX112" fmla="*/ 6943726 w 7915276"/>
                <a:gd name="connsiteY112" fmla="*/ 640080 h 1920240"/>
                <a:gd name="connsiteX113" fmla="*/ 5133976 w 7915276"/>
                <a:gd name="connsiteY113" fmla="*/ 640080 h 1920240"/>
                <a:gd name="connsiteX114" fmla="*/ 5200651 w 7915276"/>
                <a:gd name="connsiteY114" fmla="*/ 706755 h 1920240"/>
                <a:gd name="connsiteX115" fmla="*/ 5200651 w 7915276"/>
                <a:gd name="connsiteY115" fmla="*/ 1213485 h 1920240"/>
                <a:gd name="connsiteX116" fmla="*/ 5133976 w 7915276"/>
                <a:gd name="connsiteY116" fmla="*/ 1280160 h 1920240"/>
                <a:gd name="connsiteX117" fmla="*/ 5067301 w 7915276"/>
                <a:gd name="connsiteY117" fmla="*/ 1213485 h 1920240"/>
                <a:gd name="connsiteX118" fmla="*/ 5067301 w 7915276"/>
                <a:gd name="connsiteY118" fmla="*/ 706755 h 1920240"/>
                <a:gd name="connsiteX119" fmla="*/ 5133976 w 7915276"/>
                <a:gd name="connsiteY119" fmla="*/ 640080 h 1920240"/>
                <a:gd name="connsiteX120" fmla="*/ 790576 w 7915276"/>
                <a:gd name="connsiteY120" fmla="*/ 640080 h 1920240"/>
                <a:gd name="connsiteX121" fmla="*/ 857251 w 7915276"/>
                <a:gd name="connsiteY121" fmla="*/ 706755 h 1920240"/>
                <a:gd name="connsiteX122" fmla="*/ 857251 w 7915276"/>
                <a:gd name="connsiteY122" fmla="*/ 1213485 h 1920240"/>
                <a:gd name="connsiteX123" fmla="*/ 790576 w 7915276"/>
                <a:gd name="connsiteY123" fmla="*/ 1280160 h 1920240"/>
                <a:gd name="connsiteX124" fmla="*/ 723902 w 7915276"/>
                <a:gd name="connsiteY124" fmla="*/ 1213485 h 1920240"/>
                <a:gd name="connsiteX125" fmla="*/ 723902 w 7915276"/>
                <a:gd name="connsiteY125" fmla="*/ 706755 h 1920240"/>
                <a:gd name="connsiteX126" fmla="*/ 790576 w 7915276"/>
                <a:gd name="connsiteY126" fmla="*/ 640080 h 1920240"/>
                <a:gd name="connsiteX127" fmla="*/ 7486651 w 7915276"/>
                <a:gd name="connsiteY127" fmla="*/ 548640 h 1920240"/>
                <a:gd name="connsiteX128" fmla="*/ 7553326 w 7915276"/>
                <a:gd name="connsiteY128" fmla="*/ 615315 h 1920240"/>
                <a:gd name="connsiteX129" fmla="*/ 7553326 w 7915276"/>
                <a:gd name="connsiteY129" fmla="*/ 1304925 h 1920240"/>
                <a:gd name="connsiteX130" fmla="*/ 7486651 w 7915276"/>
                <a:gd name="connsiteY130" fmla="*/ 1371600 h 1920240"/>
                <a:gd name="connsiteX131" fmla="*/ 7419976 w 7915276"/>
                <a:gd name="connsiteY131" fmla="*/ 1304925 h 1920240"/>
                <a:gd name="connsiteX132" fmla="*/ 7419976 w 7915276"/>
                <a:gd name="connsiteY132" fmla="*/ 615315 h 1920240"/>
                <a:gd name="connsiteX133" fmla="*/ 7486651 w 7915276"/>
                <a:gd name="connsiteY133" fmla="*/ 548640 h 1920240"/>
                <a:gd name="connsiteX134" fmla="*/ 2419351 w 7915276"/>
                <a:gd name="connsiteY134" fmla="*/ 548640 h 1920240"/>
                <a:gd name="connsiteX135" fmla="*/ 2486026 w 7915276"/>
                <a:gd name="connsiteY135" fmla="*/ 615315 h 1920240"/>
                <a:gd name="connsiteX136" fmla="*/ 2486026 w 7915276"/>
                <a:gd name="connsiteY136" fmla="*/ 1304925 h 1920240"/>
                <a:gd name="connsiteX137" fmla="*/ 2419351 w 7915276"/>
                <a:gd name="connsiteY137" fmla="*/ 1371600 h 1920240"/>
                <a:gd name="connsiteX138" fmla="*/ 2352676 w 7915276"/>
                <a:gd name="connsiteY138" fmla="*/ 1304925 h 1920240"/>
                <a:gd name="connsiteX139" fmla="*/ 2352676 w 7915276"/>
                <a:gd name="connsiteY139" fmla="*/ 615315 h 1920240"/>
                <a:gd name="connsiteX140" fmla="*/ 2419351 w 7915276"/>
                <a:gd name="connsiteY140" fmla="*/ 548640 h 1920240"/>
                <a:gd name="connsiteX141" fmla="*/ 66676 w 7915276"/>
                <a:gd name="connsiteY141" fmla="*/ 546281 h 1920240"/>
                <a:gd name="connsiteX142" fmla="*/ 133352 w 7915276"/>
                <a:gd name="connsiteY142" fmla="*/ 612957 h 1920240"/>
                <a:gd name="connsiteX143" fmla="*/ 133351 w 7915276"/>
                <a:gd name="connsiteY143" fmla="*/ 1307284 h 1920240"/>
                <a:gd name="connsiteX144" fmla="*/ 66676 w 7915276"/>
                <a:gd name="connsiteY144" fmla="*/ 1373960 h 1920240"/>
                <a:gd name="connsiteX145" fmla="*/ 66676 w 7915276"/>
                <a:gd name="connsiteY145" fmla="*/ 1373959 h 1920240"/>
                <a:gd name="connsiteX146" fmla="*/ 0 w 7915276"/>
                <a:gd name="connsiteY146" fmla="*/ 1307283 h 1920240"/>
                <a:gd name="connsiteX147" fmla="*/ 0 w 7915276"/>
                <a:gd name="connsiteY147" fmla="*/ 612957 h 1920240"/>
                <a:gd name="connsiteX148" fmla="*/ 66676 w 7915276"/>
                <a:gd name="connsiteY148" fmla="*/ 546281 h 1920240"/>
                <a:gd name="connsiteX149" fmla="*/ 6038851 w 7915276"/>
                <a:gd name="connsiteY149" fmla="*/ 502920 h 1920240"/>
                <a:gd name="connsiteX150" fmla="*/ 6105526 w 7915276"/>
                <a:gd name="connsiteY150" fmla="*/ 569595 h 1920240"/>
                <a:gd name="connsiteX151" fmla="*/ 6105526 w 7915276"/>
                <a:gd name="connsiteY151" fmla="*/ 1350645 h 1920240"/>
                <a:gd name="connsiteX152" fmla="*/ 6038851 w 7915276"/>
                <a:gd name="connsiteY152" fmla="*/ 1417320 h 1920240"/>
                <a:gd name="connsiteX153" fmla="*/ 5972176 w 7915276"/>
                <a:gd name="connsiteY153" fmla="*/ 1350645 h 1920240"/>
                <a:gd name="connsiteX154" fmla="*/ 5972176 w 7915276"/>
                <a:gd name="connsiteY154" fmla="*/ 569595 h 1920240"/>
                <a:gd name="connsiteX155" fmla="*/ 6038851 w 7915276"/>
                <a:gd name="connsiteY155" fmla="*/ 502920 h 1920240"/>
                <a:gd name="connsiteX156" fmla="*/ 4591051 w 7915276"/>
                <a:gd name="connsiteY156" fmla="*/ 502920 h 1920240"/>
                <a:gd name="connsiteX157" fmla="*/ 4657726 w 7915276"/>
                <a:gd name="connsiteY157" fmla="*/ 569595 h 1920240"/>
                <a:gd name="connsiteX158" fmla="*/ 4657726 w 7915276"/>
                <a:gd name="connsiteY158" fmla="*/ 1350645 h 1920240"/>
                <a:gd name="connsiteX159" fmla="*/ 4591051 w 7915276"/>
                <a:gd name="connsiteY159" fmla="*/ 1417320 h 1920240"/>
                <a:gd name="connsiteX160" fmla="*/ 4524376 w 7915276"/>
                <a:gd name="connsiteY160" fmla="*/ 1350645 h 1920240"/>
                <a:gd name="connsiteX161" fmla="*/ 4524376 w 7915276"/>
                <a:gd name="connsiteY161" fmla="*/ 569595 h 1920240"/>
                <a:gd name="connsiteX162" fmla="*/ 4591051 w 7915276"/>
                <a:gd name="connsiteY162" fmla="*/ 502920 h 1920240"/>
                <a:gd name="connsiteX163" fmla="*/ 4410076 w 7915276"/>
                <a:gd name="connsiteY163" fmla="*/ 502920 h 1920240"/>
                <a:gd name="connsiteX164" fmla="*/ 4476751 w 7915276"/>
                <a:gd name="connsiteY164" fmla="*/ 569595 h 1920240"/>
                <a:gd name="connsiteX165" fmla="*/ 4476751 w 7915276"/>
                <a:gd name="connsiteY165" fmla="*/ 1350645 h 1920240"/>
                <a:gd name="connsiteX166" fmla="*/ 4410076 w 7915276"/>
                <a:gd name="connsiteY166" fmla="*/ 1417320 h 1920240"/>
                <a:gd name="connsiteX167" fmla="*/ 4343401 w 7915276"/>
                <a:gd name="connsiteY167" fmla="*/ 1350645 h 1920240"/>
                <a:gd name="connsiteX168" fmla="*/ 4343401 w 7915276"/>
                <a:gd name="connsiteY168" fmla="*/ 569595 h 1920240"/>
                <a:gd name="connsiteX169" fmla="*/ 4410076 w 7915276"/>
                <a:gd name="connsiteY169" fmla="*/ 502920 h 1920240"/>
                <a:gd name="connsiteX170" fmla="*/ 4953001 w 7915276"/>
                <a:gd name="connsiteY170" fmla="*/ 457200 h 1920240"/>
                <a:gd name="connsiteX171" fmla="*/ 5019676 w 7915276"/>
                <a:gd name="connsiteY171" fmla="*/ 523875 h 1920240"/>
                <a:gd name="connsiteX172" fmla="*/ 5019676 w 7915276"/>
                <a:gd name="connsiteY172" fmla="*/ 1396365 h 1920240"/>
                <a:gd name="connsiteX173" fmla="*/ 4953001 w 7915276"/>
                <a:gd name="connsiteY173" fmla="*/ 1463040 h 1920240"/>
                <a:gd name="connsiteX174" fmla="*/ 4886326 w 7915276"/>
                <a:gd name="connsiteY174" fmla="*/ 1396365 h 1920240"/>
                <a:gd name="connsiteX175" fmla="*/ 4886326 w 7915276"/>
                <a:gd name="connsiteY175" fmla="*/ 523875 h 1920240"/>
                <a:gd name="connsiteX176" fmla="*/ 4953001 w 7915276"/>
                <a:gd name="connsiteY176" fmla="*/ 457200 h 1920240"/>
                <a:gd name="connsiteX177" fmla="*/ 3686176 w 7915276"/>
                <a:gd name="connsiteY177" fmla="*/ 457200 h 1920240"/>
                <a:gd name="connsiteX178" fmla="*/ 3752851 w 7915276"/>
                <a:gd name="connsiteY178" fmla="*/ 523875 h 1920240"/>
                <a:gd name="connsiteX179" fmla="*/ 3752851 w 7915276"/>
                <a:gd name="connsiteY179" fmla="*/ 1396365 h 1920240"/>
                <a:gd name="connsiteX180" fmla="*/ 3686176 w 7915276"/>
                <a:gd name="connsiteY180" fmla="*/ 1463040 h 1920240"/>
                <a:gd name="connsiteX181" fmla="*/ 3619501 w 7915276"/>
                <a:gd name="connsiteY181" fmla="*/ 1396365 h 1920240"/>
                <a:gd name="connsiteX182" fmla="*/ 3619501 w 7915276"/>
                <a:gd name="connsiteY182" fmla="*/ 523875 h 1920240"/>
                <a:gd name="connsiteX183" fmla="*/ 3686176 w 7915276"/>
                <a:gd name="connsiteY183" fmla="*/ 457200 h 1920240"/>
                <a:gd name="connsiteX184" fmla="*/ 428626 w 7915276"/>
                <a:gd name="connsiteY184" fmla="*/ 427993 h 1920240"/>
                <a:gd name="connsiteX185" fmla="*/ 495302 w 7915276"/>
                <a:gd name="connsiteY185" fmla="*/ 494668 h 1920240"/>
                <a:gd name="connsiteX186" fmla="*/ 495300 w 7915276"/>
                <a:gd name="connsiteY186" fmla="*/ 1425574 h 1920240"/>
                <a:gd name="connsiteX187" fmla="*/ 428625 w 7915276"/>
                <a:gd name="connsiteY187" fmla="*/ 1492249 h 1920240"/>
                <a:gd name="connsiteX188" fmla="*/ 428626 w 7915276"/>
                <a:gd name="connsiteY188" fmla="*/ 1492248 h 1920240"/>
                <a:gd name="connsiteX189" fmla="*/ 361951 w 7915276"/>
                <a:gd name="connsiteY189" fmla="*/ 1425573 h 1920240"/>
                <a:gd name="connsiteX190" fmla="*/ 361951 w 7915276"/>
                <a:gd name="connsiteY190" fmla="*/ 494668 h 1920240"/>
                <a:gd name="connsiteX191" fmla="*/ 428626 w 7915276"/>
                <a:gd name="connsiteY191" fmla="*/ 427993 h 1920240"/>
                <a:gd name="connsiteX192" fmla="*/ 7124701 w 7915276"/>
                <a:gd name="connsiteY192" fmla="*/ 411480 h 1920240"/>
                <a:gd name="connsiteX193" fmla="*/ 7191376 w 7915276"/>
                <a:gd name="connsiteY193" fmla="*/ 478155 h 1920240"/>
                <a:gd name="connsiteX194" fmla="*/ 7191376 w 7915276"/>
                <a:gd name="connsiteY194" fmla="*/ 1442085 h 1920240"/>
                <a:gd name="connsiteX195" fmla="*/ 7124701 w 7915276"/>
                <a:gd name="connsiteY195" fmla="*/ 1508760 h 1920240"/>
                <a:gd name="connsiteX196" fmla="*/ 7058026 w 7915276"/>
                <a:gd name="connsiteY196" fmla="*/ 1442085 h 1920240"/>
                <a:gd name="connsiteX197" fmla="*/ 7058026 w 7915276"/>
                <a:gd name="connsiteY197" fmla="*/ 478155 h 1920240"/>
                <a:gd name="connsiteX198" fmla="*/ 7124701 w 7915276"/>
                <a:gd name="connsiteY198" fmla="*/ 411480 h 1920240"/>
                <a:gd name="connsiteX199" fmla="*/ 7667626 w 7915276"/>
                <a:gd name="connsiteY199" fmla="*/ 365760 h 1920240"/>
                <a:gd name="connsiteX200" fmla="*/ 7734301 w 7915276"/>
                <a:gd name="connsiteY200" fmla="*/ 432435 h 1920240"/>
                <a:gd name="connsiteX201" fmla="*/ 7734301 w 7915276"/>
                <a:gd name="connsiteY201" fmla="*/ 1487805 h 1920240"/>
                <a:gd name="connsiteX202" fmla="*/ 7667626 w 7915276"/>
                <a:gd name="connsiteY202" fmla="*/ 1554480 h 1920240"/>
                <a:gd name="connsiteX203" fmla="*/ 7600951 w 7915276"/>
                <a:gd name="connsiteY203" fmla="*/ 1487805 h 1920240"/>
                <a:gd name="connsiteX204" fmla="*/ 7600951 w 7915276"/>
                <a:gd name="connsiteY204" fmla="*/ 432435 h 1920240"/>
                <a:gd name="connsiteX205" fmla="*/ 7667626 w 7915276"/>
                <a:gd name="connsiteY205" fmla="*/ 365760 h 1920240"/>
                <a:gd name="connsiteX206" fmla="*/ 6219826 w 7915276"/>
                <a:gd name="connsiteY206" fmla="*/ 365760 h 1920240"/>
                <a:gd name="connsiteX207" fmla="*/ 6286501 w 7915276"/>
                <a:gd name="connsiteY207" fmla="*/ 432435 h 1920240"/>
                <a:gd name="connsiteX208" fmla="*/ 6286501 w 7915276"/>
                <a:gd name="connsiteY208" fmla="*/ 1487805 h 1920240"/>
                <a:gd name="connsiteX209" fmla="*/ 6219826 w 7915276"/>
                <a:gd name="connsiteY209" fmla="*/ 1554480 h 1920240"/>
                <a:gd name="connsiteX210" fmla="*/ 6153151 w 7915276"/>
                <a:gd name="connsiteY210" fmla="*/ 1487805 h 1920240"/>
                <a:gd name="connsiteX211" fmla="*/ 6153151 w 7915276"/>
                <a:gd name="connsiteY211" fmla="*/ 432435 h 1920240"/>
                <a:gd name="connsiteX212" fmla="*/ 6219826 w 7915276"/>
                <a:gd name="connsiteY212" fmla="*/ 365760 h 1920240"/>
                <a:gd name="connsiteX213" fmla="*/ 4229101 w 7915276"/>
                <a:gd name="connsiteY213" fmla="*/ 365760 h 1920240"/>
                <a:gd name="connsiteX214" fmla="*/ 4295776 w 7915276"/>
                <a:gd name="connsiteY214" fmla="*/ 432435 h 1920240"/>
                <a:gd name="connsiteX215" fmla="*/ 4295776 w 7915276"/>
                <a:gd name="connsiteY215" fmla="*/ 1487805 h 1920240"/>
                <a:gd name="connsiteX216" fmla="*/ 4229101 w 7915276"/>
                <a:gd name="connsiteY216" fmla="*/ 1554480 h 1920240"/>
                <a:gd name="connsiteX217" fmla="*/ 4162426 w 7915276"/>
                <a:gd name="connsiteY217" fmla="*/ 1487805 h 1920240"/>
                <a:gd name="connsiteX218" fmla="*/ 4162426 w 7915276"/>
                <a:gd name="connsiteY218" fmla="*/ 432435 h 1920240"/>
                <a:gd name="connsiteX219" fmla="*/ 4229101 w 7915276"/>
                <a:gd name="connsiteY219" fmla="*/ 365760 h 1920240"/>
                <a:gd name="connsiteX220" fmla="*/ 3324226 w 7915276"/>
                <a:gd name="connsiteY220" fmla="*/ 365760 h 1920240"/>
                <a:gd name="connsiteX221" fmla="*/ 3390901 w 7915276"/>
                <a:gd name="connsiteY221" fmla="*/ 432435 h 1920240"/>
                <a:gd name="connsiteX222" fmla="*/ 3390901 w 7915276"/>
                <a:gd name="connsiteY222" fmla="*/ 1487805 h 1920240"/>
                <a:gd name="connsiteX223" fmla="*/ 3324226 w 7915276"/>
                <a:gd name="connsiteY223" fmla="*/ 1554480 h 1920240"/>
                <a:gd name="connsiteX224" fmla="*/ 3257551 w 7915276"/>
                <a:gd name="connsiteY224" fmla="*/ 1487805 h 1920240"/>
                <a:gd name="connsiteX225" fmla="*/ 3257551 w 7915276"/>
                <a:gd name="connsiteY225" fmla="*/ 432435 h 1920240"/>
                <a:gd name="connsiteX226" fmla="*/ 3324226 w 7915276"/>
                <a:gd name="connsiteY226" fmla="*/ 365760 h 1920240"/>
                <a:gd name="connsiteX227" fmla="*/ 2600326 w 7915276"/>
                <a:gd name="connsiteY227" fmla="*/ 320040 h 1920240"/>
                <a:gd name="connsiteX228" fmla="*/ 2667001 w 7915276"/>
                <a:gd name="connsiteY228" fmla="*/ 386715 h 1920240"/>
                <a:gd name="connsiteX229" fmla="*/ 2667001 w 7915276"/>
                <a:gd name="connsiteY229" fmla="*/ 1533525 h 1920240"/>
                <a:gd name="connsiteX230" fmla="*/ 2600326 w 7915276"/>
                <a:gd name="connsiteY230" fmla="*/ 1600200 h 1920240"/>
                <a:gd name="connsiteX231" fmla="*/ 2533651 w 7915276"/>
                <a:gd name="connsiteY231" fmla="*/ 1533525 h 1920240"/>
                <a:gd name="connsiteX232" fmla="*/ 2533651 w 7915276"/>
                <a:gd name="connsiteY232" fmla="*/ 386715 h 1920240"/>
                <a:gd name="connsiteX233" fmla="*/ 2600326 w 7915276"/>
                <a:gd name="connsiteY233" fmla="*/ 320040 h 1920240"/>
                <a:gd name="connsiteX234" fmla="*/ 6762751 w 7915276"/>
                <a:gd name="connsiteY234" fmla="*/ 274320 h 1920240"/>
                <a:gd name="connsiteX235" fmla="*/ 6829426 w 7915276"/>
                <a:gd name="connsiteY235" fmla="*/ 340995 h 1920240"/>
                <a:gd name="connsiteX236" fmla="*/ 6829426 w 7915276"/>
                <a:gd name="connsiteY236" fmla="*/ 1579245 h 1920240"/>
                <a:gd name="connsiteX237" fmla="*/ 6762751 w 7915276"/>
                <a:gd name="connsiteY237" fmla="*/ 1645920 h 1920240"/>
                <a:gd name="connsiteX238" fmla="*/ 6696076 w 7915276"/>
                <a:gd name="connsiteY238" fmla="*/ 1579245 h 1920240"/>
                <a:gd name="connsiteX239" fmla="*/ 6696076 w 7915276"/>
                <a:gd name="connsiteY239" fmla="*/ 340995 h 1920240"/>
                <a:gd name="connsiteX240" fmla="*/ 6762751 w 7915276"/>
                <a:gd name="connsiteY240" fmla="*/ 274320 h 1920240"/>
                <a:gd name="connsiteX241" fmla="*/ 4772026 w 7915276"/>
                <a:gd name="connsiteY241" fmla="*/ 243458 h 1920240"/>
                <a:gd name="connsiteX242" fmla="*/ 4838701 w 7915276"/>
                <a:gd name="connsiteY242" fmla="*/ 310133 h 1920240"/>
                <a:gd name="connsiteX243" fmla="*/ 4838701 w 7915276"/>
                <a:gd name="connsiteY243" fmla="*/ 1610108 h 1920240"/>
                <a:gd name="connsiteX244" fmla="*/ 4772026 w 7915276"/>
                <a:gd name="connsiteY244" fmla="*/ 1676783 h 1920240"/>
                <a:gd name="connsiteX245" fmla="*/ 4705351 w 7915276"/>
                <a:gd name="connsiteY245" fmla="*/ 1610108 h 1920240"/>
                <a:gd name="connsiteX246" fmla="*/ 4705351 w 7915276"/>
                <a:gd name="connsiteY246" fmla="*/ 310133 h 1920240"/>
                <a:gd name="connsiteX247" fmla="*/ 4772026 w 7915276"/>
                <a:gd name="connsiteY247" fmla="*/ 243458 h 1920240"/>
                <a:gd name="connsiteX248" fmla="*/ 3143251 w 7915276"/>
                <a:gd name="connsiteY248" fmla="*/ 243458 h 1920240"/>
                <a:gd name="connsiteX249" fmla="*/ 3209926 w 7915276"/>
                <a:gd name="connsiteY249" fmla="*/ 310133 h 1920240"/>
                <a:gd name="connsiteX250" fmla="*/ 3209926 w 7915276"/>
                <a:gd name="connsiteY250" fmla="*/ 1610108 h 1920240"/>
                <a:gd name="connsiteX251" fmla="*/ 3143251 w 7915276"/>
                <a:gd name="connsiteY251" fmla="*/ 1676783 h 1920240"/>
                <a:gd name="connsiteX252" fmla="*/ 3076576 w 7915276"/>
                <a:gd name="connsiteY252" fmla="*/ 1610108 h 1920240"/>
                <a:gd name="connsiteX253" fmla="*/ 3076576 w 7915276"/>
                <a:gd name="connsiteY253" fmla="*/ 310133 h 1920240"/>
                <a:gd name="connsiteX254" fmla="*/ 3143251 w 7915276"/>
                <a:gd name="connsiteY254" fmla="*/ 243458 h 1920240"/>
                <a:gd name="connsiteX255" fmla="*/ 247651 w 7915276"/>
                <a:gd name="connsiteY255" fmla="*/ 243458 h 1920240"/>
                <a:gd name="connsiteX256" fmla="*/ 314326 w 7915276"/>
                <a:gd name="connsiteY256" fmla="*/ 310133 h 1920240"/>
                <a:gd name="connsiteX257" fmla="*/ 314326 w 7915276"/>
                <a:gd name="connsiteY257" fmla="*/ 1610108 h 1920240"/>
                <a:gd name="connsiteX258" fmla="*/ 247651 w 7915276"/>
                <a:gd name="connsiteY258" fmla="*/ 1676783 h 1920240"/>
                <a:gd name="connsiteX259" fmla="*/ 180976 w 7915276"/>
                <a:gd name="connsiteY259" fmla="*/ 1610108 h 1920240"/>
                <a:gd name="connsiteX260" fmla="*/ 180976 w 7915276"/>
                <a:gd name="connsiteY260" fmla="*/ 310133 h 1920240"/>
                <a:gd name="connsiteX261" fmla="*/ 247651 w 7915276"/>
                <a:gd name="connsiteY261" fmla="*/ 243458 h 1920240"/>
                <a:gd name="connsiteX262" fmla="*/ 6581776 w 7915276"/>
                <a:gd name="connsiteY262" fmla="*/ 182880 h 1920240"/>
                <a:gd name="connsiteX263" fmla="*/ 6648451 w 7915276"/>
                <a:gd name="connsiteY263" fmla="*/ 249555 h 1920240"/>
                <a:gd name="connsiteX264" fmla="*/ 6648451 w 7915276"/>
                <a:gd name="connsiteY264" fmla="*/ 1670685 h 1920240"/>
                <a:gd name="connsiteX265" fmla="*/ 6581776 w 7915276"/>
                <a:gd name="connsiteY265" fmla="*/ 1737360 h 1920240"/>
                <a:gd name="connsiteX266" fmla="*/ 6515101 w 7915276"/>
                <a:gd name="connsiteY266" fmla="*/ 1670685 h 1920240"/>
                <a:gd name="connsiteX267" fmla="*/ 6515101 w 7915276"/>
                <a:gd name="connsiteY267" fmla="*/ 249555 h 1920240"/>
                <a:gd name="connsiteX268" fmla="*/ 6581776 w 7915276"/>
                <a:gd name="connsiteY268" fmla="*/ 182880 h 1920240"/>
                <a:gd name="connsiteX269" fmla="*/ 3505201 w 7915276"/>
                <a:gd name="connsiteY269" fmla="*/ 182880 h 1920240"/>
                <a:gd name="connsiteX270" fmla="*/ 3571876 w 7915276"/>
                <a:gd name="connsiteY270" fmla="*/ 249555 h 1920240"/>
                <a:gd name="connsiteX271" fmla="*/ 3571876 w 7915276"/>
                <a:gd name="connsiteY271" fmla="*/ 1670685 h 1920240"/>
                <a:gd name="connsiteX272" fmla="*/ 3505201 w 7915276"/>
                <a:gd name="connsiteY272" fmla="*/ 1737360 h 1920240"/>
                <a:gd name="connsiteX273" fmla="*/ 3438526 w 7915276"/>
                <a:gd name="connsiteY273" fmla="*/ 1670685 h 1920240"/>
                <a:gd name="connsiteX274" fmla="*/ 3438526 w 7915276"/>
                <a:gd name="connsiteY274" fmla="*/ 249555 h 1920240"/>
                <a:gd name="connsiteX275" fmla="*/ 3505201 w 7915276"/>
                <a:gd name="connsiteY275" fmla="*/ 182880 h 1920240"/>
                <a:gd name="connsiteX276" fmla="*/ 4048126 w 7915276"/>
                <a:gd name="connsiteY276" fmla="*/ 137160 h 1920240"/>
                <a:gd name="connsiteX277" fmla="*/ 4114801 w 7915276"/>
                <a:gd name="connsiteY277" fmla="*/ 203835 h 1920240"/>
                <a:gd name="connsiteX278" fmla="*/ 4114801 w 7915276"/>
                <a:gd name="connsiteY278" fmla="*/ 1716405 h 1920240"/>
                <a:gd name="connsiteX279" fmla="*/ 4048126 w 7915276"/>
                <a:gd name="connsiteY279" fmla="*/ 1783080 h 1920240"/>
                <a:gd name="connsiteX280" fmla="*/ 3981451 w 7915276"/>
                <a:gd name="connsiteY280" fmla="*/ 1716405 h 1920240"/>
                <a:gd name="connsiteX281" fmla="*/ 3981451 w 7915276"/>
                <a:gd name="connsiteY281" fmla="*/ 203835 h 1920240"/>
                <a:gd name="connsiteX282" fmla="*/ 4048126 w 7915276"/>
                <a:gd name="connsiteY282" fmla="*/ 137160 h 1920240"/>
                <a:gd name="connsiteX283" fmla="*/ 2962276 w 7915276"/>
                <a:gd name="connsiteY283" fmla="*/ 137160 h 1920240"/>
                <a:gd name="connsiteX284" fmla="*/ 3028951 w 7915276"/>
                <a:gd name="connsiteY284" fmla="*/ 203835 h 1920240"/>
                <a:gd name="connsiteX285" fmla="*/ 3028951 w 7915276"/>
                <a:gd name="connsiteY285" fmla="*/ 1716405 h 1920240"/>
                <a:gd name="connsiteX286" fmla="*/ 2962276 w 7915276"/>
                <a:gd name="connsiteY286" fmla="*/ 1783080 h 1920240"/>
                <a:gd name="connsiteX287" fmla="*/ 2895601 w 7915276"/>
                <a:gd name="connsiteY287" fmla="*/ 1716405 h 1920240"/>
                <a:gd name="connsiteX288" fmla="*/ 2895601 w 7915276"/>
                <a:gd name="connsiteY288" fmla="*/ 203835 h 1920240"/>
                <a:gd name="connsiteX289" fmla="*/ 2962276 w 7915276"/>
                <a:gd name="connsiteY289" fmla="*/ 137160 h 1920240"/>
                <a:gd name="connsiteX290" fmla="*/ 2781301 w 7915276"/>
                <a:gd name="connsiteY290" fmla="*/ 91440 h 1920240"/>
                <a:gd name="connsiteX291" fmla="*/ 2847976 w 7915276"/>
                <a:gd name="connsiteY291" fmla="*/ 158115 h 1920240"/>
                <a:gd name="connsiteX292" fmla="*/ 2847976 w 7915276"/>
                <a:gd name="connsiteY292" fmla="*/ 1762125 h 1920240"/>
                <a:gd name="connsiteX293" fmla="*/ 2781301 w 7915276"/>
                <a:gd name="connsiteY293" fmla="*/ 1828800 h 1920240"/>
                <a:gd name="connsiteX294" fmla="*/ 2714626 w 7915276"/>
                <a:gd name="connsiteY294" fmla="*/ 1762125 h 1920240"/>
                <a:gd name="connsiteX295" fmla="*/ 2714626 w 7915276"/>
                <a:gd name="connsiteY295" fmla="*/ 158115 h 1920240"/>
                <a:gd name="connsiteX296" fmla="*/ 2781301 w 7915276"/>
                <a:gd name="connsiteY296" fmla="*/ 91440 h 1920240"/>
                <a:gd name="connsiteX297" fmla="*/ 6400801 w 7915276"/>
                <a:gd name="connsiteY297" fmla="*/ 0 h 1920240"/>
                <a:gd name="connsiteX298" fmla="*/ 6467476 w 7915276"/>
                <a:gd name="connsiteY298" fmla="*/ 66675 h 1920240"/>
                <a:gd name="connsiteX299" fmla="*/ 6467476 w 7915276"/>
                <a:gd name="connsiteY299" fmla="*/ 1853565 h 1920240"/>
                <a:gd name="connsiteX300" fmla="*/ 6400801 w 7915276"/>
                <a:gd name="connsiteY300" fmla="*/ 1920240 h 1920240"/>
                <a:gd name="connsiteX301" fmla="*/ 6334126 w 7915276"/>
                <a:gd name="connsiteY301" fmla="*/ 1853565 h 1920240"/>
                <a:gd name="connsiteX302" fmla="*/ 6334126 w 7915276"/>
                <a:gd name="connsiteY302" fmla="*/ 66675 h 1920240"/>
                <a:gd name="connsiteX303" fmla="*/ 6400801 w 7915276"/>
                <a:gd name="connsiteY303" fmla="*/ 0 h 1920240"/>
                <a:gd name="connsiteX304" fmla="*/ 3867151 w 7915276"/>
                <a:gd name="connsiteY304" fmla="*/ 0 h 1920240"/>
                <a:gd name="connsiteX305" fmla="*/ 3933826 w 7915276"/>
                <a:gd name="connsiteY305" fmla="*/ 66675 h 1920240"/>
                <a:gd name="connsiteX306" fmla="*/ 3933826 w 7915276"/>
                <a:gd name="connsiteY306" fmla="*/ 1853565 h 1920240"/>
                <a:gd name="connsiteX307" fmla="*/ 3867151 w 7915276"/>
                <a:gd name="connsiteY307" fmla="*/ 1920240 h 1920240"/>
                <a:gd name="connsiteX308" fmla="*/ 3800476 w 7915276"/>
                <a:gd name="connsiteY308" fmla="*/ 1853565 h 1920240"/>
                <a:gd name="connsiteX309" fmla="*/ 3800476 w 7915276"/>
                <a:gd name="connsiteY309" fmla="*/ 66675 h 1920240"/>
                <a:gd name="connsiteX310" fmla="*/ 3867151 w 7915276"/>
                <a:gd name="connsiteY310" fmla="*/ 0 h 192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7915276" h="1920240">
                  <a:moveTo>
                    <a:pt x="5655946" y="914400"/>
                  </a:moveTo>
                  <a:lnTo>
                    <a:pt x="5697856" y="914400"/>
                  </a:lnTo>
                  <a:cubicBezTo>
                    <a:pt x="5723106" y="914400"/>
                    <a:pt x="5743576" y="934870"/>
                    <a:pt x="5743576" y="960120"/>
                  </a:cubicBezTo>
                  <a:cubicBezTo>
                    <a:pt x="5743576" y="985370"/>
                    <a:pt x="5723106" y="1005840"/>
                    <a:pt x="5697856" y="1005840"/>
                  </a:cubicBezTo>
                  <a:lnTo>
                    <a:pt x="5655946" y="1005840"/>
                  </a:lnTo>
                  <a:cubicBezTo>
                    <a:pt x="5630696" y="1005840"/>
                    <a:pt x="5610226" y="985370"/>
                    <a:pt x="5610226" y="960120"/>
                  </a:cubicBezTo>
                  <a:cubicBezTo>
                    <a:pt x="5610226" y="934870"/>
                    <a:pt x="5630696" y="914400"/>
                    <a:pt x="5655946" y="914400"/>
                  </a:cubicBezTo>
                  <a:close/>
                  <a:moveTo>
                    <a:pt x="1514477" y="868680"/>
                  </a:moveTo>
                  <a:cubicBezTo>
                    <a:pt x="1551300" y="868680"/>
                    <a:pt x="1581151" y="898531"/>
                    <a:pt x="1581151" y="935355"/>
                  </a:cubicBezTo>
                  <a:lnTo>
                    <a:pt x="1581151" y="984885"/>
                  </a:lnTo>
                  <a:cubicBezTo>
                    <a:pt x="1581151" y="1021709"/>
                    <a:pt x="1551300" y="1051560"/>
                    <a:pt x="1514477" y="1051560"/>
                  </a:cubicBezTo>
                  <a:cubicBezTo>
                    <a:pt x="1477652" y="1051560"/>
                    <a:pt x="1447801" y="1021709"/>
                    <a:pt x="1447801" y="984885"/>
                  </a:cubicBezTo>
                  <a:lnTo>
                    <a:pt x="1447801" y="935355"/>
                  </a:lnTo>
                  <a:cubicBezTo>
                    <a:pt x="1447801" y="898531"/>
                    <a:pt x="1477652" y="868680"/>
                    <a:pt x="1514477" y="868680"/>
                  </a:cubicBezTo>
                  <a:close/>
                  <a:moveTo>
                    <a:pt x="1695451" y="822960"/>
                  </a:moveTo>
                  <a:cubicBezTo>
                    <a:pt x="1732275" y="822960"/>
                    <a:pt x="1762126" y="852811"/>
                    <a:pt x="1762126" y="889635"/>
                  </a:cubicBezTo>
                  <a:lnTo>
                    <a:pt x="1762126" y="1030605"/>
                  </a:lnTo>
                  <a:cubicBezTo>
                    <a:pt x="1762126" y="1067429"/>
                    <a:pt x="1732275" y="1097280"/>
                    <a:pt x="1695451" y="1097280"/>
                  </a:cubicBezTo>
                  <a:cubicBezTo>
                    <a:pt x="1658627" y="1097280"/>
                    <a:pt x="1628777" y="1067429"/>
                    <a:pt x="1628777" y="1030605"/>
                  </a:cubicBezTo>
                  <a:lnTo>
                    <a:pt x="1628777" y="889635"/>
                  </a:lnTo>
                  <a:cubicBezTo>
                    <a:pt x="1628777" y="852811"/>
                    <a:pt x="1658627" y="822960"/>
                    <a:pt x="1695451" y="822960"/>
                  </a:cubicBezTo>
                  <a:close/>
                  <a:moveTo>
                    <a:pt x="1152526" y="822960"/>
                  </a:moveTo>
                  <a:cubicBezTo>
                    <a:pt x="1189350" y="822960"/>
                    <a:pt x="1219202" y="852811"/>
                    <a:pt x="1219202" y="889635"/>
                  </a:cubicBezTo>
                  <a:lnTo>
                    <a:pt x="1219202" y="1030605"/>
                  </a:lnTo>
                  <a:cubicBezTo>
                    <a:pt x="1219202" y="1067429"/>
                    <a:pt x="1189350" y="1097280"/>
                    <a:pt x="1152526" y="1097280"/>
                  </a:cubicBezTo>
                  <a:cubicBezTo>
                    <a:pt x="1115702" y="1097280"/>
                    <a:pt x="1085851" y="1067429"/>
                    <a:pt x="1085851" y="1030605"/>
                  </a:cubicBezTo>
                  <a:lnTo>
                    <a:pt x="1085851" y="889635"/>
                  </a:lnTo>
                  <a:cubicBezTo>
                    <a:pt x="1085851" y="852811"/>
                    <a:pt x="1115702" y="822960"/>
                    <a:pt x="1152526" y="822960"/>
                  </a:cubicBezTo>
                  <a:close/>
                  <a:moveTo>
                    <a:pt x="7848601" y="777240"/>
                  </a:moveTo>
                  <a:cubicBezTo>
                    <a:pt x="7885425" y="777240"/>
                    <a:pt x="7915276" y="807091"/>
                    <a:pt x="7915276" y="843915"/>
                  </a:cubicBezTo>
                  <a:lnTo>
                    <a:pt x="7915276" y="1076325"/>
                  </a:lnTo>
                  <a:cubicBezTo>
                    <a:pt x="7915276" y="1113149"/>
                    <a:pt x="7885425" y="1143000"/>
                    <a:pt x="7848601" y="1143000"/>
                  </a:cubicBezTo>
                  <a:cubicBezTo>
                    <a:pt x="7811777" y="1143000"/>
                    <a:pt x="7781926" y="1113149"/>
                    <a:pt x="7781926" y="1076325"/>
                  </a:cubicBezTo>
                  <a:lnTo>
                    <a:pt x="7781926" y="843915"/>
                  </a:lnTo>
                  <a:cubicBezTo>
                    <a:pt x="7781926" y="807091"/>
                    <a:pt x="7811777" y="777240"/>
                    <a:pt x="7848601" y="777240"/>
                  </a:cubicBezTo>
                  <a:close/>
                  <a:moveTo>
                    <a:pt x="1876426" y="777240"/>
                  </a:moveTo>
                  <a:cubicBezTo>
                    <a:pt x="1913250" y="777240"/>
                    <a:pt x="1943101" y="807091"/>
                    <a:pt x="1943101" y="843915"/>
                  </a:cubicBezTo>
                  <a:lnTo>
                    <a:pt x="1943101" y="1076325"/>
                  </a:lnTo>
                  <a:cubicBezTo>
                    <a:pt x="1943101" y="1113149"/>
                    <a:pt x="1913250" y="1143000"/>
                    <a:pt x="1876426" y="1143000"/>
                  </a:cubicBezTo>
                  <a:cubicBezTo>
                    <a:pt x="1839603" y="1143000"/>
                    <a:pt x="1809751" y="1113149"/>
                    <a:pt x="1809751" y="1076325"/>
                  </a:cubicBezTo>
                  <a:lnTo>
                    <a:pt x="1809751" y="843915"/>
                  </a:lnTo>
                  <a:cubicBezTo>
                    <a:pt x="1809751" y="807091"/>
                    <a:pt x="1839603" y="777240"/>
                    <a:pt x="1876426" y="777240"/>
                  </a:cubicBezTo>
                  <a:close/>
                  <a:moveTo>
                    <a:pt x="1333501" y="777240"/>
                  </a:moveTo>
                  <a:cubicBezTo>
                    <a:pt x="1370325" y="777240"/>
                    <a:pt x="1400176" y="807091"/>
                    <a:pt x="1400176" y="843915"/>
                  </a:cubicBezTo>
                  <a:lnTo>
                    <a:pt x="1400176" y="1076325"/>
                  </a:lnTo>
                  <a:cubicBezTo>
                    <a:pt x="1400176" y="1113149"/>
                    <a:pt x="1370325" y="1143000"/>
                    <a:pt x="1333501" y="1143000"/>
                  </a:cubicBezTo>
                  <a:cubicBezTo>
                    <a:pt x="1296677" y="1143000"/>
                    <a:pt x="1266826" y="1113149"/>
                    <a:pt x="1266826" y="1076325"/>
                  </a:cubicBezTo>
                  <a:lnTo>
                    <a:pt x="1266826" y="843915"/>
                  </a:lnTo>
                  <a:cubicBezTo>
                    <a:pt x="1266826" y="807091"/>
                    <a:pt x="1296677" y="777240"/>
                    <a:pt x="1333501" y="777240"/>
                  </a:cubicBezTo>
                  <a:close/>
                  <a:moveTo>
                    <a:pt x="7305676" y="731520"/>
                  </a:moveTo>
                  <a:cubicBezTo>
                    <a:pt x="7342500" y="731520"/>
                    <a:pt x="7372351" y="761371"/>
                    <a:pt x="7372351" y="798195"/>
                  </a:cubicBezTo>
                  <a:lnTo>
                    <a:pt x="7372351" y="1122045"/>
                  </a:lnTo>
                  <a:cubicBezTo>
                    <a:pt x="7372351" y="1158869"/>
                    <a:pt x="7342500" y="1188720"/>
                    <a:pt x="7305676" y="1188720"/>
                  </a:cubicBezTo>
                  <a:cubicBezTo>
                    <a:pt x="7268852" y="1188720"/>
                    <a:pt x="7239001" y="1158869"/>
                    <a:pt x="7239001" y="1122045"/>
                  </a:cubicBezTo>
                  <a:lnTo>
                    <a:pt x="7239001" y="798195"/>
                  </a:lnTo>
                  <a:cubicBezTo>
                    <a:pt x="7239001" y="761371"/>
                    <a:pt x="7268852" y="731520"/>
                    <a:pt x="7305676" y="731520"/>
                  </a:cubicBezTo>
                  <a:close/>
                  <a:moveTo>
                    <a:pt x="5314951" y="731520"/>
                  </a:moveTo>
                  <a:cubicBezTo>
                    <a:pt x="5351775" y="731520"/>
                    <a:pt x="5381626" y="761371"/>
                    <a:pt x="5381626" y="798195"/>
                  </a:cubicBezTo>
                  <a:lnTo>
                    <a:pt x="5381626" y="1122045"/>
                  </a:lnTo>
                  <a:cubicBezTo>
                    <a:pt x="5381626" y="1158869"/>
                    <a:pt x="5351775" y="1188720"/>
                    <a:pt x="5314951" y="1188720"/>
                  </a:cubicBezTo>
                  <a:cubicBezTo>
                    <a:pt x="5278127" y="1188720"/>
                    <a:pt x="5248276" y="1158869"/>
                    <a:pt x="5248276" y="1122045"/>
                  </a:cubicBezTo>
                  <a:lnTo>
                    <a:pt x="5248276" y="798195"/>
                  </a:lnTo>
                  <a:cubicBezTo>
                    <a:pt x="5248276" y="761371"/>
                    <a:pt x="5278127" y="731520"/>
                    <a:pt x="5314951" y="731520"/>
                  </a:cubicBezTo>
                  <a:close/>
                  <a:moveTo>
                    <a:pt x="2057401" y="731520"/>
                  </a:moveTo>
                  <a:cubicBezTo>
                    <a:pt x="2094225" y="731520"/>
                    <a:pt x="2124076" y="761371"/>
                    <a:pt x="2124076" y="798195"/>
                  </a:cubicBezTo>
                  <a:lnTo>
                    <a:pt x="2124076" y="1122045"/>
                  </a:lnTo>
                  <a:cubicBezTo>
                    <a:pt x="2124076" y="1158869"/>
                    <a:pt x="2094225" y="1188720"/>
                    <a:pt x="2057401" y="1188720"/>
                  </a:cubicBezTo>
                  <a:cubicBezTo>
                    <a:pt x="2020577" y="1188720"/>
                    <a:pt x="1990726" y="1158869"/>
                    <a:pt x="1990726" y="1122045"/>
                  </a:cubicBezTo>
                  <a:lnTo>
                    <a:pt x="1990726" y="798195"/>
                  </a:lnTo>
                  <a:cubicBezTo>
                    <a:pt x="1990726" y="761371"/>
                    <a:pt x="2020577" y="731520"/>
                    <a:pt x="2057401" y="731520"/>
                  </a:cubicBezTo>
                  <a:close/>
                  <a:moveTo>
                    <a:pt x="971551" y="731520"/>
                  </a:moveTo>
                  <a:cubicBezTo>
                    <a:pt x="1008376" y="731520"/>
                    <a:pt x="1038226" y="761371"/>
                    <a:pt x="1038226" y="798195"/>
                  </a:cubicBezTo>
                  <a:lnTo>
                    <a:pt x="1038226" y="1122045"/>
                  </a:lnTo>
                  <a:cubicBezTo>
                    <a:pt x="1038226" y="1158869"/>
                    <a:pt x="1008376" y="1188720"/>
                    <a:pt x="971551" y="1188720"/>
                  </a:cubicBezTo>
                  <a:cubicBezTo>
                    <a:pt x="934728" y="1188720"/>
                    <a:pt x="904876" y="1158869"/>
                    <a:pt x="904876" y="1122045"/>
                  </a:cubicBezTo>
                  <a:lnTo>
                    <a:pt x="904876" y="798195"/>
                  </a:lnTo>
                  <a:cubicBezTo>
                    <a:pt x="904876" y="761371"/>
                    <a:pt x="934728" y="731520"/>
                    <a:pt x="971551" y="731520"/>
                  </a:cubicBezTo>
                  <a:close/>
                  <a:moveTo>
                    <a:pt x="5857876" y="685800"/>
                  </a:moveTo>
                  <a:cubicBezTo>
                    <a:pt x="5894700" y="685800"/>
                    <a:pt x="5924551" y="715651"/>
                    <a:pt x="5924551" y="752475"/>
                  </a:cubicBezTo>
                  <a:lnTo>
                    <a:pt x="5924551" y="1167765"/>
                  </a:lnTo>
                  <a:cubicBezTo>
                    <a:pt x="5924551" y="1204589"/>
                    <a:pt x="5894700" y="1234440"/>
                    <a:pt x="5857876" y="1234440"/>
                  </a:cubicBezTo>
                  <a:cubicBezTo>
                    <a:pt x="5821052" y="1234440"/>
                    <a:pt x="5791201" y="1204589"/>
                    <a:pt x="5791201" y="1167765"/>
                  </a:cubicBezTo>
                  <a:lnTo>
                    <a:pt x="5791201" y="752475"/>
                  </a:lnTo>
                  <a:cubicBezTo>
                    <a:pt x="5791201" y="715651"/>
                    <a:pt x="5821052" y="685800"/>
                    <a:pt x="5857876" y="685800"/>
                  </a:cubicBezTo>
                  <a:close/>
                  <a:moveTo>
                    <a:pt x="5495926" y="685800"/>
                  </a:moveTo>
                  <a:cubicBezTo>
                    <a:pt x="5532750" y="685800"/>
                    <a:pt x="5562601" y="715651"/>
                    <a:pt x="5562601" y="752475"/>
                  </a:cubicBezTo>
                  <a:lnTo>
                    <a:pt x="5562601" y="1167765"/>
                  </a:lnTo>
                  <a:cubicBezTo>
                    <a:pt x="5562601" y="1204589"/>
                    <a:pt x="5532750" y="1234440"/>
                    <a:pt x="5495926" y="1234440"/>
                  </a:cubicBezTo>
                  <a:cubicBezTo>
                    <a:pt x="5459102" y="1234440"/>
                    <a:pt x="5429251" y="1204589"/>
                    <a:pt x="5429251" y="1167765"/>
                  </a:cubicBezTo>
                  <a:lnTo>
                    <a:pt x="5429251" y="752475"/>
                  </a:lnTo>
                  <a:cubicBezTo>
                    <a:pt x="5429251" y="715651"/>
                    <a:pt x="5459102" y="685800"/>
                    <a:pt x="5495926" y="685800"/>
                  </a:cubicBezTo>
                  <a:close/>
                  <a:moveTo>
                    <a:pt x="2238376" y="685800"/>
                  </a:moveTo>
                  <a:cubicBezTo>
                    <a:pt x="2275200" y="685800"/>
                    <a:pt x="2305051" y="715651"/>
                    <a:pt x="2305051" y="752475"/>
                  </a:cubicBezTo>
                  <a:lnTo>
                    <a:pt x="2305051" y="1167765"/>
                  </a:lnTo>
                  <a:cubicBezTo>
                    <a:pt x="2305051" y="1204589"/>
                    <a:pt x="2275200" y="1234440"/>
                    <a:pt x="2238376" y="1234440"/>
                  </a:cubicBezTo>
                  <a:cubicBezTo>
                    <a:pt x="2201552" y="1234440"/>
                    <a:pt x="2171701" y="1204589"/>
                    <a:pt x="2171701" y="1167765"/>
                  </a:cubicBezTo>
                  <a:lnTo>
                    <a:pt x="2171701" y="752475"/>
                  </a:lnTo>
                  <a:cubicBezTo>
                    <a:pt x="2171701" y="715651"/>
                    <a:pt x="2201552" y="685800"/>
                    <a:pt x="2238376" y="685800"/>
                  </a:cubicBezTo>
                  <a:close/>
                  <a:moveTo>
                    <a:pt x="609602" y="679356"/>
                  </a:moveTo>
                  <a:cubicBezTo>
                    <a:pt x="646425" y="679356"/>
                    <a:pt x="676276" y="709207"/>
                    <a:pt x="676276" y="746031"/>
                  </a:cubicBezTo>
                  <a:cubicBezTo>
                    <a:pt x="676276" y="888758"/>
                    <a:pt x="676275" y="1031484"/>
                    <a:pt x="676275" y="1174211"/>
                  </a:cubicBezTo>
                  <a:cubicBezTo>
                    <a:pt x="676275" y="1211035"/>
                    <a:pt x="646424" y="1240886"/>
                    <a:pt x="609600" y="1240886"/>
                  </a:cubicBezTo>
                  <a:lnTo>
                    <a:pt x="609602" y="1240885"/>
                  </a:lnTo>
                  <a:cubicBezTo>
                    <a:pt x="572777" y="1240885"/>
                    <a:pt x="542926" y="1211034"/>
                    <a:pt x="542926" y="1174210"/>
                  </a:cubicBezTo>
                  <a:lnTo>
                    <a:pt x="542926" y="746031"/>
                  </a:lnTo>
                  <a:cubicBezTo>
                    <a:pt x="542926" y="709207"/>
                    <a:pt x="572777" y="679356"/>
                    <a:pt x="609602" y="679356"/>
                  </a:cubicBezTo>
                  <a:close/>
                  <a:moveTo>
                    <a:pt x="6943726" y="640080"/>
                  </a:moveTo>
                  <a:cubicBezTo>
                    <a:pt x="6980550" y="640080"/>
                    <a:pt x="7010401" y="669931"/>
                    <a:pt x="7010401" y="706755"/>
                  </a:cubicBezTo>
                  <a:lnTo>
                    <a:pt x="7010401" y="1213485"/>
                  </a:lnTo>
                  <a:cubicBezTo>
                    <a:pt x="7010401" y="1250309"/>
                    <a:pt x="6980550" y="1280160"/>
                    <a:pt x="6943726" y="1280160"/>
                  </a:cubicBezTo>
                  <a:cubicBezTo>
                    <a:pt x="6906902" y="1280160"/>
                    <a:pt x="6877051" y="1250309"/>
                    <a:pt x="6877051" y="1213485"/>
                  </a:cubicBezTo>
                  <a:lnTo>
                    <a:pt x="6877051" y="706755"/>
                  </a:lnTo>
                  <a:cubicBezTo>
                    <a:pt x="6877051" y="669931"/>
                    <a:pt x="6906902" y="640080"/>
                    <a:pt x="6943726" y="640080"/>
                  </a:cubicBezTo>
                  <a:close/>
                  <a:moveTo>
                    <a:pt x="5133976" y="640080"/>
                  </a:moveTo>
                  <a:cubicBezTo>
                    <a:pt x="5170800" y="640080"/>
                    <a:pt x="5200651" y="669931"/>
                    <a:pt x="5200651" y="706755"/>
                  </a:cubicBezTo>
                  <a:lnTo>
                    <a:pt x="5200651" y="1213485"/>
                  </a:lnTo>
                  <a:cubicBezTo>
                    <a:pt x="5200651" y="1250309"/>
                    <a:pt x="5170800" y="1280160"/>
                    <a:pt x="5133976" y="1280160"/>
                  </a:cubicBezTo>
                  <a:cubicBezTo>
                    <a:pt x="5097152" y="1280160"/>
                    <a:pt x="5067301" y="1250309"/>
                    <a:pt x="5067301" y="1213485"/>
                  </a:cubicBezTo>
                  <a:lnTo>
                    <a:pt x="5067301" y="706755"/>
                  </a:lnTo>
                  <a:cubicBezTo>
                    <a:pt x="5067301" y="669931"/>
                    <a:pt x="5097152" y="640080"/>
                    <a:pt x="5133976" y="640080"/>
                  </a:cubicBezTo>
                  <a:close/>
                  <a:moveTo>
                    <a:pt x="790576" y="640080"/>
                  </a:moveTo>
                  <a:cubicBezTo>
                    <a:pt x="827400" y="640080"/>
                    <a:pt x="857251" y="669931"/>
                    <a:pt x="857251" y="706755"/>
                  </a:cubicBezTo>
                  <a:lnTo>
                    <a:pt x="857251" y="1213485"/>
                  </a:lnTo>
                  <a:cubicBezTo>
                    <a:pt x="857251" y="1250309"/>
                    <a:pt x="827400" y="1280160"/>
                    <a:pt x="790576" y="1280160"/>
                  </a:cubicBezTo>
                  <a:cubicBezTo>
                    <a:pt x="753752" y="1280160"/>
                    <a:pt x="723902" y="1250309"/>
                    <a:pt x="723902" y="1213485"/>
                  </a:cubicBezTo>
                  <a:lnTo>
                    <a:pt x="723902" y="706755"/>
                  </a:lnTo>
                  <a:cubicBezTo>
                    <a:pt x="723902" y="669931"/>
                    <a:pt x="753752" y="640080"/>
                    <a:pt x="790576" y="640080"/>
                  </a:cubicBezTo>
                  <a:close/>
                  <a:moveTo>
                    <a:pt x="7486651" y="548640"/>
                  </a:moveTo>
                  <a:cubicBezTo>
                    <a:pt x="7523475" y="548640"/>
                    <a:pt x="7553326" y="578491"/>
                    <a:pt x="7553326" y="615315"/>
                  </a:cubicBezTo>
                  <a:lnTo>
                    <a:pt x="7553326" y="1304925"/>
                  </a:lnTo>
                  <a:cubicBezTo>
                    <a:pt x="7553326" y="1341749"/>
                    <a:pt x="7523475" y="1371600"/>
                    <a:pt x="7486651" y="1371600"/>
                  </a:cubicBezTo>
                  <a:cubicBezTo>
                    <a:pt x="7449827" y="1371600"/>
                    <a:pt x="7419976" y="1341749"/>
                    <a:pt x="7419976" y="1304925"/>
                  </a:cubicBezTo>
                  <a:lnTo>
                    <a:pt x="7419976" y="615315"/>
                  </a:lnTo>
                  <a:cubicBezTo>
                    <a:pt x="7419976" y="578491"/>
                    <a:pt x="7449827" y="548640"/>
                    <a:pt x="7486651" y="548640"/>
                  </a:cubicBezTo>
                  <a:close/>
                  <a:moveTo>
                    <a:pt x="2419351" y="548640"/>
                  </a:moveTo>
                  <a:cubicBezTo>
                    <a:pt x="2456175" y="548640"/>
                    <a:pt x="2486026" y="578491"/>
                    <a:pt x="2486026" y="615315"/>
                  </a:cubicBezTo>
                  <a:lnTo>
                    <a:pt x="2486026" y="1304925"/>
                  </a:lnTo>
                  <a:cubicBezTo>
                    <a:pt x="2486026" y="1341749"/>
                    <a:pt x="2456175" y="1371600"/>
                    <a:pt x="2419351" y="1371600"/>
                  </a:cubicBezTo>
                  <a:cubicBezTo>
                    <a:pt x="2382527" y="1371600"/>
                    <a:pt x="2352676" y="1341749"/>
                    <a:pt x="2352676" y="1304925"/>
                  </a:cubicBezTo>
                  <a:lnTo>
                    <a:pt x="2352676" y="615315"/>
                  </a:lnTo>
                  <a:cubicBezTo>
                    <a:pt x="2352676" y="578491"/>
                    <a:pt x="2382527" y="548640"/>
                    <a:pt x="2419351" y="548640"/>
                  </a:cubicBezTo>
                  <a:close/>
                  <a:moveTo>
                    <a:pt x="66676" y="546281"/>
                  </a:moveTo>
                  <a:cubicBezTo>
                    <a:pt x="103501" y="546281"/>
                    <a:pt x="133352" y="576133"/>
                    <a:pt x="133352" y="612957"/>
                  </a:cubicBezTo>
                  <a:cubicBezTo>
                    <a:pt x="133352" y="844399"/>
                    <a:pt x="133351" y="1075842"/>
                    <a:pt x="133351" y="1307284"/>
                  </a:cubicBezTo>
                  <a:cubicBezTo>
                    <a:pt x="133351" y="1344108"/>
                    <a:pt x="103499" y="1373960"/>
                    <a:pt x="66676" y="1373960"/>
                  </a:cubicBezTo>
                  <a:lnTo>
                    <a:pt x="66676" y="1373959"/>
                  </a:lnTo>
                  <a:cubicBezTo>
                    <a:pt x="29853" y="1373959"/>
                    <a:pt x="0" y="1344107"/>
                    <a:pt x="0" y="1307283"/>
                  </a:cubicBezTo>
                  <a:lnTo>
                    <a:pt x="0" y="612957"/>
                  </a:lnTo>
                  <a:cubicBezTo>
                    <a:pt x="0" y="576133"/>
                    <a:pt x="29853" y="546281"/>
                    <a:pt x="66676" y="546281"/>
                  </a:cubicBezTo>
                  <a:close/>
                  <a:moveTo>
                    <a:pt x="6038851" y="502920"/>
                  </a:moveTo>
                  <a:cubicBezTo>
                    <a:pt x="6075675" y="502920"/>
                    <a:pt x="6105526" y="532771"/>
                    <a:pt x="6105526" y="569595"/>
                  </a:cubicBezTo>
                  <a:lnTo>
                    <a:pt x="6105526" y="1350645"/>
                  </a:lnTo>
                  <a:cubicBezTo>
                    <a:pt x="6105526" y="1387469"/>
                    <a:pt x="6075675" y="1417320"/>
                    <a:pt x="6038851" y="1417320"/>
                  </a:cubicBezTo>
                  <a:cubicBezTo>
                    <a:pt x="6002027" y="1417320"/>
                    <a:pt x="5972176" y="1387469"/>
                    <a:pt x="5972176" y="1350645"/>
                  </a:cubicBezTo>
                  <a:lnTo>
                    <a:pt x="5972176" y="569595"/>
                  </a:lnTo>
                  <a:cubicBezTo>
                    <a:pt x="5972176" y="532771"/>
                    <a:pt x="6002027" y="502920"/>
                    <a:pt x="6038851" y="502920"/>
                  </a:cubicBezTo>
                  <a:close/>
                  <a:moveTo>
                    <a:pt x="4591051" y="502920"/>
                  </a:moveTo>
                  <a:cubicBezTo>
                    <a:pt x="4627875" y="502920"/>
                    <a:pt x="4657726" y="532771"/>
                    <a:pt x="4657726" y="569595"/>
                  </a:cubicBezTo>
                  <a:lnTo>
                    <a:pt x="4657726" y="1350645"/>
                  </a:lnTo>
                  <a:cubicBezTo>
                    <a:pt x="4657726" y="1387469"/>
                    <a:pt x="4627875" y="1417320"/>
                    <a:pt x="4591051" y="1417320"/>
                  </a:cubicBezTo>
                  <a:cubicBezTo>
                    <a:pt x="4554227" y="1417320"/>
                    <a:pt x="4524376" y="1387469"/>
                    <a:pt x="4524376" y="1350645"/>
                  </a:cubicBezTo>
                  <a:lnTo>
                    <a:pt x="4524376" y="569595"/>
                  </a:lnTo>
                  <a:cubicBezTo>
                    <a:pt x="4524376" y="532771"/>
                    <a:pt x="4554227" y="502920"/>
                    <a:pt x="4591051" y="502920"/>
                  </a:cubicBezTo>
                  <a:close/>
                  <a:moveTo>
                    <a:pt x="4410076" y="502920"/>
                  </a:moveTo>
                  <a:cubicBezTo>
                    <a:pt x="4446900" y="502920"/>
                    <a:pt x="4476751" y="532771"/>
                    <a:pt x="4476751" y="569595"/>
                  </a:cubicBezTo>
                  <a:lnTo>
                    <a:pt x="4476751" y="1350645"/>
                  </a:lnTo>
                  <a:cubicBezTo>
                    <a:pt x="4476751" y="1387469"/>
                    <a:pt x="4446900" y="1417320"/>
                    <a:pt x="4410076" y="1417320"/>
                  </a:cubicBezTo>
                  <a:cubicBezTo>
                    <a:pt x="4373252" y="1417320"/>
                    <a:pt x="4343401" y="1387469"/>
                    <a:pt x="4343401" y="1350645"/>
                  </a:cubicBezTo>
                  <a:lnTo>
                    <a:pt x="4343401" y="569595"/>
                  </a:lnTo>
                  <a:cubicBezTo>
                    <a:pt x="4343401" y="532771"/>
                    <a:pt x="4373252" y="502920"/>
                    <a:pt x="4410076" y="502920"/>
                  </a:cubicBezTo>
                  <a:close/>
                  <a:moveTo>
                    <a:pt x="4953001" y="457200"/>
                  </a:moveTo>
                  <a:cubicBezTo>
                    <a:pt x="4989825" y="457200"/>
                    <a:pt x="5019676" y="487051"/>
                    <a:pt x="5019676" y="523875"/>
                  </a:cubicBezTo>
                  <a:lnTo>
                    <a:pt x="5019676" y="1396365"/>
                  </a:lnTo>
                  <a:cubicBezTo>
                    <a:pt x="5019676" y="1433189"/>
                    <a:pt x="4989825" y="1463040"/>
                    <a:pt x="4953001" y="1463040"/>
                  </a:cubicBezTo>
                  <a:cubicBezTo>
                    <a:pt x="4916177" y="1463040"/>
                    <a:pt x="4886326" y="1433189"/>
                    <a:pt x="4886326" y="1396365"/>
                  </a:cubicBezTo>
                  <a:lnTo>
                    <a:pt x="4886326" y="523875"/>
                  </a:lnTo>
                  <a:cubicBezTo>
                    <a:pt x="4886326" y="487051"/>
                    <a:pt x="4916177" y="457200"/>
                    <a:pt x="4953001" y="457200"/>
                  </a:cubicBezTo>
                  <a:close/>
                  <a:moveTo>
                    <a:pt x="3686176" y="457200"/>
                  </a:moveTo>
                  <a:cubicBezTo>
                    <a:pt x="3723000" y="457200"/>
                    <a:pt x="3752851" y="487051"/>
                    <a:pt x="3752851" y="523875"/>
                  </a:cubicBezTo>
                  <a:lnTo>
                    <a:pt x="3752851" y="1396365"/>
                  </a:lnTo>
                  <a:cubicBezTo>
                    <a:pt x="3752851" y="1433189"/>
                    <a:pt x="3723000" y="1463040"/>
                    <a:pt x="3686176" y="1463040"/>
                  </a:cubicBezTo>
                  <a:cubicBezTo>
                    <a:pt x="3649352" y="1463040"/>
                    <a:pt x="3619501" y="1433189"/>
                    <a:pt x="3619501" y="1396365"/>
                  </a:cubicBezTo>
                  <a:lnTo>
                    <a:pt x="3619501" y="523875"/>
                  </a:lnTo>
                  <a:cubicBezTo>
                    <a:pt x="3619501" y="487051"/>
                    <a:pt x="3649352" y="457200"/>
                    <a:pt x="3686176" y="457200"/>
                  </a:cubicBezTo>
                  <a:close/>
                  <a:moveTo>
                    <a:pt x="428626" y="427993"/>
                  </a:moveTo>
                  <a:cubicBezTo>
                    <a:pt x="465450" y="427993"/>
                    <a:pt x="495302" y="457844"/>
                    <a:pt x="495302" y="494668"/>
                  </a:cubicBezTo>
                  <a:cubicBezTo>
                    <a:pt x="495302" y="804970"/>
                    <a:pt x="495300" y="1115272"/>
                    <a:pt x="495300" y="1425574"/>
                  </a:cubicBezTo>
                  <a:cubicBezTo>
                    <a:pt x="495300" y="1462398"/>
                    <a:pt x="465449" y="1492249"/>
                    <a:pt x="428625" y="1492249"/>
                  </a:cubicBezTo>
                  <a:lnTo>
                    <a:pt x="428626" y="1492248"/>
                  </a:lnTo>
                  <a:cubicBezTo>
                    <a:pt x="391802" y="1492248"/>
                    <a:pt x="361951" y="1462397"/>
                    <a:pt x="361951" y="1425573"/>
                  </a:cubicBezTo>
                  <a:lnTo>
                    <a:pt x="361951" y="494668"/>
                  </a:lnTo>
                  <a:cubicBezTo>
                    <a:pt x="361951" y="457844"/>
                    <a:pt x="391802" y="427993"/>
                    <a:pt x="428626" y="427993"/>
                  </a:cubicBezTo>
                  <a:close/>
                  <a:moveTo>
                    <a:pt x="7124701" y="411480"/>
                  </a:moveTo>
                  <a:cubicBezTo>
                    <a:pt x="7161525" y="411480"/>
                    <a:pt x="7191376" y="441331"/>
                    <a:pt x="7191376" y="478155"/>
                  </a:cubicBezTo>
                  <a:lnTo>
                    <a:pt x="7191376" y="1442085"/>
                  </a:lnTo>
                  <a:cubicBezTo>
                    <a:pt x="7191376" y="1478909"/>
                    <a:pt x="7161525" y="1508760"/>
                    <a:pt x="7124701" y="1508760"/>
                  </a:cubicBezTo>
                  <a:cubicBezTo>
                    <a:pt x="7087877" y="1508760"/>
                    <a:pt x="7058026" y="1478909"/>
                    <a:pt x="7058026" y="1442085"/>
                  </a:cubicBezTo>
                  <a:lnTo>
                    <a:pt x="7058026" y="478155"/>
                  </a:lnTo>
                  <a:cubicBezTo>
                    <a:pt x="7058026" y="441331"/>
                    <a:pt x="7087877" y="411480"/>
                    <a:pt x="7124701" y="411480"/>
                  </a:cubicBezTo>
                  <a:close/>
                  <a:moveTo>
                    <a:pt x="7667626" y="365760"/>
                  </a:moveTo>
                  <a:cubicBezTo>
                    <a:pt x="7704450" y="365760"/>
                    <a:pt x="7734301" y="395611"/>
                    <a:pt x="7734301" y="432435"/>
                  </a:cubicBezTo>
                  <a:lnTo>
                    <a:pt x="7734301" y="1487805"/>
                  </a:lnTo>
                  <a:cubicBezTo>
                    <a:pt x="7734301" y="1524629"/>
                    <a:pt x="7704450" y="1554480"/>
                    <a:pt x="7667626" y="1554480"/>
                  </a:cubicBezTo>
                  <a:cubicBezTo>
                    <a:pt x="7630802" y="1554480"/>
                    <a:pt x="7600951" y="1524629"/>
                    <a:pt x="7600951" y="1487805"/>
                  </a:cubicBezTo>
                  <a:lnTo>
                    <a:pt x="7600951" y="432435"/>
                  </a:lnTo>
                  <a:cubicBezTo>
                    <a:pt x="7600951" y="395611"/>
                    <a:pt x="7630802" y="365760"/>
                    <a:pt x="7667626" y="365760"/>
                  </a:cubicBezTo>
                  <a:close/>
                  <a:moveTo>
                    <a:pt x="6219826" y="365760"/>
                  </a:moveTo>
                  <a:cubicBezTo>
                    <a:pt x="6256650" y="365760"/>
                    <a:pt x="6286501" y="395611"/>
                    <a:pt x="6286501" y="432435"/>
                  </a:cubicBezTo>
                  <a:lnTo>
                    <a:pt x="6286501" y="1487805"/>
                  </a:lnTo>
                  <a:cubicBezTo>
                    <a:pt x="6286501" y="1524629"/>
                    <a:pt x="6256650" y="1554480"/>
                    <a:pt x="6219826" y="1554480"/>
                  </a:cubicBezTo>
                  <a:cubicBezTo>
                    <a:pt x="6183002" y="1554480"/>
                    <a:pt x="6153151" y="1524629"/>
                    <a:pt x="6153151" y="1487805"/>
                  </a:cubicBezTo>
                  <a:lnTo>
                    <a:pt x="6153151" y="432435"/>
                  </a:lnTo>
                  <a:cubicBezTo>
                    <a:pt x="6153151" y="395611"/>
                    <a:pt x="6183002" y="365760"/>
                    <a:pt x="6219826" y="365760"/>
                  </a:cubicBezTo>
                  <a:close/>
                  <a:moveTo>
                    <a:pt x="4229101" y="365760"/>
                  </a:moveTo>
                  <a:cubicBezTo>
                    <a:pt x="4265925" y="365760"/>
                    <a:pt x="4295776" y="395611"/>
                    <a:pt x="4295776" y="432435"/>
                  </a:cubicBezTo>
                  <a:lnTo>
                    <a:pt x="4295776" y="1487805"/>
                  </a:lnTo>
                  <a:cubicBezTo>
                    <a:pt x="4295776" y="1524629"/>
                    <a:pt x="4265925" y="1554480"/>
                    <a:pt x="4229101" y="1554480"/>
                  </a:cubicBezTo>
                  <a:cubicBezTo>
                    <a:pt x="4192277" y="1554480"/>
                    <a:pt x="4162426" y="1524629"/>
                    <a:pt x="4162426" y="1487805"/>
                  </a:cubicBezTo>
                  <a:lnTo>
                    <a:pt x="4162426" y="432435"/>
                  </a:lnTo>
                  <a:cubicBezTo>
                    <a:pt x="4162426" y="395611"/>
                    <a:pt x="4192277" y="365760"/>
                    <a:pt x="4229101" y="365760"/>
                  </a:cubicBezTo>
                  <a:close/>
                  <a:moveTo>
                    <a:pt x="3324226" y="365760"/>
                  </a:moveTo>
                  <a:cubicBezTo>
                    <a:pt x="3361050" y="365760"/>
                    <a:pt x="3390901" y="395611"/>
                    <a:pt x="3390901" y="432435"/>
                  </a:cubicBezTo>
                  <a:lnTo>
                    <a:pt x="3390901" y="1487805"/>
                  </a:lnTo>
                  <a:cubicBezTo>
                    <a:pt x="3390901" y="1524629"/>
                    <a:pt x="3361050" y="1554480"/>
                    <a:pt x="3324226" y="1554480"/>
                  </a:cubicBezTo>
                  <a:cubicBezTo>
                    <a:pt x="3287402" y="1554480"/>
                    <a:pt x="3257551" y="1524629"/>
                    <a:pt x="3257551" y="1487805"/>
                  </a:cubicBezTo>
                  <a:lnTo>
                    <a:pt x="3257551" y="432435"/>
                  </a:lnTo>
                  <a:cubicBezTo>
                    <a:pt x="3257551" y="395611"/>
                    <a:pt x="3287402" y="365760"/>
                    <a:pt x="3324226" y="365760"/>
                  </a:cubicBezTo>
                  <a:close/>
                  <a:moveTo>
                    <a:pt x="2600326" y="320040"/>
                  </a:moveTo>
                  <a:cubicBezTo>
                    <a:pt x="2637150" y="320040"/>
                    <a:pt x="2667001" y="349891"/>
                    <a:pt x="2667001" y="386715"/>
                  </a:cubicBezTo>
                  <a:lnTo>
                    <a:pt x="2667001" y="1533525"/>
                  </a:lnTo>
                  <a:cubicBezTo>
                    <a:pt x="2667001" y="1570349"/>
                    <a:pt x="2637150" y="1600200"/>
                    <a:pt x="2600326" y="1600200"/>
                  </a:cubicBezTo>
                  <a:cubicBezTo>
                    <a:pt x="2563502" y="1600200"/>
                    <a:pt x="2533651" y="1570349"/>
                    <a:pt x="2533651" y="1533525"/>
                  </a:cubicBezTo>
                  <a:lnTo>
                    <a:pt x="2533651" y="386715"/>
                  </a:lnTo>
                  <a:cubicBezTo>
                    <a:pt x="2533651" y="349891"/>
                    <a:pt x="2563502" y="320040"/>
                    <a:pt x="2600326" y="320040"/>
                  </a:cubicBezTo>
                  <a:close/>
                  <a:moveTo>
                    <a:pt x="6762751" y="274320"/>
                  </a:moveTo>
                  <a:cubicBezTo>
                    <a:pt x="6799575" y="274320"/>
                    <a:pt x="6829426" y="304171"/>
                    <a:pt x="6829426" y="340995"/>
                  </a:cubicBezTo>
                  <a:lnTo>
                    <a:pt x="6829426" y="1579245"/>
                  </a:lnTo>
                  <a:cubicBezTo>
                    <a:pt x="6829426" y="1616069"/>
                    <a:pt x="6799575" y="1645920"/>
                    <a:pt x="6762751" y="1645920"/>
                  </a:cubicBezTo>
                  <a:cubicBezTo>
                    <a:pt x="6725927" y="1645920"/>
                    <a:pt x="6696076" y="1616069"/>
                    <a:pt x="6696076" y="1579245"/>
                  </a:cubicBezTo>
                  <a:lnTo>
                    <a:pt x="6696076" y="340995"/>
                  </a:lnTo>
                  <a:cubicBezTo>
                    <a:pt x="6696076" y="304171"/>
                    <a:pt x="6725927" y="274320"/>
                    <a:pt x="6762751" y="274320"/>
                  </a:cubicBezTo>
                  <a:close/>
                  <a:moveTo>
                    <a:pt x="4772026" y="243458"/>
                  </a:moveTo>
                  <a:cubicBezTo>
                    <a:pt x="4808850" y="243458"/>
                    <a:pt x="4838701" y="273309"/>
                    <a:pt x="4838701" y="310133"/>
                  </a:cubicBezTo>
                  <a:lnTo>
                    <a:pt x="4838701" y="1610108"/>
                  </a:lnTo>
                  <a:cubicBezTo>
                    <a:pt x="4838701" y="1646932"/>
                    <a:pt x="4808850" y="1676783"/>
                    <a:pt x="4772026" y="1676783"/>
                  </a:cubicBezTo>
                  <a:cubicBezTo>
                    <a:pt x="4735202" y="1676783"/>
                    <a:pt x="4705351" y="1646932"/>
                    <a:pt x="4705351" y="1610108"/>
                  </a:cubicBezTo>
                  <a:lnTo>
                    <a:pt x="4705351" y="310133"/>
                  </a:lnTo>
                  <a:cubicBezTo>
                    <a:pt x="4705351" y="273309"/>
                    <a:pt x="4735202" y="243458"/>
                    <a:pt x="4772026" y="243458"/>
                  </a:cubicBezTo>
                  <a:close/>
                  <a:moveTo>
                    <a:pt x="3143251" y="243458"/>
                  </a:moveTo>
                  <a:cubicBezTo>
                    <a:pt x="3180075" y="243458"/>
                    <a:pt x="3209926" y="273309"/>
                    <a:pt x="3209926" y="310133"/>
                  </a:cubicBezTo>
                  <a:lnTo>
                    <a:pt x="3209926" y="1610108"/>
                  </a:lnTo>
                  <a:cubicBezTo>
                    <a:pt x="3209926" y="1646932"/>
                    <a:pt x="3180075" y="1676783"/>
                    <a:pt x="3143251" y="1676783"/>
                  </a:cubicBezTo>
                  <a:cubicBezTo>
                    <a:pt x="3106427" y="1676783"/>
                    <a:pt x="3076576" y="1646932"/>
                    <a:pt x="3076576" y="1610108"/>
                  </a:cubicBezTo>
                  <a:lnTo>
                    <a:pt x="3076576" y="310133"/>
                  </a:lnTo>
                  <a:cubicBezTo>
                    <a:pt x="3076576" y="273309"/>
                    <a:pt x="3106427" y="243458"/>
                    <a:pt x="3143251" y="243458"/>
                  </a:cubicBezTo>
                  <a:close/>
                  <a:moveTo>
                    <a:pt x="247651" y="243458"/>
                  </a:moveTo>
                  <a:cubicBezTo>
                    <a:pt x="284475" y="243458"/>
                    <a:pt x="314326" y="273309"/>
                    <a:pt x="314326" y="310133"/>
                  </a:cubicBezTo>
                  <a:lnTo>
                    <a:pt x="314326" y="1610108"/>
                  </a:lnTo>
                  <a:cubicBezTo>
                    <a:pt x="314326" y="1646932"/>
                    <a:pt x="284475" y="1676783"/>
                    <a:pt x="247651" y="1676783"/>
                  </a:cubicBezTo>
                  <a:cubicBezTo>
                    <a:pt x="210828" y="1676783"/>
                    <a:pt x="180976" y="1646932"/>
                    <a:pt x="180976" y="1610108"/>
                  </a:cubicBezTo>
                  <a:lnTo>
                    <a:pt x="180976" y="310133"/>
                  </a:lnTo>
                  <a:cubicBezTo>
                    <a:pt x="180976" y="273309"/>
                    <a:pt x="210828" y="243458"/>
                    <a:pt x="247651" y="243458"/>
                  </a:cubicBezTo>
                  <a:close/>
                  <a:moveTo>
                    <a:pt x="6581776" y="182880"/>
                  </a:moveTo>
                  <a:cubicBezTo>
                    <a:pt x="6618600" y="182880"/>
                    <a:pt x="6648451" y="212731"/>
                    <a:pt x="6648451" y="249555"/>
                  </a:cubicBezTo>
                  <a:lnTo>
                    <a:pt x="6648451" y="1670685"/>
                  </a:lnTo>
                  <a:cubicBezTo>
                    <a:pt x="6648451" y="1707509"/>
                    <a:pt x="6618600" y="1737360"/>
                    <a:pt x="6581776" y="1737360"/>
                  </a:cubicBezTo>
                  <a:cubicBezTo>
                    <a:pt x="6544952" y="1737360"/>
                    <a:pt x="6515101" y="1707509"/>
                    <a:pt x="6515101" y="1670685"/>
                  </a:cubicBezTo>
                  <a:lnTo>
                    <a:pt x="6515101" y="249555"/>
                  </a:lnTo>
                  <a:cubicBezTo>
                    <a:pt x="6515101" y="212731"/>
                    <a:pt x="6544952" y="182880"/>
                    <a:pt x="6581776" y="182880"/>
                  </a:cubicBezTo>
                  <a:close/>
                  <a:moveTo>
                    <a:pt x="3505201" y="182880"/>
                  </a:moveTo>
                  <a:cubicBezTo>
                    <a:pt x="3542025" y="182880"/>
                    <a:pt x="3571876" y="212731"/>
                    <a:pt x="3571876" y="249555"/>
                  </a:cubicBezTo>
                  <a:lnTo>
                    <a:pt x="3571876" y="1670685"/>
                  </a:lnTo>
                  <a:cubicBezTo>
                    <a:pt x="3571876" y="1707509"/>
                    <a:pt x="3542025" y="1737360"/>
                    <a:pt x="3505201" y="1737360"/>
                  </a:cubicBezTo>
                  <a:cubicBezTo>
                    <a:pt x="3468377" y="1737360"/>
                    <a:pt x="3438526" y="1707509"/>
                    <a:pt x="3438526" y="1670685"/>
                  </a:cubicBezTo>
                  <a:lnTo>
                    <a:pt x="3438526" y="249555"/>
                  </a:lnTo>
                  <a:cubicBezTo>
                    <a:pt x="3438526" y="212731"/>
                    <a:pt x="3468377" y="182880"/>
                    <a:pt x="3505201" y="182880"/>
                  </a:cubicBezTo>
                  <a:close/>
                  <a:moveTo>
                    <a:pt x="4048126" y="137160"/>
                  </a:moveTo>
                  <a:cubicBezTo>
                    <a:pt x="4084950" y="137160"/>
                    <a:pt x="4114801" y="167011"/>
                    <a:pt x="4114801" y="203835"/>
                  </a:cubicBezTo>
                  <a:lnTo>
                    <a:pt x="4114801" y="1716405"/>
                  </a:lnTo>
                  <a:cubicBezTo>
                    <a:pt x="4114801" y="1753229"/>
                    <a:pt x="4084950" y="1783080"/>
                    <a:pt x="4048126" y="1783080"/>
                  </a:cubicBezTo>
                  <a:cubicBezTo>
                    <a:pt x="4011302" y="1783080"/>
                    <a:pt x="3981451" y="1753229"/>
                    <a:pt x="3981451" y="1716405"/>
                  </a:cubicBezTo>
                  <a:lnTo>
                    <a:pt x="3981451" y="203835"/>
                  </a:lnTo>
                  <a:cubicBezTo>
                    <a:pt x="3981451" y="167011"/>
                    <a:pt x="4011302" y="137160"/>
                    <a:pt x="4048126" y="137160"/>
                  </a:cubicBezTo>
                  <a:close/>
                  <a:moveTo>
                    <a:pt x="2962276" y="137160"/>
                  </a:moveTo>
                  <a:cubicBezTo>
                    <a:pt x="2999100" y="137160"/>
                    <a:pt x="3028951" y="167011"/>
                    <a:pt x="3028951" y="203835"/>
                  </a:cubicBezTo>
                  <a:lnTo>
                    <a:pt x="3028951" y="1716405"/>
                  </a:lnTo>
                  <a:cubicBezTo>
                    <a:pt x="3028951" y="1753229"/>
                    <a:pt x="2999100" y="1783080"/>
                    <a:pt x="2962276" y="1783080"/>
                  </a:cubicBezTo>
                  <a:cubicBezTo>
                    <a:pt x="2925452" y="1783080"/>
                    <a:pt x="2895601" y="1753229"/>
                    <a:pt x="2895601" y="1716405"/>
                  </a:cubicBezTo>
                  <a:lnTo>
                    <a:pt x="2895601" y="203835"/>
                  </a:lnTo>
                  <a:cubicBezTo>
                    <a:pt x="2895601" y="167011"/>
                    <a:pt x="2925452" y="137160"/>
                    <a:pt x="2962276" y="137160"/>
                  </a:cubicBezTo>
                  <a:close/>
                  <a:moveTo>
                    <a:pt x="2781301" y="91440"/>
                  </a:moveTo>
                  <a:cubicBezTo>
                    <a:pt x="2818125" y="91440"/>
                    <a:pt x="2847976" y="121291"/>
                    <a:pt x="2847976" y="158115"/>
                  </a:cubicBezTo>
                  <a:lnTo>
                    <a:pt x="2847976" y="1762125"/>
                  </a:lnTo>
                  <a:cubicBezTo>
                    <a:pt x="2847976" y="1798949"/>
                    <a:pt x="2818125" y="1828800"/>
                    <a:pt x="2781301" y="1828800"/>
                  </a:cubicBezTo>
                  <a:cubicBezTo>
                    <a:pt x="2744477" y="1828800"/>
                    <a:pt x="2714626" y="1798949"/>
                    <a:pt x="2714626" y="1762125"/>
                  </a:cubicBezTo>
                  <a:lnTo>
                    <a:pt x="2714626" y="158115"/>
                  </a:lnTo>
                  <a:cubicBezTo>
                    <a:pt x="2714626" y="121291"/>
                    <a:pt x="2744477" y="91440"/>
                    <a:pt x="2781301" y="91440"/>
                  </a:cubicBezTo>
                  <a:close/>
                  <a:moveTo>
                    <a:pt x="6400801" y="0"/>
                  </a:moveTo>
                  <a:cubicBezTo>
                    <a:pt x="6437625" y="0"/>
                    <a:pt x="6467476" y="29851"/>
                    <a:pt x="6467476" y="66675"/>
                  </a:cubicBezTo>
                  <a:lnTo>
                    <a:pt x="6467476" y="1853565"/>
                  </a:lnTo>
                  <a:cubicBezTo>
                    <a:pt x="6467476" y="1890389"/>
                    <a:pt x="6437625" y="1920240"/>
                    <a:pt x="6400801" y="1920240"/>
                  </a:cubicBezTo>
                  <a:cubicBezTo>
                    <a:pt x="6363977" y="1920240"/>
                    <a:pt x="6334126" y="1890389"/>
                    <a:pt x="6334126" y="1853565"/>
                  </a:cubicBezTo>
                  <a:lnTo>
                    <a:pt x="6334126" y="66675"/>
                  </a:lnTo>
                  <a:cubicBezTo>
                    <a:pt x="6334126" y="29851"/>
                    <a:pt x="6363977" y="0"/>
                    <a:pt x="6400801" y="0"/>
                  </a:cubicBezTo>
                  <a:close/>
                  <a:moveTo>
                    <a:pt x="3867151" y="0"/>
                  </a:moveTo>
                  <a:cubicBezTo>
                    <a:pt x="3903975" y="0"/>
                    <a:pt x="3933826" y="29851"/>
                    <a:pt x="3933826" y="66675"/>
                  </a:cubicBezTo>
                  <a:lnTo>
                    <a:pt x="3933826" y="1853565"/>
                  </a:lnTo>
                  <a:cubicBezTo>
                    <a:pt x="3933826" y="1890389"/>
                    <a:pt x="3903975" y="1920240"/>
                    <a:pt x="3867151" y="1920240"/>
                  </a:cubicBezTo>
                  <a:cubicBezTo>
                    <a:pt x="3830327" y="1920240"/>
                    <a:pt x="3800476" y="1890389"/>
                    <a:pt x="3800476" y="1853565"/>
                  </a:cubicBezTo>
                  <a:lnTo>
                    <a:pt x="3800476" y="66675"/>
                  </a:lnTo>
                  <a:cubicBezTo>
                    <a:pt x="3800476" y="29851"/>
                    <a:pt x="3830327" y="0"/>
                    <a:pt x="386715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57627F7-24D7-47BE-9CDD-42E8A207E674}"/>
                </a:ext>
              </a:extLst>
            </p:cNvPr>
            <p:cNvSpPr/>
            <p:nvPr/>
          </p:nvSpPr>
          <p:spPr>
            <a:xfrm flipH="1">
              <a:off x="6126846" y="3329166"/>
              <a:ext cx="5982915" cy="1378106"/>
            </a:xfrm>
            <a:custGeom>
              <a:avLst/>
              <a:gdLst>
                <a:gd name="connsiteX0" fmla="*/ 5655946 w 7915276"/>
                <a:gd name="connsiteY0" fmla="*/ 914400 h 1920240"/>
                <a:gd name="connsiteX1" fmla="*/ 5697856 w 7915276"/>
                <a:gd name="connsiteY1" fmla="*/ 914400 h 1920240"/>
                <a:gd name="connsiteX2" fmla="*/ 5743576 w 7915276"/>
                <a:gd name="connsiteY2" fmla="*/ 960120 h 1920240"/>
                <a:gd name="connsiteX3" fmla="*/ 5697856 w 7915276"/>
                <a:gd name="connsiteY3" fmla="*/ 1005840 h 1920240"/>
                <a:gd name="connsiteX4" fmla="*/ 5655946 w 7915276"/>
                <a:gd name="connsiteY4" fmla="*/ 1005840 h 1920240"/>
                <a:gd name="connsiteX5" fmla="*/ 5610226 w 7915276"/>
                <a:gd name="connsiteY5" fmla="*/ 960120 h 1920240"/>
                <a:gd name="connsiteX6" fmla="*/ 5655946 w 7915276"/>
                <a:gd name="connsiteY6" fmla="*/ 914400 h 1920240"/>
                <a:gd name="connsiteX7" fmla="*/ 1514477 w 7915276"/>
                <a:gd name="connsiteY7" fmla="*/ 868680 h 1920240"/>
                <a:gd name="connsiteX8" fmla="*/ 1581151 w 7915276"/>
                <a:gd name="connsiteY8" fmla="*/ 935355 h 1920240"/>
                <a:gd name="connsiteX9" fmla="*/ 1581151 w 7915276"/>
                <a:gd name="connsiteY9" fmla="*/ 984885 h 1920240"/>
                <a:gd name="connsiteX10" fmla="*/ 1514477 w 7915276"/>
                <a:gd name="connsiteY10" fmla="*/ 1051560 h 1920240"/>
                <a:gd name="connsiteX11" fmla="*/ 1447801 w 7915276"/>
                <a:gd name="connsiteY11" fmla="*/ 984885 h 1920240"/>
                <a:gd name="connsiteX12" fmla="*/ 1447801 w 7915276"/>
                <a:gd name="connsiteY12" fmla="*/ 935355 h 1920240"/>
                <a:gd name="connsiteX13" fmla="*/ 1514477 w 7915276"/>
                <a:gd name="connsiteY13" fmla="*/ 868680 h 1920240"/>
                <a:gd name="connsiteX14" fmla="*/ 1695451 w 7915276"/>
                <a:gd name="connsiteY14" fmla="*/ 822960 h 1920240"/>
                <a:gd name="connsiteX15" fmla="*/ 1762126 w 7915276"/>
                <a:gd name="connsiteY15" fmla="*/ 889635 h 1920240"/>
                <a:gd name="connsiteX16" fmla="*/ 1762126 w 7915276"/>
                <a:gd name="connsiteY16" fmla="*/ 1030605 h 1920240"/>
                <a:gd name="connsiteX17" fmla="*/ 1695451 w 7915276"/>
                <a:gd name="connsiteY17" fmla="*/ 1097280 h 1920240"/>
                <a:gd name="connsiteX18" fmla="*/ 1628777 w 7915276"/>
                <a:gd name="connsiteY18" fmla="*/ 1030605 h 1920240"/>
                <a:gd name="connsiteX19" fmla="*/ 1628777 w 7915276"/>
                <a:gd name="connsiteY19" fmla="*/ 889635 h 1920240"/>
                <a:gd name="connsiteX20" fmla="*/ 1695451 w 7915276"/>
                <a:gd name="connsiteY20" fmla="*/ 822960 h 1920240"/>
                <a:gd name="connsiteX21" fmla="*/ 1152526 w 7915276"/>
                <a:gd name="connsiteY21" fmla="*/ 822960 h 1920240"/>
                <a:gd name="connsiteX22" fmla="*/ 1219202 w 7915276"/>
                <a:gd name="connsiteY22" fmla="*/ 889635 h 1920240"/>
                <a:gd name="connsiteX23" fmla="*/ 1219202 w 7915276"/>
                <a:gd name="connsiteY23" fmla="*/ 1030605 h 1920240"/>
                <a:gd name="connsiteX24" fmla="*/ 1152526 w 7915276"/>
                <a:gd name="connsiteY24" fmla="*/ 1097280 h 1920240"/>
                <a:gd name="connsiteX25" fmla="*/ 1085851 w 7915276"/>
                <a:gd name="connsiteY25" fmla="*/ 1030605 h 1920240"/>
                <a:gd name="connsiteX26" fmla="*/ 1085851 w 7915276"/>
                <a:gd name="connsiteY26" fmla="*/ 889635 h 1920240"/>
                <a:gd name="connsiteX27" fmla="*/ 1152526 w 7915276"/>
                <a:gd name="connsiteY27" fmla="*/ 822960 h 1920240"/>
                <a:gd name="connsiteX28" fmla="*/ 7848601 w 7915276"/>
                <a:gd name="connsiteY28" fmla="*/ 777240 h 1920240"/>
                <a:gd name="connsiteX29" fmla="*/ 7915276 w 7915276"/>
                <a:gd name="connsiteY29" fmla="*/ 843915 h 1920240"/>
                <a:gd name="connsiteX30" fmla="*/ 7915276 w 7915276"/>
                <a:gd name="connsiteY30" fmla="*/ 1076325 h 1920240"/>
                <a:gd name="connsiteX31" fmla="*/ 7848601 w 7915276"/>
                <a:gd name="connsiteY31" fmla="*/ 1143000 h 1920240"/>
                <a:gd name="connsiteX32" fmla="*/ 7781926 w 7915276"/>
                <a:gd name="connsiteY32" fmla="*/ 1076325 h 1920240"/>
                <a:gd name="connsiteX33" fmla="*/ 7781926 w 7915276"/>
                <a:gd name="connsiteY33" fmla="*/ 843915 h 1920240"/>
                <a:gd name="connsiteX34" fmla="*/ 7848601 w 7915276"/>
                <a:gd name="connsiteY34" fmla="*/ 777240 h 1920240"/>
                <a:gd name="connsiteX35" fmla="*/ 1876426 w 7915276"/>
                <a:gd name="connsiteY35" fmla="*/ 777240 h 1920240"/>
                <a:gd name="connsiteX36" fmla="*/ 1943101 w 7915276"/>
                <a:gd name="connsiteY36" fmla="*/ 843915 h 1920240"/>
                <a:gd name="connsiteX37" fmla="*/ 1943101 w 7915276"/>
                <a:gd name="connsiteY37" fmla="*/ 1076325 h 1920240"/>
                <a:gd name="connsiteX38" fmla="*/ 1876426 w 7915276"/>
                <a:gd name="connsiteY38" fmla="*/ 1143000 h 1920240"/>
                <a:gd name="connsiteX39" fmla="*/ 1809751 w 7915276"/>
                <a:gd name="connsiteY39" fmla="*/ 1076325 h 1920240"/>
                <a:gd name="connsiteX40" fmla="*/ 1809751 w 7915276"/>
                <a:gd name="connsiteY40" fmla="*/ 843915 h 1920240"/>
                <a:gd name="connsiteX41" fmla="*/ 1876426 w 7915276"/>
                <a:gd name="connsiteY41" fmla="*/ 777240 h 1920240"/>
                <a:gd name="connsiteX42" fmla="*/ 1333501 w 7915276"/>
                <a:gd name="connsiteY42" fmla="*/ 777240 h 1920240"/>
                <a:gd name="connsiteX43" fmla="*/ 1400176 w 7915276"/>
                <a:gd name="connsiteY43" fmla="*/ 843915 h 1920240"/>
                <a:gd name="connsiteX44" fmla="*/ 1400176 w 7915276"/>
                <a:gd name="connsiteY44" fmla="*/ 1076325 h 1920240"/>
                <a:gd name="connsiteX45" fmla="*/ 1333501 w 7915276"/>
                <a:gd name="connsiteY45" fmla="*/ 1143000 h 1920240"/>
                <a:gd name="connsiteX46" fmla="*/ 1266826 w 7915276"/>
                <a:gd name="connsiteY46" fmla="*/ 1076325 h 1920240"/>
                <a:gd name="connsiteX47" fmla="*/ 1266826 w 7915276"/>
                <a:gd name="connsiteY47" fmla="*/ 843915 h 1920240"/>
                <a:gd name="connsiteX48" fmla="*/ 1333501 w 7915276"/>
                <a:gd name="connsiteY48" fmla="*/ 777240 h 1920240"/>
                <a:gd name="connsiteX49" fmla="*/ 7305676 w 7915276"/>
                <a:gd name="connsiteY49" fmla="*/ 731520 h 1920240"/>
                <a:gd name="connsiteX50" fmla="*/ 7372351 w 7915276"/>
                <a:gd name="connsiteY50" fmla="*/ 798195 h 1920240"/>
                <a:gd name="connsiteX51" fmla="*/ 7372351 w 7915276"/>
                <a:gd name="connsiteY51" fmla="*/ 1122045 h 1920240"/>
                <a:gd name="connsiteX52" fmla="*/ 7305676 w 7915276"/>
                <a:gd name="connsiteY52" fmla="*/ 1188720 h 1920240"/>
                <a:gd name="connsiteX53" fmla="*/ 7239001 w 7915276"/>
                <a:gd name="connsiteY53" fmla="*/ 1122045 h 1920240"/>
                <a:gd name="connsiteX54" fmla="*/ 7239001 w 7915276"/>
                <a:gd name="connsiteY54" fmla="*/ 798195 h 1920240"/>
                <a:gd name="connsiteX55" fmla="*/ 7305676 w 7915276"/>
                <a:gd name="connsiteY55" fmla="*/ 731520 h 1920240"/>
                <a:gd name="connsiteX56" fmla="*/ 5314951 w 7915276"/>
                <a:gd name="connsiteY56" fmla="*/ 731520 h 1920240"/>
                <a:gd name="connsiteX57" fmla="*/ 5381626 w 7915276"/>
                <a:gd name="connsiteY57" fmla="*/ 798195 h 1920240"/>
                <a:gd name="connsiteX58" fmla="*/ 5381626 w 7915276"/>
                <a:gd name="connsiteY58" fmla="*/ 1122045 h 1920240"/>
                <a:gd name="connsiteX59" fmla="*/ 5314951 w 7915276"/>
                <a:gd name="connsiteY59" fmla="*/ 1188720 h 1920240"/>
                <a:gd name="connsiteX60" fmla="*/ 5248276 w 7915276"/>
                <a:gd name="connsiteY60" fmla="*/ 1122045 h 1920240"/>
                <a:gd name="connsiteX61" fmla="*/ 5248276 w 7915276"/>
                <a:gd name="connsiteY61" fmla="*/ 798195 h 1920240"/>
                <a:gd name="connsiteX62" fmla="*/ 5314951 w 7915276"/>
                <a:gd name="connsiteY62" fmla="*/ 731520 h 1920240"/>
                <a:gd name="connsiteX63" fmla="*/ 2057401 w 7915276"/>
                <a:gd name="connsiteY63" fmla="*/ 731520 h 1920240"/>
                <a:gd name="connsiteX64" fmla="*/ 2124076 w 7915276"/>
                <a:gd name="connsiteY64" fmla="*/ 798195 h 1920240"/>
                <a:gd name="connsiteX65" fmla="*/ 2124076 w 7915276"/>
                <a:gd name="connsiteY65" fmla="*/ 1122045 h 1920240"/>
                <a:gd name="connsiteX66" fmla="*/ 2057401 w 7915276"/>
                <a:gd name="connsiteY66" fmla="*/ 1188720 h 1920240"/>
                <a:gd name="connsiteX67" fmla="*/ 1990726 w 7915276"/>
                <a:gd name="connsiteY67" fmla="*/ 1122045 h 1920240"/>
                <a:gd name="connsiteX68" fmla="*/ 1990726 w 7915276"/>
                <a:gd name="connsiteY68" fmla="*/ 798195 h 1920240"/>
                <a:gd name="connsiteX69" fmla="*/ 2057401 w 7915276"/>
                <a:gd name="connsiteY69" fmla="*/ 731520 h 1920240"/>
                <a:gd name="connsiteX70" fmla="*/ 971551 w 7915276"/>
                <a:gd name="connsiteY70" fmla="*/ 731520 h 1920240"/>
                <a:gd name="connsiteX71" fmla="*/ 1038226 w 7915276"/>
                <a:gd name="connsiteY71" fmla="*/ 798195 h 1920240"/>
                <a:gd name="connsiteX72" fmla="*/ 1038226 w 7915276"/>
                <a:gd name="connsiteY72" fmla="*/ 1122045 h 1920240"/>
                <a:gd name="connsiteX73" fmla="*/ 971551 w 7915276"/>
                <a:gd name="connsiteY73" fmla="*/ 1188720 h 1920240"/>
                <a:gd name="connsiteX74" fmla="*/ 904876 w 7915276"/>
                <a:gd name="connsiteY74" fmla="*/ 1122045 h 1920240"/>
                <a:gd name="connsiteX75" fmla="*/ 904876 w 7915276"/>
                <a:gd name="connsiteY75" fmla="*/ 798195 h 1920240"/>
                <a:gd name="connsiteX76" fmla="*/ 971551 w 7915276"/>
                <a:gd name="connsiteY76" fmla="*/ 731520 h 1920240"/>
                <a:gd name="connsiteX77" fmla="*/ 5857876 w 7915276"/>
                <a:gd name="connsiteY77" fmla="*/ 685800 h 1920240"/>
                <a:gd name="connsiteX78" fmla="*/ 5924551 w 7915276"/>
                <a:gd name="connsiteY78" fmla="*/ 752475 h 1920240"/>
                <a:gd name="connsiteX79" fmla="*/ 5924551 w 7915276"/>
                <a:gd name="connsiteY79" fmla="*/ 1167765 h 1920240"/>
                <a:gd name="connsiteX80" fmla="*/ 5857876 w 7915276"/>
                <a:gd name="connsiteY80" fmla="*/ 1234440 h 1920240"/>
                <a:gd name="connsiteX81" fmla="*/ 5791201 w 7915276"/>
                <a:gd name="connsiteY81" fmla="*/ 1167765 h 1920240"/>
                <a:gd name="connsiteX82" fmla="*/ 5791201 w 7915276"/>
                <a:gd name="connsiteY82" fmla="*/ 752475 h 1920240"/>
                <a:gd name="connsiteX83" fmla="*/ 5857876 w 7915276"/>
                <a:gd name="connsiteY83" fmla="*/ 685800 h 1920240"/>
                <a:gd name="connsiteX84" fmla="*/ 5495926 w 7915276"/>
                <a:gd name="connsiteY84" fmla="*/ 685800 h 1920240"/>
                <a:gd name="connsiteX85" fmla="*/ 5562601 w 7915276"/>
                <a:gd name="connsiteY85" fmla="*/ 752475 h 1920240"/>
                <a:gd name="connsiteX86" fmla="*/ 5562601 w 7915276"/>
                <a:gd name="connsiteY86" fmla="*/ 1167765 h 1920240"/>
                <a:gd name="connsiteX87" fmla="*/ 5495926 w 7915276"/>
                <a:gd name="connsiteY87" fmla="*/ 1234440 h 1920240"/>
                <a:gd name="connsiteX88" fmla="*/ 5429251 w 7915276"/>
                <a:gd name="connsiteY88" fmla="*/ 1167765 h 1920240"/>
                <a:gd name="connsiteX89" fmla="*/ 5429251 w 7915276"/>
                <a:gd name="connsiteY89" fmla="*/ 752475 h 1920240"/>
                <a:gd name="connsiteX90" fmla="*/ 5495926 w 7915276"/>
                <a:gd name="connsiteY90" fmla="*/ 685800 h 1920240"/>
                <a:gd name="connsiteX91" fmla="*/ 2238376 w 7915276"/>
                <a:gd name="connsiteY91" fmla="*/ 685800 h 1920240"/>
                <a:gd name="connsiteX92" fmla="*/ 2305051 w 7915276"/>
                <a:gd name="connsiteY92" fmla="*/ 752475 h 1920240"/>
                <a:gd name="connsiteX93" fmla="*/ 2305051 w 7915276"/>
                <a:gd name="connsiteY93" fmla="*/ 1167765 h 1920240"/>
                <a:gd name="connsiteX94" fmla="*/ 2238376 w 7915276"/>
                <a:gd name="connsiteY94" fmla="*/ 1234440 h 1920240"/>
                <a:gd name="connsiteX95" fmla="*/ 2171701 w 7915276"/>
                <a:gd name="connsiteY95" fmla="*/ 1167765 h 1920240"/>
                <a:gd name="connsiteX96" fmla="*/ 2171701 w 7915276"/>
                <a:gd name="connsiteY96" fmla="*/ 752475 h 1920240"/>
                <a:gd name="connsiteX97" fmla="*/ 2238376 w 7915276"/>
                <a:gd name="connsiteY97" fmla="*/ 685800 h 1920240"/>
                <a:gd name="connsiteX98" fmla="*/ 609602 w 7915276"/>
                <a:gd name="connsiteY98" fmla="*/ 679356 h 1920240"/>
                <a:gd name="connsiteX99" fmla="*/ 676276 w 7915276"/>
                <a:gd name="connsiteY99" fmla="*/ 746031 h 1920240"/>
                <a:gd name="connsiteX100" fmla="*/ 676275 w 7915276"/>
                <a:gd name="connsiteY100" fmla="*/ 1174211 h 1920240"/>
                <a:gd name="connsiteX101" fmla="*/ 609600 w 7915276"/>
                <a:gd name="connsiteY101" fmla="*/ 1240886 h 1920240"/>
                <a:gd name="connsiteX102" fmla="*/ 609602 w 7915276"/>
                <a:gd name="connsiteY102" fmla="*/ 1240885 h 1920240"/>
                <a:gd name="connsiteX103" fmla="*/ 542926 w 7915276"/>
                <a:gd name="connsiteY103" fmla="*/ 1174210 h 1920240"/>
                <a:gd name="connsiteX104" fmla="*/ 542926 w 7915276"/>
                <a:gd name="connsiteY104" fmla="*/ 746031 h 1920240"/>
                <a:gd name="connsiteX105" fmla="*/ 609602 w 7915276"/>
                <a:gd name="connsiteY105" fmla="*/ 679356 h 1920240"/>
                <a:gd name="connsiteX106" fmla="*/ 6943726 w 7915276"/>
                <a:gd name="connsiteY106" fmla="*/ 640080 h 1920240"/>
                <a:gd name="connsiteX107" fmla="*/ 7010401 w 7915276"/>
                <a:gd name="connsiteY107" fmla="*/ 706755 h 1920240"/>
                <a:gd name="connsiteX108" fmla="*/ 7010401 w 7915276"/>
                <a:gd name="connsiteY108" fmla="*/ 1213485 h 1920240"/>
                <a:gd name="connsiteX109" fmla="*/ 6943726 w 7915276"/>
                <a:gd name="connsiteY109" fmla="*/ 1280160 h 1920240"/>
                <a:gd name="connsiteX110" fmla="*/ 6877051 w 7915276"/>
                <a:gd name="connsiteY110" fmla="*/ 1213485 h 1920240"/>
                <a:gd name="connsiteX111" fmla="*/ 6877051 w 7915276"/>
                <a:gd name="connsiteY111" fmla="*/ 706755 h 1920240"/>
                <a:gd name="connsiteX112" fmla="*/ 6943726 w 7915276"/>
                <a:gd name="connsiteY112" fmla="*/ 640080 h 1920240"/>
                <a:gd name="connsiteX113" fmla="*/ 5133976 w 7915276"/>
                <a:gd name="connsiteY113" fmla="*/ 640080 h 1920240"/>
                <a:gd name="connsiteX114" fmla="*/ 5200651 w 7915276"/>
                <a:gd name="connsiteY114" fmla="*/ 706755 h 1920240"/>
                <a:gd name="connsiteX115" fmla="*/ 5200651 w 7915276"/>
                <a:gd name="connsiteY115" fmla="*/ 1213485 h 1920240"/>
                <a:gd name="connsiteX116" fmla="*/ 5133976 w 7915276"/>
                <a:gd name="connsiteY116" fmla="*/ 1280160 h 1920240"/>
                <a:gd name="connsiteX117" fmla="*/ 5067301 w 7915276"/>
                <a:gd name="connsiteY117" fmla="*/ 1213485 h 1920240"/>
                <a:gd name="connsiteX118" fmla="*/ 5067301 w 7915276"/>
                <a:gd name="connsiteY118" fmla="*/ 706755 h 1920240"/>
                <a:gd name="connsiteX119" fmla="*/ 5133976 w 7915276"/>
                <a:gd name="connsiteY119" fmla="*/ 640080 h 1920240"/>
                <a:gd name="connsiteX120" fmla="*/ 790576 w 7915276"/>
                <a:gd name="connsiteY120" fmla="*/ 640080 h 1920240"/>
                <a:gd name="connsiteX121" fmla="*/ 857251 w 7915276"/>
                <a:gd name="connsiteY121" fmla="*/ 706755 h 1920240"/>
                <a:gd name="connsiteX122" fmla="*/ 857251 w 7915276"/>
                <a:gd name="connsiteY122" fmla="*/ 1213485 h 1920240"/>
                <a:gd name="connsiteX123" fmla="*/ 790576 w 7915276"/>
                <a:gd name="connsiteY123" fmla="*/ 1280160 h 1920240"/>
                <a:gd name="connsiteX124" fmla="*/ 723902 w 7915276"/>
                <a:gd name="connsiteY124" fmla="*/ 1213485 h 1920240"/>
                <a:gd name="connsiteX125" fmla="*/ 723902 w 7915276"/>
                <a:gd name="connsiteY125" fmla="*/ 706755 h 1920240"/>
                <a:gd name="connsiteX126" fmla="*/ 790576 w 7915276"/>
                <a:gd name="connsiteY126" fmla="*/ 640080 h 1920240"/>
                <a:gd name="connsiteX127" fmla="*/ 7486651 w 7915276"/>
                <a:gd name="connsiteY127" fmla="*/ 548640 h 1920240"/>
                <a:gd name="connsiteX128" fmla="*/ 7553326 w 7915276"/>
                <a:gd name="connsiteY128" fmla="*/ 615315 h 1920240"/>
                <a:gd name="connsiteX129" fmla="*/ 7553326 w 7915276"/>
                <a:gd name="connsiteY129" fmla="*/ 1304925 h 1920240"/>
                <a:gd name="connsiteX130" fmla="*/ 7486651 w 7915276"/>
                <a:gd name="connsiteY130" fmla="*/ 1371600 h 1920240"/>
                <a:gd name="connsiteX131" fmla="*/ 7419976 w 7915276"/>
                <a:gd name="connsiteY131" fmla="*/ 1304925 h 1920240"/>
                <a:gd name="connsiteX132" fmla="*/ 7419976 w 7915276"/>
                <a:gd name="connsiteY132" fmla="*/ 615315 h 1920240"/>
                <a:gd name="connsiteX133" fmla="*/ 7486651 w 7915276"/>
                <a:gd name="connsiteY133" fmla="*/ 548640 h 1920240"/>
                <a:gd name="connsiteX134" fmla="*/ 2419351 w 7915276"/>
                <a:gd name="connsiteY134" fmla="*/ 548640 h 1920240"/>
                <a:gd name="connsiteX135" fmla="*/ 2486026 w 7915276"/>
                <a:gd name="connsiteY135" fmla="*/ 615315 h 1920240"/>
                <a:gd name="connsiteX136" fmla="*/ 2486026 w 7915276"/>
                <a:gd name="connsiteY136" fmla="*/ 1304925 h 1920240"/>
                <a:gd name="connsiteX137" fmla="*/ 2419351 w 7915276"/>
                <a:gd name="connsiteY137" fmla="*/ 1371600 h 1920240"/>
                <a:gd name="connsiteX138" fmla="*/ 2352676 w 7915276"/>
                <a:gd name="connsiteY138" fmla="*/ 1304925 h 1920240"/>
                <a:gd name="connsiteX139" fmla="*/ 2352676 w 7915276"/>
                <a:gd name="connsiteY139" fmla="*/ 615315 h 1920240"/>
                <a:gd name="connsiteX140" fmla="*/ 2419351 w 7915276"/>
                <a:gd name="connsiteY140" fmla="*/ 548640 h 1920240"/>
                <a:gd name="connsiteX141" fmla="*/ 66676 w 7915276"/>
                <a:gd name="connsiteY141" fmla="*/ 546281 h 1920240"/>
                <a:gd name="connsiteX142" fmla="*/ 133352 w 7915276"/>
                <a:gd name="connsiteY142" fmla="*/ 612957 h 1920240"/>
                <a:gd name="connsiteX143" fmla="*/ 133351 w 7915276"/>
                <a:gd name="connsiteY143" fmla="*/ 1307284 h 1920240"/>
                <a:gd name="connsiteX144" fmla="*/ 66676 w 7915276"/>
                <a:gd name="connsiteY144" fmla="*/ 1373960 h 1920240"/>
                <a:gd name="connsiteX145" fmla="*/ 66676 w 7915276"/>
                <a:gd name="connsiteY145" fmla="*/ 1373959 h 1920240"/>
                <a:gd name="connsiteX146" fmla="*/ 0 w 7915276"/>
                <a:gd name="connsiteY146" fmla="*/ 1307283 h 1920240"/>
                <a:gd name="connsiteX147" fmla="*/ 0 w 7915276"/>
                <a:gd name="connsiteY147" fmla="*/ 612957 h 1920240"/>
                <a:gd name="connsiteX148" fmla="*/ 66676 w 7915276"/>
                <a:gd name="connsiteY148" fmla="*/ 546281 h 1920240"/>
                <a:gd name="connsiteX149" fmla="*/ 6038851 w 7915276"/>
                <a:gd name="connsiteY149" fmla="*/ 502920 h 1920240"/>
                <a:gd name="connsiteX150" fmla="*/ 6105526 w 7915276"/>
                <a:gd name="connsiteY150" fmla="*/ 569595 h 1920240"/>
                <a:gd name="connsiteX151" fmla="*/ 6105526 w 7915276"/>
                <a:gd name="connsiteY151" fmla="*/ 1350645 h 1920240"/>
                <a:gd name="connsiteX152" fmla="*/ 6038851 w 7915276"/>
                <a:gd name="connsiteY152" fmla="*/ 1417320 h 1920240"/>
                <a:gd name="connsiteX153" fmla="*/ 5972176 w 7915276"/>
                <a:gd name="connsiteY153" fmla="*/ 1350645 h 1920240"/>
                <a:gd name="connsiteX154" fmla="*/ 5972176 w 7915276"/>
                <a:gd name="connsiteY154" fmla="*/ 569595 h 1920240"/>
                <a:gd name="connsiteX155" fmla="*/ 6038851 w 7915276"/>
                <a:gd name="connsiteY155" fmla="*/ 502920 h 1920240"/>
                <a:gd name="connsiteX156" fmla="*/ 4591051 w 7915276"/>
                <a:gd name="connsiteY156" fmla="*/ 502920 h 1920240"/>
                <a:gd name="connsiteX157" fmla="*/ 4657726 w 7915276"/>
                <a:gd name="connsiteY157" fmla="*/ 569595 h 1920240"/>
                <a:gd name="connsiteX158" fmla="*/ 4657726 w 7915276"/>
                <a:gd name="connsiteY158" fmla="*/ 1350645 h 1920240"/>
                <a:gd name="connsiteX159" fmla="*/ 4591051 w 7915276"/>
                <a:gd name="connsiteY159" fmla="*/ 1417320 h 1920240"/>
                <a:gd name="connsiteX160" fmla="*/ 4524376 w 7915276"/>
                <a:gd name="connsiteY160" fmla="*/ 1350645 h 1920240"/>
                <a:gd name="connsiteX161" fmla="*/ 4524376 w 7915276"/>
                <a:gd name="connsiteY161" fmla="*/ 569595 h 1920240"/>
                <a:gd name="connsiteX162" fmla="*/ 4591051 w 7915276"/>
                <a:gd name="connsiteY162" fmla="*/ 502920 h 1920240"/>
                <a:gd name="connsiteX163" fmla="*/ 4410076 w 7915276"/>
                <a:gd name="connsiteY163" fmla="*/ 502920 h 1920240"/>
                <a:gd name="connsiteX164" fmla="*/ 4476751 w 7915276"/>
                <a:gd name="connsiteY164" fmla="*/ 569595 h 1920240"/>
                <a:gd name="connsiteX165" fmla="*/ 4476751 w 7915276"/>
                <a:gd name="connsiteY165" fmla="*/ 1350645 h 1920240"/>
                <a:gd name="connsiteX166" fmla="*/ 4410076 w 7915276"/>
                <a:gd name="connsiteY166" fmla="*/ 1417320 h 1920240"/>
                <a:gd name="connsiteX167" fmla="*/ 4343401 w 7915276"/>
                <a:gd name="connsiteY167" fmla="*/ 1350645 h 1920240"/>
                <a:gd name="connsiteX168" fmla="*/ 4343401 w 7915276"/>
                <a:gd name="connsiteY168" fmla="*/ 569595 h 1920240"/>
                <a:gd name="connsiteX169" fmla="*/ 4410076 w 7915276"/>
                <a:gd name="connsiteY169" fmla="*/ 502920 h 1920240"/>
                <a:gd name="connsiteX170" fmla="*/ 4953001 w 7915276"/>
                <a:gd name="connsiteY170" fmla="*/ 457200 h 1920240"/>
                <a:gd name="connsiteX171" fmla="*/ 5019676 w 7915276"/>
                <a:gd name="connsiteY171" fmla="*/ 523875 h 1920240"/>
                <a:gd name="connsiteX172" fmla="*/ 5019676 w 7915276"/>
                <a:gd name="connsiteY172" fmla="*/ 1396365 h 1920240"/>
                <a:gd name="connsiteX173" fmla="*/ 4953001 w 7915276"/>
                <a:gd name="connsiteY173" fmla="*/ 1463040 h 1920240"/>
                <a:gd name="connsiteX174" fmla="*/ 4886326 w 7915276"/>
                <a:gd name="connsiteY174" fmla="*/ 1396365 h 1920240"/>
                <a:gd name="connsiteX175" fmla="*/ 4886326 w 7915276"/>
                <a:gd name="connsiteY175" fmla="*/ 523875 h 1920240"/>
                <a:gd name="connsiteX176" fmla="*/ 4953001 w 7915276"/>
                <a:gd name="connsiteY176" fmla="*/ 457200 h 1920240"/>
                <a:gd name="connsiteX177" fmla="*/ 3686176 w 7915276"/>
                <a:gd name="connsiteY177" fmla="*/ 457200 h 1920240"/>
                <a:gd name="connsiteX178" fmla="*/ 3752851 w 7915276"/>
                <a:gd name="connsiteY178" fmla="*/ 523875 h 1920240"/>
                <a:gd name="connsiteX179" fmla="*/ 3752851 w 7915276"/>
                <a:gd name="connsiteY179" fmla="*/ 1396365 h 1920240"/>
                <a:gd name="connsiteX180" fmla="*/ 3686176 w 7915276"/>
                <a:gd name="connsiteY180" fmla="*/ 1463040 h 1920240"/>
                <a:gd name="connsiteX181" fmla="*/ 3619501 w 7915276"/>
                <a:gd name="connsiteY181" fmla="*/ 1396365 h 1920240"/>
                <a:gd name="connsiteX182" fmla="*/ 3619501 w 7915276"/>
                <a:gd name="connsiteY182" fmla="*/ 523875 h 1920240"/>
                <a:gd name="connsiteX183" fmla="*/ 3686176 w 7915276"/>
                <a:gd name="connsiteY183" fmla="*/ 457200 h 1920240"/>
                <a:gd name="connsiteX184" fmla="*/ 428626 w 7915276"/>
                <a:gd name="connsiteY184" fmla="*/ 427993 h 1920240"/>
                <a:gd name="connsiteX185" fmla="*/ 495302 w 7915276"/>
                <a:gd name="connsiteY185" fmla="*/ 494668 h 1920240"/>
                <a:gd name="connsiteX186" fmla="*/ 495300 w 7915276"/>
                <a:gd name="connsiteY186" fmla="*/ 1425574 h 1920240"/>
                <a:gd name="connsiteX187" fmla="*/ 428625 w 7915276"/>
                <a:gd name="connsiteY187" fmla="*/ 1492249 h 1920240"/>
                <a:gd name="connsiteX188" fmla="*/ 428626 w 7915276"/>
                <a:gd name="connsiteY188" fmla="*/ 1492248 h 1920240"/>
                <a:gd name="connsiteX189" fmla="*/ 361951 w 7915276"/>
                <a:gd name="connsiteY189" fmla="*/ 1425573 h 1920240"/>
                <a:gd name="connsiteX190" fmla="*/ 361951 w 7915276"/>
                <a:gd name="connsiteY190" fmla="*/ 494668 h 1920240"/>
                <a:gd name="connsiteX191" fmla="*/ 428626 w 7915276"/>
                <a:gd name="connsiteY191" fmla="*/ 427993 h 1920240"/>
                <a:gd name="connsiteX192" fmla="*/ 7124701 w 7915276"/>
                <a:gd name="connsiteY192" fmla="*/ 411480 h 1920240"/>
                <a:gd name="connsiteX193" fmla="*/ 7191376 w 7915276"/>
                <a:gd name="connsiteY193" fmla="*/ 478155 h 1920240"/>
                <a:gd name="connsiteX194" fmla="*/ 7191376 w 7915276"/>
                <a:gd name="connsiteY194" fmla="*/ 1442085 h 1920240"/>
                <a:gd name="connsiteX195" fmla="*/ 7124701 w 7915276"/>
                <a:gd name="connsiteY195" fmla="*/ 1508760 h 1920240"/>
                <a:gd name="connsiteX196" fmla="*/ 7058026 w 7915276"/>
                <a:gd name="connsiteY196" fmla="*/ 1442085 h 1920240"/>
                <a:gd name="connsiteX197" fmla="*/ 7058026 w 7915276"/>
                <a:gd name="connsiteY197" fmla="*/ 478155 h 1920240"/>
                <a:gd name="connsiteX198" fmla="*/ 7124701 w 7915276"/>
                <a:gd name="connsiteY198" fmla="*/ 411480 h 1920240"/>
                <a:gd name="connsiteX199" fmla="*/ 7667626 w 7915276"/>
                <a:gd name="connsiteY199" fmla="*/ 365760 h 1920240"/>
                <a:gd name="connsiteX200" fmla="*/ 7734301 w 7915276"/>
                <a:gd name="connsiteY200" fmla="*/ 432435 h 1920240"/>
                <a:gd name="connsiteX201" fmla="*/ 7734301 w 7915276"/>
                <a:gd name="connsiteY201" fmla="*/ 1487805 h 1920240"/>
                <a:gd name="connsiteX202" fmla="*/ 7667626 w 7915276"/>
                <a:gd name="connsiteY202" fmla="*/ 1554480 h 1920240"/>
                <a:gd name="connsiteX203" fmla="*/ 7600951 w 7915276"/>
                <a:gd name="connsiteY203" fmla="*/ 1487805 h 1920240"/>
                <a:gd name="connsiteX204" fmla="*/ 7600951 w 7915276"/>
                <a:gd name="connsiteY204" fmla="*/ 432435 h 1920240"/>
                <a:gd name="connsiteX205" fmla="*/ 7667626 w 7915276"/>
                <a:gd name="connsiteY205" fmla="*/ 365760 h 1920240"/>
                <a:gd name="connsiteX206" fmla="*/ 6219826 w 7915276"/>
                <a:gd name="connsiteY206" fmla="*/ 365760 h 1920240"/>
                <a:gd name="connsiteX207" fmla="*/ 6286501 w 7915276"/>
                <a:gd name="connsiteY207" fmla="*/ 432435 h 1920240"/>
                <a:gd name="connsiteX208" fmla="*/ 6286501 w 7915276"/>
                <a:gd name="connsiteY208" fmla="*/ 1487805 h 1920240"/>
                <a:gd name="connsiteX209" fmla="*/ 6219826 w 7915276"/>
                <a:gd name="connsiteY209" fmla="*/ 1554480 h 1920240"/>
                <a:gd name="connsiteX210" fmla="*/ 6153151 w 7915276"/>
                <a:gd name="connsiteY210" fmla="*/ 1487805 h 1920240"/>
                <a:gd name="connsiteX211" fmla="*/ 6153151 w 7915276"/>
                <a:gd name="connsiteY211" fmla="*/ 432435 h 1920240"/>
                <a:gd name="connsiteX212" fmla="*/ 6219826 w 7915276"/>
                <a:gd name="connsiteY212" fmla="*/ 365760 h 1920240"/>
                <a:gd name="connsiteX213" fmla="*/ 4229101 w 7915276"/>
                <a:gd name="connsiteY213" fmla="*/ 365760 h 1920240"/>
                <a:gd name="connsiteX214" fmla="*/ 4295776 w 7915276"/>
                <a:gd name="connsiteY214" fmla="*/ 432435 h 1920240"/>
                <a:gd name="connsiteX215" fmla="*/ 4295776 w 7915276"/>
                <a:gd name="connsiteY215" fmla="*/ 1487805 h 1920240"/>
                <a:gd name="connsiteX216" fmla="*/ 4229101 w 7915276"/>
                <a:gd name="connsiteY216" fmla="*/ 1554480 h 1920240"/>
                <a:gd name="connsiteX217" fmla="*/ 4162426 w 7915276"/>
                <a:gd name="connsiteY217" fmla="*/ 1487805 h 1920240"/>
                <a:gd name="connsiteX218" fmla="*/ 4162426 w 7915276"/>
                <a:gd name="connsiteY218" fmla="*/ 432435 h 1920240"/>
                <a:gd name="connsiteX219" fmla="*/ 4229101 w 7915276"/>
                <a:gd name="connsiteY219" fmla="*/ 365760 h 1920240"/>
                <a:gd name="connsiteX220" fmla="*/ 3324226 w 7915276"/>
                <a:gd name="connsiteY220" fmla="*/ 365760 h 1920240"/>
                <a:gd name="connsiteX221" fmla="*/ 3390901 w 7915276"/>
                <a:gd name="connsiteY221" fmla="*/ 432435 h 1920240"/>
                <a:gd name="connsiteX222" fmla="*/ 3390901 w 7915276"/>
                <a:gd name="connsiteY222" fmla="*/ 1487805 h 1920240"/>
                <a:gd name="connsiteX223" fmla="*/ 3324226 w 7915276"/>
                <a:gd name="connsiteY223" fmla="*/ 1554480 h 1920240"/>
                <a:gd name="connsiteX224" fmla="*/ 3257551 w 7915276"/>
                <a:gd name="connsiteY224" fmla="*/ 1487805 h 1920240"/>
                <a:gd name="connsiteX225" fmla="*/ 3257551 w 7915276"/>
                <a:gd name="connsiteY225" fmla="*/ 432435 h 1920240"/>
                <a:gd name="connsiteX226" fmla="*/ 3324226 w 7915276"/>
                <a:gd name="connsiteY226" fmla="*/ 365760 h 1920240"/>
                <a:gd name="connsiteX227" fmla="*/ 2600326 w 7915276"/>
                <a:gd name="connsiteY227" fmla="*/ 320040 h 1920240"/>
                <a:gd name="connsiteX228" fmla="*/ 2667001 w 7915276"/>
                <a:gd name="connsiteY228" fmla="*/ 386715 h 1920240"/>
                <a:gd name="connsiteX229" fmla="*/ 2667001 w 7915276"/>
                <a:gd name="connsiteY229" fmla="*/ 1533525 h 1920240"/>
                <a:gd name="connsiteX230" fmla="*/ 2600326 w 7915276"/>
                <a:gd name="connsiteY230" fmla="*/ 1600200 h 1920240"/>
                <a:gd name="connsiteX231" fmla="*/ 2533651 w 7915276"/>
                <a:gd name="connsiteY231" fmla="*/ 1533525 h 1920240"/>
                <a:gd name="connsiteX232" fmla="*/ 2533651 w 7915276"/>
                <a:gd name="connsiteY232" fmla="*/ 386715 h 1920240"/>
                <a:gd name="connsiteX233" fmla="*/ 2600326 w 7915276"/>
                <a:gd name="connsiteY233" fmla="*/ 320040 h 1920240"/>
                <a:gd name="connsiteX234" fmla="*/ 6762751 w 7915276"/>
                <a:gd name="connsiteY234" fmla="*/ 274320 h 1920240"/>
                <a:gd name="connsiteX235" fmla="*/ 6829426 w 7915276"/>
                <a:gd name="connsiteY235" fmla="*/ 340995 h 1920240"/>
                <a:gd name="connsiteX236" fmla="*/ 6829426 w 7915276"/>
                <a:gd name="connsiteY236" fmla="*/ 1579245 h 1920240"/>
                <a:gd name="connsiteX237" fmla="*/ 6762751 w 7915276"/>
                <a:gd name="connsiteY237" fmla="*/ 1645920 h 1920240"/>
                <a:gd name="connsiteX238" fmla="*/ 6696076 w 7915276"/>
                <a:gd name="connsiteY238" fmla="*/ 1579245 h 1920240"/>
                <a:gd name="connsiteX239" fmla="*/ 6696076 w 7915276"/>
                <a:gd name="connsiteY239" fmla="*/ 340995 h 1920240"/>
                <a:gd name="connsiteX240" fmla="*/ 6762751 w 7915276"/>
                <a:gd name="connsiteY240" fmla="*/ 274320 h 1920240"/>
                <a:gd name="connsiteX241" fmla="*/ 4772026 w 7915276"/>
                <a:gd name="connsiteY241" fmla="*/ 243458 h 1920240"/>
                <a:gd name="connsiteX242" fmla="*/ 4838701 w 7915276"/>
                <a:gd name="connsiteY242" fmla="*/ 310133 h 1920240"/>
                <a:gd name="connsiteX243" fmla="*/ 4838701 w 7915276"/>
                <a:gd name="connsiteY243" fmla="*/ 1610108 h 1920240"/>
                <a:gd name="connsiteX244" fmla="*/ 4772026 w 7915276"/>
                <a:gd name="connsiteY244" fmla="*/ 1676783 h 1920240"/>
                <a:gd name="connsiteX245" fmla="*/ 4705351 w 7915276"/>
                <a:gd name="connsiteY245" fmla="*/ 1610108 h 1920240"/>
                <a:gd name="connsiteX246" fmla="*/ 4705351 w 7915276"/>
                <a:gd name="connsiteY246" fmla="*/ 310133 h 1920240"/>
                <a:gd name="connsiteX247" fmla="*/ 4772026 w 7915276"/>
                <a:gd name="connsiteY247" fmla="*/ 243458 h 1920240"/>
                <a:gd name="connsiteX248" fmla="*/ 3143251 w 7915276"/>
                <a:gd name="connsiteY248" fmla="*/ 243458 h 1920240"/>
                <a:gd name="connsiteX249" fmla="*/ 3209926 w 7915276"/>
                <a:gd name="connsiteY249" fmla="*/ 310133 h 1920240"/>
                <a:gd name="connsiteX250" fmla="*/ 3209926 w 7915276"/>
                <a:gd name="connsiteY250" fmla="*/ 1610108 h 1920240"/>
                <a:gd name="connsiteX251" fmla="*/ 3143251 w 7915276"/>
                <a:gd name="connsiteY251" fmla="*/ 1676783 h 1920240"/>
                <a:gd name="connsiteX252" fmla="*/ 3076576 w 7915276"/>
                <a:gd name="connsiteY252" fmla="*/ 1610108 h 1920240"/>
                <a:gd name="connsiteX253" fmla="*/ 3076576 w 7915276"/>
                <a:gd name="connsiteY253" fmla="*/ 310133 h 1920240"/>
                <a:gd name="connsiteX254" fmla="*/ 3143251 w 7915276"/>
                <a:gd name="connsiteY254" fmla="*/ 243458 h 1920240"/>
                <a:gd name="connsiteX255" fmla="*/ 247651 w 7915276"/>
                <a:gd name="connsiteY255" fmla="*/ 243458 h 1920240"/>
                <a:gd name="connsiteX256" fmla="*/ 314326 w 7915276"/>
                <a:gd name="connsiteY256" fmla="*/ 310133 h 1920240"/>
                <a:gd name="connsiteX257" fmla="*/ 314326 w 7915276"/>
                <a:gd name="connsiteY257" fmla="*/ 1610108 h 1920240"/>
                <a:gd name="connsiteX258" fmla="*/ 247651 w 7915276"/>
                <a:gd name="connsiteY258" fmla="*/ 1676783 h 1920240"/>
                <a:gd name="connsiteX259" fmla="*/ 180976 w 7915276"/>
                <a:gd name="connsiteY259" fmla="*/ 1610108 h 1920240"/>
                <a:gd name="connsiteX260" fmla="*/ 180976 w 7915276"/>
                <a:gd name="connsiteY260" fmla="*/ 310133 h 1920240"/>
                <a:gd name="connsiteX261" fmla="*/ 247651 w 7915276"/>
                <a:gd name="connsiteY261" fmla="*/ 243458 h 1920240"/>
                <a:gd name="connsiteX262" fmla="*/ 6581776 w 7915276"/>
                <a:gd name="connsiteY262" fmla="*/ 182880 h 1920240"/>
                <a:gd name="connsiteX263" fmla="*/ 6648451 w 7915276"/>
                <a:gd name="connsiteY263" fmla="*/ 249555 h 1920240"/>
                <a:gd name="connsiteX264" fmla="*/ 6648451 w 7915276"/>
                <a:gd name="connsiteY264" fmla="*/ 1670685 h 1920240"/>
                <a:gd name="connsiteX265" fmla="*/ 6581776 w 7915276"/>
                <a:gd name="connsiteY265" fmla="*/ 1737360 h 1920240"/>
                <a:gd name="connsiteX266" fmla="*/ 6515101 w 7915276"/>
                <a:gd name="connsiteY266" fmla="*/ 1670685 h 1920240"/>
                <a:gd name="connsiteX267" fmla="*/ 6515101 w 7915276"/>
                <a:gd name="connsiteY267" fmla="*/ 249555 h 1920240"/>
                <a:gd name="connsiteX268" fmla="*/ 6581776 w 7915276"/>
                <a:gd name="connsiteY268" fmla="*/ 182880 h 1920240"/>
                <a:gd name="connsiteX269" fmla="*/ 3505201 w 7915276"/>
                <a:gd name="connsiteY269" fmla="*/ 182880 h 1920240"/>
                <a:gd name="connsiteX270" fmla="*/ 3571876 w 7915276"/>
                <a:gd name="connsiteY270" fmla="*/ 249555 h 1920240"/>
                <a:gd name="connsiteX271" fmla="*/ 3571876 w 7915276"/>
                <a:gd name="connsiteY271" fmla="*/ 1670685 h 1920240"/>
                <a:gd name="connsiteX272" fmla="*/ 3505201 w 7915276"/>
                <a:gd name="connsiteY272" fmla="*/ 1737360 h 1920240"/>
                <a:gd name="connsiteX273" fmla="*/ 3438526 w 7915276"/>
                <a:gd name="connsiteY273" fmla="*/ 1670685 h 1920240"/>
                <a:gd name="connsiteX274" fmla="*/ 3438526 w 7915276"/>
                <a:gd name="connsiteY274" fmla="*/ 249555 h 1920240"/>
                <a:gd name="connsiteX275" fmla="*/ 3505201 w 7915276"/>
                <a:gd name="connsiteY275" fmla="*/ 182880 h 1920240"/>
                <a:gd name="connsiteX276" fmla="*/ 4048126 w 7915276"/>
                <a:gd name="connsiteY276" fmla="*/ 137160 h 1920240"/>
                <a:gd name="connsiteX277" fmla="*/ 4114801 w 7915276"/>
                <a:gd name="connsiteY277" fmla="*/ 203835 h 1920240"/>
                <a:gd name="connsiteX278" fmla="*/ 4114801 w 7915276"/>
                <a:gd name="connsiteY278" fmla="*/ 1716405 h 1920240"/>
                <a:gd name="connsiteX279" fmla="*/ 4048126 w 7915276"/>
                <a:gd name="connsiteY279" fmla="*/ 1783080 h 1920240"/>
                <a:gd name="connsiteX280" fmla="*/ 3981451 w 7915276"/>
                <a:gd name="connsiteY280" fmla="*/ 1716405 h 1920240"/>
                <a:gd name="connsiteX281" fmla="*/ 3981451 w 7915276"/>
                <a:gd name="connsiteY281" fmla="*/ 203835 h 1920240"/>
                <a:gd name="connsiteX282" fmla="*/ 4048126 w 7915276"/>
                <a:gd name="connsiteY282" fmla="*/ 137160 h 1920240"/>
                <a:gd name="connsiteX283" fmla="*/ 2962276 w 7915276"/>
                <a:gd name="connsiteY283" fmla="*/ 137160 h 1920240"/>
                <a:gd name="connsiteX284" fmla="*/ 3028951 w 7915276"/>
                <a:gd name="connsiteY284" fmla="*/ 203835 h 1920240"/>
                <a:gd name="connsiteX285" fmla="*/ 3028951 w 7915276"/>
                <a:gd name="connsiteY285" fmla="*/ 1716405 h 1920240"/>
                <a:gd name="connsiteX286" fmla="*/ 2962276 w 7915276"/>
                <a:gd name="connsiteY286" fmla="*/ 1783080 h 1920240"/>
                <a:gd name="connsiteX287" fmla="*/ 2895601 w 7915276"/>
                <a:gd name="connsiteY287" fmla="*/ 1716405 h 1920240"/>
                <a:gd name="connsiteX288" fmla="*/ 2895601 w 7915276"/>
                <a:gd name="connsiteY288" fmla="*/ 203835 h 1920240"/>
                <a:gd name="connsiteX289" fmla="*/ 2962276 w 7915276"/>
                <a:gd name="connsiteY289" fmla="*/ 137160 h 1920240"/>
                <a:gd name="connsiteX290" fmla="*/ 2781301 w 7915276"/>
                <a:gd name="connsiteY290" fmla="*/ 91440 h 1920240"/>
                <a:gd name="connsiteX291" fmla="*/ 2847976 w 7915276"/>
                <a:gd name="connsiteY291" fmla="*/ 158115 h 1920240"/>
                <a:gd name="connsiteX292" fmla="*/ 2847976 w 7915276"/>
                <a:gd name="connsiteY292" fmla="*/ 1762125 h 1920240"/>
                <a:gd name="connsiteX293" fmla="*/ 2781301 w 7915276"/>
                <a:gd name="connsiteY293" fmla="*/ 1828800 h 1920240"/>
                <a:gd name="connsiteX294" fmla="*/ 2714626 w 7915276"/>
                <a:gd name="connsiteY294" fmla="*/ 1762125 h 1920240"/>
                <a:gd name="connsiteX295" fmla="*/ 2714626 w 7915276"/>
                <a:gd name="connsiteY295" fmla="*/ 158115 h 1920240"/>
                <a:gd name="connsiteX296" fmla="*/ 2781301 w 7915276"/>
                <a:gd name="connsiteY296" fmla="*/ 91440 h 1920240"/>
                <a:gd name="connsiteX297" fmla="*/ 6400801 w 7915276"/>
                <a:gd name="connsiteY297" fmla="*/ 0 h 1920240"/>
                <a:gd name="connsiteX298" fmla="*/ 6467476 w 7915276"/>
                <a:gd name="connsiteY298" fmla="*/ 66675 h 1920240"/>
                <a:gd name="connsiteX299" fmla="*/ 6467476 w 7915276"/>
                <a:gd name="connsiteY299" fmla="*/ 1853565 h 1920240"/>
                <a:gd name="connsiteX300" fmla="*/ 6400801 w 7915276"/>
                <a:gd name="connsiteY300" fmla="*/ 1920240 h 1920240"/>
                <a:gd name="connsiteX301" fmla="*/ 6334126 w 7915276"/>
                <a:gd name="connsiteY301" fmla="*/ 1853565 h 1920240"/>
                <a:gd name="connsiteX302" fmla="*/ 6334126 w 7915276"/>
                <a:gd name="connsiteY302" fmla="*/ 66675 h 1920240"/>
                <a:gd name="connsiteX303" fmla="*/ 6400801 w 7915276"/>
                <a:gd name="connsiteY303" fmla="*/ 0 h 1920240"/>
                <a:gd name="connsiteX304" fmla="*/ 3867151 w 7915276"/>
                <a:gd name="connsiteY304" fmla="*/ 0 h 1920240"/>
                <a:gd name="connsiteX305" fmla="*/ 3933826 w 7915276"/>
                <a:gd name="connsiteY305" fmla="*/ 66675 h 1920240"/>
                <a:gd name="connsiteX306" fmla="*/ 3933826 w 7915276"/>
                <a:gd name="connsiteY306" fmla="*/ 1853565 h 1920240"/>
                <a:gd name="connsiteX307" fmla="*/ 3867151 w 7915276"/>
                <a:gd name="connsiteY307" fmla="*/ 1920240 h 1920240"/>
                <a:gd name="connsiteX308" fmla="*/ 3800476 w 7915276"/>
                <a:gd name="connsiteY308" fmla="*/ 1853565 h 1920240"/>
                <a:gd name="connsiteX309" fmla="*/ 3800476 w 7915276"/>
                <a:gd name="connsiteY309" fmla="*/ 66675 h 1920240"/>
                <a:gd name="connsiteX310" fmla="*/ 3867151 w 7915276"/>
                <a:gd name="connsiteY310" fmla="*/ 0 h 192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7915276" h="1920240">
                  <a:moveTo>
                    <a:pt x="5655946" y="914400"/>
                  </a:moveTo>
                  <a:lnTo>
                    <a:pt x="5697856" y="914400"/>
                  </a:lnTo>
                  <a:cubicBezTo>
                    <a:pt x="5723106" y="914400"/>
                    <a:pt x="5743576" y="934870"/>
                    <a:pt x="5743576" y="960120"/>
                  </a:cubicBezTo>
                  <a:cubicBezTo>
                    <a:pt x="5743576" y="985370"/>
                    <a:pt x="5723106" y="1005840"/>
                    <a:pt x="5697856" y="1005840"/>
                  </a:cubicBezTo>
                  <a:lnTo>
                    <a:pt x="5655946" y="1005840"/>
                  </a:lnTo>
                  <a:cubicBezTo>
                    <a:pt x="5630696" y="1005840"/>
                    <a:pt x="5610226" y="985370"/>
                    <a:pt x="5610226" y="960120"/>
                  </a:cubicBezTo>
                  <a:cubicBezTo>
                    <a:pt x="5610226" y="934870"/>
                    <a:pt x="5630696" y="914400"/>
                    <a:pt x="5655946" y="914400"/>
                  </a:cubicBezTo>
                  <a:close/>
                  <a:moveTo>
                    <a:pt x="1514477" y="868680"/>
                  </a:moveTo>
                  <a:cubicBezTo>
                    <a:pt x="1551300" y="868680"/>
                    <a:pt x="1581151" y="898531"/>
                    <a:pt x="1581151" y="935355"/>
                  </a:cubicBezTo>
                  <a:lnTo>
                    <a:pt x="1581151" y="984885"/>
                  </a:lnTo>
                  <a:cubicBezTo>
                    <a:pt x="1581151" y="1021709"/>
                    <a:pt x="1551300" y="1051560"/>
                    <a:pt x="1514477" y="1051560"/>
                  </a:cubicBezTo>
                  <a:cubicBezTo>
                    <a:pt x="1477652" y="1051560"/>
                    <a:pt x="1447801" y="1021709"/>
                    <a:pt x="1447801" y="984885"/>
                  </a:cubicBezTo>
                  <a:lnTo>
                    <a:pt x="1447801" y="935355"/>
                  </a:lnTo>
                  <a:cubicBezTo>
                    <a:pt x="1447801" y="898531"/>
                    <a:pt x="1477652" y="868680"/>
                    <a:pt x="1514477" y="868680"/>
                  </a:cubicBezTo>
                  <a:close/>
                  <a:moveTo>
                    <a:pt x="1695451" y="822960"/>
                  </a:moveTo>
                  <a:cubicBezTo>
                    <a:pt x="1732275" y="822960"/>
                    <a:pt x="1762126" y="852811"/>
                    <a:pt x="1762126" y="889635"/>
                  </a:cubicBezTo>
                  <a:lnTo>
                    <a:pt x="1762126" y="1030605"/>
                  </a:lnTo>
                  <a:cubicBezTo>
                    <a:pt x="1762126" y="1067429"/>
                    <a:pt x="1732275" y="1097280"/>
                    <a:pt x="1695451" y="1097280"/>
                  </a:cubicBezTo>
                  <a:cubicBezTo>
                    <a:pt x="1658627" y="1097280"/>
                    <a:pt x="1628777" y="1067429"/>
                    <a:pt x="1628777" y="1030605"/>
                  </a:cubicBezTo>
                  <a:lnTo>
                    <a:pt x="1628777" y="889635"/>
                  </a:lnTo>
                  <a:cubicBezTo>
                    <a:pt x="1628777" y="852811"/>
                    <a:pt x="1658627" y="822960"/>
                    <a:pt x="1695451" y="822960"/>
                  </a:cubicBezTo>
                  <a:close/>
                  <a:moveTo>
                    <a:pt x="1152526" y="822960"/>
                  </a:moveTo>
                  <a:cubicBezTo>
                    <a:pt x="1189350" y="822960"/>
                    <a:pt x="1219202" y="852811"/>
                    <a:pt x="1219202" y="889635"/>
                  </a:cubicBezTo>
                  <a:lnTo>
                    <a:pt x="1219202" y="1030605"/>
                  </a:lnTo>
                  <a:cubicBezTo>
                    <a:pt x="1219202" y="1067429"/>
                    <a:pt x="1189350" y="1097280"/>
                    <a:pt x="1152526" y="1097280"/>
                  </a:cubicBezTo>
                  <a:cubicBezTo>
                    <a:pt x="1115702" y="1097280"/>
                    <a:pt x="1085851" y="1067429"/>
                    <a:pt x="1085851" y="1030605"/>
                  </a:cubicBezTo>
                  <a:lnTo>
                    <a:pt x="1085851" y="889635"/>
                  </a:lnTo>
                  <a:cubicBezTo>
                    <a:pt x="1085851" y="852811"/>
                    <a:pt x="1115702" y="822960"/>
                    <a:pt x="1152526" y="822960"/>
                  </a:cubicBezTo>
                  <a:close/>
                  <a:moveTo>
                    <a:pt x="7848601" y="777240"/>
                  </a:moveTo>
                  <a:cubicBezTo>
                    <a:pt x="7885425" y="777240"/>
                    <a:pt x="7915276" y="807091"/>
                    <a:pt x="7915276" y="843915"/>
                  </a:cubicBezTo>
                  <a:lnTo>
                    <a:pt x="7915276" y="1076325"/>
                  </a:lnTo>
                  <a:cubicBezTo>
                    <a:pt x="7915276" y="1113149"/>
                    <a:pt x="7885425" y="1143000"/>
                    <a:pt x="7848601" y="1143000"/>
                  </a:cubicBezTo>
                  <a:cubicBezTo>
                    <a:pt x="7811777" y="1143000"/>
                    <a:pt x="7781926" y="1113149"/>
                    <a:pt x="7781926" y="1076325"/>
                  </a:cubicBezTo>
                  <a:lnTo>
                    <a:pt x="7781926" y="843915"/>
                  </a:lnTo>
                  <a:cubicBezTo>
                    <a:pt x="7781926" y="807091"/>
                    <a:pt x="7811777" y="777240"/>
                    <a:pt x="7848601" y="777240"/>
                  </a:cubicBezTo>
                  <a:close/>
                  <a:moveTo>
                    <a:pt x="1876426" y="777240"/>
                  </a:moveTo>
                  <a:cubicBezTo>
                    <a:pt x="1913250" y="777240"/>
                    <a:pt x="1943101" y="807091"/>
                    <a:pt x="1943101" y="843915"/>
                  </a:cubicBezTo>
                  <a:lnTo>
                    <a:pt x="1943101" y="1076325"/>
                  </a:lnTo>
                  <a:cubicBezTo>
                    <a:pt x="1943101" y="1113149"/>
                    <a:pt x="1913250" y="1143000"/>
                    <a:pt x="1876426" y="1143000"/>
                  </a:cubicBezTo>
                  <a:cubicBezTo>
                    <a:pt x="1839603" y="1143000"/>
                    <a:pt x="1809751" y="1113149"/>
                    <a:pt x="1809751" y="1076325"/>
                  </a:cubicBezTo>
                  <a:lnTo>
                    <a:pt x="1809751" y="843915"/>
                  </a:lnTo>
                  <a:cubicBezTo>
                    <a:pt x="1809751" y="807091"/>
                    <a:pt x="1839603" y="777240"/>
                    <a:pt x="1876426" y="777240"/>
                  </a:cubicBezTo>
                  <a:close/>
                  <a:moveTo>
                    <a:pt x="1333501" y="777240"/>
                  </a:moveTo>
                  <a:cubicBezTo>
                    <a:pt x="1370325" y="777240"/>
                    <a:pt x="1400176" y="807091"/>
                    <a:pt x="1400176" y="843915"/>
                  </a:cubicBezTo>
                  <a:lnTo>
                    <a:pt x="1400176" y="1076325"/>
                  </a:lnTo>
                  <a:cubicBezTo>
                    <a:pt x="1400176" y="1113149"/>
                    <a:pt x="1370325" y="1143000"/>
                    <a:pt x="1333501" y="1143000"/>
                  </a:cubicBezTo>
                  <a:cubicBezTo>
                    <a:pt x="1296677" y="1143000"/>
                    <a:pt x="1266826" y="1113149"/>
                    <a:pt x="1266826" y="1076325"/>
                  </a:cubicBezTo>
                  <a:lnTo>
                    <a:pt x="1266826" y="843915"/>
                  </a:lnTo>
                  <a:cubicBezTo>
                    <a:pt x="1266826" y="807091"/>
                    <a:pt x="1296677" y="777240"/>
                    <a:pt x="1333501" y="777240"/>
                  </a:cubicBezTo>
                  <a:close/>
                  <a:moveTo>
                    <a:pt x="7305676" y="731520"/>
                  </a:moveTo>
                  <a:cubicBezTo>
                    <a:pt x="7342500" y="731520"/>
                    <a:pt x="7372351" y="761371"/>
                    <a:pt x="7372351" y="798195"/>
                  </a:cubicBezTo>
                  <a:lnTo>
                    <a:pt x="7372351" y="1122045"/>
                  </a:lnTo>
                  <a:cubicBezTo>
                    <a:pt x="7372351" y="1158869"/>
                    <a:pt x="7342500" y="1188720"/>
                    <a:pt x="7305676" y="1188720"/>
                  </a:cubicBezTo>
                  <a:cubicBezTo>
                    <a:pt x="7268852" y="1188720"/>
                    <a:pt x="7239001" y="1158869"/>
                    <a:pt x="7239001" y="1122045"/>
                  </a:cubicBezTo>
                  <a:lnTo>
                    <a:pt x="7239001" y="798195"/>
                  </a:lnTo>
                  <a:cubicBezTo>
                    <a:pt x="7239001" y="761371"/>
                    <a:pt x="7268852" y="731520"/>
                    <a:pt x="7305676" y="731520"/>
                  </a:cubicBezTo>
                  <a:close/>
                  <a:moveTo>
                    <a:pt x="5314951" y="731520"/>
                  </a:moveTo>
                  <a:cubicBezTo>
                    <a:pt x="5351775" y="731520"/>
                    <a:pt x="5381626" y="761371"/>
                    <a:pt x="5381626" y="798195"/>
                  </a:cubicBezTo>
                  <a:lnTo>
                    <a:pt x="5381626" y="1122045"/>
                  </a:lnTo>
                  <a:cubicBezTo>
                    <a:pt x="5381626" y="1158869"/>
                    <a:pt x="5351775" y="1188720"/>
                    <a:pt x="5314951" y="1188720"/>
                  </a:cubicBezTo>
                  <a:cubicBezTo>
                    <a:pt x="5278127" y="1188720"/>
                    <a:pt x="5248276" y="1158869"/>
                    <a:pt x="5248276" y="1122045"/>
                  </a:cubicBezTo>
                  <a:lnTo>
                    <a:pt x="5248276" y="798195"/>
                  </a:lnTo>
                  <a:cubicBezTo>
                    <a:pt x="5248276" y="761371"/>
                    <a:pt x="5278127" y="731520"/>
                    <a:pt x="5314951" y="731520"/>
                  </a:cubicBezTo>
                  <a:close/>
                  <a:moveTo>
                    <a:pt x="2057401" y="731520"/>
                  </a:moveTo>
                  <a:cubicBezTo>
                    <a:pt x="2094225" y="731520"/>
                    <a:pt x="2124076" y="761371"/>
                    <a:pt x="2124076" y="798195"/>
                  </a:cubicBezTo>
                  <a:lnTo>
                    <a:pt x="2124076" y="1122045"/>
                  </a:lnTo>
                  <a:cubicBezTo>
                    <a:pt x="2124076" y="1158869"/>
                    <a:pt x="2094225" y="1188720"/>
                    <a:pt x="2057401" y="1188720"/>
                  </a:cubicBezTo>
                  <a:cubicBezTo>
                    <a:pt x="2020577" y="1188720"/>
                    <a:pt x="1990726" y="1158869"/>
                    <a:pt x="1990726" y="1122045"/>
                  </a:cubicBezTo>
                  <a:lnTo>
                    <a:pt x="1990726" y="798195"/>
                  </a:lnTo>
                  <a:cubicBezTo>
                    <a:pt x="1990726" y="761371"/>
                    <a:pt x="2020577" y="731520"/>
                    <a:pt x="2057401" y="731520"/>
                  </a:cubicBezTo>
                  <a:close/>
                  <a:moveTo>
                    <a:pt x="971551" y="731520"/>
                  </a:moveTo>
                  <a:cubicBezTo>
                    <a:pt x="1008376" y="731520"/>
                    <a:pt x="1038226" y="761371"/>
                    <a:pt x="1038226" y="798195"/>
                  </a:cubicBezTo>
                  <a:lnTo>
                    <a:pt x="1038226" y="1122045"/>
                  </a:lnTo>
                  <a:cubicBezTo>
                    <a:pt x="1038226" y="1158869"/>
                    <a:pt x="1008376" y="1188720"/>
                    <a:pt x="971551" y="1188720"/>
                  </a:cubicBezTo>
                  <a:cubicBezTo>
                    <a:pt x="934728" y="1188720"/>
                    <a:pt x="904876" y="1158869"/>
                    <a:pt x="904876" y="1122045"/>
                  </a:cubicBezTo>
                  <a:lnTo>
                    <a:pt x="904876" y="798195"/>
                  </a:lnTo>
                  <a:cubicBezTo>
                    <a:pt x="904876" y="761371"/>
                    <a:pt x="934728" y="731520"/>
                    <a:pt x="971551" y="731520"/>
                  </a:cubicBezTo>
                  <a:close/>
                  <a:moveTo>
                    <a:pt x="5857876" y="685800"/>
                  </a:moveTo>
                  <a:cubicBezTo>
                    <a:pt x="5894700" y="685800"/>
                    <a:pt x="5924551" y="715651"/>
                    <a:pt x="5924551" y="752475"/>
                  </a:cubicBezTo>
                  <a:lnTo>
                    <a:pt x="5924551" y="1167765"/>
                  </a:lnTo>
                  <a:cubicBezTo>
                    <a:pt x="5924551" y="1204589"/>
                    <a:pt x="5894700" y="1234440"/>
                    <a:pt x="5857876" y="1234440"/>
                  </a:cubicBezTo>
                  <a:cubicBezTo>
                    <a:pt x="5821052" y="1234440"/>
                    <a:pt x="5791201" y="1204589"/>
                    <a:pt x="5791201" y="1167765"/>
                  </a:cubicBezTo>
                  <a:lnTo>
                    <a:pt x="5791201" y="752475"/>
                  </a:lnTo>
                  <a:cubicBezTo>
                    <a:pt x="5791201" y="715651"/>
                    <a:pt x="5821052" y="685800"/>
                    <a:pt x="5857876" y="685800"/>
                  </a:cubicBezTo>
                  <a:close/>
                  <a:moveTo>
                    <a:pt x="5495926" y="685800"/>
                  </a:moveTo>
                  <a:cubicBezTo>
                    <a:pt x="5532750" y="685800"/>
                    <a:pt x="5562601" y="715651"/>
                    <a:pt x="5562601" y="752475"/>
                  </a:cubicBezTo>
                  <a:lnTo>
                    <a:pt x="5562601" y="1167765"/>
                  </a:lnTo>
                  <a:cubicBezTo>
                    <a:pt x="5562601" y="1204589"/>
                    <a:pt x="5532750" y="1234440"/>
                    <a:pt x="5495926" y="1234440"/>
                  </a:cubicBezTo>
                  <a:cubicBezTo>
                    <a:pt x="5459102" y="1234440"/>
                    <a:pt x="5429251" y="1204589"/>
                    <a:pt x="5429251" y="1167765"/>
                  </a:cubicBezTo>
                  <a:lnTo>
                    <a:pt x="5429251" y="752475"/>
                  </a:lnTo>
                  <a:cubicBezTo>
                    <a:pt x="5429251" y="715651"/>
                    <a:pt x="5459102" y="685800"/>
                    <a:pt x="5495926" y="685800"/>
                  </a:cubicBezTo>
                  <a:close/>
                  <a:moveTo>
                    <a:pt x="2238376" y="685800"/>
                  </a:moveTo>
                  <a:cubicBezTo>
                    <a:pt x="2275200" y="685800"/>
                    <a:pt x="2305051" y="715651"/>
                    <a:pt x="2305051" y="752475"/>
                  </a:cubicBezTo>
                  <a:lnTo>
                    <a:pt x="2305051" y="1167765"/>
                  </a:lnTo>
                  <a:cubicBezTo>
                    <a:pt x="2305051" y="1204589"/>
                    <a:pt x="2275200" y="1234440"/>
                    <a:pt x="2238376" y="1234440"/>
                  </a:cubicBezTo>
                  <a:cubicBezTo>
                    <a:pt x="2201552" y="1234440"/>
                    <a:pt x="2171701" y="1204589"/>
                    <a:pt x="2171701" y="1167765"/>
                  </a:cubicBezTo>
                  <a:lnTo>
                    <a:pt x="2171701" y="752475"/>
                  </a:lnTo>
                  <a:cubicBezTo>
                    <a:pt x="2171701" y="715651"/>
                    <a:pt x="2201552" y="685800"/>
                    <a:pt x="2238376" y="685800"/>
                  </a:cubicBezTo>
                  <a:close/>
                  <a:moveTo>
                    <a:pt x="609602" y="679356"/>
                  </a:moveTo>
                  <a:cubicBezTo>
                    <a:pt x="646425" y="679356"/>
                    <a:pt x="676276" y="709207"/>
                    <a:pt x="676276" y="746031"/>
                  </a:cubicBezTo>
                  <a:cubicBezTo>
                    <a:pt x="676276" y="888758"/>
                    <a:pt x="676275" y="1031484"/>
                    <a:pt x="676275" y="1174211"/>
                  </a:cubicBezTo>
                  <a:cubicBezTo>
                    <a:pt x="676275" y="1211035"/>
                    <a:pt x="646424" y="1240886"/>
                    <a:pt x="609600" y="1240886"/>
                  </a:cubicBezTo>
                  <a:lnTo>
                    <a:pt x="609602" y="1240885"/>
                  </a:lnTo>
                  <a:cubicBezTo>
                    <a:pt x="572777" y="1240885"/>
                    <a:pt x="542926" y="1211034"/>
                    <a:pt x="542926" y="1174210"/>
                  </a:cubicBezTo>
                  <a:lnTo>
                    <a:pt x="542926" y="746031"/>
                  </a:lnTo>
                  <a:cubicBezTo>
                    <a:pt x="542926" y="709207"/>
                    <a:pt x="572777" y="679356"/>
                    <a:pt x="609602" y="679356"/>
                  </a:cubicBezTo>
                  <a:close/>
                  <a:moveTo>
                    <a:pt x="6943726" y="640080"/>
                  </a:moveTo>
                  <a:cubicBezTo>
                    <a:pt x="6980550" y="640080"/>
                    <a:pt x="7010401" y="669931"/>
                    <a:pt x="7010401" y="706755"/>
                  </a:cubicBezTo>
                  <a:lnTo>
                    <a:pt x="7010401" y="1213485"/>
                  </a:lnTo>
                  <a:cubicBezTo>
                    <a:pt x="7010401" y="1250309"/>
                    <a:pt x="6980550" y="1280160"/>
                    <a:pt x="6943726" y="1280160"/>
                  </a:cubicBezTo>
                  <a:cubicBezTo>
                    <a:pt x="6906902" y="1280160"/>
                    <a:pt x="6877051" y="1250309"/>
                    <a:pt x="6877051" y="1213485"/>
                  </a:cubicBezTo>
                  <a:lnTo>
                    <a:pt x="6877051" y="706755"/>
                  </a:lnTo>
                  <a:cubicBezTo>
                    <a:pt x="6877051" y="669931"/>
                    <a:pt x="6906902" y="640080"/>
                    <a:pt x="6943726" y="640080"/>
                  </a:cubicBezTo>
                  <a:close/>
                  <a:moveTo>
                    <a:pt x="5133976" y="640080"/>
                  </a:moveTo>
                  <a:cubicBezTo>
                    <a:pt x="5170800" y="640080"/>
                    <a:pt x="5200651" y="669931"/>
                    <a:pt x="5200651" y="706755"/>
                  </a:cubicBezTo>
                  <a:lnTo>
                    <a:pt x="5200651" y="1213485"/>
                  </a:lnTo>
                  <a:cubicBezTo>
                    <a:pt x="5200651" y="1250309"/>
                    <a:pt x="5170800" y="1280160"/>
                    <a:pt x="5133976" y="1280160"/>
                  </a:cubicBezTo>
                  <a:cubicBezTo>
                    <a:pt x="5097152" y="1280160"/>
                    <a:pt x="5067301" y="1250309"/>
                    <a:pt x="5067301" y="1213485"/>
                  </a:cubicBezTo>
                  <a:lnTo>
                    <a:pt x="5067301" y="706755"/>
                  </a:lnTo>
                  <a:cubicBezTo>
                    <a:pt x="5067301" y="669931"/>
                    <a:pt x="5097152" y="640080"/>
                    <a:pt x="5133976" y="640080"/>
                  </a:cubicBezTo>
                  <a:close/>
                  <a:moveTo>
                    <a:pt x="790576" y="640080"/>
                  </a:moveTo>
                  <a:cubicBezTo>
                    <a:pt x="827400" y="640080"/>
                    <a:pt x="857251" y="669931"/>
                    <a:pt x="857251" y="706755"/>
                  </a:cubicBezTo>
                  <a:lnTo>
                    <a:pt x="857251" y="1213485"/>
                  </a:lnTo>
                  <a:cubicBezTo>
                    <a:pt x="857251" y="1250309"/>
                    <a:pt x="827400" y="1280160"/>
                    <a:pt x="790576" y="1280160"/>
                  </a:cubicBezTo>
                  <a:cubicBezTo>
                    <a:pt x="753752" y="1280160"/>
                    <a:pt x="723902" y="1250309"/>
                    <a:pt x="723902" y="1213485"/>
                  </a:cubicBezTo>
                  <a:lnTo>
                    <a:pt x="723902" y="706755"/>
                  </a:lnTo>
                  <a:cubicBezTo>
                    <a:pt x="723902" y="669931"/>
                    <a:pt x="753752" y="640080"/>
                    <a:pt x="790576" y="640080"/>
                  </a:cubicBezTo>
                  <a:close/>
                  <a:moveTo>
                    <a:pt x="7486651" y="548640"/>
                  </a:moveTo>
                  <a:cubicBezTo>
                    <a:pt x="7523475" y="548640"/>
                    <a:pt x="7553326" y="578491"/>
                    <a:pt x="7553326" y="615315"/>
                  </a:cubicBezTo>
                  <a:lnTo>
                    <a:pt x="7553326" y="1304925"/>
                  </a:lnTo>
                  <a:cubicBezTo>
                    <a:pt x="7553326" y="1341749"/>
                    <a:pt x="7523475" y="1371600"/>
                    <a:pt x="7486651" y="1371600"/>
                  </a:cubicBezTo>
                  <a:cubicBezTo>
                    <a:pt x="7449827" y="1371600"/>
                    <a:pt x="7419976" y="1341749"/>
                    <a:pt x="7419976" y="1304925"/>
                  </a:cubicBezTo>
                  <a:lnTo>
                    <a:pt x="7419976" y="615315"/>
                  </a:lnTo>
                  <a:cubicBezTo>
                    <a:pt x="7419976" y="578491"/>
                    <a:pt x="7449827" y="548640"/>
                    <a:pt x="7486651" y="548640"/>
                  </a:cubicBezTo>
                  <a:close/>
                  <a:moveTo>
                    <a:pt x="2419351" y="548640"/>
                  </a:moveTo>
                  <a:cubicBezTo>
                    <a:pt x="2456175" y="548640"/>
                    <a:pt x="2486026" y="578491"/>
                    <a:pt x="2486026" y="615315"/>
                  </a:cubicBezTo>
                  <a:lnTo>
                    <a:pt x="2486026" y="1304925"/>
                  </a:lnTo>
                  <a:cubicBezTo>
                    <a:pt x="2486026" y="1341749"/>
                    <a:pt x="2456175" y="1371600"/>
                    <a:pt x="2419351" y="1371600"/>
                  </a:cubicBezTo>
                  <a:cubicBezTo>
                    <a:pt x="2382527" y="1371600"/>
                    <a:pt x="2352676" y="1341749"/>
                    <a:pt x="2352676" y="1304925"/>
                  </a:cubicBezTo>
                  <a:lnTo>
                    <a:pt x="2352676" y="615315"/>
                  </a:lnTo>
                  <a:cubicBezTo>
                    <a:pt x="2352676" y="578491"/>
                    <a:pt x="2382527" y="548640"/>
                    <a:pt x="2419351" y="548640"/>
                  </a:cubicBezTo>
                  <a:close/>
                  <a:moveTo>
                    <a:pt x="66676" y="546281"/>
                  </a:moveTo>
                  <a:cubicBezTo>
                    <a:pt x="103501" y="546281"/>
                    <a:pt x="133352" y="576133"/>
                    <a:pt x="133352" y="612957"/>
                  </a:cubicBezTo>
                  <a:cubicBezTo>
                    <a:pt x="133352" y="844399"/>
                    <a:pt x="133351" y="1075842"/>
                    <a:pt x="133351" y="1307284"/>
                  </a:cubicBezTo>
                  <a:cubicBezTo>
                    <a:pt x="133351" y="1344108"/>
                    <a:pt x="103499" y="1373960"/>
                    <a:pt x="66676" y="1373960"/>
                  </a:cubicBezTo>
                  <a:lnTo>
                    <a:pt x="66676" y="1373959"/>
                  </a:lnTo>
                  <a:cubicBezTo>
                    <a:pt x="29853" y="1373959"/>
                    <a:pt x="0" y="1344107"/>
                    <a:pt x="0" y="1307283"/>
                  </a:cubicBezTo>
                  <a:lnTo>
                    <a:pt x="0" y="612957"/>
                  </a:lnTo>
                  <a:cubicBezTo>
                    <a:pt x="0" y="576133"/>
                    <a:pt x="29853" y="546281"/>
                    <a:pt x="66676" y="546281"/>
                  </a:cubicBezTo>
                  <a:close/>
                  <a:moveTo>
                    <a:pt x="6038851" y="502920"/>
                  </a:moveTo>
                  <a:cubicBezTo>
                    <a:pt x="6075675" y="502920"/>
                    <a:pt x="6105526" y="532771"/>
                    <a:pt x="6105526" y="569595"/>
                  </a:cubicBezTo>
                  <a:lnTo>
                    <a:pt x="6105526" y="1350645"/>
                  </a:lnTo>
                  <a:cubicBezTo>
                    <a:pt x="6105526" y="1387469"/>
                    <a:pt x="6075675" y="1417320"/>
                    <a:pt x="6038851" y="1417320"/>
                  </a:cubicBezTo>
                  <a:cubicBezTo>
                    <a:pt x="6002027" y="1417320"/>
                    <a:pt x="5972176" y="1387469"/>
                    <a:pt x="5972176" y="1350645"/>
                  </a:cubicBezTo>
                  <a:lnTo>
                    <a:pt x="5972176" y="569595"/>
                  </a:lnTo>
                  <a:cubicBezTo>
                    <a:pt x="5972176" y="532771"/>
                    <a:pt x="6002027" y="502920"/>
                    <a:pt x="6038851" y="502920"/>
                  </a:cubicBezTo>
                  <a:close/>
                  <a:moveTo>
                    <a:pt x="4591051" y="502920"/>
                  </a:moveTo>
                  <a:cubicBezTo>
                    <a:pt x="4627875" y="502920"/>
                    <a:pt x="4657726" y="532771"/>
                    <a:pt x="4657726" y="569595"/>
                  </a:cubicBezTo>
                  <a:lnTo>
                    <a:pt x="4657726" y="1350645"/>
                  </a:lnTo>
                  <a:cubicBezTo>
                    <a:pt x="4657726" y="1387469"/>
                    <a:pt x="4627875" y="1417320"/>
                    <a:pt x="4591051" y="1417320"/>
                  </a:cubicBezTo>
                  <a:cubicBezTo>
                    <a:pt x="4554227" y="1417320"/>
                    <a:pt x="4524376" y="1387469"/>
                    <a:pt x="4524376" y="1350645"/>
                  </a:cubicBezTo>
                  <a:lnTo>
                    <a:pt x="4524376" y="569595"/>
                  </a:lnTo>
                  <a:cubicBezTo>
                    <a:pt x="4524376" y="532771"/>
                    <a:pt x="4554227" y="502920"/>
                    <a:pt x="4591051" y="502920"/>
                  </a:cubicBezTo>
                  <a:close/>
                  <a:moveTo>
                    <a:pt x="4410076" y="502920"/>
                  </a:moveTo>
                  <a:cubicBezTo>
                    <a:pt x="4446900" y="502920"/>
                    <a:pt x="4476751" y="532771"/>
                    <a:pt x="4476751" y="569595"/>
                  </a:cubicBezTo>
                  <a:lnTo>
                    <a:pt x="4476751" y="1350645"/>
                  </a:lnTo>
                  <a:cubicBezTo>
                    <a:pt x="4476751" y="1387469"/>
                    <a:pt x="4446900" y="1417320"/>
                    <a:pt x="4410076" y="1417320"/>
                  </a:cubicBezTo>
                  <a:cubicBezTo>
                    <a:pt x="4373252" y="1417320"/>
                    <a:pt x="4343401" y="1387469"/>
                    <a:pt x="4343401" y="1350645"/>
                  </a:cubicBezTo>
                  <a:lnTo>
                    <a:pt x="4343401" y="569595"/>
                  </a:lnTo>
                  <a:cubicBezTo>
                    <a:pt x="4343401" y="532771"/>
                    <a:pt x="4373252" y="502920"/>
                    <a:pt x="4410076" y="502920"/>
                  </a:cubicBezTo>
                  <a:close/>
                  <a:moveTo>
                    <a:pt x="4953001" y="457200"/>
                  </a:moveTo>
                  <a:cubicBezTo>
                    <a:pt x="4989825" y="457200"/>
                    <a:pt x="5019676" y="487051"/>
                    <a:pt x="5019676" y="523875"/>
                  </a:cubicBezTo>
                  <a:lnTo>
                    <a:pt x="5019676" y="1396365"/>
                  </a:lnTo>
                  <a:cubicBezTo>
                    <a:pt x="5019676" y="1433189"/>
                    <a:pt x="4989825" y="1463040"/>
                    <a:pt x="4953001" y="1463040"/>
                  </a:cubicBezTo>
                  <a:cubicBezTo>
                    <a:pt x="4916177" y="1463040"/>
                    <a:pt x="4886326" y="1433189"/>
                    <a:pt x="4886326" y="1396365"/>
                  </a:cubicBezTo>
                  <a:lnTo>
                    <a:pt x="4886326" y="523875"/>
                  </a:lnTo>
                  <a:cubicBezTo>
                    <a:pt x="4886326" y="487051"/>
                    <a:pt x="4916177" y="457200"/>
                    <a:pt x="4953001" y="457200"/>
                  </a:cubicBezTo>
                  <a:close/>
                  <a:moveTo>
                    <a:pt x="3686176" y="457200"/>
                  </a:moveTo>
                  <a:cubicBezTo>
                    <a:pt x="3723000" y="457200"/>
                    <a:pt x="3752851" y="487051"/>
                    <a:pt x="3752851" y="523875"/>
                  </a:cubicBezTo>
                  <a:lnTo>
                    <a:pt x="3752851" y="1396365"/>
                  </a:lnTo>
                  <a:cubicBezTo>
                    <a:pt x="3752851" y="1433189"/>
                    <a:pt x="3723000" y="1463040"/>
                    <a:pt x="3686176" y="1463040"/>
                  </a:cubicBezTo>
                  <a:cubicBezTo>
                    <a:pt x="3649352" y="1463040"/>
                    <a:pt x="3619501" y="1433189"/>
                    <a:pt x="3619501" y="1396365"/>
                  </a:cubicBezTo>
                  <a:lnTo>
                    <a:pt x="3619501" y="523875"/>
                  </a:lnTo>
                  <a:cubicBezTo>
                    <a:pt x="3619501" y="487051"/>
                    <a:pt x="3649352" y="457200"/>
                    <a:pt x="3686176" y="457200"/>
                  </a:cubicBezTo>
                  <a:close/>
                  <a:moveTo>
                    <a:pt x="428626" y="427993"/>
                  </a:moveTo>
                  <a:cubicBezTo>
                    <a:pt x="465450" y="427993"/>
                    <a:pt x="495302" y="457844"/>
                    <a:pt x="495302" y="494668"/>
                  </a:cubicBezTo>
                  <a:cubicBezTo>
                    <a:pt x="495302" y="804970"/>
                    <a:pt x="495300" y="1115272"/>
                    <a:pt x="495300" y="1425574"/>
                  </a:cubicBezTo>
                  <a:cubicBezTo>
                    <a:pt x="495300" y="1462398"/>
                    <a:pt x="465449" y="1492249"/>
                    <a:pt x="428625" y="1492249"/>
                  </a:cubicBezTo>
                  <a:lnTo>
                    <a:pt x="428626" y="1492248"/>
                  </a:lnTo>
                  <a:cubicBezTo>
                    <a:pt x="391802" y="1492248"/>
                    <a:pt x="361951" y="1462397"/>
                    <a:pt x="361951" y="1425573"/>
                  </a:cubicBezTo>
                  <a:lnTo>
                    <a:pt x="361951" y="494668"/>
                  </a:lnTo>
                  <a:cubicBezTo>
                    <a:pt x="361951" y="457844"/>
                    <a:pt x="391802" y="427993"/>
                    <a:pt x="428626" y="427993"/>
                  </a:cubicBezTo>
                  <a:close/>
                  <a:moveTo>
                    <a:pt x="7124701" y="411480"/>
                  </a:moveTo>
                  <a:cubicBezTo>
                    <a:pt x="7161525" y="411480"/>
                    <a:pt x="7191376" y="441331"/>
                    <a:pt x="7191376" y="478155"/>
                  </a:cubicBezTo>
                  <a:lnTo>
                    <a:pt x="7191376" y="1442085"/>
                  </a:lnTo>
                  <a:cubicBezTo>
                    <a:pt x="7191376" y="1478909"/>
                    <a:pt x="7161525" y="1508760"/>
                    <a:pt x="7124701" y="1508760"/>
                  </a:cubicBezTo>
                  <a:cubicBezTo>
                    <a:pt x="7087877" y="1508760"/>
                    <a:pt x="7058026" y="1478909"/>
                    <a:pt x="7058026" y="1442085"/>
                  </a:cubicBezTo>
                  <a:lnTo>
                    <a:pt x="7058026" y="478155"/>
                  </a:lnTo>
                  <a:cubicBezTo>
                    <a:pt x="7058026" y="441331"/>
                    <a:pt x="7087877" y="411480"/>
                    <a:pt x="7124701" y="411480"/>
                  </a:cubicBezTo>
                  <a:close/>
                  <a:moveTo>
                    <a:pt x="7667626" y="365760"/>
                  </a:moveTo>
                  <a:cubicBezTo>
                    <a:pt x="7704450" y="365760"/>
                    <a:pt x="7734301" y="395611"/>
                    <a:pt x="7734301" y="432435"/>
                  </a:cubicBezTo>
                  <a:lnTo>
                    <a:pt x="7734301" y="1487805"/>
                  </a:lnTo>
                  <a:cubicBezTo>
                    <a:pt x="7734301" y="1524629"/>
                    <a:pt x="7704450" y="1554480"/>
                    <a:pt x="7667626" y="1554480"/>
                  </a:cubicBezTo>
                  <a:cubicBezTo>
                    <a:pt x="7630802" y="1554480"/>
                    <a:pt x="7600951" y="1524629"/>
                    <a:pt x="7600951" y="1487805"/>
                  </a:cubicBezTo>
                  <a:lnTo>
                    <a:pt x="7600951" y="432435"/>
                  </a:lnTo>
                  <a:cubicBezTo>
                    <a:pt x="7600951" y="395611"/>
                    <a:pt x="7630802" y="365760"/>
                    <a:pt x="7667626" y="365760"/>
                  </a:cubicBezTo>
                  <a:close/>
                  <a:moveTo>
                    <a:pt x="6219826" y="365760"/>
                  </a:moveTo>
                  <a:cubicBezTo>
                    <a:pt x="6256650" y="365760"/>
                    <a:pt x="6286501" y="395611"/>
                    <a:pt x="6286501" y="432435"/>
                  </a:cubicBezTo>
                  <a:lnTo>
                    <a:pt x="6286501" y="1487805"/>
                  </a:lnTo>
                  <a:cubicBezTo>
                    <a:pt x="6286501" y="1524629"/>
                    <a:pt x="6256650" y="1554480"/>
                    <a:pt x="6219826" y="1554480"/>
                  </a:cubicBezTo>
                  <a:cubicBezTo>
                    <a:pt x="6183002" y="1554480"/>
                    <a:pt x="6153151" y="1524629"/>
                    <a:pt x="6153151" y="1487805"/>
                  </a:cubicBezTo>
                  <a:lnTo>
                    <a:pt x="6153151" y="432435"/>
                  </a:lnTo>
                  <a:cubicBezTo>
                    <a:pt x="6153151" y="395611"/>
                    <a:pt x="6183002" y="365760"/>
                    <a:pt x="6219826" y="365760"/>
                  </a:cubicBezTo>
                  <a:close/>
                  <a:moveTo>
                    <a:pt x="4229101" y="365760"/>
                  </a:moveTo>
                  <a:cubicBezTo>
                    <a:pt x="4265925" y="365760"/>
                    <a:pt x="4295776" y="395611"/>
                    <a:pt x="4295776" y="432435"/>
                  </a:cubicBezTo>
                  <a:lnTo>
                    <a:pt x="4295776" y="1487805"/>
                  </a:lnTo>
                  <a:cubicBezTo>
                    <a:pt x="4295776" y="1524629"/>
                    <a:pt x="4265925" y="1554480"/>
                    <a:pt x="4229101" y="1554480"/>
                  </a:cubicBezTo>
                  <a:cubicBezTo>
                    <a:pt x="4192277" y="1554480"/>
                    <a:pt x="4162426" y="1524629"/>
                    <a:pt x="4162426" y="1487805"/>
                  </a:cubicBezTo>
                  <a:lnTo>
                    <a:pt x="4162426" y="432435"/>
                  </a:lnTo>
                  <a:cubicBezTo>
                    <a:pt x="4162426" y="395611"/>
                    <a:pt x="4192277" y="365760"/>
                    <a:pt x="4229101" y="365760"/>
                  </a:cubicBezTo>
                  <a:close/>
                  <a:moveTo>
                    <a:pt x="3324226" y="365760"/>
                  </a:moveTo>
                  <a:cubicBezTo>
                    <a:pt x="3361050" y="365760"/>
                    <a:pt x="3390901" y="395611"/>
                    <a:pt x="3390901" y="432435"/>
                  </a:cubicBezTo>
                  <a:lnTo>
                    <a:pt x="3390901" y="1487805"/>
                  </a:lnTo>
                  <a:cubicBezTo>
                    <a:pt x="3390901" y="1524629"/>
                    <a:pt x="3361050" y="1554480"/>
                    <a:pt x="3324226" y="1554480"/>
                  </a:cubicBezTo>
                  <a:cubicBezTo>
                    <a:pt x="3287402" y="1554480"/>
                    <a:pt x="3257551" y="1524629"/>
                    <a:pt x="3257551" y="1487805"/>
                  </a:cubicBezTo>
                  <a:lnTo>
                    <a:pt x="3257551" y="432435"/>
                  </a:lnTo>
                  <a:cubicBezTo>
                    <a:pt x="3257551" y="395611"/>
                    <a:pt x="3287402" y="365760"/>
                    <a:pt x="3324226" y="365760"/>
                  </a:cubicBezTo>
                  <a:close/>
                  <a:moveTo>
                    <a:pt x="2600326" y="320040"/>
                  </a:moveTo>
                  <a:cubicBezTo>
                    <a:pt x="2637150" y="320040"/>
                    <a:pt x="2667001" y="349891"/>
                    <a:pt x="2667001" y="386715"/>
                  </a:cubicBezTo>
                  <a:lnTo>
                    <a:pt x="2667001" y="1533525"/>
                  </a:lnTo>
                  <a:cubicBezTo>
                    <a:pt x="2667001" y="1570349"/>
                    <a:pt x="2637150" y="1600200"/>
                    <a:pt x="2600326" y="1600200"/>
                  </a:cubicBezTo>
                  <a:cubicBezTo>
                    <a:pt x="2563502" y="1600200"/>
                    <a:pt x="2533651" y="1570349"/>
                    <a:pt x="2533651" y="1533525"/>
                  </a:cubicBezTo>
                  <a:lnTo>
                    <a:pt x="2533651" y="386715"/>
                  </a:lnTo>
                  <a:cubicBezTo>
                    <a:pt x="2533651" y="349891"/>
                    <a:pt x="2563502" y="320040"/>
                    <a:pt x="2600326" y="320040"/>
                  </a:cubicBezTo>
                  <a:close/>
                  <a:moveTo>
                    <a:pt x="6762751" y="274320"/>
                  </a:moveTo>
                  <a:cubicBezTo>
                    <a:pt x="6799575" y="274320"/>
                    <a:pt x="6829426" y="304171"/>
                    <a:pt x="6829426" y="340995"/>
                  </a:cubicBezTo>
                  <a:lnTo>
                    <a:pt x="6829426" y="1579245"/>
                  </a:lnTo>
                  <a:cubicBezTo>
                    <a:pt x="6829426" y="1616069"/>
                    <a:pt x="6799575" y="1645920"/>
                    <a:pt x="6762751" y="1645920"/>
                  </a:cubicBezTo>
                  <a:cubicBezTo>
                    <a:pt x="6725927" y="1645920"/>
                    <a:pt x="6696076" y="1616069"/>
                    <a:pt x="6696076" y="1579245"/>
                  </a:cubicBezTo>
                  <a:lnTo>
                    <a:pt x="6696076" y="340995"/>
                  </a:lnTo>
                  <a:cubicBezTo>
                    <a:pt x="6696076" y="304171"/>
                    <a:pt x="6725927" y="274320"/>
                    <a:pt x="6762751" y="274320"/>
                  </a:cubicBezTo>
                  <a:close/>
                  <a:moveTo>
                    <a:pt x="4772026" y="243458"/>
                  </a:moveTo>
                  <a:cubicBezTo>
                    <a:pt x="4808850" y="243458"/>
                    <a:pt x="4838701" y="273309"/>
                    <a:pt x="4838701" y="310133"/>
                  </a:cubicBezTo>
                  <a:lnTo>
                    <a:pt x="4838701" y="1610108"/>
                  </a:lnTo>
                  <a:cubicBezTo>
                    <a:pt x="4838701" y="1646932"/>
                    <a:pt x="4808850" y="1676783"/>
                    <a:pt x="4772026" y="1676783"/>
                  </a:cubicBezTo>
                  <a:cubicBezTo>
                    <a:pt x="4735202" y="1676783"/>
                    <a:pt x="4705351" y="1646932"/>
                    <a:pt x="4705351" y="1610108"/>
                  </a:cubicBezTo>
                  <a:lnTo>
                    <a:pt x="4705351" y="310133"/>
                  </a:lnTo>
                  <a:cubicBezTo>
                    <a:pt x="4705351" y="273309"/>
                    <a:pt x="4735202" y="243458"/>
                    <a:pt x="4772026" y="243458"/>
                  </a:cubicBezTo>
                  <a:close/>
                  <a:moveTo>
                    <a:pt x="3143251" y="243458"/>
                  </a:moveTo>
                  <a:cubicBezTo>
                    <a:pt x="3180075" y="243458"/>
                    <a:pt x="3209926" y="273309"/>
                    <a:pt x="3209926" y="310133"/>
                  </a:cubicBezTo>
                  <a:lnTo>
                    <a:pt x="3209926" y="1610108"/>
                  </a:lnTo>
                  <a:cubicBezTo>
                    <a:pt x="3209926" y="1646932"/>
                    <a:pt x="3180075" y="1676783"/>
                    <a:pt x="3143251" y="1676783"/>
                  </a:cubicBezTo>
                  <a:cubicBezTo>
                    <a:pt x="3106427" y="1676783"/>
                    <a:pt x="3076576" y="1646932"/>
                    <a:pt x="3076576" y="1610108"/>
                  </a:cubicBezTo>
                  <a:lnTo>
                    <a:pt x="3076576" y="310133"/>
                  </a:lnTo>
                  <a:cubicBezTo>
                    <a:pt x="3076576" y="273309"/>
                    <a:pt x="3106427" y="243458"/>
                    <a:pt x="3143251" y="243458"/>
                  </a:cubicBezTo>
                  <a:close/>
                  <a:moveTo>
                    <a:pt x="247651" y="243458"/>
                  </a:moveTo>
                  <a:cubicBezTo>
                    <a:pt x="284475" y="243458"/>
                    <a:pt x="314326" y="273309"/>
                    <a:pt x="314326" y="310133"/>
                  </a:cubicBezTo>
                  <a:lnTo>
                    <a:pt x="314326" y="1610108"/>
                  </a:lnTo>
                  <a:cubicBezTo>
                    <a:pt x="314326" y="1646932"/>
                    <a:pt x="284475" y="1676783"/>
                    <a:pt x="247651" y="1676783"/>
                  </a:cubicBezTo>
                  <a:cubicBezTo>
                    <a:pt x="210828" y="1676783"/>
                    <a:pt x="180976" y="1646932"/>
                    <a:pt x="180976" y="1610108"/>
                  </a:cubicBezTo>
                  <a:lnTo>
                    <a:pt x="180976" y="310133"/>
                  </a:lnTo>
                  <a:cubicBezTo>
                    <a:pt x="180976" y="273309"/>
                    <a:pt x="210828" y="243458"/>
                    <a:pt x="247651" y="243458"/>
                  </a:cubicBezTo>
                  <a:close/>
                  <a:moveTo>
                    <a:pt x="6581776" y="182880"/>
                  </a:moveTo>
                  <a:cubicBezTo>
                    <a:pt x="6618600" y="182880"/>
                    <a:pt x="6648451" y="212731"/>
                    <a:pt x="6648451" y="249555"/>
                  </a:cubicBezTo>
                  <a:lnTo>
                    <a:pt x="6648451" y="1670685"/>
                  </a:lnTo>
                  <a:cubicBezTo>
                    <a:pt x="6648451" y="1707509"/>
                    <a:pt x="6618600" y="1737360"/>
                    <a:pt x="6581776" y="1737360"/>
                  </a:cubicBezTo>
                  <a:cubicBezTo>
                    <a:pt x="6544952" y="1737360"/>
                    <a:pt x="6515101" y="1707509"/>
                    <a:pt x="6515101" y="1670685"/>
                  </a:cubicBezTo>
                  <a:lnTo>
                    <a:pt x="6515101" y="249555"/>
                  </a:lnTo>
                  <a:cubicBezTo>
                    <a:pt x="6515101" y="212731"/>
                    <a:pt x="6544952" y="182880"/>
                    <a:pt x="6581776" y="182880"/>
                  </a:cubicBezTo>
                  <a:close/>
                  <a:moveTo>
                    <a:pt x="3505201" y="182880"/>
                  </a:moveTo>
                  <a:cubicBezTo>
                    <a:pt x="3542025" y="182880"/>
                    <a:pt x="3571876" y="212731"/>
                    <a:pt x="3571876" y="249555"/>
                  </a:cubicBezTo>
                  <a:lnTo>
                    <a:pt x="3571876" y="1670685"/>
                  </a:lnTo>
                  <a:cubicBezTo>
                    <a:pt x="3571876" y="1707509"/>
                    <a:pt x="3542025" y="1737360"/>
                    <a:pt x="3505201" y="1737360"/>
                  </a:cubicBezTo>
                  <a:cubicBezTo>
                    <a:pt x="3468377" y="1737360"/>
                    <a:pt x="3438526" y="1707509"/>
                    <a:pt x="3438526" y="1670685"/>
                  </a:cubicBezTo>
                  <a:lnTo>
                    <a:pt x="3438526" y="249555"/>
                  </a:lnTo>
                  <a:cubicBezTo>
                    <a:pt x="3438526" y="212731"/>
                    <a:pt x="3468377" y="182880"/>
                    <a:pt x="3505201" y="182880"/>
                  </a:cubicBezTo>
                  <a:close/>
                  <a:moveTo>
                    <a:pt x="4048126" y="137160"/>
                  </a:moveTo>
                  <a:cubicBezTo>
                    <a:pt x="4084950" y="137160"/>
                    <a:pt x="4114801" y="167011"/>
                    <a:pt x="4114801" y="203835"/>
                  </a:cubicBezTo>
                  <a:lnTo>
                    <a:pt x="4114801" y="1716405"/>
                  </a:lnTo>
                  <a:cubicBezTo>
                    <a:pt x="4114801" y="1753229"/>
                    <a:pt x="4084950" y="1783080"/>
                    <a:pt x="4048126" y="1783080"/>
                  </a:cubicBezTo>
                  <a:cubicBezTo>
                    <a:pt x="4011302" y="1783080"/>
                    <a:pt x="3981451" y="1753229"/>
                    <a:pt x="3981451" y="1716405"/>
                  </a:cubicBezTo>
                  <a:lnTo>
                    <a:pt x="3981451" y="203835"/>
                  </a:lnTo>
                  <a:cubicBezTo>
                    <a:pt x="3981451" y="167011"/>
                    <a:pt x="4011302" y="137160"/>
                    <a:pt x="4048126" y="137160"/>
                  </a:cubicBezTo>
                  <a:close/>
                  <a:moveTo>
                    <a:pt x="2962276" y="137160"/>
                  </a:moveTo>
                  <a:cubicBezTo>
                    <a:pt x="2999100" y="137160"/>
                    <a:pt x="3028951" y="167011"/>
                    <a:pt x="3028951" y="203835"/>
                  </a:cubicBezTo>
                  <a:lnTo>
                    <a:pt x="3028951" y="1716405"/>
                  </a:lnTo>
                  <a:cubicBezTo>
                    <a:pt x="3028951" y="1753229"/>
                    <a:pt x="2999100" y="1783080"/>
                    <a:pt x="2962276" y="1783080"/>
                  </a:cubicBezTo>
                  <a:cubicBezTo>
                    <a:pt x="2925452" y="1783080"/>
                    <a:pt x="2895601" y="1753229"/>
                    <a:pt x="2895601" y="1716405"/>
                  </a:cubicBezTo>
                  <a:lnTo>
                    <a:pt x="2895601" y="203835"/>
                  </a:lnTo>
                  <a:cubicBezTo>
                    <a:pt x="2895601" y="167011"/>
                    <a:pt x="2925452" y="137160"/>
                    <a:pt x="2962276" y="137160"/>
                  </a:cubicBezTo>
                  <a:close/>
                  <a:moveTo>
                    <a:pt x="2781301" y="91440"/>
                  </a:moveTo>
                  <a:cubicBezTo>
                    <a:pt x="2818125" y="91440"/>
                    <a:pt x="2847976" y="121291"/>
                    <a:pt x="2847976" y="158115"/>
                  </a:cubicBezTo>
                  <a:lnTo>
                    <a:pt x="2847976" y="1762125"/>
                  </a:lnTo>
                  <a:cubicBezTo>
                    <a:pt x="2847976" y="1798949"/>
                    <a:pt x="2818125" y="1828800"/>
                    <a:pt x="2781301" y="1828800"/>
                  </a:cubicBezTo>
                  <a:cubicBezTo>
                    <a:pt x="2744477" y="1828800"/>
                    <a:pt x="2714626" y="1798949"/>
                    <a:pt x="2714626" y="1762125"/>
                  </a:cubicBezTo>
                  <a:lnTo>
                    <a:pt x="2714626" y="158115"/>
                  </a:lnTo>
                  <a:cubicBezTo>
                    <a:pt x="2714626" y="121291"/>
                    <a:pt x="2744477" y="91440"/>
                    <a:pt x="2781301" y="91440"/>
                  </a:cubicBezTo>
                  <a:close/>
                  <a:moveTo>
                    <a:pt x="6400801" y="0"/>
                  </a:moveTo>
                  <a:cubicBezTo>
                    <a:pt x="6437625" y="0"/>
                    <a:pt x="6467476" y="29851"/>
                    <a:pt x="6467476" y="66675"/>
                  </a:cubicBezTo>
                  <a:lnTo>
                    <a:pt x="6467476" y="1853565"/>
                  </a:lnTo>
                  <a:cubicBezTo>
                    <a:pt x="6467476" y="1890389"/>
                    <a:pt x="6437625" y="1920240"/>
                    <a:pt x="6400801" y="1920240"/>
                  </a:cubicBezTo>
                  <a:cubicBezTo>
                    <a:pt x="6363977" y="1920240"/>
                    <a:pt x="6334126" y="1890389"/>
                    <a:pt x="6334126" y="1853565"/>
                  </a:cubicBezTo>
                  <a:lnTo>
                    <a:pt x="6334126" y="66675"/>
                  </a:lnTo>
                  <a:cubicBezTo>
                    <a:pt x="6334126" y="29851"/>
                    <a:pt x="6363977" y="0"/>
                    <a:pt x="6400801" y="0"/>
                  </a:cubicBezTo>
                  <a:close/>
                  <a:moveTo>
                    <a:pt x="3867151" y="0"/>
                  </a:moveTo>
                  <a:cubicBezTo>
                    <a:pt x="3903975" y="0"/>
                    <a:pt x="3933826" y="29851"/>
                    <a:pt x="3933826" y="66675"/>
                  </a:cubicBezTo>
                  <a:lnTo>
                    <a:pt x="3933826" y="1853565"/>
                  </a:lnTo>
                  <a:cubicBezTo>
                    <a:pt x="3933826" y="1890389"/>
                    <a:pt x="3903975" y="1920240"/>
                    <a:pt x="3867151" y="1920240"/>
                  </a:cubicBezTo>
                  <a:cubicBezTo>
                    <a:pt x="3830327" y="1920240"/>
                    <a:pt x="3800476" y="1890389"/>
                    <a:pt x="3800476" y="1853565"/>
                  </a:cubicBezTo>
                  <a:lnTo>
                    <a:pt x="3800476" y="66675"/>
                  </a:lnTo>
                  <a:cubicBezTo>
                    <a:pt x="3800476" y="29851"/>
                    <a:pt x="3830327" y="0"/>
                    <a:pt x="386715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DF691C40-340A-44BC-A6B3-C3A20A9ED913}"/>
              </a:ext>
            </a:extLst>
          </p:cNvPr>
          <p:cNvSpPr txBox="1"/>
          <p:nvPr/>
        </p:nvSpPr>
        <p:spPr>
          <a:xfrm>
            <a:off x="0" y="4085781"/>
            <a:ext cx="12192000" cy="995209"/>
          </a:xfrm>
          <a:prstGeom prst="rect">
            <a:avLst/>
          </a:prstGeom>
          <a:noFill/>
        </p:spPr>
        <p:txBody>
          <a:bodyPr wrap="square" rtlCol="0" anchor="ctr">
            <a:spAutoFit/>
          </a:bodyPr>
          <a:lstStyle/>
          <a:p>
            <a:pPr algn="ctr"/>
            <a:r>
              <a:rPr lang="en-US" altLang="ko-KR" sz="5867" dirty="0">
                <a:cs typeface="Arial" pitchFamily="34" charset="0"/>
              </a:rPr>
              <a:t>Thank You</a:t>
            </a:r>
            <a:endParaRPr lang="ko-KR" altLang="en-US" sz="5867" dirty="0">
              <a:cs typeface="Arial" pitchFamily="34" charset="0"/>
            </a:endParaRPr>
          </a:p>
        </p:txBody>
      </p:sp>
      <p:grpSp>
        <p:nvGrpSpPr>
          <p:cNvPr id="45" name="Group 44">
            <a:extLst>
              <a:ext uri="{FF2B5EF4-FFF2-40B4-BE49-F238E27FC236}">
                <a16:creationId xmlns:a16="http://schemas.microsoft.com/office/drawing/2014/main" id="{5BECD075-2907-4A1A-A015-C6938925102D}"/>
              </a:ext>
            </a:extLst>
          </p:cNvPr>
          <p:cNvGrpSpPr/>
          <p:nvPr/>
        </p:nvGrpSpPr>
        <p:grpSpPr>
          <a:xfrm>
            <a:off x="5039568" y="710310"/>
            <a:ext cx="3147309" cy="3194716"/>
            <a:chOff x="5039564" y="60131"/>
            <a:chExt cx="3147309" cy="3194716"/>
          </a:xfrm>
        </p:grpSpPr>
        <p:grpSp>
          <p:nvGrpSpPr>
            <p:cNvPr id="14" name="Graphic 3">
              <a:extLst>
                <a:ext uri="{FF2B5EF4-FFF2-40B4-BE49-F238E27FC236}">
                  <a16:creationId xmlns:a16="http://schemas.microsoft.com/office/drawing/2014/main" id="{78168B4B-4C33-4FA7-B8EA-8B017E5A8D66}"/>
                </a:ext>
              </a:extLst>
            </p:cNvPr>
            <p:cNvGrpSpPr/>
            <p:nvPr/>
          </p:nvGrpSpPr>
          <p:grpSpPr>
            <a:xfrm>
              <a:off x="5039564" y="1209956"/>
              <a:ext cx="2238110" cy="2044891"/>
              <a:chOff x="4772025" y="2219325"/>
              <a:chExt cx="2647950" cy="2419350"/>
            </a:xfrm>
            <a:effectLst/>
          </p:grpSpPr>
          <p:sp>
            <p:nvSpPr>
              <p:cNvPr id="15" name="Freeform: Shape 14">
                <a:extLst>
                  <a:ext uri="{FF2B5EF4-FFF2-40B4-BE49-F238E27FC236}">
                    <a16:creationId xmlns:a16="http://schemas.microsoft.com/office/drawing/2014/main" id="{7EB96414-8EC4-4DAD-89E5-601D6068E389}"/>
                  </a:ext>
                </a:extLst>
              </p:cNvPr>
              <p:cNvSpPr/>
              <p:nvPr/>
            </p:nvSpPr>
            <p:spPr>
              <a:xfrm>
                <a:off x="4765834" y="2208978"/>
                <a:ext cx="2657475" cy="2438400"/>
              </a:xfrm>
              <a:custGeom>
                <a:avLst/>
                <a:gdLst>
                  <a:gd name="connsiteX0" fmla="*/ 2649379 w 2657475"/>
                  <a:gd name="connsiteY0" fmla="*/ 2105847 h 2438400"/>
                  <a:gd name="connsiteX1" fmla="*/ 2644616 w 2657475"/>
                  <a:gd name="connsiteY1" fmla="*/ 2094417 h 2438400"/>
                  <a:gd name="connsiteX2" fmla="*/ 2649379 w 2657475"/>
                  <a:gd name="connsiteY2" fmla="*/ 2070604 h 2438400"/>
                  <a:gd name="connsiteX3" fmla="*/ 2644616 w 2657475"/>
                  <a:gd name="connsiteY3" fmla="*/ 2062984 h 2438400"/>
                  <a:gd name="connsiteX4" fmla="*/ 2630329 w 2657475"/>
                  <a:gd name="connsiteY4" fmla="*/ 2055364 h 2438400"/>
                  <a:gd name="connsiteX5" fmla="*/ 2633186 w 2657475"/>
                  <a:gd name="connsiteY5" fmla="*/ 2039172 h 2438400"/>
                  <a:gd name="connsiteX6" fmla="*/ 2628424 w 2657475"/>
                  <a:gd name="connsiteY6" fmla="*/ 2032504 h 2438400"/>
                  <a:gd name="connsiteX7" fmla="*/ 2620804 w 2657475"/>
                  <a:gd name="connsiteY7" fmla="*/ 2029647 h 2438400"/>
                  <a:gd name="connsiteX8" fmla="*/ 2576036 w 2657475"/>
                  <a:gd name="connsiteY8" fmla="*/ 1994404 h 2438400"/>
                  <a:gd name="connsiteX9" fmla="*/ 2450306 w 2657475"/>
                  <a:gd name="connsiteY9" fmla="*/ 2037267 h 2438400"/>
                  <a:gd name="connsiteX10" fmla="*/ 2367439 w 2657475"/>
                  <a:gd name="connsiteY10" fmla="*/ 2059175 h 2438400"/>
                  <a:gd name="connsiteX11" fmla="*/ 2388394 w 2657475"/>
                  <a:gd name="connsiteY11" fmla="*/ 2002025 h 2438400"/>
                  <a:gd name="connsiteX12" fmla="*/ 2333149 w 2657475"/>
                  <a:gd name="connsiteY12" fmla="*/ 1995357 h 2438400"/>
                  <a:gd name="connsiteX13" fmla="*/ 2230279 w 2657475"/>
                  <a:gd name="connsiteY13" fmla="*/ 2017264 h 2438400"/>
                  <a:gd name="connsiteX14" fmla="*/ 2156936 w 2657475"/>
                  <a:gd name="connsiteY14" fmla="*/ 2010597 h 2438400"/>
                  <a:gd name="connsiteX15" fmla="*/ 2101691 w 2657475"/>
                  <a:gd name="connsiteY15" fmla="*/ 2037267 h 2438400"/>
                  <a:gd name="connsiteX16" fmla="*/ 1998821 w 2657475"/>
                  <a:gd name="connsiteY16" fmla="*/ 1897250 h 2438400"/>
                  <a:gd name="connsiteX17" fmla="*/ 2027396 w 2657475"/>
                  <a:gd name="connsiteY17" fmla="*/ 1709607 h 2438400"/>
                  <a:gd name="connsiteX18" fmla="*/ 2015966 w 2657475"/>
                  <a:gd name="connsiteY18" fmla="*/ 1630550 h 2438400"/>
                  <a:gd name="connsiteX19" fmla="*/ 1779746 w 2657475"/>
                  <a:gd name="connsiteY19" fmla="*/ 1366707 h 2438400"/>
                  <a:gd name="connsiteX20" fmla="*/ 1827371 w 2657475"/>
                  <a:gd name="connsiteY20" fmla="*/ 1300032 h 2438400"/>
                  <a:gd name="connsiteX21" fmla="*/ 1854041 w 2657475"/>
                  <a:gd name="connsiteY21" fmla="*/ 1255264 h 2438400"/>
                  <a:gd name="connsiteX22" fmla="*/ 1841659 w 2657475"/>
                  <a:gd name="connsiteY22" fmla="*/ 1220022 h 2438400"/>
                  <a:gd name="connsiteX23" fmla="*/ 1834991 w 2657475"/>
                  <a:gd name="connsiteY23" fmla="*/ 1188589 h 2438400"/>
                  <a:gd name="connsiteX24" fmla="*/ 1833086 w 2657475"/>
                  <a:gd name="connsiteY24" fmla="*/ 1147632 h 2438400"/>
                  <a:gd name="connsiteX25" fmla="*/ 1799749 w 2657475"/>
                  <a:gd name="connsiteY25" fmla="*/ 1114294 h 2438400"/>
                  <a:gd name="connsiteX26" fmla="*/ 1774031 w 2657475"/>
                  <a:gd name="connsiteY26" fmla="*/ 1078099 h 2438400"/>
                  <a:gd name="connsiteX27" fmla="*/ 1723549 w 2657475"/>
                  <a:gd name="connsiteY27" fmla="*/ 1099054 h 2438400"/>
                  <a:gd name="connsiteX28" fmla="*/ 1654016 w 2657475"/>
                  <a:gd name="connsiteY28" fmla="*/ 1186684 h 2438400"/>
                  <a:gd name="connsiteX29" fmla="*/ 1637824 w 2657475"/>
                  <a:gd name="connsiteY29" fmla="*/ 1186684 h 2438400"/>
                  <a:gd name="connsiteX30" fmla="*/ 1458754 w 2657475"/>
                  <a:gd name="connsiteY30" fmla="*/ 1060954 h 2438400"/>
                  <a:gd name="connsiteX31" fmla="*/ 1353979 w 2657475"/>
                  <a:gd name="connsiteY31" fmla="*/ 1099054 h 2438400"/>
                  <a:gd name="connsiteX32" fmla="*/ 1339691 w 2657475"/>
                  <a:gd name="connsiteY32" fmla="*/ 1081909 h 2438400"/>
                  <a:gd name="connsiteX33" fmla="*/ 1256824 w 2657475"/>
                  <a:gd name="connsiteY33" fmla="*/ 1012377 h 2438400"/>
                  <a:gd name="connsiteX34" fmla="*/ 1223486 w 2657475"/>
                  <a:gd name="connsiteY34" fmla="*/ 958084 h 2438400"/>
                  <a:gd name="connsiteX35" fmla="*/ 1261586 w 2657475"/>
                  <a:gd name="connsiteY35" fmla="*/ 899029 h 2438400"/>
                  <a:gd name="connsiteX36" fmla="*/ 1299686 w 2657475"/>
                  <a:gd name="connsiteY36" fmla="*/ 920937 h 2438400"/>
                  <a:gd name="connsiteX37" fmla="*/ 1358741 w 2657475"/>
                  <a:gd name="connsiteY37" fmla="*/ 916174 h 2438400"/>
                  <a:gd name="connsiteX38" fmla="*/ 1366361 w 2657475"/>
                  <a:gd name="connsiteY38" fmla="*/ 887599 h 2438400"/>
                  <a:gd name="connsiteX39" fmla="*/ 1399699 w 2657475"/>
                  <a:gd name="connsiteY39" fmla="*/ 889504 h 2438400"/>
                  <a:gd name="connsiteX40" fmla="*/ 1412081 w 2657475"/>
                  <a:gd name="connsiteY40" fmla="*/ 865692 h 2438400"/>
                  <a:gd name="connsiteX41" fmla="*/ 1440656 w 2657475"/>
                  <a:gd name="connsiteY41" fmla="*/ 860929 h 2438400"/>
                  <a:gd name="connsiteX42" fmla="*/ 1452086 w 2657475"/>
                  <a:gd name="connsiteY42" fmla="*/ 830449 h 2438400"/>
                  <a:gd name="connsiteX43" fmla="*/ 1497806 w 2657475"/>
                  <a:gd name="connsiteY43" fmla="*/ 825687 h 2438400"/>
                  <a:gd name="connsiteX44" fmla="*/ 1513999 w 2657475"/>
                  <a:gd name="connsiteY44" fmla="*/ 797112 h 2438400"/>
                  <a:gd name="connsiteX45" fmla="*/ 1520666 w 2657475"/>
                  <a:gd name="connsiteY45" fmla="*/ 687574 h 2438400"/>
                  <a:gd name="connsiteX46" fmla="*/ 1560671 w 2657475"/>
                  <a:gd name="connsiteY46" fmla="*/ 654237 h 2438400"/>
                  <a:gd name="connsiteX47" fmla="*/ 1667351 w 2657475"/>
                  <a:gd name="connsiteY47" fmla="*/ 541842 h 2438400"/>
                  <a:gd name="connsiteX48" fmla="*/ 1674019 w 2657475"/>
                  <a:gd name="connsiteY48" fmla="*/ 578037 h 2438400"/>
                  <a:gd name="connsiteX49" fmla="*/ 1697831 w 2657475"/>
                  <a:gd name="connsiteY49" fmla="*/ 511362 h 2438400"/>
                  <a:gd name="connsiteX50" fmla="*/ 1718786 w 2657475"/>
                  <a:gd name="connsiteY50" fmla="*/ 552319 h 2438400"/>
                  <a:gd name="connsiteX51" fmla="*/ 1749266 w 2657475"/>
                  <a:gd name="connsiteY51" fmla="*/ 473262 h 2438400"/>
                  <a:gd name="connsiteX52" fmla="*/ 1768316 w 2657475"/>
                  <a:gd name="connsiteY52" fmla="*/ 552319 h 2438400"/>
                  <a:gd name="connsiteX53" fmla="*/ 1777841 w 2657475"/>
                  <a:gd name="connsiteY53" fmla="*/ 436114 h 2438400"/>
                  <a:gd name="connsiteX54" fmla="*/ 1744504 w 2657475"/>
                  <a:gd name="connsiteY54" fmla="*/ 324672 h 2438400"/>
                  <a:gd name="connsiteX55" fmla="*/ 1623536 w 2657475"/>
                  <a:gd name="connsiteY55" fmla="*/ 188464 h 2438400"/>
                  <a:gd name="connsiteX56" fmla="*/ 1264444 w 2657475"/>
                  <a:gd name="connsiteY56" fmla="*/ 7489 h 2438400"/>
                  <a:gd name="connsiteX57" fmla="*/ 845344 w 2657475"/>
                  <a:gd name="connsiteY57" fmla="*/ 407539 h 2438400"/>
                  <a:gd name="connsiteX58" fmla="*/ 673894 w 2657475"/>
                  <a:gd name="connsiteY58" fmla="*/ 515172 h 2438400"/>
                  <a:gd name="connsiteX59" fmla="*/ 432911 w 2657475"/>
                  <a:gd name="connsiteY59" fmla="*/ 683764 h 2438400"/>
                  <a:gd name="connsiteX60" fmla="*/ 328136 w 2657475"/>
                  <a:gd name="connsiteY60" fmla="*/ 871407 h 2438400"/>
                  <a:gd name="connsiteX61" fmla="*/ 210979 w 2657475"/>
                  <a:gd name="connsiteY61" fmla="*/ 1068574 h 2438400"/>
                  <a:gd name="connsiteX62" fmla="*/ 90964 w 2657475"/>
                  <a:gd name="connsiteY62" fmla="*/ 1174302 h 2438400"/>
                  <a:gd name="connsiteX63" fmla="*/ 133826 w 2657475"/>
                  <a:gd name="connsiteY63" fmla="*/ 1162872 h 2438400"/>
                  <a:gd name="connsiteX64" fmla="*/ 16669 w 2657475"/>
                  <a:gd name="connsiteY64" fmla="*/ 1445764 h 2438400"/>
                  <a:gd name="connsiteX65" fmla="*/ 64294 w 2657475"/>
                  <a:gd name="connsiteY65" fmla="*/ 1400997 h 2438400"/>
                  <a:gd name="connsiteX66" fmla="*/ 38576 w 2657475"/>
                  <a:gd name="connsiteY66" fmla="*/ 1543872 h 2438400"/>
                  <a:gd name="connsiteX67" fmla="*/ 7144 w 2657475"/>
                  <a:gd name="connsiteY67" fmla="*/ 1769614 h 2438400"/>
                  <a:gd name="connsiteX68" fmla="*/ 57626 w 2657475"/>
                  <a:gd name="connsiteY68" fmla="*/ 1696272 h 2438400"/>
                  <a:gd name="connsiteX69" fmla="*/ 10001 w 2657475"/>
                  <a:gd name="connsiteY69" fmla="*/ 1889629 h 2438400"/>
                  <a:gd name="connsiteX70" fmla="*/ 64294 w 2657475"/>
                  <a:gd name="connsiteY70" fmla="*/ 1791522 h 2438400"/>
                  <a:gd name="connsiteX71" fmla="*/ 32861 w 2657475"/>
                  <a:gd name="connsiteY71" fmla="*/ 2001072 h 2438400"/>
                  <a:gd name="connsiteX72" fmla="*/ 68104 w 2657475"/>
                  <a:gd name="connsiteY72" fmla="*/ 2184905 h 2438400"/>
                  <a:gd name="connsiteX73" fmla="*/ 147161 w 2657475"/>
                  <a:gd name="connsiteY73" fmla="*/ 2175380 h 2438400"/>
                  <a:gd name="connsiteX74" fmla="*/ 347186 w 2657475"/>
                  <a:gd name="connsiteY74" fmla="*/ 2429697 h 2438400"/>
                  <a:gd name="connsiteX75" fmla="*/ 718661 w 2657475"/>
                  <a:gd name="connsiteY75" fmla="*/ 2391597 h 2438400"/>
                  <a:gd name="connsiteX76" fmla="*/ 816769 w 2657475"/>
                  <a:gd name="connsiteY76" fmla="*/ 2322064 h 2438400"/>
                  <a:gd name="connsiteX77" fmla="*/ 890111 w 2657475"/>
                  <a:gd name="connsiteY77" fmla="*/ 2264914 h 2438400"/>
                  <a:gd name="connsiteX78" fmla="*/ 940594 w 2657475"/>
                  <a:gd name="connsiteY78" fmla="*/ 2243007 h 2438400"/>
                  <a:gd name="connsiteX79" fmla="*/ 994886 w 2657475"/>
                  <a:gd name="connsiteY79" fmla="*/ 2226814 h 2438400"/>
                  <a:gd name="connsiteX80" fmla="*/ 1011079 w 2657475"/>
                  <a:gd name="connsiteY80" fmla="*/ 2160139 h 2438400"/>
                  <a:gd name="connsiteX81" fmla="*/ 1032986 w 2657475"/>
                  <a:gd name="connsiteY81" fmla="*/ 2143947 h 2438400"/>
                  <a:gd name="connsiteX82" fmla="*/ 1042511 w 2657475"/>
                  <a:gd name="connsiteY82" fmla="*/ 2089654 h 2438400"/>
                  <a:gd name="connsiteX83" fmla="*/ 1052036 w 2657475"/>
                  <a:gd name="connsiteY83" fmla="*/ 2022979 h 2438400"/>
                  <a:gd name="connsiteX84" fmla="*/ 1061561 w 2657475"/>
                  <a:gd name="connsiteY84" fmla="*/ 1930587 h 2438400"/>
                  <a:gd name="connsiteX85" fmla="*/ 1087279 w 2657475"/>
                  <a:gd name="connsiteY85" fmla="*/ 1866769 h 2438400"/>
                  <a:gd name="connsiteX86" fmla="*/ 1306354 w 2657475"/>
                  <a:gd name="connsiteY86" fmla="*/ 1606737 h 2438400"/>
                  <a:gd name="connsiteX87" fmla="*/ 1382554 w 2657475"/>
                  <a:gd name="connsiteY87" fmla="*/ 1561969 h 2438400"/>
                  <a:gd name="connsiteX88" fmla="*/ 1413986 w 2657475"/>
                  <a:gd name="connsiteY88" fmla="*/ 1578162 h 2438400"/>
                  <a:gd name="connsiteX89" fmla="*/ 1615916 w 2657475"/>
                  <a:gd name="connsiteY89" fmla="*/ 1890582 h 2438400"/>
                  <a:gd name="connsiteX90" fmla="*/ 1768316 w 2657475"/>
                  <a:gd name="connsiteY90" fmla="*/ 2219194 h 2438400"/>
                  <a:gd name="connsiteX91" fmla="*/ 1804511 w 2657475"/>
                  <a:gd name="connsiteY91" fmla="*/ 2371594 h 2438400"/>
                  <a:gd name="connsiteX92" fmla="*/ 1925479 w 2657475"/>
                  <a:gd name="connsiteY92" fmla="*/ 2350639 h 2438400"/>
                  <a:gd name="connsiteX93" fmla="*/ 1958816 w 2657475"/>
                  <a:gd name="connsiteY93" fmla="*/ 2317302 h 2438400"/>
                  <a:gd name="connsiteX94" fmla="*/ 2009299 w 2657475"/>
                  <a:gd name="connsiteY94" fmla="*/ 2347782 h 2438400"/>
                  <a:gd name="connsiteX95" fmla="*/ 2095024 w 2657475"/>
                  <a:gd name="connsiteY95" fmla="*/ 2430650 h 2438400"/>
                  <a:gd name="connsiteX96" fmla="*/ 2230279 w 2657475"/>
                  <a:gd name="connsiteY96" fmla="*/ 2363975 h 2438400"/>
                  <a:gd name="connsiteX97" fmla="*/ 2435066 w 2657475"/>
                  <a:gd name="connsiteY97" fmla="*/ 2283012 h 2438400"/>
                  <a:gd name="connsiteX98" fmla="*/ 2546509 w 2657475"/>
                  <a:gd name="connsiteY98" fmla="*/ 2227767 h 2438400"/>
                  <a:gd name="connsiteX99" fmla="*/ 2630329 w 2657475"/>
                  <a:gd name="connsiteY99" fmla="*/ 2172522 h 2438400"/>
                  <a:gd name="connsiteX100" fmla="*/ 2647474 w 2657475"/>
                  <a:gd name="connsiteY100" fmla="*/ 2161092 h 2438400"/>
                  <a:gd name="connsiteX101" fmla="*/ 2647474 w 2657475"/>
                  <a:gd name="connsiteY101" fmla="*/ 2143947 h 2438400"/>
                  <a:gd name="connsiteX102" fmla="*/ 2655094 w 2657475"/>
                  <a:gd name="connsiteY102" fmla="*/ 2131564 h 2438400"/>
                  <a:gd name="connsiteX103" fmla="*/ 2649379 w 2657475"/>
                  <a:gd name="connsiteY103" fmla="*/ 2105847 h 2438400"/>
                  <a:gd name="connsiteX104" fmla="*/ 918686 w 2657475"/>
                  <a:gd name="connsiteY104" fmla="*/ 1436239 h 2438400"/>
                  <a:gd name="connsiteX105" fmla="*/ 897731 w 2657475"/>
                  <a:gd name="connsiteY105" fmla="*/ 1472434 h 2438400"/>
                  <a:gd name="connsiteX106" fmla="*/ 873919 w 2657475"/>
                  <a:gd name="connsiteY106" fmla="*/ 1496247 h 2438400"/>
                  <a:gd name="connsiteX107" fmla="*/ 832961 w 2657475"/>
                  <a:gd name="connsiteY107" fmla="*/ 1532442 h 2438400"/>
                  <a:gd name="connsiteX108" fmla="*/ 804386 w 2657475"/>
                  <a:gd name="connsiteY108" fmla="*/ 1537204 h 2438400"/>
                  <a:gd name="connsiteX109" fmla="*/ 783431 w 2657475"/>
                  <a:gd name="connsiteY109" fmla="*/ 1515297 h 2438400"/>
                  <a:gd name="connsiteX110" fmla="*/ 752951 w 2657475"/>
                  <a:gd name="connsiteY110" fmla="*/ 1508629 h 2438400"/>
                  <a:gd name="connsiteX111" fmla="*/ 754856 w 2657475"/>
                  <a:gd name="connsiteY111" fmla="*/ 1454337 h 2438400"/>
                  <a:gd name="connsiteX112" fmla="*/ 826294 w 2657475"/>
                  <a:gd name="connsiteY112" fmla="*/ 1399092 h 2438400"/>
                  <a:gd name="connsiteX113" fmla="*/ 871061 w 2657475"/>
                  <a:gd name="connsiteY113" fmla="*/ 1291459 h 2438400"/>
                  <a:gd name="connsiteX114" fmla="*/ 915829 w 2657475"/>
                  <a:gd name="connsiteY114" fmla="*/ 1286697 h 2438400"/>
                  <a:gd name="connsiteX115" fmla="*/ 1001554 w 2657475"/>
                  <a:gd name="connsiteY115" fmla="*/ 1374327 h 2438400"/>
                  <a:gd name="connsiteX116" fmla="*/ 918686 w 2657475"/>
                  <a:gd name="connsiteY116" fmla="*/ 1436239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2657475" h="2438400">
                    <a:moveTo>
                      <a:pt x="2649379" y="2105847"/>
                    </a:moveTo>
                    <a:lnTo>
                      <a:pt x="2644616" y="2094417"/>
                    </a:lnTo>
                    <a:lnTo>
                      <a:pt x="2649379" y="2070604"/>
                    </a:lnTo>
                    <a:lnTo>
                      <a:pt x="2644616" y="2062984"/>
                    </a:lnTo>
                    <a:lnTo>
                      <a:pt x="2630329" y="2055364"/>
                    </a:lnTo>
                    <a:lnTo>
                      <a:pt x="2633186" y="2039172"/>
                    </a:lnTo>
                    <a:lnTo>
                      <a:pt x="2628424" y="2032504"/>
                    </a:lnTo>
                    <a:lnTo>
                      <a:pt x="2620804" y="2029647"/>
                    </a:lnTo>
                    <a:cubicBezTo>
                      <a:pt x="2620804" y="2029647"/>
                      <a:pt x="2628424" y="1980117"/>
                      <a:pt x="2576036" y="1994404"/>
                    </a:cubicBezTo>
                    <a:cubicBezTo>
                      <a:pt x="2576036" y="1994404"/>
                      <a:pt x="2493169" y="2006787"/>
                      <a:pt x="2450306" y="2037267"/>
                    </a:cubicBezTo>
                    <a:cubicBezTo>
                      <a:pt x="2450306" y="2037267"/>
                      <a:pt x="2404586" y="2058222"/>
                      <a:pt x="2367439" y="2059175"/>
                    </a:cubicBezTo>
                    <a:cubicBezTo>
                      <a:pt x="2367439" y="2059175"/>
                      <a:pt x="2397919" y="2025837"/>
                      <a:pt x="2388394" y="2002025"/>
                    </a:cubicBezTo>
                    <a:cubicBezTo>
                      <a:pt x="2388394" y="2002025"/>
                      <a:pt x="2376964" y="1970592"/>
                      <a:pt x="2333149" y="1995357"/>
                    </a:cubicBezTo>
                    <a:cubicBezTo>
                      <a:pt x="2333149" y="1995357"/>
                      <a:pt x="2290286" y="2021075"/>
                      <a:pt x="2230279" y="2017264"/>
                    </a:cubicBezTo>
                    <a:cubicBezTo>
                      <a:pt x="2230279" y="2017264"/>
                      <a:pt x="2194084" y="2015359"/>
                      <a:pt x="2156936" y="2010597"/>
                    </a:cubicBezTo>
                    <a:cubicBezTo>
                      <a:pt x="2156936" y="2010597"/>
                      <a:pt x="2128361" y="2013454"/>
                      <a:pt x="2101691" y="2037267"/>
                    </a:cubicBezTo>
                    <a:cubicBezTo>
                      <a:pt x="2101691" y="2037267"/>
                      <a:pt x="2020729" y="1970592"/>
                      <a:pt x="1998821" y="1897250"/>
                    </a:cubicBezTo>
                    <a:cubicBezTo>
                      <a:pt x="1998821" y="1897250"/>
                      <a:pt x="2025491" y="1808667"/>
                      <a:pt x="2027396" y="1709607"/>
                    </a:cubicBezTo>
                    <a:cubicBezTo>
                      <a:pt x="2027396" y="1709607"/>
                      <a:pt x="2024539" y="1674364"/>
                      <a:pt x="2015966" y="1630550"/>
                    </a:cubicBezTo>
                    <a:cubicBezTo>
                      <a:pt x="2015966" y="1630550"/>
                      <a:pt x="1889284" y="1452432"/>
                      <a:pt x="1779746" y="1366707"/>
                    </a:cubicBezTo>
                    <a:cubicBezTo>
                      <a:pt x="1779746" y="1366707"/>
                      <a:pt x="1810226" y="1349562"/>
                      <a:pt x="1827371" y="1300032"/>
                    </a:cubicBezTo>
                    <a:cubicBezTo>
                      <a:pt x="1827371" y="1300032"/>
                      <a:pt x="1834991" y="1269552"/>
                      <a:pt x="1854041" y="1255264"/>
                    </a:cubicBezTo>
                    <a:cubicBezTo>
                      <a:pt x="1854041" y="1255264"/>
                      <a:pt x="1868329" y="1231452"/>
                      <a:pt x="1841659" y="1220022"/>
                    </a:cubicBezTo>
                    <a:cubicBezTo>
                      <a:pt x="1841659" y="1220022"/>
                      <a:pt x="1829276" y="1200972"/>
                      <a:pt x="1834991" y="1188589"/>
                    </a:cubicBezTo>
                    <a:cubicBezTo>
                      <a:pt x="1834991" y="1188589"/>
                      <a:pt x="1852136" y="1147632"/>
                      <a:pt x="1833086" y="1147632"/>
                    </a:cubicBezTo>
                    <a:cubicBezTo>
                      <a:pt x="1833086" y="1147632"/>
                      <a:pt x="1797844" y="1130487"/>
                      <a:pt x="1799749" y="1114294"/>
                    </a:cubicBezTo>
                    <a:cubicBezTo>
                      <a:pt x="1799749" y="1114294"/>
                      <a:pt x="1814036" y="1073337"/>
                      <a:pt x="1774031" y="1078099"/>
                    </a:cubicBezTo>
                    <a:cubicBezTo>
                      <a:pt x="1774031" y="1078099"/>
                      <a:pt x="1764506" y="1073337"/>
                      <a:pt x="1723549" y="1099054"/>
                    </a:cubicBezTo>
                    <a:cubicBezTo>
                      <a:pt x="1723549" y="1099054"/>
                      <a:pt x="1668304" y="1151442"/>
                      <a:pt x="1654016" y="1186684"/>
                    </a:cubicBezTo>
                    <a:lnTo>
                      <a:pt x="1637824" y="1186684"/>
                    </a:lnTo>
                    <a:cubicBezTo>
                      <a:pt x="1637824" y="1186684"/>
                      <a:pt x="1596866" y="1074289"/>
                      <a:pt x="1458754" y="1060954"/>
                    </a:cubicBezTo>
                    <a:cubicBezTo>
                      <a:pt x="1458754" y="1060954"/>
                      <a:pt x="1409224" y="1051429"/>
                      <a:pt x="1353979" y="1099054"/>
                    </a:cubicBezTo>
                    <a:lnTo>
                      <a:pt x="1339691" y="1081909"/>
                    </a:lnTo>
                    <a:lnTo>
                      <a:pt x="1256824" y="1012377"/>
                    </a:lnTo>
                    <a:cubicBezTo>
                      <a:pt x="1256824" y="1012377"/>
                      <a:pt x="1223486" y="1005709"/>
                      <a:pt x="1223486" y="958084"/>
                    </a:cubicBezTo>
                    <a:cubicBezTo>
                      <a:pt x="1223486" y="958084"/>
                      <a:pt x="1216819" y="907602"/>
                      <a:pt x="1261586" y="899029"/>
                    </a:cubicBezTo>
                    <a:cubicBezTo>
                      <a:pt x="1261586" y="899029"/>
                      <a:pt x="1285399" y="896172"/>
                      <a:pt x="1299686" y="920937"/>
                    </a:cubicBezTo>
                    <a:cubicBezTo>
                      <a:pt x="1299686" y="920937"/>
                      <a:pt x="1334929" y="954274"/>
                      <a:pt x="1358741" y="916174"/>
                    </a:cubicBezTo>
                    <a:cubicBezTo>
                      <a:pt x="1358741" y="916174"/>
                      <a:pt x="1361599" y="899982"/>
                      <a:pt x="1366361" y="887599"/>
                    </a:cubicBezTo>
                    <a:cubicBezTo>
                      <a:pt x="1366361" y="887599"/>
                      <a:pt x="1382554" y="897124"/>
                      <a:pt x="1399699" y="889504"/>
                    </a:cubicBezTo>
                    <a:cubicBezTo>
                      <a:pt x="1399699" y="889504"/>
                      <a:pt x="1412081" y="884742"/>
                      <a:pt x="1412081" y="865692"/>
                    </a:cubicBezTo>
                    <a:cubicBezTo>
                      <a:pt x="1412081" y="865692"/>
                      <a:pt x="1416844" y="854262"/>
                      <a:pt x="1440656" y="860929"/>
                    </a:cubicBezTo>
                    <a:cubicBezTo>
                      <a:pt x="1440656" y="860929"/>
                      <a:pt x="1450181" y="865692"/>
                      <a:pt x="1452086" y="830449"/>
                    </a:cubicBezTo>
                    <a:lnTo>
                      <a:pt x="1497806" y="825687"/>
                    </a:lnTo>
                    <a:cubicBezTo>
                      <a:pt x="1497806" y="825687"/>
                      <a:pt x="1514951" y="827592"/>
                      <a:pt x="1513999" y="797112"/>
                    </a:cubicBezTo>
                    <a:cubicBezTo>
                      <a:pt x="1513999" y="797112"/>
                      <a:pt x="1506379" y="711387"/>
                      <a:pt x="1520666" y="687574"/>
                    </a:cubicBezTo>
                    <a:cubicBezTo>
                      <a:pt x="1520666" y="687574"/>
                      <a:pt x="1533049" y="671382"/>
                      <a:pt x="1560671" y="654237"/>
                    </a:cubicBezTo>
                    <a:cubicBezTo>
                      <a:pt x="1560671" y="654237"/>
                      <a:pt x="1643539" y="604707"/>
                      <a:pt x="1667351" y="541842"/>
                    </a:cubicBezTo>
                    <a:cubicBezTo>
                      <a:pt x="1667351" y="541842"/>
                      <a:pt x="1686401" y="551367"/>
                      <a:pt x="1674019" y="578037"/>
                    </a:cubicBezTo>
                    <a:cubicBezTo>
                      <a:pt x="1674019" y="578037"/>
                      <a:pt x="1697831" y="561844"/>
                      <a:pt x="1697831" y="511362"/>
                    </a:cubicBezTo>
                    <a:cubicBezTo>
                      <a:pt x="1697831" y="511362"/>
                      <a:pt x="1721644" y="514219"/>
                      <a:pt x="1718786" y="552319"/>
                    </a:cubicBezTo>
                    <a:cubicBezTo>
                      <a:pt x="1718786" y="552319"/>
                      <a:pt x="1750219" y="506599"/>
                      <a:pt x="1749266" y="473262"/>
                    </a:cubicBezTo>
                    <a:cubicBezTo>
                      <a:pt x="1749266" y="473262"/>
                      <a:pt x="1789271" y="466594"/>
                      <a:pt x="1768316" y="552319"/>
                    </a:cubicBezTo>
                    <a:cubicBezTo>
                      <a:pt x="1768316" y="552319"/>
                      <a:pt x="1794986" y="498027"/>
                      <a:pt x="1777841" y="436114"/>
                    </a:cubicBezTo>
                    <a:cubicBezTo>
                      <a:pt x="1777841" y="436114"/>
                      <a:pt x="1763554" y="352294"/>
                      <a:pt x="1744504" y="324672"/>
                    </a:cubicBezTo>
                    <a:cubicBezTo>
                      <a:pt x="1744504" y="324672"/>
                      <a:pt x="1665446" y="183702"/>
                      <a:pt x="1623536" y="188464"/>
                    </a:cubicBezTo>
                    <a:cubicBezTo>
                      <a:pt x="1623536" y="188464"/>
                      <a:pt x="1473994" y="-2036"/>
                      <a:pt x="1264444" y="7489"/>
                    </a:cubicBezTo>
                    <a:cubicBezTo>
                      <a:pt x="1264444" y="7489"/>
                      <a:pt x="1023461" y="-11561"/>
                      <a:pt x="845344" y="407539"/>
                    </a:cubicBezTo>
                    <a:cubicBezTo>
                      <a:pt x="845344" y="407539"/>
                      <a:pt x="838676" y="461832"/>
                      <a:pt x="673894" y="515172"/>
                    </a:cubicBezTo>
                    <a:cubicBezTo>
                      <a:pt x="673894" y="515172"/>
                      <a:pt x="537686" y="543747"/>
                      <a:pt x="432911" y="683764"/>
                    </a:cubicBezTo>
                    <a:cubicBezTo>
                      <a:pt x="432911" y="683764"/>
                      <a:pt x="369094" y="766632"/>
                      <a:pt x="328136" y="871407"/>
                    </a:cubicBezTo>
                    <a:cubicBezTo>
                      <a:pt x="328136" y="871407"/>
                      <a:pt x="280511" y="1007614"/>
                      <a:pt x="210979" y="1068574"/>
                    </a:cubicBezTo>
                    <a:lnTo>
                      <a:pt x="90964" y="1174302"/>
                    </a:lnTo>
                    <a:cubicBezTo>
                      <a:pt x="97631" y="1169539"/>
                      <a:pt x="110966" y="1162872"/>
                      <a:pt x="133826" y="1162872"/>
                    </a:cubicBezTo>
                    <a:cubicBezTo>
                      <a:pt x="133826" y="1162872"/>
                      <a:pt x="35719" y="1305747"/>
                      <a:pt x="16669" y="1445764"/>
                    </a:cubicBezTo>
                    <a:cubicBezTo>
                      <a:pt x="16669" y="1445764"/>
                      <a:pt x="45244" y="1404807"/>
                      <a:pt x="64294" y="1400997"/>
                    </a:cubicBezTo>
                    <a:cubicBezTo>
                      <a:pt x="64294" y="1400997"/>
                      <a:pt x="32861" y="1461004"/>
                      <a:pt x="38576" y="1543872"/>
                    </a:cubicBezTo>
                    <a:cubicBezTo>
                      <a:pt x="38576" y="1543872"/>
                      <a:pt x="48101" y="1651504"/>
                      <a:pt x="7144" y="1769614"/>
                    </a:cubicBezTo>
                    <a:cubicBezTo>
                      <a:pt x="7144" y="1769614"/>
                      <a:pt x="32861" y="1757232"/>
                      <a:pt x="57626" y="1696272"/>
                    </a:cubicBezTo>
                    <a:cubicBezTo>
                      <a:pt x="57626" y="1696272"/>
                      <a:pt x="3334" y="1832479"/>
                      <a:pt x="10001" y="1889629"/>
                    </a:cubicBezTo>
                    <a:cubicBezTo>
                      <a:pt x="10001" y="1889629"/>
                      <a:pt x="26194" y="1803904"/>
                      <a:pt x="64294" y="1791522"/>
                    </a:cubicBezTo>
                    <a:cubicBezTo>
                      <a:pt x="64294" y="1791522"/>
                      <a:pt x="64294" y="1956304"/>
                      <a:pt x="32861" y="2001072"/>
                    </a:cubicBezTo>
                    <a:cubicBezTo>
                      <a:pt x="32861" y="2001072"/>
                      <a:pt x="64294" y="2093464"/>
                      <a:pt x="68104" y="2184905"/>
                    </a:cubicBezTo>
                    <a:lnTo>
                      <a:pt x="147161" y="2175380"/>
                    </a:lnTo>
                    <a:cubicBezTo>
                      <a:pt x="147161" y="2175380"/>
                      <a:pt x="125254" y="2382072"/>
                      <a:pt x="347186" y="2429697"/>
                    </a:cubicBezTo>
                    <a:cubicBezTo>
                      <a:pt x="347186" y="2429697"/>
                      <a:pt x="591979" y="2445889"/>
                      <a:pt x="718661" y="2391597"/>
                    </a:cubicBezTo>
                    <a:cubicBezTo>
                      <a:pt x="718661" y="2391597"/>
                      <a:pt x="794861" y="2356355"/>
                      <a:pt x="816769" y="2322064"/>
                    </a:cubicBezTo>
                    <a:cubicBezTo>
                      <a:pt x="816769" y="2322064"/>
                      <a:pt x="835819" y="2331589"/>
                      <a:pt x="890111" y="2264914"/>
                    </a:cubicBezTo>
                    <a:lnTo>
                      <a:pt x="940594" y="2243007"/>
                    </a:lnTo>
                    <a:lnTo>
                      <a:pt x="994886" y="2226814"/>
                    </a:lnTo>
                    <a:lnTo>
                      <a:pt x="1011079" y="2160139"/>
                    </a:lnTo>
                    <a:lnTo>
                      <a:pt x="1032986" y="2143947"/>
                    </a:lnTo>
                    <a:cubicBezTo>
                      <a:pt x="1032986" y="2143947"/>
                      <a:pt x="1071086" y="2146805"/>
                      <a:pt x="1042511" y="2089654"/>
                    </a:cubicBezTo>
                    <a:cubicBezTo>
                      <a:pt x="1042511" y="2089654"/>
                      <a:pt x="1020604" y="2039172"/>
                      <a:pt x="1052036" y="2022979"/>
                    </a:cubicBezTo>
                    <a:cubicBezTo>
                      <a:pt x="1052036" y="2022979"/>
                      <a:pt x="1077754" y="2013454"/>
                      <a:pt x="1061561" y="1930587"/>
                    </a:cubicBezTo>
                    <a:cubicBezTo>
                      <a:pt x="1061561" y="1930587"/>
                      <a:pt x="1052036" y="1882962"/>
                      <a:pt x="1087279" y="1866769"/>
                    </a:cubicBezTo>
                    <a:cubicBezTo>
                      <a:pt x="1087279" y="1866769"/>
                      <a:pt x="1153954" y="1831527"/>
                      <a:pt x="1306354" y="1606737"/>
                    </a:cubicBezTo>
                    <a:cubicBezTo>
                      <a:pt x="1306354" y="1606737"/>
                      <a:pt x="1351121" y="1552444"/>
                      <a:pt x="1382554" y="1561969"/>
                    </a:cubicBezTo>
                    <a:cubicBezTo>
                      <a:pt x="1382554" y="1561969"/>
                      <a:pt x="1413986" y="1540062"/>
                      <a:pt x="1413986" y="1578162"/>
                    </a:cubicBezTo>
                    <a:cubicBezTo>
                      <a:pt x="1413986" y="1578162"/>
                      <a:pt x="1488281" y="1792475"/>
                      <a:pt x="1615916" y="1890582"/>
                    </a:cubicBezTo>
                    <a:cubicBezTo>
                      <a:pt x="1615916" y="1890582"/>
                      <a:pt x="1730216" y="2060127"/>
                      <a:pt x="1768316" y="2219194"/>
                    </a:cubicBezTo>
                    <a:cubicBezTo>
                      <a:pt x="1768316" y="2219194"/>
                      <a:pt x="1755934" y="2343019"/>
                      <a:pt x="1804511" y="2371594"/>
                    </a:cubicBezTo>
                    <a:cubicBezTo>
                      <a:pt x="1804511" y="2371594"/>
                      <a:pt x="1871186" y="2412552"/>
                      <a:pt x="1925479" y="2350639"/>
                    </a:cubicBezTo>
                    <a:lnTo>
                      <a:pt x="1958816" y="2317302"/>
                    </a:lnTo>
                    <a:cubicBezTo>
                      <a:pt x="1958816" y="2317302"/>
                      <a:pt x="2003584" y="2286822"/>
                      <a:pt x="2009299" y="2347782"/>
                    </a:cubicBezTo>
                    <a:cubicBezTo>
                      <a:pt x="2009299" y="2347782"/>
                      <a:pt x="2033111" y="2431602"/>
                      <a:pt x="2095024" y="2430650"/>
                    </a:cubicBezTo>
                    <a:cubicBezTo>
                      <a:pt x="2095024" y="2430650"/>
                      <a:pt x="2154079" y="2447794"/>
                      <a:pt x="2230279" y="2363975"/>
                    </a:cubicBezTo>
                    <a:cubicBezTo>
                      <a:pt x="2230279" y="2363975"/>
                      <a:pt x="2311241" y="2300157"/>
                      <a:pt x="2435066" y="2283012"/>
                    </a:cubicBezTo>
                    <a:cubicBezTo>
                      <a:pt x="2435066" y="2283012"/>
                      <a:pt x="2504599" y="2273487"/>
                      <a:pt x="2546509" y="2227767"/>
                    </a:cubicBezTo>
                    <a:cubicBezTo>
                      <a:pt x="2546509" y="2227767"/>
                      <a:pt x="2603659" y="2182047"/>
                      <a:pt x="2630329" y="2172522"/>
                    </a:cubicBezTo>
                    <a:lnTo>
                      <a:pt x="2647474" y="2161092"/>
                    </a:lnTo>
                    <a:lnTo>
                      <a:pt x="2647474" y="2143947"/>
                    </a:lnTo>
                    <a:lnTo>
                      <a:pt x="2655094" y="2131564"/>
                    </a:lnTo>
                    <a:lnTo>
                      <a:pt x="2649379" y="2105847"/>
                    </a:lnTo>
                    <a:close/>
                    <a:moveTo>
                      <a:pt x="918686" y="1436239"/>
                    </a:moveTo>
                    <a:cubicBezTo>
                      <a:pt x="894874" y="1455289"/>
                      <a:pt x="897731" y="1472434"/>
                      <a:pt x="897731" y="1472434"/>
                    </a:cubicBezTo>
                    <a:cubicBezTo>
                      <a:pt x="895826" y="1499104"/>
                      <a:pt x="873919" y="1496247"/>
                      <a:pt x="873919" y="1496247"/>
                    </a:cubicBezTo>
                    <a:cubicBezTo>
                      <a:pt x="832961" y="1493389"/>
                      <a:pt x="832961" y="1532442"/>
                      <a:pt x="832961" y="1532442"/>
                    </a:cubicBezTo>
                    <a:cubicBezTo>
                      <a:pt x="821531" y="1551492"/>
                      <a:pt x="804386" y="1537204"/>
                      <a:pt x="804386" y="1537204"/>
                    </a:cubicBezTo>
                    <a:lnTo>
                      <a:pt x="783431" y="1515297"/>
                    </a:lnTo>
                    <a:lnTo>
                      <a:pt x="752951" y="1508629"/>
                    </a:lnTo>
                    <a:lnTo>
                      <a:pt x="754856" y="1454337"/>
                    </a:lnTo>
                    <a:cubicBezTo>
                      <a:pt x="809149" y="1435287"/>
                      <a:pt x="826294" y="1399092"/>
                      <a:pt x="826294" y="1399092"/>
                    </a:cubicBezTo>
                    <a:cubicBezTo>
                      <a:pt x="852964" y="1370517"/>
                      <a:pt x="871061" y="1291459"/>
                      <a:pt x="871061" y="1291459"/>
                    </a:cubicBezTo>
                    <a:cubicBezTo>
                      <a:pt x="901541" y="1253359"/>
                      <a:pt x="915829" y="1286697"/>
                      <a:pt x="915829" y="1286697"/>
                    </a:cubicBezTo>
                    <a:cubicBezTo>
                      <a:pt x="917734" y="1305747"/>
                      <a:pt x="1001554" y="1374327"/>
                      <a:pt x="1001554" y="1374327"/>
                    </a:cubicBezTo>
                    <a:lnTo>
                      <a:pt x="918686" y="1436239"/>
                    </a:lnTo>
                    <a:close/>
                  </a:path>
                </a:pathLst>
              </a:custGeom>
              <a:solidFill>
                <a:schemeClr val="tx1">
                  <a:lumMod val="85000"/>
                  <a:lumOff val="15000"/>
                </a:schemeClr>
              </a:solidFill>
              <a:ln w="9525" cap="flat">
                <a:noFill/>
                <a:prstDash val="solid"/>
                <a:miter/>
              </a:ln>
              <a:effectLst/>
            </p:spPr>
            <p:txBody>
              <a:bodyPr rtlCol="0" anchor="ctr"/>
              <a:lstStyle/>
              <a:p>
                <a:endParaRPr lang="en-US" dirty="0"/>
              </a:p>
            </p:txBody>
          </p:sp>
          <p:sp>
            <p:nvSpPr>
              <p:cNvPr id="16" name="Freeform: Shape 15">
                <a:extLst>
                  <a:ext uri="{FF2B5EF4-FFF2-40B4-BE49-F238E27FC236}">
                    <a16:creationId xmlns:a16="http://schemas.microsoft.com/office/drawing/2014/main" id="{EEDA8D23-408A-4229-AE6D-764381363E6E}"/>
                  </a:ext>
                </a:extLst>
              </p:cNvPr>
              <p:cNvSpPr/>
              <p:nvPr/>
            </p:nvSpPr>
            <p:spPr>
              <a:xfrm>
                <a:off x="4843939" y="3376136"/>
                <a:ext cx="19050" cy="19050"/>
              </a:xfrm>
              <a:custGeom>
                <a:avLst/>
                <a:gdLst>
                  <a:gd name="connsiteX0" fmla="*/ 7144 w 19050"/>
                  <a:gd name="connsiteY0" fmla="*/ 11906 h 19050"/>
                  <a:gd name="connsiteX1" fmla="*/ 11906 w 19050"/>
                  <a:gd name="connsiteY1" fmla="*/ 7144 h 19050"/>
                  <a:gd name="connsiteX2" fmla="*/ 7144 w 19050"/>
                  <a:gd name="connsiteY2" fmla="*/ 11906 h 19050"/>
                </a:gdLst>
                <a:ahLst/>
                <a:cxnLst>
                  <a:cxn ang="0">
                    <a:pos x="connsiteX0" y="connsiteY0"/>
                  </a:cxn>
                  <a:cxn ang="0">
                    <a:pos x="connsiteX1" y="connsiteY1"/>
                  </a:cxn>
                  <a:cxn ang="0">
                    <a:pos x="connsiteX2" y="connsiteY2"/>
                  </a:cxn>
                </a:cxnLst>
                <a:rect l="l" t="t" r="r" b="b"/>
                <a:pathLst>
                  <a:path w="19050" h="19050">
                    <a:moveTo>
                      <a:pt x="7144" y="11906"/>
                    </a:moveTo>
                    <a:lnTo>
                      <a:pt x="11906" y="7144"/>
                    </a:lnTo>
                    <a:cubicBezTo>
                      <a:pt x="9049" y="10001"/>
                      <a:pt x="7144" y="11906"/>
                      <a:pt x="7144" y="11906"/>
                    </a:cubicBezTo>
                    <a:close/>
                  </a:path>
                </a:pathLst>
              </a:custGeom>
              <a:solidFill>
                <a:srgbClr val="A38072"/>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BB723DB-6438-4D1E-9FF1-51057AF1A882}"/>
                  </a:ext>
                </a:extLst>
              </p:cNvPr>
              <p:cNvSpPr/>
              <p:nvPr/>
            </p:nvSpPr>
            <p:spPr>
              <a:xfrm>
                <a:off x="5838190" y="2226801"/>
                <a:ext cx="571500" cy="533400"/>
              </a:xfrm>
              <a:custGeom>
                <a:avLst/>
                <a:gdLst>
                  <a:gd name="connsiteX0" fmla="*/ 565468 w 571500"/>
                  <a:gd name="connsiteY0" fmla="*/ 108729 h 533400"/>
                  <a:gd name="connsiteX1" fmla="*/ 455930 w 571500"/>
                  <a:gd name="connsiteY1" fmla="*/ 10622 h 533400"/>
                  <a:gd name="connsiteX2" fmla="*/ 344488 w 571500"/>
                  <a:gd name="connsiteY2" fmla="*/ 50627 h 533400"/>
                  <a:gd name="connsiteX3" fmla="*/ 287338 w 571500"/>
                  <a:gd name="connsiteY3" fmla="*/ 105872 h 533400"/>
                  <a:gd name="connsiteX4" fmla="*/ 294005 w 571500"/>
                  <a:gd name="connsiteY4" fmla="*/ 123017 h 533400"/>
                  <a:gd name="connsiteX5" fmla="*/ 292100 w 571500"/>
                  <a:gd name="connsiteY5" fmla="*/ 140162 h 533400"/>
                  <a:gd name="connsiteX6" fmla="*/ 270193 w 571500"/>
                  <a:gd name="connsiteY6" fmla="*/ 170642 h 533400"/>
                  <a:gd name="connsiteX7" fmla="*/ 251143 w 571500"/>
                  <a:gd name="connsiteY7" fmla="*/ 173499 h 533400"/>
                  <a:gd name="connsiteX8" fmla="*/ 234950 w 571500"/>
                  <a:gd name="connsiteY8" fmla="*/ 162069 h 533400"/>
                  <a:gd name="connsiteX9" fmla="*/ 213995 w 571500"/>
                  <a:gd name="connsiteY9" fmla="*/ 166832 h 533400"/>
                  <a:gd name="connsiteX10" fmla="*/ 177800 w 571500"/>
                  <a:gd name="connsiteY10" fmla="*/ 217314 h 533400"/>
                  <a:gd name="connsiteX11" fmla="*/ 152083 w 571500"/>
                  <a:gd name="connsiteY11" fmla="*/ 233507 h 533400"/>
                  <a:gd name="connsiteX12" fmla="*/ 7302 w 571500"/>
                  <a:gd name="connsiteY12" fmla="*/ 397337 h 533400"/>
                  <a:gd name="connsiteX13" fmla="*/ 138748 w 571500"/>
                  <a:gd name="connsiteY13" fmla="*/ 532592 h 533400"/>
                  <a:gd name="connsiteX14" fmla="*/ 297815 w 571500"/>
                  <a:gd name="connsiteY14" fmla="*/ 397337 h 533400"/>
                  <a:gd name="connsiteX15" fmla="*/ 272098 w 571500"/>
                  <a:gd name="connsiteY15" fmla="*/ 297324 h 533400"/>
                  <a:gd name="connsiteX16" fmla="*/ 270193 w 571500"/>
                  <a:gd name="connsiteY16" fmla="*/ 276369 h 533400"/>
                  <a:gd name="connsiteX17" fmla="*/ 305435 w 571500"/>
                  <a:gd name="connsiteY17" fmla="*/ 238269 h 533400"/>
                  <a:gd name="connsiteX18" fmla="*/ 305435 w 571500"/>
                  <a:gd name="connsiteY18" fmla="*/ 219219 h 533400"/>
                  <a:gd name="connsiteX19" fmla="*/ 293053 w 571500"/>
                  <a:gd name="connsiteY19" fmla="*/ 203027 h 533400"/>
                  <a:gd name="connsiteX20" fmla="*/ 321628 w 571500"/>
                  <a:gd name="connsiteY20" fmla="*/ 167784 h 533400"/>
                  <a:gd name="connsiteX21" fmla="*/ 338773 w 571500"/>
                  <a:gd name="connsiteY21" fmla="*/ 160164 h 533400"/>
                  <a:gd name="connsiteX22" fmla="*/ 355918 w 571500"/>
                  <a:gd name="connsiteY22" fmla="*/ 172547 h 533400"/>
                  <a:gd name="connsiteX23" fmla="*/ 376873 w 571500"/>
                  <a:gd name="connsiteY23" fmla="*/ 161117 h 533400"/>
                  <a:gd name="connsiteX24" fmla="*/ 474028 w 571500"/>
                  <a:gd name="connsiteY24" fmla="*/ 101109 h 533400"/>
                  <a:gd name="connsiteX25" fmla="*/ 538798 w 571500"/>
                  <a:gd name="connsiteY25" fmla="*/ 161117 h 533400"/>
                  <a:gd name="connsiteX26" fmla="*/ 560705 w 571500"/>
                  <a:gd name="connsiteY26" fmla="*/ 168737 h 533400"/>
                  <a:gd name="connsiteX27" fmla="*/ 565468 w 571500"/>
                  <a:gd name="connsiteY27" fmla="*/ 108729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1500" h="533400">
                    <a:moveTo>
                      <a:pt x="565468" y="108729"/>
                    </a:moveTo>
                    <a:cubicBezTo>
                      <a:pt x="565468" y="108729"/>
                      <a:pt x="544513" y="51579"/>
                      <a:pt x="455930" y="10622"/>
                    </a:cubicBezTo>
                    <a:cubicBezTo>
                      <a:pt x="455930" y="10622"/>
                      <a:pt x="417830" y="-10333"/>
                      <a:pt x="344488" y="50627"/>
                    </a:cubicBezTo>
                    <a:lnTo>
                      <a:pt x="287338" y="105872"/>
                    </a:lnTo>
                    <a:lnTo>
                      <a:pt x="294005" y="123017"/>
                    </a:lnTo>
                    <a:lnTo>
                      <a:pt x="292100" y="140162"/>
                    </a:lnTo>
                    <a:lnTo>
                      <a:pt x="270193" y="170642"/>
                    </a:lnTo>
                    <a:lnTo>
                      <a:pt x="251143" y="173499"/>
                    </a:lnTo>
                    <a:lnTo>
                      <a:pt x="234950" y="162069"/>
                    </a:lnTo>
                    <a:cubicBezTo>
                      <a:pt x="234950" y="162069"/>
                      <a:pt x="223520" y="154449"/>
                      <a:pt x="213995" y="166832"/>
                    </a:cubicBezTo>
                    <a:lnTo>
                      <a:pt x="177800" y="217314"/>
                    </a:lnTo>
                    <a:cubicBezTo>
                      <a:pt x="177800" y="217314"/>
                      <a:pt x="173038" y="231602"/>
                      <a:pt x="152083" y="233507"/>
                    </a:cubicBezTo>
                    <a:cubicBezTo>
                      <a:pt x="152083" y="233507"/>
                      <a:pt x="1588" y="231602"/>
                      <a:pt x="7302" y="397337"/>
                    </a:cubicBezTo>
                    <a:cubicBezTo>
                      <a:pt x="7302" y="397337"/>
                      <a:pt x="5398" y="523067"/>
                      <a:pt x="138748" y="532592"/>
                    </a:cubicBezTo>
                    <a:cubicBezTo>
                      <a:pt x="138748" y="532592"/>
                      <a:pt x="283528" y="535449"/>
                      <a:pt x="297815" y="397337"/>
                    </a:cubicBezTo>
                    <a:cubicBezTo>
                      <a:pt x="297815" y="397337"/>
                      <a:pt x="307340" y="337329"/>
                      <a:pt x="272098" y="297324"/>
                    </a:cubicBezTo>
                    <a:cubicBezTo>
                      <a:pt x="272098" y="297324"/>
                      <a:pt x="260668" y="284942"/>
                      <a:pt x="270193" y="276369"/>
                    </a:cubicBezTo>
                    <a:lnTo>
                      <a:pt x="305435" y="238269"/>
                    </a:lnTo>
                    <a:cubicBezTo>
                      <a:pt x="305435" y="238269"/>
                      <a:pt x="312103" y="233507"/>
                      <a:pt x="305435" y="219219"/>
                    </a:cubicBezTo>
                    <a:lnTo>
                      <a:pt x="293053" y="203027"/>
                    </a:lnTo>
                    <a:lnTo>
                      <a:pt x="321628" y="167784"/>
                    </a:lnTo>
                    <a:lnTo>
                      <a:pt x="338773" y="160164"/>
                    </a:lnTo>
                    <a:lnTo>
                      <a:pt x="355918" y="172547"/>
                    </a:lnTo>
                    <a:cubicBezTo>
                      <a:pt x="355918" y="172547"/>
                      <a:pt x="349250" y="177309"/>
                      <a:pt x="376873" y="161117"/>
                    </a:cubicBezTo>
                    <a:lnTo>
                      <a:pt x="474028" y="101109"/>
                    </a:lnTo>
                    <a:lnTo>
                      <a:pt x="538798" y="161117"/>
                    </a:lnTo>
                    <a:lnTo>
                      <a:pt x="560705" y="168737"/>
                    </a:lnTo>
                    <a:lnTo>
                      <a:pt x="565468" y="108729"/>
                    </a:lnTo>
                    <a:close/>
                  </a:path>
                </a:pathLst>
              </a:custGeom>
              <a:solidFill>
                <a:schemeClr val="bg1"/>
              </a:soli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4C49B76C-292D-43A5-9795-819CF720D683}"/>
                  </a:ext>
                </a:extLst>
              </p:cNvPr>
              <p:cNvSpPr/>
              <p:nvPr/>
            </p:nvSpPr>
            <p:spPr>
              <a:xfrm>
                <a:off x="5834438" y="2749257"/>
                <a:ext cx="123825" cy="400050"/>
              </a:xfrm>
              <a:custGeom>
                <a:avLst/>
                <a:gdLst>
                  <a:gd name="connsiteX0" fmla="*/ 102495 w 123825"/>
                  <a:gd name="connsiteY0" fmla="*/ 393993 h 400050"/>
                  <a:gd name="connsiteX1" fmla="*/ 102495 w 123825"/>
                  <a:gd name="connsiteY1" fmla="*/ 393993 h 400050"/>
                  <a:gd name="connsiteX2" fmla="*/ 88207 w 123825"/>
                  <a:gd name="connsiteY2" fmla="*/ 379706 h 400050"/>
                  <a:gd name="connsiteX3" fmla="*/ 59632 w 123825"/>
                  <a:gd name="connsiteY3" fmla="*/ 265406 h 400050"/>
                  <a:gd name="connsiteX4" fmla="*/ 7245 w 123825"/>
                  <a:gd name="connsiteY4" fmla="*/ 121578 h 400050"/>
                  <a:gd name="connsiteX5" fmla="*/ 32010 w 123825"/>
                  <a:gd name="connsiteY5" fmla="*/ 15851 h 400050"/>
                  <a:gd name="connsiteX6" fmla="*/ 51060 w 123825"/>
                  <a:gd name="connsiteY6" fmla="*/ 8231 h 400050"/>
                  <a:gd name="connsiteX7" fmla="*/ 58679 w 123825"/>
                  <a:gd name="connsiteY7" fmla="*/ 27281 h 400050"/>
                  <a:gd name="connsiteX8" fmla="*/ 35820 w 123825"/>
                  <a:gd name="connsiteY8" fmla="*/ 119673 h 400050"/>
                  <a:gd name="connsiteX9" fmla="*/ 84397 w 123825"/>
                  <a:gd name="connsiteY9" fmla="*/ 250166 h 400050"/>
                  <a:gd name="connsiteX10" fmla="*/ 116782 w 123825"/>
                  <a:gd name="connsiteY10" fmla="*/ 380658 h 400050"/>
                  <a:gd name="connsiteX11" fmla="*/ 102495 w 123825"/>
                  <a:gd name="connsiteY11" fmla="*/ 393993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825" h="400050">
                    <a:moveTo>
                      <a:pt x="102495" y="393993"/>
                    </a:moveTo>
                    <a:cubicBezTo>
                      <a:pt x="102495" y="393993"/>
                      <a:pt x="102495" y="393993"/>
                      <a:pt x="102495" y="393993"/>
                    </a:cubicBezTo>
                    <a:cubicBezTo>
                      <a:pt x="93922" y="393993"/>
                      <a:pt x="88207" y="387326"/>
                      <a:pt x="88207" y="379706"/>
                    </a:cubicBezTo>
                    <a:cubicBezTo>
                      <a:pt x="90112" y="314936"/>
                      <a:pt x="60585" y="265406"/>
                      <a:pt x="59632" y="265406"/>
                    </a:cubicBezTo>
                    <a:cubicBezTo>
                      <a:pt x="13912" y="200636"/>
                      <a:pt x="7245" y="124436"/>
                      <a:pt x="7245" y="121578"/>
                    </a:cubicBezTo>
                    <a:cubicBezTo>
                      <a:pt x="5340" y="78716"/>
                      <a:pt x="31057" y="18708"/>
                      <a:pt x="32010" y="15851"/>
                    </a:cubicBezTo>
                    <a:cubicBezTo>
                      <a:pt x="34867" y="8231"/>
                      <a:pt x="43440" y="5373"/>
                      <a:pt x="51060" y="8231"/>
                    </a:cubicBezTo>
                    <a:cubicBezTo>
                      <a:pt x="58679" y="11088"/>
                      <a:pt x="61537" y="19661"/>
                      <a:pt x="58679" y="27281"/>
                    </a:cubicBezTo>
                    <a:cubicBezTo>
                      <a:pt x="58679" y="28233"/>
                      <a:pt x="34867" y="83478"/>
                      <a:pt x="35820" y="119673"/>
                    </a:cubicBezTo>
                    <a:cubicBezTo>
                      <a:pt x="35820" y="119673"/>
                      <a:pt x="42487" y="191111"/>
                      <a:pt x="84397" y="250166"/>
                    </a:cubicBezTo>
                    <a:cubicBezTo>
                      <a:pt x="86302" y="253023"/>
                      <a:pt x="118687" y="307316"/>
                      <a:pt x="116782" y="380658"/>
                    </a:cubicBezTo>
                    <a:cubicBezTo>
                      <a:pt x="116782" y="388278"/>
                      <a:pt x="110115" y="393993"/>
                      <a:pt x="102495" y="393993"/>
                    </a:cubicBezTo>
                    <a:close/>
                  </a:path>
                </a:pathLst>
              </a:custGeom>
              <a:solidFill>
                <a:schemeClr val="bg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82A0C7A-3B51-4027-AB9A-F4F9A8ECBC1B}"/>
                  </a:ext>
                </a:extLst>
              </p:cNvPr>
              <p:cNvSpPr/>
              <p:nvPr/>
            </p:nvSpPr>
            <p:spPr>
              <a:xfrm>
                <a:off x="5833482" y="3499857"/>
                <a:ext cx="590550" cy="1123950"/>
              </a:xfrm>
              <a:custGeom>
                <a:avLst/>
                <a:gdLst>
                  <a:gd name="connsiteX0" fmla="*/ 97735 w 590550"/>
                  <a:gd name="connsiteY0" fmla="*/ 1124530 h 1123950"/>
                  <a:gd name="connsiteX1" fmla="*/ 34870 w 590550"/>
                  <a:gd name="connsiteY1" fmla="*/ 1102623 h 1123950"/>
                  <a:gd name="connsiteX2" fmla="*/ 61540 w 590550"/>
                  <a:gd name="connsiteY2" fmla="*/ 1071190 h 1123950"/>
                  <a:gd name="connsiteX3" fmla="*/ 63445 w 590550"/>
                  <a:gd name="connsiteY3" fmla="*/ 1070238 h 1123950"/>
                  <a:gd name="connsiteX4" fmla="*/ 141550 w 590550"/>
                  <a:gd name="connsiteY4" fmla="*/ 1060713 h 1123950"/>
                  <a:gd name="connsiteX5" fmla="*/ 252993 w 590550"/>
                  <a:gd name="connsiteY5" fmla="*/ 911170 h 1123950"/>
                  <a:gd name="connsiteX6" fmla="*/ 252993 w 590550"/>
                  <a:gd name="connsiteY6" fmla="*/ 910218 h 1123950"/>
                  <a:gd name="connsiteX7" fmla="*/ 252993 w 590550"/>
                  <a:gd name="connsiteY7" fmla="*/ 909265 h 1123950"/>
                  <a:gd name="connsiteX8" fmla="*/ 176793 w 590550"/>
                  <a:gd name="connsiteY8" fmla="*/ 714003 h 1123950"/>
                  <a:gd name="connsiteX9" fmla="*/ 175840 w 590550"/>
                  <a:gd name="connsiteY9" fmla="*/ 713050 h 1123950"/>
                  <a:gd name="connsiteX10" fmla="*/ 109165 w 590550"/>
                  <a:gd name="connsiteY10" fmla="*/ 567318 h 1123950"/>
                  <a:gd name="connsiteX11" fmla="*/ 7248 w 590550"/>
                  <a:gd name="connsiteY11" fmla="*/ 23440 h 1123950"/>
                  <a:gd name="connsiteX12" fmla="*/ 19630 w 590550"/>
                  <a:gd name="connsiteY12" fmla="*/ 7248 h 1123950"/>
                  <a:gd name="connsiteX13" fmla="*/ 35823 w 590550"/>
                  <a:gd name="connsiteY13" fmla="*/ 19630 h 1123950"/>
                  <a:gd name="connsiteX14" fmla="*/ 136788 w 590550"/>
                  <a:gd name="connsiteY14" fmla="*/ 559698 h 1123950"/>
                  <a:gd name="connsiteX15" fmla="*/ 199653 w 590550"/>
                  <a:gd name="connsiteY15" fmla="*/ 695905 h 1123950"/>
                  <a:gd name="connsiteX16" fmla="*/ 281568 w 590550"/>
                  <a:gd name="connsiteY16" fmla="*/ 909265 h 1123950"/>
                  <a:gd name="connsiteX17" fmla="*/ 150123 w 590550"/>
                  <a:gd name="connsiteY17" fmla="*/ 1087383 h 1123950"/>
                  <a:gd name="connsiteX18" fmla="*/ 146313 w 590550"/>
                  <a:gd name="connsiteY18" fmla="*/ 1088335 h 1123950"/>
                  <a:gd name="connsiteX19" fmla="*/ 93925 w 590550"/>
                  <a:gd name="connsiteY19" fmla="*/ 1095003 h 1123950"/>
                  <a:gd name="connsiteX20" fmla="*/ 96783 w 590550"/>
                  <a:gd name="connsiteY20" fmla="*/ 1095003 h 1123950"/>
                  <a:gd name="connsiteX21" fmla="*/ 424443 w 590550"/>
                  <a:gd name="connsiteY21" fmla="*/ 1093098 h 1123950"/>
                  <a:gd name="connsiteX22" fmla="*/ 561603 w 590550"/>
                  <a:gd name="connsiteY22" fmla="*/ 974035 h 1123950"/>
                  <a:gd name="connsiteX23" fmla="*/ 511120 w 590550"/>
                  <a:gd name="connsiteY23" fmla="*/ 793060 h 1123950"/>
                  <a:gd name="connsiteX24" fmla="*/ 512073 w 590550"/>
                  <a:gd name="connsiteY24" fmla="*/ 485403 h 1123950"/>
                  <a:gd name="connsiteX25" fmla="*/ 529218 w 590550"/>
                  <a:gd name="connsiteY25" fmla="*/ 473973 h 1123950"/>
                  <a:gd name="connsiteX26" fmla="*/ 540648 w 590550"/>
                  <a:gd name="connsiteY26" fmla="*/ 491118 h 1123950"/>
                  <a:gd name="connsiteX27" fmla="*/ 535885 w 590550"/>
                  <a:gd name="connsiteY27" fmla="*/ 777820 h 1123950"/>
                  <a:gd name="connsiteX28" fmla="*/ 590178 w 590550"/>
                  <a:gd name="connsiteY28" fmla="*/ 974988 h 1123950"/>
                  <a:gd name="connsiteX29" fmla="*/ 426348 w 590550"/>
                  <a:gd name="connsiteY29" fmla="*/ 1121673 h 1123950"/>
                  <a:gd name="connsiteX30" fmla="*/ 424443 w 590550"/>
                  <a:gd name="connsiteY30" fmla="*/ 1121673 h 1123950"/>
                  <a:gd name="connsiteX31" fmla="*/ 97735 w 590550"/>
                  <a:gd name="connsiteY31" fmla="*/ 1124530 h 1123950"/>
                  <a:gd name="connsiteX32" fmla="*/ 145360 w 590550"/>
                  <a:gd name="connsiteY32" fmla="*/ 1075953 h 1123950"/>
                  <a:gd name="connsiteX33" fmla="*/ 145360 w 590550"/>
                  <a:gd name="connsiteY33" fmla="*/ 1075953 h 1123950"/>
                  <a:gd name="connsiteX34" fmla="*/ 145360 w 590550"/>
                  <a:gd name="connsiteY34" fmla="*/ 1075953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90550" h="1123950">
                    <a:moveTo>
                      <a:pt x="97735" y="1124530"/>
                    </a:moveTo>
                    <a:cubicBezTo>
                      <a:pt x="60588" y="1123578"/>
                      <a:pt x="38680" y="1119768"/>
                      <a:pt x="34870" y="1102623"/>
                    </a:cubicBezTo>
                    <a:cubicBezTo>
                      <a:pt x="32013" y="1087383"/>
                      <a:pt x="48205" y="1076905"/>
                      <a:pt x="61540" y="1071190"/>
                    </a:cubicBezTo>
                    <a:lnTo>
                      <a:pt x="63445" y="1070238"/>
                    </a:lnTo>
                    <a:lnTo>
                      <a:pt x="141550" y="1060713"/>
                    </a:lnTo>
                    <a:cubicBezTo>
                      <a:pt x="259660" y="1013088"/>
                      <a:pt x="252993" y="914980"/>
                      <a:pt x="252993" y="911170"/>
                    </a:cubicBezTo>
                    <a:lnTo>
                      <a:pt x="252993" y="910218"/>
                    </a:lnTo>
                    <a:lnTo>
                      <a:pt x="252993" y="909265"/>
                    </a:lnTo>
                    <a:cubicBezTo>
                      <a:pt x="255850" y="814015"/>
                      <a:pt x="177745" y="714955"/>
                      <a:pt x="176793" y="714003"/>
                    </a:cubicBezTo>
                    <a:lnTo>
                      <a:pt x="175840" y="713050"/>
                    </a:lnTo>
                    <a:cubicBezTo>
                      <a:pt x="134883" y="654948"/>
                      <a:pt x="110118" y="571128"/>
                      <a:pt x="109165" y="567318"/>
                    </a:cubicBezTo>
                    <a:cubicBezTo>
                      <a:pt x="55825" y="361578"/>
                      <a:pt x="7248" y="27250"/>
                      <a:pt x="7248" y="23440"/>
                    </a:cubicBezTo>
                    <a:cubicBezTo>
                      <a:pt x="6295" y="15820"/>
                      <a:pt x="12010" y="8200"/>
                      <a:pt x="19630" y="7248"/>
                    </a:cubicBezTo>
                    <a:cubicBezTo>
                      <a:pt x="27250" y="6295"/>
                      <a:pt x="34870" y="12010"/>
                      <a:pt x="35823" y="19630"/>
                    </a:cubicBezTo>
                    <a:cubicBezTo>
                      <a:pt x="35823" y="23440"/>
                      <a:pt x="84400" y="355863"/>
                      <a:pt x="136788" y="559698"/>
                    </a:cubicBezTo>
                    <a:cubicBezTo>
                      <a:pt x="136788" y="559698"/>
                      <a:pt x="161553" y="641613"/>
                      <a:pt x="199653" y="695905"/>
                    </a:cubicBezTo>
                    <a:cubicBezTo>
                      <a:pt x="206320" y="704478"/>
                      <a:pt x="284425" y="805443"/>
                      <a:pt x="281568" y="909265"/>
                    </a:cubicBezTo>
                    <a:cubicBezTo>
                      <a:pt x="282520" y="921648"/>
                      <a:pt x="283473" y="1034995"/>
                      <a:pt x="150123" y="1087383"/>
                    </a:cubicBezTo>
                    <a:lnTo>
                      <a:pt x="146313" y="1088335"/>
                    </a:lnTo>
                    <a:lnTo>
                      <a:pt x="93925" y="1095003"/>
                    </a:lnTo>
                    <a:cubicBezTo>
                      <a:pt x="94878" y="1095003"/>
                      <a:pt x="95830" y="1095003"/>
                      <a:pt x="96783" y="1095003"/>
                    </a:cubicBezTo>
                    <a:lnTo>
                      <a:pt x="424443" y="1093098"/>
                    </a:lnTo>
                    <a:cubicBezTo>
                      <a:pt x="436825" y="1091193"/>
                      <a:pt x="561603" y="1073095"/>
                      <a:pt x="561603" y="974035"/>
                    </a:cubicBezTo>
                    <a:cubicBezTo>
                      <a:pt x="561603" y="972130"/>
                      <a:pt x="566365" y="880690"/>
                      <a:pt x="511120" y="793060"/>
                    </a:cubicBezTo>
                    <a:cubicBezTo>
                      <a:pt x="509215" y="789250"/>
                      <a:pt x="467305" y="709240"/>
                      <a:pt x="512073" y="485403"/>
                    </a:cubicBezTo>
                    <a:cubicBezTo>
                      <a:pt x="513978" y="477783"/>
                      <a:pt x="521598" y="473020"/>
                      <a:pt x="529218" y="473973"/>
                    </a:cubicBezTo>
                    <a:cubicBezTo>
                      <a:pt x="536838" y="475878"/>
                      <a:pt x="541600" y="483498"/>
                      <a:pt x="540648" y="491118"/>
                    </a:cubicBezTo>
                    <a:cubicBezTo>
                      <a:pt x="499690" y="694953"/>
                      <a:pt x="533028" y="773058"/>
                      <a:pt x="535885" y="777820"/>
                    </a:cubicBezTo>
                    <a:cubicBezTo>
                      <a:pt x="595893" y="874023"/>
                      <a:pt x="590178" y="970225"/>
                      <a:pt x="590178" y="974988"/>
                    </a:cubicBezTo>
                    <a:cubicBezTo>
                      <a:pt x="590178" y="1075953"/>
                      <a:pt x="483498" y="1115005"/>
                      <a:pt x="426348" y="1121673"/>
                    </a:cubicBezTo>
                    <a:lnTo>
                      <a:pt x="424443" y="1121673"/>
                    </a:lnTo>
                    <a:lnTo>
                      <a:pt x="97735" y="1124530"/>
                    </a:lnTo>
                    <a:close/>
                    <a:moveTo>
                      <a:pt x="145360" y="1075953"/>
                    </a:moveTo>
                    <a:lnTo>
                      <a:pt x="145360" y="1075953"/>
                    </a:lnTo>
                    <a:lnTo>
                      <a:pt x="145360" y="1075953"/>
                    </a:lnTo>
                    <a:close/>
                  </a:path>
                </a:pathLst>
              </a:custGeom>
              <a:solidFill>
                <a:schemeClr val="bg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0E74701-694D-4D57-9630-134E80D2BEA6}"/>
                  </a:ext>
                </a:extLst>
              </p:cNvPr>
              <p:cNvSpPr/>
              <p:nvPr/>
            </p:nvSpPr>
            <p:spPr>
              <a:xfrm>
                <a:off x="6435078" y="3090825"/>
                <a:ext cx="304800" cy="419100"/>
              </a:xfrm>
              <a:custGeom>
                <a:avLst/>
                <a:gdLst>
                  <a:gd name="connsiteX0" fmla="*/ 294334 w 304800"/>
                  <a:gd name="connsiteY0" fmla="*/ 11467 h 419100"/>
                  <a:gd name="connsiteX1" fmla="*/ 260997 w 304800"/>
                  <a:gd name="connsiteY1" fmla="*/ 16230 h 419100"/>
                  <a:gd name="connsiteX2" fmla="*/ 78117 w 304800"/>
                  <a:gd name="connsiteY2" fmla="*/ 190537 h 419100"/>
                  <a:gd name="connsiteX3" fmla="*/ 63829 w 304800"/>
                  <a:gd name="connsiteY3" fmla="*/ 236257 h 419100"/>
                  <a:gd name="connsiteX4" fmla="*/ 59067 w 304800"/>
                  <a:gd name="connsiteY4" fmla="*/ 296265 h 419100"/>
                  <a:gd name="connsiteX5" fmla="*/ 16204 w 304800"/>
                  <a:gd name="connsiteY5" fmla="*/ 345795 h 419100"/>
                  <a:gd name="connsiteX6" fmla="*/ 14299 w 304800"/>
                  <a:gd name="connsiteY6" fmla="*/ 396277 h 419100"/>
                  <a:gd name="connsiteX7" fmla="*/ 30492 w 304800"/>
                  <a:gd name="connsiteY7" fmla="*/ 415327 h 419100"/>
                  <a:gd name="connsiteX8" fmla="*/ 75259 w 304800"/>
                  <a:gd name="connsiteY8" fmla="*/ 380085 h 419100"/>
                  <a:gd name="connsiteX9" fmla="*/ 297192 w 304800"/>
                  <a:gd name="connsiteY9" fmla="*/ 52425 h 419100"/>
                  <a:gd name="connsiteX10" fmla="*/ 294334 w 304800"/>
                  <a:gd name="connsiteY10" fmla="*/ 1146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419100">
                    <a:moveTo>
                      <a:pt x="294334" y="11467"/>
                    </a:moveTo>
                    <a:cubicBezTo>
                      <a:pt x="294334" y="11467"/>
                      <a:pt x="280047" y="-915"/>
                      <a:pt x="260997" y="16230"/>
                    </a:cubicBezTo>
                    <a:lnTo>
                      <a:pt x="78117" y="190537"/>
                    </a:lnTo>
                    <a:cubicBezTo>
                      <a:pt x="78117" y="190537"/>
                      <a:pt x="60972" y="201967"/>
                      <a:pt x="63829" y="236257"/>
                    </a:cubicBezTo>
                    <a:cubicBezTo>
                      <a:pt x="63829" y="236257"/>
                      <a:pt x="80974" y="269595"/>
                      <a:pt x="59067" y="296265"/>
                    </a:cubicBezTo>
                    <a:lnTo>
                      <a:pt x="16204" y="345795"/>
                    </a:lnTo>
                    <a:cubicBezTo>
                      <a:pt x="16204" y="345795"/>
                      <a:pt x="-2846" y="371512"/>
                      <a:pt x="14299" y="396277"/>
                    </a:cubicBezTo>
                    <a:lnTo>
                      <a:pt x="30492" y="415327"/>
                    </a:lnTo>
                    <a:cubicBezTo>
                      <a:pt x="30492" y="415327"/>
                      <a:pt x="42874" y="431520"/>
                      <a:pt x="75259" y="380085"/>
                    </a:cubicBezTo>
                    <a:lnTo>
                      <a:pt x="297192" y="52425"/>
                    </a:lnTo>
                    <a:cubicBezTo>
                      <a:pt x="297192" y="52425"/>
                      <a:pt x="321004" y="28612"/>
                      <a:pt x="294334" y="11467"/>
                    </a:cubicBezTo>
                    <a:close/>
                  </a:path>
                </a:pathLst>
              </a:custGeom>
              <a:solidFill>
                <a:schemeClr val="bg1"/>
              </a:solidFill>
              <a:ln w="9525" cap="flat">
                <a:noFill/>
                <a:prstDash val="solid"/>
                <a:miter/>
              </a:ln>
            </p:spPr>
            <p:txBody>
              <a:bodyPr rtlCol="0" anchor="ctr"/>
              <a:lstStyle/>
              <a:p>
                <a:endParaRPr lang="en-US"/>
              </a:p>
            </p:txBody>
          </p:sp>
        </p:grpSp>
        <p:grpSp>
          <p:nvGrpSpPr>
            <p:cNvPr id="21" name="Group 20">
              <a:extLst>
                <a:ext uri="{FF2B5EF4-FFF2-40B4-BE49-F238E27FC236}">
                  <a16:creationId xmlns:a16="http://schemas.microsoft.com/office/drawing/2014/main" id="{215AD60F-48FB-4084-A5E8-EBB58D9F62E5}"/>
                </a:ext>
              </a:extLst>
            </p:cNvPr>
            <p:cNvGrpSpPr/>
            <p:nvPr/>
          </p:nvGrpSpPr>
          <p:grpSpPr>
            <a:xfrm>
              <a:off x="6361478" y="60131"/>
              <a:ext cx="1825395" cy="1156144"/>
              <a:chOff x="2748418" y="2030329"/>
              <a:chExt cx="1991394" cy="1261282"/>
            </a:xfrm>
            <a:solidFill>
              <a:schemeClr val="bg1"/>
            </a:solidFill>
          </p:grpSpPr>
          <p:sp>
            <p:nvSpPr>
              <p:cNvPr id="22" name="Freeform: Shape 21">
                <a:extLst>
                  <a:ext uri="{FF2B5EF4-FFF2-40B4-BE49-F238E27FC236}">
                    <a16:creationId xmlns:a16="http://schemas.microsoft.com/office/drawing/2014/main" id="{2C602ACD-5A88-4DE2-A49A-78BC4130CD5F}"/>
                  </a:ext>
                </a:extLst>
              </p:cNvPr>
              <p:cNvSpPr/>
              <p:nvPr/>
            </p:nvSpPr>
            <p:spPr>
              <a:xfrm rot="17655301">
                <a:off x="3366916" y="2316510"/>
                <a:ext cx="98426" cy="259678"/>
              </a:xfrm>
              <a:custGeom>
                <a:avLst/>
                <a:gdLst>
                  <a:gd name="connsiteX0" fmla="*/ 445294 w 447675"/>
                  <a:gd name="connsiteY0" fmla="*/ 999649 h 1181100"/>
                  <a:gd name="connsiteX1" fmla="*/ 445294 w 447675"/>
                  <a:gd name="connsiteY1" fmla="*/ 999649 h 1181100"/>
                  <a:gd name="connsiteX2" fmla="*/ 445294 w 447675"/>
                  <a:gd name="connsiteY2" fmla="*/ 999649 h 1181100"/>
                  <a:gd name="connsiteX3" fmla="*/ 439579 w 447675"/>
                  <a:gd name="connsiteY3" fmla="*/ 7144 h 1181100"/>
                  <a:gd name="connsiteX4" fmla="*/ 386239 w 447675"/>
                  <a:gd name="connsiteY4" fmla="*/ 7144 h 1181100"/>
                  <a:gd name="connsiteX5" fmla="*/ 390049 w 447675"/>
                  <a:gd name="connsiteY5" fmla="*/ 881539 h 1181100"/>
                  <a:gd name="connsiteX6" fmla="*/ 229076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5294 w 447675"/>
                  <a:gd name="connsiteY10" fmla="*/ 997744 h 1181100"/>
                  <a:gd name="connsiteX11" fmla="*/ 445294 w 447675"/>
                  <a:gd name="connsiteY11" fmla="*/ 999649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7675" h="1181100">
                    <a:moveTo>
                      <a:pt x="445294" y="999649"/>
                    </a:moveTo>
                    <a:cubicBezTo>
                      <a:pt x="445294" y="998696"/>
                      <a:pt x="445294" y="998696"/>
                      <a:pt x="445294" y="999649"/>
                    </a:cubicBezTo>
                    <a:cubicBezTo>
                      <a:pt x="445294" y="998696"/>
                      <a:pt x="445294" y="998696"/>
                      <a:pt x="445294" y="999649"/>
                    </a:cubicBezTo>
                    <a:lnTo>
                      <a:pt x="439579" y="7144"/>
                    </a:lnTo>
                    <a:lnTo>
                      <a:pt x="386239" y="7144"/>
                    </a:lnTo>
                    <a:lnTo>
                      <a:pt x="390049" y="881539"/>
                    </a:lnTo>
                    <a:cubicBezTo>
                      <a:pt x="350996" y="844391"/>
                      <a:pt x="293846" y="820579"/>
                      <a:pt x="229076" y="820579"/>
                    </a:cubicBezTo>
                    <a:cubicBezTo>
                      <a:pt x="111919" y="821531"/>
                      <a:pt x="7144" y="910114"/>
                      <a:pt x="7144" y="1008221"/>
                    </a:cubicBezTo>
                    <a:cubicBezTo>
                      <a:pt x="7144" y="1106329"/>
                      <a:pt x="111919" y="1174909"/>
                      <a:pt x="230029" y="1174909"/>
                    </a:cubicBezTo>
                    <a:cubicBezTo>
                      <a:pt x="347186" y="1174909"/>
                      <a:pt x="441484" y="1102519"/>
                      <a:pt x="443389" y="997744"/>
                    </a:cubicBezTo>
                    <a:lnTo>
                      <a:pt x="445294" y="997744"/>
                    </a:lnTo>
                    <a:lnTo>
                      <a:pt x="445294" y="999649"/>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6D39221-5895-4137-9EFE-11CA3A0376EC}"/>
                  </a:ext>
                </a:extLst>
              </p:cNvPr>
              <p:cNvSpPr/>
              <p:nvPr/>
            </p:nvSpPr>
            <p:spPr>
              <a:xfrm rot="1966097">
                <a:off x="2880936" y="2553915"/>
                <a:ext cx="96479" cy="254540"/>
              </a:xfrm>
              <a:custGeom>
                <a:avLst/>
                <a:gdLst>
                  <a:gd name="connsiteX0" fmla="*/ 444341 w 447675"/>
                  <a:gd name="connsiteY0" fmla="*/ 999649 h 1181100"/>
                  <a:gd name="connsiteX1" fmla="*/ 444341 w 447675"/>
                  <a:gd name="connsiteY1" fmla="*/ 999649 h 1181100"/>
                  <a:gd name="connsiteX2" fmla="*/ 444341 w 447675"/>
                  <a:gd name="connsiteY2" fmla="*/ 999649 h 1181100"/>
                  <a:gd name="connsiteX3" fmla="*/ 440531 w 447675"/>
                  <a:gd name="connsiteY3" fmla="*/ 7144 h 1181100"/>
                  <a:gd name="connsiteX4" fmla="*/ 387191 w 447675"/>
                  <a:gd name="connsiteY4" fmla="*/ 7144 h 1181100"/>
                  <a:gd name="connsiteX5" fmla="*/ 391001 w 447675"/>
                  <a:gd name="connsiteY5" fmla="*/ 881539 h 1181100"/>
                  <a:gd name="connsiteX6" fmla="*/ 230029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3389 w 447675"/>
                  <a:gd name="connsiteY10" fmla="*/ 997744 h 1181100"/>
                  <a:gd name="connsiteX11" fmla="*/ 443389 w 447675"/>
                  <a:gd name="connsiteY11" fmla="*/ 999649 h 1181100"/>
                  <a:gd name="connsiteX12" fmla="*/ 230981 w 447675"/>
                  <a:gd name="connsiteY12" fmla="*/ 1119664 h 1181100"/>
                  <a:gd name="connsiteX13" fmla="*/ 65246 w 447675"/>
                  <a:gd name="connsiteY13" fmla="*/ 1008221 h 1181100"/>
                  <a:gd name="connsiteX14" fmla="*/ 230981 w 447675"/>
                  <a:gd name="connsiteY14" fmla="*/ 877729 h 1181100"/>
                  <a:gd name="connsiteX15" fmla="*/ 387191 w 447675"/>
                  <a:gd name="connsiteY15" fmla="*/ 998696 h 1181100"/>
                  <a:gd name="connsiteX16" fmla="*/ 230981 w 447675"/>
                  <a:gd name="connsiteY16" fmla="*/ 1119664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675" h="1181100">
                    <a:moveTo>
                      <a:pt x="444341" y="999649"/>
                    </a:moveTo>
                    <a:cubicBezTo>
                      <a:pt x="444341" y="998696"/>
                      <a:pt x="444341" y="998696"/>
                      <a:pt x="444341" y="999649"/>
                    </a:cubicBezTo>
                    <a:cubicBezTo>
                      <a:pt x="444341" y="998696"/>
                      <a:pt x="444341" y="998696"/>
                      <a:pt x="444341" y="999649"/>
                    </a:cubicBezTo>
                    <a:lnTo>
                      <a:pt x="440531" y="7144"/>
                    </a:lnTo>
                    <a:lnTo>
                      <a:pt x="387191" y="7144"/>
                    </a:lnTo>
                    <a:lnTo>
                      <a:pt x="391001" y="881539"/>
                    </a:lnTo>
                    <a:cubicBezTo>
                      <a:pt x="351949" y="844391"/>
                      <a:pt x="294799" y="820579"/>
                      <a:pt x="230029" y="820579"/>
                    </a:cubicBezTo>
                    <a:cubicBezTo>
                      <a:pt x="111918" y="820579"/>
                      <a:pt x="7144" y="910114"/>
                      <a:pt x="7144" y="1008221"/>
                    </a:cubicBezTo>
                    <a:cubicBezTo>
                      <a:pt x="7144" y="1106329"/>
                      <a:pt x="111918" y="1174909"/>
                      <a:pt x="230029" y="1174909"/>
                    </a:cubicBezTo>
                    <a:cubicBezTo>
                      <a:pt x="347186" y="1174909"/>
                      <a:pt x="441484" y="1102519"/>
                      <a:pt x="443389" y="997744"/>
                    </a:cubicBezTo>
                    <a:lnTo>
                      <a:pt x="443389" y="997744"/>
                    </a:lnTo>
                    <a:lnTo>
                      <a:pt x="443389" y="999649"/>
                    </a:lnTo>
                    <a:close/>
                    <a:moveTo>
                      <a:pt x="230981" y="1119664"/>
                    </a:moveTo>
                    <a:cubicBezTo>
                      <a:pt x="145256" y="1119664"/>
                      <a:pt x="65246" y="1074896"/>
                      <a:pt x="65246" y="1008221"/>
                    </a:cubicBezTo>
                    <a:cubicBezTo>
                      <a:pt x="65246" y="941546"/>
                      <a:pt x="145256" y="877729"/>
                      <a:pt x="230981" y="877729"/>
                    </a:cubicBezTo>
                    <a:cubicBezTo>
                      <a:pt x="316706" y="877729"/>
                      <a:pt x="387191" y="932021"/>
                      <a:pt x="387191" y="998696"/>
                    </a:cubicBezTo>
                    <a:cubicBezTo>
                      <a:pt x="387191" y="1065371"/>
                      <a:pt x="316706" y="1119664"/>
                      <a:pt x="230981" y="1119664"/>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8249FCB-6BC1-498F-98EF-510CA8DD736C}"/>
                  </a:ext>
                </a:extLst>
              </p:cNvPr>
              <p:cNvSpPr/>
              <p:nvPr/>
            </p:nvSpPr>
            <p:spPr>
              <a:xfrm rot="19504256">
                <a:off x="3866146" y="2072523"/>
                <a:ext cx="132590" cy="210785"/>
              </a:xfrm>
              <a:custGeom>
                <a:avLst/>
                <a:gdLst>
                  <a:gd name="connsiteX0" fmla="*/ 629126 w 742950"/>
                  <a:gd name="connsiteY0" fmla="*/ 297656 h 1181100"/>
                  <a:gd name="connsiteX1" fmla="*/ 437674 w 742950"/>
                  <a:gd name="connsiteY1" fmla="*/ 9049 h 1181100"/>
                  <a:gd name="connsiteX2" fmla="*/ 437674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6246 w 742950"/>
                  <a:gd name="connsiteY9" fmla="*/ 997744 h 1181100"/>
                  <a:gd name="connsiteX10" fmla="*/ 446246 w 742950"/>
                  <a:gd name="connsiteY10" fmla="*/ 999649 h 1181100"/>
                  <a:gd name="connsiteX11" fmla="*/ 446246 w 742950"/>
                  <a:gd name="connsiteY11" fmla="*/ 999649 h 1181100"/>
                  <a:gd name="connsiteX12" fmla="*/ 446246 w 742950"/>
                  <a:gd name="connsiteY12" fmla="*/ 999649 h 1181100"/>
                  <a:gd name="connsiteX13" fmla="*/ 441484 w 742950"/>
                  <a:gd name="connsiteY13" fmla="*/ 201454 h 1181100"/>
                  <a:gd name="connsiteX14" fmla="*/ 604361 w 742950"/>
                  <a:gd name="connsiteY14" fmla="*/ 351949 h 1181100"/>
                  <a:gd name="connsiteX15" fmla="*/ 643414 w 742950"/>
                  <a:gd name="connsiteY15" fmla="*/ 626269 h 1181100"/>
                  <a:gd name="connsiteX16" fmla="*/ 629126 w 742950"/>
                  <a:gd name="connsiteY16" fmla="*/ 297656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1181100">
                    <a:moveTo>
                      <a:pt x="629126" y="297656"/>
                    </a:moveTo>
                    <a:cubicBezTo>
                      <a:pt x="460534" y="185261"/>
                      <a:pt x="437674" y="10001"/>
                      <a:pt x="437674" y="9049"/>
                    </a:cubicBezTo>
                    <a:lnTo>
                      <a:pt x="437674"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6246" y="997744"/>
                    </a:lnTo>
                    <a:lnTo>
                      <a:pt x="446246" y="999649"/>
                    </a:lnTo>
                    <a:cubicBezTo>
                      <a:pt x="446246" y="999649"/>
                      <a:pt x="446246" y="999649"/>
                      <a:pt x="446246" y="999649"/>
                    </a:cubicBezTo>
                    <a:cubicBezTo>
                      <a:pt x="446246" y="999649"/>
                      <a:pt x="446246" y="999649"/>
                      <a:pt x="446246" y="999649"/>
                    </a:cubicBezTo>
                    <a:lnTo>
                      <a:pt x="441484" y="201454"/>
                    </a:lnTo>
                    <a:cubicBezTo>
                      <a:pt x="469106" y="244316"/>
                      <a:pt x="516731" y="286226"/>
                      <a:pt x="604361" y="351949"/>
                    </a:cubicBezTo>
                    <a:cubicBezTo>
                      <a:pt x="777716" y="481489"/>
                      <a:pt x="643414" y="626269"/>
                      <a:pt x="643414" y="626269"/>
                    </a:cubicBezTo>
                    <a:cubicBezTo>
                      <a:pt x="753904" y="571976"/>
                      <a:pt x="791051" y="406241"/>
                      <a:pt x="629126" y="297656"/>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C60F40A-9A8A-4CCE-9756-990E0E01905E}"/>
                  </a:ext>
                </a:extLst>
              </p:cNvPr>
              <p:cNvSpPr/>
              <p:nvPr/>
            </p:nvSpPr>
            <p:spPr>
              <a:xfrm>
                <a:off x="3192044" y="3031933"/>
                <a:ext cx="163345" cy="259678"/>
              </a:xfrm>
              <a:custGeom>
                <a:avLst/>
                <a:gdLst>
                  <a:gd name="connsiteX0" fmla="*/ 694849 w 742950"/>
                  <a:gd name="connsiteY0" fmla="*/ 597694 h 1181100"/>
                  <a:gd name="connsiteX1" fmla="*/ 631031 w 742950"/>
                  <a:gd name="connsiteY1" fmla="*/ 297656 h 1181100"/>
                  <a:gd name="connsiteX2" fmla="*/ 442436 w 742950"/>
                  <a:gd name="connsiteY2" fmla="*/ 9049 h 1181100"/>
                  <a:gd name="connsiteX3" fmla="*/ 442436 w 742950"/>
                  <a:gd name="connsiteY3" fmla="*/ 7144 h 1181100"/>
                  <a:gd name="connsiteX4" fmla="*/ 387191 w 742950"/>
                  <a:gd name="connsiteY4" fmla="*/ 7144 h 1181100"/>
                  <a:gd name="connsiteX5" fmla="*/ 391001 w 742950"/>
                  <a:gd name="connsiteY5" fmla="*/ 881539 h 1181100"/>
                  <a:gd name="connsiteX6" fmla="*/ 230029 w 742950"/>
                  <a:gd name="connsiteY6" fmla="*/ 820579 h 1181100"/>
                  <a:gd name="connsiteX7" fmla="*/ 7144 w 742950"/>
                  <a:gd name="connsiteY7" fmla="*/ 1008221 h 1181100"/>
                  <a:gd name="connsiteX8" fmla="*/ 230029 w 742950"/>
                  <a:gd name="connsiteY8" fmla="*/ 1174909 h 1181100"/>
                  <a:gd name="connsiteX9" fmla="*/ 443389 w 742950"/>
                  <a:gd name="connsiteY9" fmla="*/ 997744 h 1181100"/>
                  <a:gd name="connsiteX10" fmla="*/ 442436 w 742950"/>
                  <a:gd name="connsiteY10" fmla="*/ 997744 h 1181100"/>
                  <a:gd name="connsiteX11" fmla="*/ 442436 w 742950"/>
                  <a:gd name="connsiteY11" fmla="*/ 999649 h 1181100"/>
                  <a:gd name="connsiteX12" fmla="*/ 442436 w 742950"/>
                  <a:gd name="connsiteY12" fmla="*/ 999649 h 1181100"/>
                  <a:gd name="connsiteX13" fmla="*/ 442436 w 742950"/>
                  <a:gd name="connsiteY13" fmla="*/ 999649 h 1181100"/>
                  <a:gd name="connsiteX14" fmla="*/ 442436 w 742950"/>
                  <a:gd name="connsiteY14" fmla="*/ 673894 h 1181100"/>
                  <a:gd name="connsiteX15" fmla="*/ 604361 w 742950"/>
                  <a:gd name="connsiteY15" fmla="*/ 821531 h 1181100"/>
                  <a:gd name="connsiteX16" fmla="*/ 644367 w 742950"/>
                  <a:gd name="connsiteY16" fmla="*/ 1095851 h 1181100"/>
                  <a:gd name="connsiteX17" fmla="*/ 694849 w 742950"/>
                  <a:gd name="connsiteY17" fmla="*/ 832961 h 1181100"/>
                  <a:gd name="connsiteX18" fmla="*/ 694849 w 742950"/>
                  <a:gd name="connsiteY18" fmla="*/ 597694 h 1181100"/>
                  <a:gd name="connsiteX19" fmla="*/ 604361 w 742950"/>
                  <a:gd name="connsiteY19" fmla="*/ 350996 h 1181100"/>
                  <a:gd name="connsiteX20" fmla="*/ 680561 w 742950"/>
                  <a:gd name="connsiteY20" fmla="*/ 583406 h 1181100"/>
                  <a:gd name="connsiteX21" fmla="*/ 630079 w 742950"/>
                  <a:gd name="connsiteY21" fmla="*/ 532924 h 1181100"/>
                  <a:gd name="connsiteX22" fmla="*/ 441484 w 742950"/>
                  <a:gd name="connsiteY22" fmla="*/ 269081 h 1181100"/>
                  <a:gd name="connsiteX23" fmla="*/ 441484 w 742950"/>
                  <a:gd name="connsiteY23" fmla="*/ 201454 h 1181100"/>
                  <a:gd name="connsiteX24" fmla="*/ 604361 w 742950"/>
                  <a:gd name="connsiteY24" fmla="*/ 350996 h 1181100"/>
                  <a:gd name="connsiteX25" fmla="*/ 681514 w 742950"/>
                  <a:gd name="connsiteY25" fmla="*/ 817721 h 1181100"/>
                  <a:gd name="connsiteX26" fmla="*/ 631031 w 742950"/>
                  <a:gd name="connsiteY26" fmla="*/ 767239 h 1181100"/>
                  <a:gd name="connsiteX27" fmla="*/ 443389 w 742950"/>
                  <a:gd name="connsiteY27" fmla="*/ 507206 h 1181100"/>
                  <a:gd name="connsiteX28" fmla="*/ 443389 w 742950"/>
                  <a:gd name="connsiteY28" fmla="*/ 435769 h 1181100"/>
                  <a:gd name="connsiteX29" fmla="*/ 606267 w 742950"/>
                  <a:gd name="connsiteY29" fmla="*/ 585311 h 1181100"/>
                  <a:gd name="connsiteX30" fmla="*/ 681514 w 742950"/>
                  <a:gd name="connsiteY30" fmla="*/ 81772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950" h="1181100">
                    <a:moveTo>
                      <a:pt x="694849" y="597694"/>
                    </a:moveTo>
                    <a:cubicBezTo>
                      <a:pt x="768192" y="530066"/>
                      <a:pt x="771049" y="391001"/>
                      <a:pt x="631031" y="297656"/>
                    </a:cubicBez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2436" y="673894"/>
                    </a:lnTo>
                    <a:cubicBezTo>
                      <a:pt x="470059" y="716756"/>
                      <a:pt x="518636" y="757714"/>
                      <a:pt x="604361" y="821531"/>
                    </a:cubicBezTo>
                    <a:cubicBezTo>
                      <a:pt x="777717" y="951071"/>
                      <a:pt x="644367" y="1095851"/>
                      <a:pt x="644367" y="1095851"/>
                    </a:cubicBezTo>
                    <a:cubicBezTo>
                      <a:pt x="736759" y="1051084"/>
                      <a:pt x="781526" y="933926"/>
                      <a:pt x="694849" y="832961"/>
                    </a:cubicBezTo>
                    <a:cubicBezTo>
                      <a:pt x="754856" y="777716"/>
                      <a:pt x="767239" y="681514"/>
                      <a:pt x="694849" y="597694"/>
                    </a:cubicBezTo>
                    <a:close/>
                    <a:moveTo>
                      <a:pt x="604361" y="350996"/>
                    </a:moveTo>
                    <a:cubicBezTo>
                      <a:pt x="718661" y="435769"/>
                      <a:pt x="704374" y="532924"/>
                      <a:pt x="680561" y="583406"/>
                    </a:cubicBezTo>
                    <a:cubicBezTo>
                      <a:pt x="666274" y="569119"/>
                      <a:pt x="649129" y="546259"/>
                      <a:pt x="630079" y="532924"/>
                    </a:cubicBezTo>
                    <a:cubicBezTo>
                      <a:pt x="479584" y="431959"/>
                      <a:pt x="446246" y="297656"/>
                      <a:pt x="441484" y="269081"/>
                    </a:cubicBezTo>
                    <a:lnTo>
                      <a:pt x="441484" y="201454"/>
                    </a:lnTo>
                    <a:cubicBezTo>
                      <a:pt x="468154" y="243364"/>
                      <a:pt x="516731" y="285274"/>
                      <a:pt x="604361" y="350996"/>
                    </a:cubicBezTo>
                    <a:close/>
                    <a:moveTo>
                      <a:pt x="681514" y="817721"/>
                    </a:moveTo>
                    <a:cubicBezTo>
                      <a:pt x="667226" y="803434"/>
                      <a:pt x="650081" y="780574"/>
                      <a:pt x="631031" y="767239"/>
                    </a:cubicBezTo>
                    <a:cubicBezTo>
                      <a:pt x="487204" y="671036"/>
                      <a:pt x="450056" y="545306"/>
                      <a:pt x="443389" y="507206"/>
                    </a:cubicBezTo>
                    <a:lnTo>
                      <a:pt x="443389" y="435769"/>
                    </a:lnTo>
                    <a:cubicBezTo>
                      <a:pt x="471011" y="478631"/>
                      <a:pt x="519589" y="519589"/>
                      <a:pt x="606267" y="585311"/>
                    </a:cubicBezTo>
                    <a:cubicBezTo>
                      <a:pt x="718661" y="671036"/>
                      <a:pt x="704374" y="767239"/>
                      <a:pt x="681514" y="81772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6E5F8C4-F7EF-462E-BA8F-EBF79FCA8249}"/>
                  </a:ext>
                </a:extLst>
              </p:cNvPr>
              <p:cNvSpPr/>
              <p:nvPr/>
            </p:nvSpPr>
            <p:spPr>
              <a:xfrm rot="20494739">
                <a:off x="3941365" y="2547929"/>
                <a:ext cx="163345" cy="259678"/>
              </a:xfrm>
              <a:custGeom>
                <a:avLst/>
                <a:gdLst>
                  <a:gd name="connsiteX0" fmla="*/ 631031 w 742950"/>
                  <a:gd name="connsiteY0" fmla="*/ 297656 h 1181100"/>
                  <a:gd name="connsiteX1" fmla="*/ 442436 w 742950"/>
                  <a:gd name="connsiteY1" fmla="*/ 9049 h 1181100"/>
                  <a:gd name="connsiteX2" fmla="*/ 442436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2436 w 742950"/>
                  <a:gd name="connsiteY9" fmla="*/ 997744 h 1181100"/>
                  <a:gd name="connsiteX10" fmla="*/ 442436 w 742950"/>
                  <a:gd name="connsiteY10" fmla="*/ 999649 h 1181100"/>
                  <a:gd name="connsiteX11" fmla="*/ 442436 w 742950"/>
                  <a:gd name="connsiteY11" fmla="*/ 999649 h 1181100"/>
                  <a:gd name="connsiteX12" fmla="*/ 442436 w 742950"/>
                  <a:gd name="connsiteY12" fmla="*/ 999649 h 1181100"/>
                  <a:gd name="connsiteX13" fmla="*/ 441484 w 742950"/>
                  <a:gd name="connsiteY13" fmla="*/ 437674 h 1181100"/>
                  <a:gd name="connsiteX14" fmla="*/ 604361 w 742950"/>
                  <a:gd name="connsiteY14" fmla="*/ 587216 h 1181100"/>
                  <a:gd name="connsiteX15" fmla="*/ 644366 w 742950"/>
                  <a:gd name="connsiteY15" fmla="*/ 861536 h 1181100"/>
                  <a:gd name="connsiteX16" fmla="*/ 694849 w 742950"/>
                  <a:gd name="connsiteY16" fmla="*/ 598646 h 1181100"/>
                  <a:gd name="connsiteX17" fmla="*/ 631031 w 742950"/>
                  <a:gd name="connsiteY17" fmla="*/ 297656 h 1181100"/>
                  <a:gd name="connsiteX18" fmla="*/ 630079 w 742950"/>
                  <a:gd name="connsiteY18" fmla="*/ 531971 h 1181100"/>
                  <a:gd name="connsiteX19" fmla="*/ 441484 w 742950"/>
                  <a:gd name="connsiteY19" fmla="*/ 268129 h 1181100"/>
                  <a:gd name="connsiteX20" fmla="*/ 441484 w 742950"/>
                  <a:gd name="connsiteY20" fmla="*/ 200501 h 1181100"/>
                  <a:gd name="connsiteX21" fmla="*/ 605314 w 742950"/>
                  <a:gd name="connsiteY21" fmla="*/ 350996 h 1181100"/>
                  <a:gd name="connsiteX22" fmla="*/ 681514 w 742950"/>
                  <a:gd name="connsiteY22" fmla="*/ 583406 h 1181100"/>
                  <a:gd name="connsiteX23" fmla="*/ 630079 w 742950"/>
                  <a:gd name="connsiteY23" fmla="*/ 53197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2950" h="1181100">
                    <a:moveTo>
                      <a:pt x="631031" y="297656"/>
                    </a:move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1484" y="437674"/>
                    </a:lnTo>
                    <a:cubicBezTo>
                      <a:pt x="469106" y="480536"/>
                      <a:pt x="517684" y="521494"/>
                      <a:pt x="604361" y="587216"/>
                    </a:cubicBezTo>
                    <a:cubicBezTo>
                      <a:pt x="777716" y="716756"/>
                      <a:pt x="644366" y="861536"/>
                      <a:pt x="644366" y="861536"/>
                    </a:cubicBezTo>
                    <a:cubicBezTo>
                      <a:pt x="736759" y="816769"/>
                      <a:pt x="781526" y="699611"/>
                      <a:pt x="694849" y="598646"/>
                    </a:cubicBezTo>
                    <a:cubicBezTo>
                      <a:pt x="768191" y="530066"/>
                      <a:pt x="771049" y="391001"/>
                      <a:pt x="631031" y="297656"/>
                    </a:cubicBezTo>
                    <a:close/>
                    <a:moveTo>
                      <a:pt x="630079" y="531971"/>
                    </a:moveTo>
                    <a:cubicBezTo>
                      <a:pt x="479584" y="431006"/>
                      <a:pt x="446246" y="296704"/>
                      <a:pt x="441484" y="268129"/>
                    </a:cubicBezTo>
                    <a:lnTo>
                      <a:pt x="441484" y="200501"/>
                    </a:lnTo>
                    <a:cubicBezTo>
                      <a:pt x="469106" y="243364"/>
                      <a:pt x="516731" y="285274"/>
                      <a:pt x="605314" y="350996"/>
                    </a:cubicBezTo>
                    <a:cubicBezTo>
                      <a:pt x="719614" y="435769"/>
                      <a:pt x="705326" y="532924"/>
                      <a:pt x="681514" y="583406"/>
                    </a:cubicBezTo>
                    <a:cubicBezTo>
                      <a:pt x="666274" y="569119"/>
                      <a:pt x="650081" y="545306"/>
                      <a:pt x="630079" y="53197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F5C2795-A852-49E1-A8E5-FE557E974108}"/>
                  </a:ext>
                </a:extLst>
              </p:cNvPr>
              <p:cNvSpPr/>
              <p:nvPr/>
            </p:nvSpPr>
            <p:spPr>
              <a:xfrm>
                <a:off x="3683062" y="2735336"/>
                <a:ext cx="98427" cy="84196"/>
              </a:xfrm>
              <a:custGeom>
                <a:avLst/>
                <a:gdLst>
                  <a:gd name="connsiteX0" fmla="*/ 398622 w 790575"/>
                  <a:gd name="connsiteY0" fmla="*/ 114776 h 676275"/>
                  <a:gd name="connsiteX1" fmla="*/ 682466 w 790575"/>
                  <a:gd name="connsiteY1" fmla="*/ 341471 h 676275"/>
                  <a:gd name="connsiteX2" fmla="*/ 398622 w 790575"/>
                  <a:gd name="connsiteY2" fmla="*/ 568166 h 676275"/>
                  <a:gd name="connsiteX3" fmla="*/ 114776 w 790575"/>
                  <a:gd name="connsiteY3" fmla="*/ 341471 h 676275"/>
                  <a:gd name="connsiteX4" fmla="*/ 398622 w 790575"/>
                  <a:gd name="connsiteY4" fmla="*/ 114776 h 676275"/>
                  <a:gd name="connsiteX5" fmla="*/ 398622 w 790575"/>
                  <a:gd name="connsiteY5" fmla="*/ 7144 h 676275"/>
                  <a:gd name="connsiteX6" fmla="*/ 7144 w 790575"/>
                  <a:gd name="connsiteY6" fmla="*/ 341471 h 676275"/>
                  <a:gd name="connsiteX7" fmla="*/ 398622 w 790575"/>
                  <a:gd name="connsiteY7" fmla="*/ 675799 h 676275"/>
                  <a:gd name="connsiteX8" fmla="*/ 790099 w 790575"/>
                  <a:gd name="connsiteY8" fmla="*/ 341471 h 676275"/>
                  <a:gd name="connsiteX9" fmla="*/ 398622 w 790575"/>
                  <a:gd name="connsiteY9" fmla="*/ 7144 h 676275"/>
                  <a:gd name="connsiteX10" fmla="*/ 398622 w 790575"/>
                  <a:gd name="connsiteY10" fmla="*/ 714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0575" h="676275">
                    <a:moveTo>
                      <a:pt x="398622" y="114776"/>
                    </a:moveTo>
                    <a:cubicBezTo>
                      <a:pt x="560547" y="114776"/>
                      <a:pt x="682466" y="216694"/>
                      <a:pt x="682466" y="341471"/>
                    </a:cubicBezTo>
                    <a:cubicBezTo>
                      <a:pt x="682466" y="466249"/>
                      <a:pt x="560547" y="568166"/>
                      <a:pt x="398622" y="568166"/>
                    </a:cubicBezTo>
                    <a:cubicBezTo>
                      <a:pt x="236697" y="568166"/>
                      <a:pt x="114776" y="466249"/>
                      <a:pt x="114776" y="341471"/>
                    </a:cubicBezTo>
                    <a:cubicBezTo>
                      <a:pt x="113824" y="216694"/>
                      <a:pt x="236697" y="114776"/>
                      <a:pt x="398622" y="114776"/>
                    </a:cubicBezTo>
                    <a:moveTo>
                      <a:pt x="398622" y="7144"/>
                    </a:moveTo>
                    <a:cubicBezTo>
                      <a:pt x="176689" y="7144"/>
                      <a:pt x="7144" y="156686"/>
                      <a:pt x="7144" y="341471"/>
                    </a:cubicBezTo>
                    <a:cubicBezTo>
                      <a:pt x="7144" y="526256"/>
                      <a:pt x="177641" y="675799"/>
                      <a:pt x="398622" y="675799"/>
                    </a:cubicBezTo>
                    <a:cubicBezTo>
                      <a:pt x="620554" y="675799"/>
                      <a:pt x="790099" y="526256"/>
                      <a:pt x="790099" y="341471"/>
                    </a:cubicBezTo>
                    <a:cubicBezTo>
                      <a:pt x="790099" y="156686"/>
                      <a:pt x="619601" y="7144"/>
                      <a:pt x="398622" y="7144"/>
                    </a:cubicBezTo>
                    <a:lnTo>
                      <a:pt x="398622" y="7144"/>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607A001-1371-4025-93F9-210EE6DFB9FC}"/>
                  </a:ext>
                </a:extLst>
              </p:cNvPr>
              <p:cNvSpPr/>
              <p:nvPr/>
            </p:nvSpPr>
            <p:spPr>
              <a:xfrm>
                <a:off x="2748418" y="3086520"/>
                <a:ext cx="131988" cy="139188"/>
              </a:xfrm>
              <a:custGeom>
                <a:avLst/>
                <a:gdLst>
                  <a:gd name="connsiteX0" fmla="*/ 1046321 w 1047750"/>
                  <a:gd name="connsiteY0" fmla="*/ 419576 h 1104900"/>
                  <a:gd name="connsiteX1" fmla="*/ 1046321 w 1047750"/>
                  <a:gd name="connsiteY1" fmla="*/ 311944 h 1104900"/>
                  <a:gd name="connsiteX2" fmla="*/ 759619 w 1047750"/>
                  <a:gd name="connsiteY2" fmla="*/ 311944 h 1104900"/>
                  <a:gd name="connsiteX3" fmla="*/ 759619 w 1047750"/>
                  <a:gd name="connsiteY3" fmla="*/ 7144 h 1104900"/>
                  <a:gd name="connsiteX4" fmla="*/ 651986 w 1047750"/>
                  <a:gd name="connsiteY4" fmla="*/ 7144 h 1104900"/>
                  <a:gd name="connsiteX5" fmla="*/ 651986 w 1047750"/>
                  <a:gd name="connsiteY5" fmla="*/ 311944 h 1104900"/>
                  <a:gd name="connsiteX6" fmla="*/ 383381 w 1047750"/>
                  <a:gd name="connsiteY6" fmla="*/ 311944 h 1104900"/>
                  <a:gd name="connsiteX7" fmla="*/ 383381 w 1047750"/>
                  <a:gd name="connsiteY7" fmla="*/ 78581 h 1104900"/>
                  <a:gd name="connsiteX8" fmla="*/ 275749 w 1047750"/>
                  <a:gd name="connsiteY8" fmla="*/ 78581 h 1104900"/>
                  <a:gd name="connsiteX9" fmla="*/ 275749 w 1047750"/>
                  <a:gd name="connsiteY9" fmla="*/ 310991 h 1104900"/>
                  <a:gd name="connsiteX10" fmla="*/ 7144 w 1047750"/>
                  <a:gd name="connsiteY10" fmla="*/ 310991 h 1104900"/>
                  <a:gd name="connsiteX11" fmla="*/ 7144 w 1047750"/>
                  <a:gd name="connsiteY11" fmla="*/ 418624 h 1104900"/>
                  <a:gd name="connsiteX12" fmla="*/ 275749 w 1047750"/>
                  <a:gd name="connsiteY12" fmla="*/ 418624 h 1104900"/>
                  <a:gd name="connsiteX13" fmla="*/ 275749 w 1047750"/>
                  <a:gd name="connsiteY13" fmla="*/ 705326 h 1104900"/>
                  <a:gd name="connsiteX14" fmla="*/ 7144 w 1047750"/>
                  <a:gd name="connsiteY14" fmla="*/ 705326 h 1104900"/>
                  <a:gd name="connsiteX15" fmla="*/ 7144 w 1047750"/>
                  <a:gd name="connsiteY15" fmla="*/ 812959 h 1104900"/>
                  <a:gd name="connsiteX16" fmla="*/ 275749 w 1047750"/>
                  <a:gd name="connsiteY16" fmla="*/ 812959 h 1104900"/>
                  <a:gd name="connsiteX17" fmla="*/ 275749 w 1047750"/>
                  <a:gd name="connsiteY17" fmla="*/ 1099661 h 1104900"/>
                  <a:gd name="connsiteX18" fmla="*/ 383381 w 1047750"/>
                  <a:gd name="connsiteY18" fmla="*/ 1099661 h 1104900"/>
                  <a:gd name="connsiteX19" fmla="*/ 383381 w 1047750"/>
                  <a:gd name="connsiteY19" fmla="*/ 812959 h 1104900"/>
                  <a:gd name="connsiteX20" fmla="*/ 651986 w 1047750"/>
                  <a:gd name="connsiteY20" fmla="*/ 812959 h 1104900"/>
                  <a:gd name="connsiteX21" fmla="*/ 651986 w 1047750"/>
                  <a:gd name="connsiteY21" fmla="*/ 1028224 h 1104900"/>
                  <a:gd name="connsiteX22" fmla="*/ 759619 w 1047750"/>
                  <a:gd name="connsiteY22" fmla="*/ 1028224 h 1104900"/>
                  <a:gd name="connsiteX23" fmla="*/ 759619 w 1047750"/>
                  <a:gd name="connsiteY23" fmla="*/ 812959 h 1104900"/>
                  <a:gd name="connsiteX24" fmla="*/ 1046321 w 1047750"/>
                  <a:gd name="connsiteY24" fmla="*/ 812959 h 1104900"/>
                  <a:gd name="connsiteX25" fmla="*/ 1046321 w 1047750"/>
                  <a:gd name="connsiteY25" fmla="*/ 705326 h 1104900"/>
                  <a:gd name="connsiteX26" fmla="*/ 759619 w 1047750"/>
                  <a:gd name="connsiteY26" fmla="*/ 705326 h 1104900"/>
                  <a:gd name="connsiteX27" fmla="*/ 759619 w 1047750"/>
                  <a:gd name="connsiteY27" fmla="*/ 419576 h 1104900"/>
                  <a:gd name="connsiteX28" fmla="*/ 1046321 w 1047750"/>
                  <a:gd name="connsiteY28" fmla="*/ 419576 h 1104900"/>
                  <a:gd name="connsiteX29" fmla="*/ 651986 w 1047750"/>
                  <a:gd name="connsiteY29" fmla="*/ 705326 h 1104900"/>
                  <a:gd name="connsiteX30" fmla="*/ 383381 w 1047750"/>
                  <a:gd name="connsiteY30" fmla="*/ 705326 h 1104900"/>
                  <a:gd name="connsiteX31" fmla="*/ 383381 w 1047750"/>
                  <a:gd name="connsiteY31" fmla="*/ 419576 h 1104900"/>
                  <a:gd name="connsiteX32" fmla="*/ 651986 w 1047750"/>
                  <a:gd name="connsiteY32" fmla="*/ 419576 h 1104900"/>
                  <a:gd name="connsiteX33" fmla="*/ 651986 w 1047750"/>
                  <a:gd name="connsiteY33" fmla="*/ 705326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47750" h="1104900">
                    <a:moveTo>
                      <a:pt x="1046321" y="419576"/>
                    </a:moveTo>
                    <a:lnTo>
                      <a:pt x="1046321" y="311944"/>
                    </a:lnTo>
                    <a:lnTo>
                      <a:pt x="759619" y="311944"/>
                    </a:lnTo>
                    <a:lnTo>
                      <a:pt x="759619" y="7144"/>
                    </a:lnTo>
                    <a:lnTo>
                      <a:pt x="651986" y="7144"/>
                    </a:lnTo>
                    <a:lnTo>
                      <a:pt x="651986" y="311944"/>
                    </a:lnTo>
                    <a:lnTo>
                      <a:pt x="383381" y="311944"/>
                    </a:lnTo>
                    <a:lnTo>
                      <a:pt x="383381" y="78581"/>
                    </a:lnTo>
                    <a:lnTo>
                      <a:pt x="275749" y="78581"/>
                    </a:lnTo>
                    <a:lnTo>
                      <a:pt x="275749" y="310991"/>
                    </a:lnTo>
                    <a:lnTo>
                      <a:pt x="7144" y="310991"/>
                    </a:lnTo>
                    <a:lnTo>
                      <a:pt x="7144" y="418624"/>
                    </a:lnTo>
                    <a:lnTo>
                      <a:pt x="275749" y="418624"/>
                    </a:lnTo>
                    <a:lnTo>
                      <a:pt x="275749" y="705326"/>
                    </a:lnTo>
                    <a:lnTo>
                      <a:pt x="7144" y="705326"/>
                    </a:lnTo>
                    <a:lnTo>
                      <a:pt x="7144" y="812959"/>
                    </a:lnTo>
                    <a:lnTo>
                      <a:pt x="275749" y="812959"/>
                    </a:lnTo>
                    <a:lnTo>
                      <a:pt x="275749" y="1099661"/>
                    </a:lnTo>
                    <a:lnTo>
                      <a:pt x="383381" y="1099661"/>
                    </a:lnTo>
                    <a:lnTo>
                      <a:pt x="383381" y="812959"/>
                    </a:lnTo>
                    <a:lnTo>
                      <a:pt x="651986" y="812959"/>
                    </a:lnTo>
                    <a:lnTo>
                      <a:pt x="651986" y="1028224"/>
                    </a:lnTo>
                    <a:lnTo>
                      <a:pt x="759619" y="1028224"/>
                    </a:lnTo>
                    <a:lnTo>
                      <a:pt x="759619" y="812959"/>
                    </a:lnTo>
                    <a:lnTo>
                      <a:pt x="1046321" y="812959"/>
                    </a:lnTo>
                    <a:lnTo>
                      <a:pt x="1046321" y="705326"/>
                    </a:lnTo>
                    <a:lnTo>
                      <a:pt x="759619" y="705326"/>
                    </a:lnTo>
                    <a:lnTo>
                      <a:pt x="759619" y="419576"/>
                    </a:lnTo>
                    <a:lnTo>
                      <a:pt x="1046321" y="419576"/>
                    </a:lnTo>
                    <a:close/>
                    <a:moveTo>
                      <a:pt x="651986" y="705326"/>
                    </a:moveTo>
                    <a:lnTo>
                      <a:pt x="383381" y="705326"/>
                    </a:lnTo>
                    <a:lnTo>
                      <a:pt x="383381" y="419576"/>
                    </a:lnTo>
                    <a:lnTo>
                      <a:pt x="651986" y="419576"/>
                    </a:lnTo>
                    <a:lnTo>
                      <a:pt x="651986" y="705326"/>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A80CFC9-E953-44D8-8B7D-D32A81B757B9}"/>
                  </a:ext>
                </a:extLst>
              </p:cNvPr>
              <p:cNvSpPr/>
              <p:nvPr/>
            </p:nvSpPr>
            <p:spPr>
              <a:xfrm rot="1970394">
                <a:off x="4284386" y="2508147"/>
                <a:ext cx="178005" cy="286902"/>
              </a:xfrm>
              <a:custGeom>
                <a:avLst/>
                <a:gdLst>
                  <a:gd name="connsiteX0" fmla="*/ 657701 w 809625"/>
                  <a:gd name="connsiteY0" fmla="*/ 150019 h 1304925"/>
                  <a:gd name="connsiteX1" fmla="*/ 392906 w 809625"/>
                  <a:gd name="connsiteY1" fmla="*/ 322421 h 1304925"/>
                  <a:gd name="connsiteX2" fmla="*/ 403384 w 809625"/>
                  <a:gd name="connsiteY2" fmla="*/ 260509 h 1304925"/>
                  <a:gd name="connsiteX3" fmla="*/ 205264 w 809625"/>
                  <a:gd name="connsiteY3" fmla="*/ 62389 h 1304925"/>
                  <a:gd name="connsiteX4" fmla="*/ 7144 w 809625"/>
                  <a:gd name="connsiteY4" fmla="*/ 260509 h 1304925"/>
                  <a:gd name="connsiteX5" fmla="*/ 8096 w 809625"/>
                  <a:gd name="connsiteY5" fmla="*/ 282416 h 1304925"/>
                  <a:gd name="connsiteX6" fmla="*/ 28099 w 809625"/>
                  <a:gd name="connsiteY6" fmla="*/ 369094 h 1304925"/>
                  <a:gd name="connsiteX7" fmla="*/ 251936 w 809625"/>
                  <a:gd name="connsiteY7" fmla="*/ 466249 h 1304925"/>
                  <a:gd name="connsiteX8" fmla="*/ 593884 w 809625"/>
                  <a:gd name="connsiteY8" fmla="*/ 334804 h 1304925"/>
                  <a:gd name="connsiteX9" fmla="*/ 353854 w 809625"/>
                  <a:gd name="connsiteY9" fmla="*/ 1273016 h 1304925"/>
                  <a:gd name="connsiteX10" fmla="*/ 457676 w 809625"/>
                  <a:gd name="connsiteY10" fmla="*/ 1300639 h 1304925"/>
                  <a:gd name="connsiteX11" fmla="*/ 804386 w 809625"/>
                  <a:gd name="connsiteY11" fmla="*/ 7144 h 1304925"/>
                  <a:gd name="connsiteX12" fmla="*/ 657701 w 809625"/>
                  <a:gd name="connsiteY12" fmla="*/ 150019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9625" h="1304925">
                    <a:moveTo>
                      <a:pt x="657701" y="150019"/>
                    </a:moveTo>
                    <a:cubicBezTo>
                      <a:pt x="656749" y="150971"/>
                      <a:pt x="568167" y="260509"/>
                      <a:pt x="392906" y="322421"/>
                    </a:cubicBezTo>
                    <a:cubicBezTo>
                      <a:pt x="399574" y="302419"/>
                      <a:pt x="403384" y="282416"/>
                      <a:pt x="403384" y="260509"/>
                    </a:cubicBezTo>
                    <a:cubicBezTo>
                      <a:pt x="403384" y="150971"/>
                      <a:pt x="314801" y="62389"/>
                      <a:pt x="205264" y="62389"/>
                    </a:cubicBezTo>
                    <a:cubicBezTo>
                      <a:pt x="95726" y="62389"/>
                      <a:pt x="7144" y="150971"/>
                      <a:pt x="7144" y="260509"/>
                    </a:cubicBezTo>
                    <a:cubicBezTo>
                      <a:pt x="7144" y="268129"/>
                      <a:pt x="8096" y="275749"/>
                      <a:pt x="8096" y="282416"/>
                    </a:cubicBezTo>
                    <a:cubicBezTo>
                      <a:pt x="8096" y="311944"/>
                      <a:pt x="14764" y="342424"/>
                      <a:pt x="28099" y="369094"/>
                    </a:cubicBezTo>
                    <a:cubicBezTo>
                      <a:pt x="46196" y="404336"/>
                      <a:pt x="104299" y="484346"/>
                      <a:pt x="251936" y="466249"/>
                    </a:cubicBezTo>
                    <a:cubicBezTo>
                      <a:pt x="403384" y="447199"/>
                      <a:pt x="507206" y="389096"/>
                      <a:pt x="593884" y="334804"/>
                    </a:cubicBezTo>
                    <a:lnTo>
                      <a:pt x="353854" y="1273016"/>
                    </a:lnTo>
                    <a:lnTo>
                      <a:pt x="457676" y="1300639"/>
                    </a:lnTo>
                    <a:lnTo>
                      <a:pt x="804386" y="7144"/>
                    </a:lnTo>
                    <a:lnTo>
                      <a:pt x="657701" y="150019"/>
                    </a:lnTo>
                    <a:close/>
                  </a:path>
                </a:pathLst>
              </a:custGeom>
              <a:grpFill/>
              <a:ln w="952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51581407-451A-494C-9BAE-D3FEA5B45E51}"/>
                  </a:ext>
                </a:extLst>
              </p:cNvPr>
              <p:cNvGrpSpPr/>
              <p:nvPr/>
            </p:nvGrpSpPr>
            <p:grpSpPr>
              <a:xfrm>
                <a:off x="3796502" y="2925638"/>
                <a:ext cx="227698" cy="212588"/>
                <a:chOff x="3081888" y="3373426"/>
                <a:chExt cx="1571111" cy="1466850"/>
              </a:xfrm>
              <a:grpFill/>
            </p:grpSpPr>
            <p:sp>
              <p:nvSpPr>
                <p:cNvPr id="42" name="Freeform: Shape 41">
                  <a:extLst>
                    <a:ext uri="{FF2B5EF4-FFF2-40B4-BE49-F238E27FC236}">
                      <a16:creationId xmlns:a16="http://schemas.microsoft.com/office/drawing/2014/main" id="{35091FCD-4C8E-40AA-AEAF-7C03CB2BDE7B}"/>
                    </a:ext>
                  </a:extLst>
                </p:cNvPr>
                <p:cNvSpPr/>
                <p:nvPr/>
              </p:nvSpPr>
              <p:spPr>
                <a:xfrm>
                  <a:off x="4376774" y="3684380"/>
                  <a:ext cx="276225" cy="276225"/>
                </a:xfrm>
                <a:custGeom>
                  <a:avLst/>
                  <a:gdLst>
                    <a:gd name="connsiteX0" fmla="*/ 142399 w 276225"/>
                    <a:gd name="connsiteY0" fmla="*/ 277654 h 276225"/>
                    <a:gd name="connsiteX1" fmla="*/ 277654 w 276225"/>
                    <a:gd name="connsiteY1" fmla="*/ 142399 h 276225"/>
                    <a:gd name="connsiteX2" fmla="*/ 142399 w 276225"/>
                    <a:gd name="connsiteY2" fmla="*/ 7144 h 276225"/>
                    <a:gd name="connsiteX3" fmla="*/ 7144 w 276225"/>
                    <a:gd name="connsiteY3" fmla="*/ 142399 h 276225"/>
                    <a:gd name="connsiteX4" fmla="*/ 142399 w 276225"/>
                    <a:gd name="connsiteY4" fmla="*/ 27765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277654"/>
                      </a:moveTo>
                      <a:cubicBezTo>
                        <a:pt x="216694" y="277654"/>
                        <a:pt x="277654" y="217646"/>
                        <a:pt x="277654" y="142399"/>
                      </a:cubicBezTo>
                      <a:cubicBezTo>
                        <a:pt x="277654" y="68104"/>
                        <a:pt x="217646" y="7144"/>
                        <a:pt x="142399" y="7144"/>
                      </a:cubicBezTo>
                      <a:cubicBezTo>
                        <a:pt x="67151" y="7144"/>
                        <a:pt x="7144" y="67151"/>
                        <a:pt x="7144" y="142399"/>
                      </a:cubicBezTo>
                      <a:cubicBezTo>
                        <a:pt x="8096" y="216694"/>
                        <a:pt x="68104" y="277654"/>
                        <a:pt x="142399" y="277654"/>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BFF58EB-45F9-4C89-8026-38593F8DF0D7}"/>
                    </a:ext>
                  </a:extLst>
                </p:cNvPr>
                <p:cNvSpPr/>
                <p:nvPr/>
              </p:nvSpPr>
              <p:spPr>
                <a:xfrm>
                  <a:off x="4376774" y="4124435"/>
                  <a:ext cx="276225" cy="276225"/>
                </a:xfrm>
                <a:custGeom>
                  <a:avLst/>
                  <a:gdLst>
                    <a:gd name="connsiteX0" fmla="*/ 142399 w 276225"/>
                    <a:gd name="connsiteY0" fmla="*/ 7144 h 276225"/>
                    <a:gd name="connsiteX1" fmla="*/ 7144 w 276225"/>
                    <a:gd name="connsiteY1" fmla="*/ 142399 h 276225"/>
                    <a:gd name="connsiteX2" fmla="*/ 142399 w 276225"/>
                    <a:gd name="connsiteY2" fmla="*/ 277654 h 276225"/>
                    <a:gd name="connsiteX3" fmla="*/ 277654 w 276225"/>
                    <a:gd name="connsiteY3" fmla="*/ 142399 h 276225"/>
                    <a:gd name="connsiteX4" fmla="*/ 142399 w 276225"/>
                    <a:gd name="connsiteY4" fmla="*/ 714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7144"/>
                      </a:moveTo>
                      <a:cubicBezTo>
                        <a:pt x="68104" y="7144"/>
                        <a:pt x="7144" y="67151"/>
                        <a:pt x="7144" y="142399"/>
                      </a:cubicBezTo>
                      <a:cubicBezTo>
                        <a:pt x="7144" y="216694"/>
                        <a:pt x="67151" y="277654"/>
                        <a:pt x="142399" y="277654"/>
                      </a:cubicBezTo>
                      <a:cubicBezTo>
                        <a:pt x="217646" y="277654"/>
                        <a:pt x="277654" y="217646"/>
                        <a:pt x="277654" y="142399"/>
                      </a:cubicBezTo>
                      <a:cubicBezTo>
                        <a:pt x="277654" y="68104"/>
                        <a:pt x="217646" y="7144"/>
                        <a:pt x="142399" y="7144"/>
                      </a:cubicBezTo>
                      <a:close/>
                    </a:path>
                  </a:pathLst>
                </a:custGeom>
                <a:grpFill/>
                <a:ln w="9525" cap="flat">
                  <a:noFill/>
                  <a:prstDash val="solid"/>
                  <a:miter/>
                </a:ln>
              </p:spPr>
              <p:txBody>
                <a:bodyPr rtlCol="0" anchor="ctr"/>
                <a:lstStyle/>
                <a:p>
                  <a:endParaRPr lang="en-US"/>
                </a:p>
              </p:txBody>
            </p:sp>
            <p:pic>
              <p:nvPicPr>
                <p:cNvPr id="44" name="Graphic 43">
                  <a:extLst>
                    <a:ext uri="{FF2B5EF4-FFF2-40B4-BE49-F238E27FC236}">
                      <a16:creationId xmlns:a16="http://schemas.microsoft.com/office/drawing/2014/main" id="{36C6198C-211D-480B-B188-FBEE0E48E9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1888" y="3373426"/>
                  <a:ext cx="1247775" cy="1466850"/>
                </a:xfrm>
                <a:prstGeom prst="rect">
                  <a:avLst/>
                </a:prstGeom>
              </p:spPr>
            </p:pic>
          </p:grpSp>
          <p:pic>
            <p:nvPicPr>
              <p:cNvPr id="31" name="Graphic 30">
                <a:extLst>
                  <a:ext uri="{FF2B5EF4-FFF2-40B4-BE49-F238E27FC236}">
                    <a16:creationId xmlns:a16="http://schemas.microsoft.com/office/drawing/2014/main" id="{5CBB3D85-CB4F-4383-A771-CDF41BB581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80711" y="2711219"/>
                <a:ext cx="177523" cy="499563"/>
              </a:xfrm>
              <a:prstGeom prst="rect">
                <a:avLst/>
              </a:prstGeom>
            </p:spPr>
          </p:pic>
          <p:sp>
            <p:nvSpPr>
              <p:cNvPr id="32" name="Freeform: Shape 31">
                <a:extLst>
                  <a:ext uri="{FF2B5EF4-FFF2-40B4-BE49-F238E27FC236}">
                    <a16:creationId xmlns:a16="http://schemas.microsoft.com/office/drawing/2014/main" id="{BA6B120F-28DD-4683-807E-EEA4B54A7492}"/>
                  </a:ext>
                </a:extLst>
              </p:cNvPr>
              <p:cNvSpPr/>
              <p:nvPr/>
            </p:nvSpPr>
            <p:spPr>
              <a:xfrm>
                <a:off x="3774015" y="2379258"/>
                <a:ext cx="98426" cy="251534"/>
              </a:xfrm>
              <a:custGeom>
                <a:avLst/>
                <a:gdLst>
                  <a:gd name="connsiteX0" fmla="*/ 6304 w 457699"/>
                  <a:gd name="connsiteY0" fmla="*/ 1169508 h 1169675"/>
                  <a:gd name="connsiteX1" fmla="*/ 1681 w 457699"/>
                  <a:gd name="connsiteY1" fmla="*/ 1164884 h 1169675"/>
                  <a:gd name="connsiteX2" fmla="*/ 1681 w 457699"/>
                  <a:gd name="connsiteY2" fmla="*/ 1134371 h 1169675"/>
                  <a:gd name="connsiteX3" fmla="*/ 1681 w 457699"/>
                  <a:gd name="connsiteY3" fmla="*/ 1115416 h 1169675"/>
                  <a:gd name="connsiteX4" fmla="*/ 5842 w 457699"/>
                  <a:gd name="connsiteY4" fmla="*/ 6304 h 1169675"/>
                  <a:gd name="connsiteX5" fmla="*/ 10465 w 457699"/>
                  <a:gd name="connsiteY5" fmla="*/ 1681 h 1169675"/>
                  <a:gd name="connsiteX6" fmla="*/ 70567 w 457699"/>
                  <a:gd name="connsiteY6" fmla="*/ 1681 h 1169675"/>
                  <a:gd name="connsiteX7" fmla="*/ 75190 w 457699"/>
                  <a:gd name="connsiteY7" fmla="*/ 6304 h 1169675"/>
                  <a:gd name="connsiteX8" fmla="*/ 71492 w 457699"/>
                  <a:gd name="connsiteY8" fmla="*/ 832012 h 1169675"/>
                  <a:gd name="connsiteX9" fmla="*/ 131131 w 457699"/>
                  <a:gd name="connsiteY9" fmla="*/ 774222 h 1169675"/>
                  <a:gd name="connsiteX10" fmla="*/ 261969 w 457699"/>
                  <a:gd name="connsiteY10" fmla="*/ 734924 h 1169675"/>
                  <a:gd name="connsiteX11" fmla="*/ 444586 w 457699"/>
                  <a:gd name="connsiteY11" fmla="*/ 844957 h 1169675"/>
                  <a:gd name="connsiteX12" fmla="*/ 301266 w 457699"/>
                  <a:gd name="connsiteY12" fmla="*/ 1140844 h 1169675"/>
                  <a:gd name="connsiteX13" fmla="*/ 109402 w 457699"/>
                  <a:gd name="connsiteY13" fmla="*/ 1169970 h 1169675"/>
                  <a:gd name="connsiteX14" fmla="*/ 109402 w 457699"/>
                  <a:gd name="connsiteY14" fmla="*/ 1169970 h 1169675"/>
                  <a:gd name="connsiteX15" fmla="*/ 82125 w 457699"/>
                  <a:gd name="connsiteY15" fmla="*/ 1169970 h 1169675"/>
                  <a:gd name="connsiteX16" fmla="*/ 62708 w 457699"/>
                  <a:gd name="connsiteY16" fmla="*/ 1169970 h 1169675"/>
                  <a:gd name="connsiteX17" fmla="*/ 37742 w 457699"/>
                  <a:gd name="connsiteY17" fmla="*/ 1170895 h 1169675"/>
                  <a:gd name="connsiteX18" fmla="*/ 37280 w 457699"/>
                  <a:gd name="connsiteY18" fmla="*/ 1170895 h 1169675"/>
                  <a:gd name="connsiteX19" fmla="*/ 6304 w 457699"/>
                  <a:gd name="connsiteY19" fmla="*/ 1169508 h 1169675"/>
                  <a:gd name="connsiteX20" fmla="*/ 101543 w 457699"/>
                  <a:gd name="connsiteY20" fmla="*/ 1098772 h 1169675"/>
                  <a:gd name="connsiteX21" fmla="*/ 272602 w 457699"/>
                  <a:gd name="connsiteY21" fmla="*/ 1074732 h 1169675"/>
                  <a:gd name="connsiteX22" fmla="*/ 376625 w 457699"/>
                  <a:gd name="connsiteY22" fmla="*/ 872697 h 1169675"/>
                  <a:gd name="connsiteX23" fmla="*/ 262431 w 457699"/>
                  <a:gd name="connsiteY23" fmla="*/ 808896 h 1169675"/>
                  <a:gd name="connsiteX24" fmla="*/ 172740 w 457699"/>
                  <a:gd name="connsiteY24" fmla="*/ 835711 h 1169675"/>
                  <a:gd name="connsiteX25" fmla="*/ 76115 w 457699"/>
                  <a:gd name="connsiteY25" fmla="*/ 1098772 h 1169675"/>
                  <a:gd name="connsiteX26" fmla="*/ 81200 w 457699"/>
                  <a:gd name="connsiteY26" fmla="*/ 1098772 h 1169675"/>
                  <a:gd name="connsiteX27" fmla="*/ 101543 w 457699"/>
                  <a:gd name="connsiteY27" fmla="*/ 1098772 h 116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57699" h="1169675">
                    <a:moveTo>
                      <a:pt x="6304" y="1169508"/>
                    </a:moveTo>
                    <a:lnTo>
                      <a:pt x="1681" y="1164884"/>
                    </a:lnTo>
                    <a:lnTo>
                      <a:pt x="1681" y="1134371"/>
                    </a:lnTo>
                    <a:cubicBezTo>
                      <a:pt x="1681" y="1127899"/>
                      <a:pt x="1681" y="1121888"/>
                      <a:pt x="1681" y="1115416"/>
                    </a:cubicBezTo>
                    <a:lnTo>
                      <a:pt x="5842" y="6304"/>
                    </a:lnTo>
                    <a:lnTo>
                      <a:pt x="10465" y="1681"/>
                    </a:lnTo>
                    <a:lnTo>
                      <a:pt x="70567" y="1681"/>
                    </a:lnTo>
                    <a:lnTo>
                      <a:pt x="75190" y="6304"/>
                    </a:lnTo>
                    <a:lnTo>
                      <a:pt x="71492" y="832012"/>
                    </a:lnTo>
                    <a:cubicBezTo>
                      <a:pt x="88135" y="808896"/>
                      <a:pt x="108015" y="789479"/>
                      <a:pt x="131131" y="774222"/>
                    </a:cubicBezTo>
                    <a:cubicBezTo>
                      <a:pt x="169504" y="748332"/>
                      <a:pt x="214812" y="734924"/>
                      <a:pt x="261969" y="734924"/>
                    </a:cubicBezTo>
                    <a:cubicBezTo>
                      <a:pt x="346111" y="734924"/>
                      <a:pt x="418234" y="778383"/>
                      <a:pt x="444586" y="844957"/>
                    </a:cubicBezTo>
                    <a:cubicBezTo>
                      <a:pt x="488044" y="953603"/>
                      <a:pt x="422394" y="1089063"/>
                      <a:pt x="301266" y="1140844"/>
                    </a:cubicBezTo>
                    <a:cubicBezTo>
                      <a:pt x="241164" y="1166734"/>
                      <a:pt x="167192" y="1169970"/>
                      <a:pt x="109402" y="1169970"/>
                    </a:cubicBezTo>
                    <a:cubicBezTo>
                      <a:pt x="109402" y="1169970"/>
                      <a:pt x="109402" y="1169970"/>
                      <a:pt x="109402" y="1169970"/>
                    </a:cubicBezTo>
                    <a:cubicBezTo>
                      <a:pt x="99693" y="1169970"/>
                      <a:pt x="90447" y="1169970"/>
                      <a:pt x="82125" y="1169970"/>
                    </a:cubicBezTo>
                    <a:cubicBezTo>
                      <a:pt x="75190" y="1169970"/>
                      <a:pt x="68718" y="1169970"/>
                      <a:pt x="62708" y="1169970"/>
                    </a:cubicBezTo>
                    <a:cubicBezTo>
                      <a:pt x="46989" y="1169970"/>
                      <a:pt x="37742" y="1170895"/>
                      <a:pt x="37742" y="1170895"/>
                    </a:cubicBezTo>
                    <a:lnTo>
                      <a:pt x="37280" y="1170895"/>
                    </a:lnTo>
                    <a:lnTo>
                      <a:pt x="6304" y="1169508"/>
                    </a:lnTo>
                    <a:close/>
                    <a:moveTo>
                      <a:pt x="101543" y="1098772"/>
                    </a:moveTo>
                    <a:cubicBezTo>
                      <a:pt x="158408" y="1098772"/>
                      <a:pt x="223133" y="1095998"/>
                      <a:pt x="272602" y="1074732"/>
                    </a:cubicBezTo>
                    <a:cubicBezTo>
                      <a:pt x="356745" y="1038670"/>
                      <a:pt x="405289" y="944357"/>
                      <a:pt x="376625" y="872697"/>
                    </a:cubicBezTo>
                    <a:cubicBezTo>
                      <a:pt x="361368" y="833862"/>
                      <a:pt x="316060" y="808896"/>
                      <a:pt x="262431" y="808896"/>
                    </a:cubicBezTo>
                    <a:cubicBezTo>
                      <a:pt x="230068" y="808896"/>
                      <a:pt x="198168" y="818605"/>
                      <a:pt x="172740" y="835711"/>
                    </a:cubicBezTo>
                    <a:cubicBezTo>
                      <a:pt x="109864" y="877320"/>
                      <a:pt x="80276" y="958689"/>
                      <a:pt x="76115" y="1098772"/>
                    </a:cubicBezTo>
                    <a:cubicBezTo>
                      <a:pt x="77964" y="1098772"/>
                      <a:pt x="79351" y="1098772"/>
                      <a:pt x="81200" y="1098772"/>
                    </a:cubicBezTo>
                    <a:lnTo>
                      <a:pt x="101543" y="1098772"/>
                    </a:lnTo>
                    <a:close/>
                  </a:path>
                </a:pathLst>
              </a:custGeom>
              <a:grpFill/>
              <a:ln w="461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C67509D-5401-49D0-913B-497F02A11A95}"/>
                  </a:ext>
                </a:extLst>
              </p:cNvPr>
              <p:cNvSpPr/>
              <p:nvPr/>
            </p:nvSpPr>
            <p:spPr>
              <a:xfrm>
                <a:off x="4074313" y="2236548"/>
                <a:ext cx="194243" cy="215981"/>
              </a:xfrm>
              <a:custGeom>
                <a:avLst/>
                <a:gdLst>
                  <a:gd name="connsiteX0" fmla="*/ 788092 w 1280633"/>
                  <a:gd name="connsiteY0" fmla="*/ 202791 h 1423953"/>
                  <a:gd name="connsiteX1" fmla="*/ 1033123 w 1280633"/>
                  <a:gd name="connsiteY1" fmla="*/ 1681 h 1423953"/>
                  <a:gd name="connsiteX2" fmla="*/ 1283239 w 1280633"/>
                  <a:gd name="connsiteY2" fmla="*/ 201404 h 1423953"/>
                  <a:gd name="connsiteX3" fmla="*/ 1033123 w 1280633"/>
                  <a:gd name="connsiteY3" fmla="*/ 410374 h 1423953"/>
                  <a:gd name="connsiteX4" fmla="*/ 856515 w 1280633"/>
                  <a:gd name="connsiteY4" fmla="*/ 347498 h 1423953"/>
                  <a:gd name="connsiteX5" fmla="*/ 860676 w 1280633"/>
                  <a:gd name="connsiteY5" fmla="*/ 1176443 h 1423953"/>
                  <a:gd name="connsiteX6" fmla="*/ 862063 w 1280633"/>
                  <a:gd name="connsiteY6" fmla="*/ 1306817 h 1423953"/>
                  <a:gd name="connsiteX7" fmla="*/ 857902 w 1280633"/>
                  <a:gd name="connsiteY7" fmla="*/ 1311441 h 1423953"/>
                  <a:gd name="connsiteX8" fmla="*/ 12777 w 1280633"/>
                  <a:gd name="connsiteY8" fmla="*/ 1425634 h 1423953"/>
                  <a:gd name="connsiteX9" fmla="*/ 7691 w 1280633"/>
                  <a:gd name="connsiteY9" fmla="*/ 1421011 h 1423953"/>
                  <a:gd name="connsiteX10" fmla="*/ 7691 w 1280633"/>
                  <a:gd name="connsiteY10" fmla="*/ 1401593 h 1423953"/>
                  <a:gd name="connsiteX11" fmla="*/ 7691 w 1280633"/>
                  <a:gd name="connsiteY11" fmla="*/ 1401593 h 1423953"/>
                  <a:gd name="connsiteX12" fmla="*/ 1681 w 1280633"/>
                  <a:gd name="connsiteY12" fmla="*/ 303115 h 1423953"/>
                  <a:gd name="connsiteX13" fmla="*/ 249024 w 1280633"/>
                  <a:gd name="connsiteY13" fmla="*/ 98306 h 1423953"/>
                  <a:gd name="connsiteX14" fmla="*/ 499140 w 1280633"/>
                  <a:gd name="connsiteY14" fmla="*/ 297105 h 1423953"/>
                  <a:gd name="connsiteX15" fmla="*/ 249024 w 1280633"/>
                  <a:gd name="connsiteY15" fmla="*/ 506999 h 1423953"/>
                  <a:gd name="connsiteX16" fmla="*/ 72416 w 1280633"/>
                  <a:gd name="connsiteY16" fmla="*/ 444124 h 1423953"/>
                  <a:gd name="connsiteX17" fmla="*/ 76115 w 1280633"/>
                  <a:gd name="connsiteY17" fmla="*/ 1280465 h 1423953"/>
                  <a:gd name="connsiteX18" fmla="*/ 790866 w 1280633"/>
                  <a:gd name="connsiteY18" fmla="*/ 1178292 h 1423953"/>
                  <a:gd name="connsiteX19" fmla="*/ 786705 w 1280633"/>
                  <a:gd name="connsiteY19" fmla="*/ 207414 h 1423953"/>
                  <a:gd name="connsiteX20" fmla="*/ 788092 w 1280633"/>
                  <a:gd name="connsiteY20" fmla="*/ 202791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0633" h="1423953">
                    <a:moveTo>
                      <a:pt x="788092" y="202791"/>
                    </a:moveTo>
                    <a:cubicBezTo>
                      <a:pt x="791790" y="91834"/>
                      <a:pt x="901361" y="1681"/>
                      <a:pt x="1033123" y="1681"/>
                    </a:cubicBezTo>
                    <a:cubicBezTo>
                      <a:pt x="1168583" y="1681"/>
                      <a:pt x="1283239" y="88598"/>
                      <a:pt x="1283239" y="201404"/>
                    </a:cubicBezTo>
                    <a:cubicBezTo>
                      <a:pt x="1283239" y="314211"/>
                      <a:pt x="1168583" y="410374"/>
                      <a:pt x="1033123" y="410374"/>
                    </a:cubicBezTo>
                    <a:cubicBezTo>
                      <a:pt x="966548" y="410374"/>
                      <a:pt x="902748" y="387720"/>
                      <a:pt x="856515" y="347498"/>
                    </a:cubicBezTo>
                    <a:lnTo>
                      <a:pt x="860676" y="1176443"/>
                    </a:lnTo>
                    <a:lnTo>
                      <a:pt x="862063" y="1306817"/>
                    </a:lnTo>
                    <a:lnTo>
                      <a:pt x="857902" y="1311441"/>
                    </a:lnTo>
                    <a:lnTo>
                      <a:pt x="12777" y="1425634"/>
                    </a:lnTo>
                    <a:lnTo>
                      <a:pt x="7691" y="1421011"/>
                    </a:lnTo>
                    <a:lnTo>
                      <a:pt x="7691" y="1401593"/>
                    </a:lnTo>
                    <a:lnTo>
                      <a:pt x="7691" y="1401593"/>
                    </a:lnTo>
                    <a:lnTo>
                      <a:pt x="1681" y="303115"/>
                    </a:lnTo>
                    <a:cubicBezTo>
                      <a:pt x="5380" y="192158"/>
                      <a:pt x="116799" y="98306"/>
                      <a:pt x="249024" y="98306"/>
                    </a:cubicBezTo>
                    <a:cubicBezTo>
                      <a:pt x="384484" y="98306"/>
                      <a:pt x="499140" y="184761"/>
                      <a:pt x="499140" y="297105"/>
                    </a:cubicBezTo>
                    <a:cubicBezTo>
                      <a:pt x="499140" y="410374"/>
                      <a:pt x="384484" y="506999"/>
                      <a:pt x="249024" y="506999"/>
                    </a:cubicBezTo>
                    <a:cubicBezTo>
                      <a:pt x="182449" y="506999"/>
                      <a:pt x="118649" y="484346"/>
                      <a:pt x="72416" y="444124"/>
                    </a:cubicBezTo>
                    <a:lnTo>
                      <a:pt x="76115" y="1280465"/>
                    </a:lnTo>
                    <a:lnTo>
                      <a:pt x="790866" y="1178292"/>
                    </a:lnTo>
                    <a:lnTo>
                      <a:pt x="786705" y="207414"/>
                    </a:lnTo>
                    <a:lnTo>
                      <a:pt x="788092" y="202791"/>
                    </a:lnTo>
                    <a:close/>
                  </a:path>
                </a:pathLst>
              </a:custGeom>
              <a:grpFill/>
              <a:ln w="4618"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A7C1BA2-852D-44CD-B92E-BD2AEEDB5B7A}"/>
                  </a:ext>
                </a:extLst>
              </p:cNvPr>
              <p:cNvSpPr/>
              <p:nvPr/>
            </p:nvSpPr>
            <p:spPr>
              <a:xfrm>
                <a:off x="3287633" y="2684033"/>
                <a:ext cx="177523" cy="196680"/>
              </a:xfrm>
              <a:custGeom>
                <a:avLst/>
                <a:gdLst>
                  <a:gd name="connsiteX0" fmla="*/ 1033123 w 1285256"/>
                  <a:gd name="connsiteY0" fmla="*/ 1681 h 1423953"/>
                  <a:gd name="connsiteX1" fmla="*/ 788092 w 1285256"/>
                  <a:gd name="connsiteY1" fmla="*/ 202791 h 1423953"/>
                  <a:gd name="connsiteX2" fmla="*/ 786705 w 1285256"/>
                  <a:gd name="connsiteY2" fmla="*/ 207877 h 1423953"/>
                  <a:gd name="connsiteX3" fmla="*/ 790403 w 1285256"/>
                  <a:gd name="connsiteY3" fmla="*/ 1067334 h 1423953"/>
                  <a:gd name="connsiteX4" fmla="*/ 75653 w 1285256"/>
                  <a:gd name="connsiteY4" fmla="*/ 1170432 h 1423953"/>
                  <a:gd name="connsiteX5" fmla="*/ 72416 w 1285256"/>
                  <a:gd name="connsiteY5" fmla="*/ 444124 h 1423953"/>
                  <a:gd name="connsiteX6" fmla="*/ 249024 w 1285256"/>
                  <a:gd name="connsiteY6" fmla="*/ 506999 h 1423953"/>
                  <a:gd name="connsiteX7" fmla="*/ 499140 w 1285256"/>
                  <a:gd name="connsiteY7" fmla="*/ 297105 h 1423953"/>
                  <a:gd name="connsiteX8" fmla="*/ 249024 w 1285256"/>
                  <a:gd name="connsiteY8" fmla="*/ 98306 h 1423953"/>
                  <a:gd name="connsiteX9" fmla="*/ 1681 w 1285256"/>
                  <a:gd name="connsiteY9" fmla="*/ 303115 h 1423953"/>
                  <a:gd name="connsiteX10" fmla="*/ 7691 w 1285256"/>
                  <a:gd name="connsiteY10" fmla="*/ 1402056 h 1423953"/>
                  <a:gd name="connsiteX11" fmla="*/ 7691 w 1285256"/>
                  <a:gd name="connsiteY11" fmla="*/ 1402056 h 1423953"/>
                  <a:gd name="connsiteX12" fmla="*/ 7691 w 1285256"/>
                  <a:gd name="connsiteY12" fmla="*/ 1421473 h 1423953"/>
                  <a:gd name="connsiteX13" fmla="*/ 12777 w 1285256"/>
                  <a:gd name="connsiteY13" fmla="*/ 1426097 h 1423953"/>
                  <a:gd name="connsiteX14" fmla="*/ 857902 w 1285256"/>
                  <a:gd name="connsiteY14" fmla="*/ 1311903 h 1423953"/>
                  <a:gd name="connsiteX15" fmla="*/ 862063 w 1285256"/>
                  <a:gd name="connsiteY15" fmla="*/ 1307280 h 1423953"/>
                  <a:gd name="connsiteX16" fmla="*/ 860676 w 1285256"/>
                  <a:gd name="connsiteY16" fmla="*/ 1176905 h 1423953"/>
                  <a:gd name="connsiteX17" fmla="*/ 856978 w 1285256"/>
                  <a:gd name="connsiteY17" fmla="*/ 347960 h 1423953"/>
                  <a:gd name="connsiteX18" fmla="*/ 1033585 w 1285256"/>
                  <a:gd name="connsiteY18" fmla="*/ 410836 h 1423953"/>
                  <a:gd name="connsiteX19" fmla="*/ 1283701 w 1285256"/>
                  <a:gd name="connsiteY19" fmla="*/ 201867 h 1423953"/>
                  <a:gd name="connsiteX20" fmla="*/ 1033123 w 1285256"/>
                  <a:gd name="connsiteY20" fmla="*/ 1681 h 1423953"/>
                  <a:gd name="connsiteX21" fmla="*/ 76115 w 1285256"/>
                  <a:gd name="connsiteY21" fmla="*/ 1280927 h 1423953"/>
                  <a:gd name="connsiteX22" fmla="*/ 76115 w 1285256"/>
                  <a:gd name="connsiteY22" fmla="*/ 1231459 h 1423953"/>
                  <a:gd name="connsiteX23" fmla="*/ 790866 w 1285256"/>
                  <a:gd name="connsiteY23" fmla="*/ 1128361 h 1423953"/>
                  <a:gd name="connsiteX24" fmla="*/ 790866 w 1285256"/>
                  <a:gd name="connsiteY24" fmla="*/ 1178754 h 1423953"/>
                  <a:gd name="connsiteX25" fmla="*/ 76115 w 1285256"/>
                  <a:gd name="connsiteY25" fmla="*/ 1280927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5256" h="1423953">
                    <a:moveTo>
                      <a:pt x="1033123" y="1681"/>
                    </a:moveTo>
                    <a:cubicBezTo>
                      <a:pt x="901361" y="1681"/>
                      <a:pt x="791790" y="91834"/>
                      <a:pt x="788092" y="202791"/>
                    </a:cubicBezTo>
                    <a:lnTo>
                      <a:pt x="786705" y="207877"/>
                    </a:lnTo>
                    <a:lnTo>
                      <a:pt x="790403" y="1067334"/>
                    </a:lnTo>
                    <a:lnTo>
                      <a:pt x="75653" y="1170432"/>
                    </a:lnTo>
                    <a:lnTo>
                      <a:pt x="72416" y="444124"/>
                    </a:lnTo>
                    <a:cubicBezTo>
                      <a:pt x="118649" y="483883"/>
                      <a:pt x="182449" y="506999"/>
                      <a:pt x="249024" y="506999"/>
                    </a:cubicBezTo>
                    <a:cubicBezTo>
                      <a:pt x="384484" y="506999"/>
                      <a:pt x="499140" y="410374"/>
                      <a:pt x="499140" y="297105"/>
                    </a:cubicBezTo>
                    <a:cubicBezTo>
                      <a:pt x="499140" y="184761"/>
                      <a:pt x="384484" y="98306"/>
                      <a:pt x="249024" y="98306"/>
                    </a:cubicBezTo>
                    <a:cubicBezTo>
                      <a:pt x="117262" y="98306"/>
                      <a:pt x="5380" y="191696"/>
                      <a:pt x="1681" y="303115"/>
                    </a:cubicBezTo>
                    <a:lnTo>
                      <a:pt x="7691" y="1402056"/>
                    </a:lnTo>
                    <a:lnTo>
                      <a:pt x="7691" y="1402056"/>
                    </a:lnTo>
                    <a:lnTo>
                      <a:pt x="7691" y="1421473"/>
                    </a:lnTo>
                    <a:lnTo>
                      <a:pt x="12777" y="1426097"/>
                    </a:lnTo>
                    <a:lnTo>
                      <a:pt x="857902" y="1311903"/>
                    </a:lnTo>
                    <a:lnTo>
                      <a:pt x="862063" y="1307280"/>
                    </a:lnTo>
                    <a:lnTo>
                      <a:pt x="860676" y="1176905"/>
                    </a:lnTo>
                    <a:lnTo>
                      <a:pt x="856978" y="347960"/>
                    </a:lnTo>
                    <a:cubicBezTo>
                      <a:pt x="903210" y="387720"/>
                      <a:pt x="966548" y="410836"/>
                      <a:pt x="1033585" y="410836"/>
                    </a:cubicBezTo>
                    <a:cubicBezTo>
                      <a:pt x="1169045" y="410836"/>
                      <a:pt x="1283701" y="314673"/>
                      <a:pt x="1283701" y="201867"/>
                    </a:cubicBezTo>
                    <a:cubicBezTo>
                      <a:pt x="1283239" y="88598"/>
                      <a:pt x="1168583" y="1681"/>
                      <a:pt x="1033123" y="1681"/>
                    </a:cubicBezTo>
                    <a:close/>
                    <a:moveTo>
                      <a:pt x="76115" y="1280927"/>
                    </a:moveTo>
                    <a:lnTo>
                      <a:pt x="76115" y="1231459"/>
                    </a:lnTo>
                    <a:lnTo>
                      <a:pt x="790866" y="1128361"/>
                    </a:lnTo>
                    <a:lnTo>
                      <a:pt x="790866" y="1178754"/>
                    </a:lnTo>
                    <a:lnTo>
                      <a:pt x="76115" y="1280927"/>
                    </a:lnTo>
                    <a:close/>
                  </a:path>
                </a:pathLst>
              </a:custGeom>
              <a:grpFill/>
              <a:ln w="4618"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BB6AEED-9F47-450F-AAF2-A329D9D961C3}"/>
                  </a:ext>
                </a:extLst>
              </p:cNvPr>
              <p:cNvSpPr/>
              <p:nvPr/>
            </p:nvSpPr>
            <p:spPr>
              <a:xfrm>
                <a:off x="4217089" y="2880713"/>
                <a:ext cx="98710" cy="156924"/>
              </a:xfrm>
              <a:custGeom>
                <a:avLst/>
                <a:gdLst>
                  <a:gd name="connsiteX0" fmla="*/ 694849 w 742950"/>
                  <a:gd name="connsiteY0" fmla="*/ 597694 h 1181100"/>
                  <a:gd name="connsiteX1" fmla="*/ 631031 w 742950"/>
                  <a:gd name="connsiteY1" fmla="*/ 297656 h 1181100"/>
                  <a:gd name="connsiteX2" fmla="*/ 442436 w 742950"/>
                  <a:gd name="connsiteY2" fmla="*/ 9049 h 1181100"/>
                  <a:gd name="connsiteX3" fmla="*/ 442436 w 742950"/>
                  <a:gd name="connsiteY3" fmla="*/ 7144 h 1181100"/>
                  <a:gd name="connsiteX4" fmla="*/ 387191 w 742950"/>
                  <a:gd name="connsiteY4" fmla="*/ 7144 h 1181100"/>
                  <a:gd name="connsiteX5" fmla="*/ 391001 w 742950"/>
                  <a:gd name="connsiteY5" fmla="*/ 881539 h 1181100"/>
                  <a:gd name="connsiteX6" fmla="*/ 230029 w 742950"/>
                  <a:gd name="connsiteY6" fmla="*/ 820579 h 1181100"/>
                  <a:gd name="connsiteX7" fmla="*/ 7144 w 742950"/>
                  <a:gd name="connsiteY7" fmla="*/ 1008221 h 1181100"/>
                  <a:gd name="connsiteX8" fmla="*/ 230029 w 742950"/>
                  <a:gd name="connsiteY8" fmla="*/ 1174909 h 1181100"/>
                  <a:gd name="connsiteX9" fmla="*/ 443389 w 742950"/>
                  <a:gd name="connsiteY9" fmla="*/ 997744 h 1181100"/>
                  <a:gd name="connsiteX10" fmla="*/ 442436 w 742950"/>
                  <a:gd name="connsiteY10" fmla="*/ 997744 h 1181100"/>
                  <a:gd name="connsiteX11" fmla="*/ 442436 w 742950"/>
                  <a:gd name="connsiteY11" fmla="*/ 999649 h 1181100"/>
                  <a:gd name="connsiteX12" fmla="*/ 442436 w 742950"/>
                  <a:gd name="connsiteY12" fmla="*/ 999649 h 1181100"/>
                  <a:gd name="connsiteX13" fmla="*/ 442436 w 742950"/>
                  <a:gd name="connsiteY13" fmla="*/ 999649 h 1181100"/>
                  <a:gd name="connsiteX14" fmla="*/ 442436 w 742950"/>
                  <a:gd name="connsiteY14" fmla="*/ 673894 h 1181100"/>
                  <a:gd name="connsiteX15" fmla="*/ 604361 w 742950"/>
                  <a:gd name="connsiteY15" fmla="*/ 821531 h 1181100"/>
                  <a:gd name="connsiteX16" fmla="*/ 644367 w 742950"/>
                  <a:gd name="connsiteY16" fmla="*/ 1095851 h 1181100"/>
                  <a:gd name="connsiteX17" fmla="*/ 694849 w 742950"/>
                  <a:gd name="connsiteY17" fmla="*/ 832961 h 1181100"/>
                  <a:gd name="connsiteX18" fmla="*/ 694849 w 742950"/>
                  <a:gd name="connsiteY18" fmla="*/ 597694 h 1181100"/>
                  <a:gd name="connsiteX19" fmla="*/ 604361 w 742950"/>
                  <a:gd name="connsiteY19" fmla="*/ 350996 h 1181100"/>
                  <a:gd name="connsiteX20" fmla="*/ 680561 w 742950"/>
                  <a:gd name="connsiteY20" fmla="*/ 583406 h 1181100"/>
                  <a:gd name="connsiteX21" fmla="*/ 630079 w 742950"/>
                  <a:gd name="connsiteY21" fmla="*/ 532924 h 1181100"/>
                  <a:gd name="connsiteX22" fmla="*/ 441484 w 742950"/>
                  <a:gd name="connsiteY22" fmla="*/ 269081 h 1181100"/>
                  <a:gd name="connsiteX23" fmla="*/ 441484 w 742950"/>
                  <a:gd name="connsiteY23" fmla="*/ 201454 h 1181100"/>
                  <a:gd name="connsiteX24" fmla="*/ 604361 w 742950"/>
                  <a:gd name="connsiteY24" fmla="*/ 350996 h 1181100"/>
                  <a:gd name="connsiteX25" fmla="*/ 681514 w 742950"/>
                  <a:gd name="connsiteY25" fmla="*/ 817721 h 1181100"/>
                  <a:gd name="connsiteX26" fmla="*/ 631031 w 742950"/>
                  <a:gd name="connsiteY26" fmla="*/ 767239 h 1181100"/>
                  <a:gd name="connsiteX27" fmla="*/ 443389 w 742950"/>
                  <a:gd name="connsiteY27" fmla="*/ 507206 h 1181100"/>
                  <a:gd name="connsiteX28" fmla="*/ 443389 w 742950"/>
                  <a:gd name="connsiteY28" fmla="*/ 435769 h 1181100"/>
                  <a:gd name="connsiteX29" fmla="*/ 606267 w 742950"/>
                  <a:gd name="connsiteY29" fmla="*/ 585311 h 1181100"/>
                  <a:gd name="connsiteX30" fmla="*/ 681514 w 742950"/>
                  <a:gd name="connsiteY30" fmla="*/ 81772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950" h="1181100">
                    <a:moveTo>
                      <a:pt x="694849" y="597694"/>
                    </a:moveTo>
                    <a:cubicBezTo>
                      <a:pt x="768192" y="530066"/>
                      <a:pt x="771049" y="391001"/>
                      <a:pt x="631031" y="297656"/>
                    </a:cubicBez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2436" y="673894"/>
                    </a:lnTo>
                    <a:cubicBezTo>
                      <a:pt x="470059" y="716756"/>
                      <a:pt x="518636" y="757714"/>
                      <a:pt x="604361" y="821531"/>
                    </a:cubicBezTo>
                    <a:cubicBezTo>
                      <a:pt x="777717" y="951071"/>
                      <a:pt x="644367" y="1095851"/>
                      <a:pt x="644367" y="1095851"/>
                    </a:cubicBezTo>
                    <a:cubicBezTo>
                      <a:pt x="736759" y="1051084"/>
                      <a:pt x="781526" y="933926"/>
                      <a:pt x="694849" y="832961"/>
                    </a:cubicBezTo>
                    <a:cubicBezTo>
                      <a:pt x="754856" y="777716"/>
                      <a:pt x="767239" y="681514"/>
                      <a:pt x="694849" y="597694"/>
                    </a:cubicBezTo>
                    <a:close/>
                    <a:moveTo>
                      <a:pt x="604361" y="350996"/>
                    </a:moveTo>
                    <a:cubicBezTo>
                      <a:pt x="718661" y="435769"/>
                      <a:pt x="704374" y="532924"/>
                      <a:pt x="680561" y="583406"/>
                    </a:cubicBezTo>
                    <a:cubicBezTo>
                      <a:pt x="666274" y="569119"/>
                      <a:pt x="649129" y="546259"/>
                      <a:pt x="630079" y="532924"/>
                    </a:cubicBezTo>
                    <a:cubicBezTo>
                      <a:pt x="479584" y="431959"/>
                      <a:pt x="446246" y="297656"/>
                      <a:pt x="441484" y="269081"/>
                    </a:cubicBezTo>
                    <a:lnTo>
                      <a:pt x="441484" y="201454"/>
                    </a:lnTo>
                    <a:cubicBezTo>
                      <a:pt x="468154" y="243364"/>
                      <a:pt x="516731" y="285274"/>
                      <a:pt x="604361" y="350996"/>
                    </a:cubicBezTo>
                    <a:close/>
                    <a:moveTo>
                      <a:pt x="681514" y="817721"/>
                    </a:moveTo>
                    <a:cubicBezTo>
                      <a:pt x="667226" y="803434"/>
                      <a:pt x="650081" y="780574"/>
                      <a:pt x="631031" y="767239"/>
                    </a:cubicBezTo>
                    <a:cubicBezTo>
                      <a:pt x="487204" y="671036"/>
                      <a:pt x="450056" y="545306"/>
                      <a:pt x="443389" y="507206"/>
                    </a:cubicBezTo>
                    <a:lnTo>
                      <a:pt x="443389" y="435769"/>
                    </a:lnTo>
                    <a:cubicBezTo>
                      <a:pt x="471011" y="478631"/>
                      <a:pt x="519589" y="519589"/>
                      <a:pt x="606267" y="585311"/>
                    </a:cubicBezTo>
                    <a:cubicBezTo>
                      <a:pt x="718661" y="671036"/>
                      <a:pt x="704374" y="767239"/>
                      <a:pt x="681514" y="81772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7621DF7-1E60-40B9-B2E7-588ACC0D7090}"/>
                  </a:ext>
                </a:extLst>
              </p:cNvPr>
              <p:cNvSpPr/>
              <p:nvPr/>
            </p:nvSpPr>
            <p:spPr>
              <a:xfrm>
                <a:off x="4467624" y="2757820"/>
                <a:ext cx="137599" cy="152998"/>
              </a:xfrm>
              <a:custGeom>
                <a:avLst/>
                <a:gdLst>
                  <a:gd name="connsiteX0" fmla="*/ 788092 w 1280633"/>
                  <a:gd name="connsiteY0" fmla="*/ 202791 h 1423953"/>
                  <a:gd name="connsiteX1" fmla="*/ 1033123 w 1280633"/>
                  <a:gd name="connsiteY1" fmla="*/ 1681 h 1423953"/>
                  <a:gd name="connsiteX2" fmla="*/ 1283239 w 1280633"/>
                  <a:gd name="connsiteY2" fmla="*/ 201404 h 1423953"/>
                  <a:gd name="connsiteX3" fmla="*/ 1033123 w 1280633"/>
                  <a:gd name="connsiteY3" fmla="*/ 410374 h 1423953"/>
                  <a:gd name="connsiteX4" fmla="*/ 856515 w 1280633"/>
                  <a:gd name="connsiteY4" fmla="*/ 347498 h 1423953"/>
                  <a:gd name="connsiteX5" fmla="*/ 860676 w 1280633"/>
                  <a:gd name="connsiteY5" fmla="*/ 1176443 h 1423953"/>
                  <a:gd name="connsiteX6" fmla="*/ 862063 w 1280633"/>
                  <a:gd name="connsiteY6" fmla="*/ 1306817 h 1423953"/>
                  <a:gd name="connsiteX7" fmla="*/ 857902 w 1280633"/>
                  <a:gd name="connsiteY7" fmla="*/ 1311441 h 1423953"/>
                  <a:gd name="connsiteX8" fmla="*/ 12777 w 1280633"/>
                  <a:gd name="connsiteY8" fmla="*/ 1425634 h 1423953"/>
                  <a:gd name="connsiteX9" fmla="*/ 7691 w 1280633"/>
                  <a:gd name="connsiteY9" fmla="*/ 1421011 h 1423953"/>
                  <a:gd name="connsiteX10" fmla="*/ 7691 w 1280633"/>
                  <a:gd name="connsiteY10" fmla="*/ 1401593 h 1423953"/>
                  <a:gd name="connsiteX11" fmla="*/ 7691 w 1280633"/>
                  <a:gd name="connsiteY11" fmla="*/ 1401593 h 1423953"/>
                  <a:gd name="connsiteX12" fmla="*/ 1681 w 1280633"/>
                  <a:gd name="connsiteY12" fmla="*/ 303115 h 1423953"/>
                  <a:gd name="connsiteX13" fmla="*/ 249024 w 1280633"/>
                  <a:gd name="connsiteY13" fmla="*/ 98306 h 1423953"/>
                  <a:gd name="connsiteX14" fmla="*/ 499140 w 1280633"/>
                  <a:gd name="connsiteY14" fmla="*/ 297105 h 1423953"/>
                  <a:gd name="connsiteX15" fmla="*/ 249024 w 1280633"/>
                  <a:gd name="connsiteY15" fmla="*/ 506999 h 1423953"/>
                  <a:gd name="connsiteX16" fmla="*/ 72416 w 1280633"/>
                  <a:gd name="connsiteY16" fmla="*/ 444124 h 1423953"/>
                  <a:gd name="connsiteX17" fmla="*/ 76115 w 1280633"/>
                  <a:gd name="connsiteY17" fmla="*/ 1280465 h 1423953"/>
                  <a:gd name="connsiteX18" fmla="*/ 790866 w 1280633"/>
                  <a:gd name="connsiteY18" fmla="*/ 1178292 h 1423953"/>
                  <a:gd name="connsiteX19" fmla="*/ 786705 w 1280633"/>
                  <a:gd name="connsiteY19" fmla="*/ 207414 h 1423953"/>
                  <a:gd name="connsiteX20" fmla="*/ 788092 w 1280633"/>
                  <a:gd name="connsiteY20" fmla="*/ 202791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0633" h="1423953">
                    <a:moveTo>
                      <a:pt x="788092" y="202791"/>
                    </a:moveTo>
                    <a:cubicBezTo>
                      <a:pt x="791790" y="91834"/>
                      <a:pt x="901361" y="1681"/>
                      <a:pt x="1033123" y="1681"/>
                    </a:cubicBezTo>
                    <a:cubicBezTo>
                      <a:pt x="1168583" y="1681"/>
                      <a:pt x="1283239" y="88598"/>
                      <a:pt x="1283239" y="201404"/>
                    </a:cubicBezTo>
                    <a:cubicBezTo>
                      <a:pt x="1283239" y="314211"/>
                      <a:pt x="1168583" y="410374"/>
                      <a:pt x="1033123" y="410374"/>
                    </a:cubicBezTo>
                    <a:cubicBezTo>
                      <a:pt x="966548" y="410374"/>
                      <a:pt x="902748" y="387720"/>
                      <a:pt x="856515" y="347498"/>
                    </a:cubicBezTo>
                    <a:lnTo>
                      <a:pt x="860676" y="1176443"/>
                    </a:lnTo>
                    <a:lnTo>
                      <a:pt x="862063" y="1306817"/>
                    </a:lnTo>
                    <a:lnTo>
                      <a:pt x="857902" y="1311441"/>
                    </a:lnTo>
                    <a:lnTo>
                      <a:pt x="12777" y="1425634"/>
                    </a:lnTo>
                    <a:lnTo>
                      <a:pt x="7691" y="1421011"/>
                    </a:lnTo>
                    <a:lnTo>
                      <a:pt x="7691" y="1401593"/>
                    </a:lnTo>
                    <a:lnTo>
                      <a:pt x="7691" y="1401593"/>
                    </a:lnTo>
                    <a:lnTo>
                      <a:pt x="1681" y="303115"/>
                    </a:lnTo>
                    <a:cubicBezTo>
                      <a:pt x="5380" y="192158"/>
                      <a:pt x="116799" y="98306"/>
                      <a:pt x="249024" y="98306"/>
                    </a:cubicBezTo>
                    <a:cubicBezTo>
                      <a:pt x="384484" y="98306"/>
                      <a:pt x="499140" y="184761"/>
                      <a:pt x="499140" y="297105"/>
                    </a:cubicBezTo>
                    <a:cubicBezTo>
                      <a:pt x="499140" y="410374"/>
                      <a:pt x="384484" y="506999"/>
                      <a:pt x="249024" y="506999"/>
                    </a:cubicBezTo>
                    <a:cubicBezTo>
                      <a:pt x="182449" y="506999"/>
                      <a:pt x="118649" y="484346"/>
                      <a:pt x="72416" y="444124"/>
                    </a:cubicBezTo>
                    <a:lnTo>
                      <a:pt x="76115" y="1280465"/>
                    </a:lnTo>
                    <a:lnTo>
                      <a:pt x="790866" y="1178292"/>
                    </a:lnTo>
                    <a:lnTo>
                      <a:pt x="786705" y="207414"/>
                    </a:lnTo>
                    <a:lnTo>
                      <a:pt x="788092" y="202791"/>
                    </a:lnTo>
                    <a:close/>
                  </a:path>
                </a:pathLst>
              </a:custGeom>
              <a:grpFill/>
              <a:ln w="4618"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BC7564E-3E26-4354-BB66-878AA8590171}"/>
                  </a:ext>
                </a:extLst>
              </p:cNvPr>
              <p:cNvSpPr/>
              <p:nvPr/>
            </p:nvSpPr>
            <p:spPr>
              <a:xfrm rot="14875983">
                <a:off x="4136800" y="2023714"/>
                <a:ext cx="122598" cy="135828"/>
              </a:xfrm>
              <a:custGeom>
                <a:avLst/>
                <a:gdLst>
                  <a:gd name="connsiteX0" fmla="*/ 1033123 w 1285256"/>
                  <a:gd name="connsiteY0" fmla="*/ 1681 h 1423953"/>
                  <a:gd name="connsiteX1" fmla="*/ 788092 w 1285256"/>
                  <a:gd name="connsiteY1" fmla="*/ 202791 h 1423953"/>
                  <a:gd name="connsiteX2" fmla="*/ 786705 w 1285256"/>
                  <a:gd name="connsiteY2" fmla="*/ 207877 h 1423953"/>
                  <a:gd name="connsiteX3" fmla="*/ 790403 w 1285256"/>
                  <a:gd name="connsiteY3" fmla="*/ 1067334 h 1423953"/>
                  <a:gd name="connsiteX4" fmla="*/ 75653 w 1285256"/>
                  <a:gd name="connsiteY4" fmla="*/ 1170432 h 1423953"/>
                  <a:gd name="connsiteX5" fmla="*/ 72416 w 1285256"/>
                  <a:gd name="connsiteY5" fmla="*/ 444124 h 1423953"/>
                  <a:gd name="connsiteX6" fmla="*/ 249024 w 1285256"/>
                  <a:gd name="connsiteY6" fmla="*/ 506999 h 1423953"/>
                  <a:gd name="connsiteX7" fmla="*/ 499140 w 1285256"/>
                  <a:gd name="connsiteY7" fmla="*/ 297105 h 1423953"/>
                  <a:gd name="connsiteX8" fmla="*/ 249024 w 1285256"/>
                  <a:gd name="connsiteY8" fmla="*/ 98306 h 1423953"/>
                  <a:gd name="connsiteX9" fmla="*/ 1681 w 1285256"/>
                  <a:gd name="connsiteY9" fmla="*/ 303115 h 1423953"/>
                  <a:gd name="connsiteX10" fmla="*/ 7691 w 1285256"/>
                  <a:gd name="connsiteY10" fmla="*/ 1402056 h 1423953"/>
                  <a:gd name="connsiteX11" fmla="*/ 7691 w 1285256"/>
                  <a:gd name="connsiteY11" fmla="*/ 1402056 h 1423953"/>
                  <a:gd name="connsiteX12" fmla="*/ 7691 w 1285256"/>
                  <a:gd name="connsiteY12" fmla="*/ 1421473 h 1423953"/>
                  <a:gd name="connsiteX13" fmla="*/ 12777 w 1285256"/>
                  <a:gd name="connsiteY13" fmla="*/ 1426097 h 1423953"/>
                  <a:gd name="connsiteX14" fmla="*/ 857902 w 1285256"/>
                  <a:gd name="connsiteY14" fmla="*/ 1311903 h 1423953"/>
                  <a:gd name="connsiteX15" fmla="*/ 862063 w 1285256"/>
                  <a:gd name="connsiteY15" fmla="*/ 1307280 h 1423953"/>
                  <a:gd name="connsiteX16" fmla="*/ 860676 w 1285256"/>
                  <a:gd name="connsiteY16" fmla="*/ 1176905 h 1423953"/>
                  <a:gd name="connsiteX17" fmla="*/ 856978 w 1285256"/>
                  <a:gd name="connsiteY17" fmla="*/ 347960 h 1423953"/>
                  <a:gd name="connsiteX18" fmla="*/ 1033585 w 1285256"/>
                  <a:gd name="connsiteY18" fmla="*/ 410836 h 1423953"/>
                  <a:gd name="connsiteX19" fmla="*/ 1283701 w 1285256"/>
                  <a:gd name="connsiteY19" fmla="*/ 201867 h 1423953"/>
                  <a:gd name="connsiteX20" fmla="*/ 1033123 w 1285256"/>
                  <a:gd name="connsiteY20" fmla="*/ 1681 h 1423953"/>
                  <a:gd name="connsiteX21" fmla="*/ 76115 w 1285256"/>
                  <a:gd name="connsiteY21" fmla="*/ 1280927 h 1423953"/>
                  <a:gd name="connsiteX22" fmla="*/ 76115 w 1285256"/>
                  <a:gd name="connsiteY22" fmla="*/ 1231459 h 1423953"/>
                  <a:gd name="connsiteX23" fmla="*/ 790866 w 1285256"/>
                  <a:gd name="connsiteY23" fmla="*/ 1128361 h 1423953"/>
                  <a:gd name="connsiteX24" fmla="*/ 790866 w 1285256"/>
                  <a:gd name="connsiteY24" fmla="*/ 1178754 h 1423953"/>
                  <a:gd name="connsiteX25" fmla="*/ 76115 w 1285256"/>
                  <a:gd name="connsiteY25" fmla="*/ 1280927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5256" h="1423953">
                    <a:moveTo>
                      <a:pt x="1033123" y="1681"/>
                    </a:moveTo>
                    <a:cubicBezTo>
                      <a:pt x="901361" y="1681"/>
                      <a:pt x="791790" y="91834"/>
                      <a:pt x="788092" y="202791"/>
                    </a:cubicBezTo>
                    <a:lnTo>
                      <a:pt x="786705" y="207877"/>
                    </a:lnTo>
                    <a:lnTo>
                      <a:pt x="790403" y="1067334"/>
                    </a:lnTo>
                    <a:lnTo>
                      <a:pt x="75653" y="1170432"/>
                    </a:lnTo>
                    <a:lnTo>
                      <a:pt x="72416" y="444124"/>
                    </a:lnTo>
                    <a:cubicBezTo>
                      <a:pt x="118649" y="483883"/>
                      <a:pt x="182449" y="506999"/>
                      <a:pt x="249024" y="506999"/>
                    </a:cubicBezTo>
                    <a:cubicBezTo>
                      <a:pt x="384484" y="506999"/>
                      <a:pt x="499140" y="410374"/>
                      <a:pt x="499140" y="297105"/>
                    </a:cubicBezTo>
                    <a:cubicBezTo>
                      <a:pt x="499140" y="184761"/>
                      <a:pt x="384484" y="98306"/>
                      <a:pt x="249024" y="98306"/>
                    </a:cubicBezTo>
                    <a:cubicBezTo>
                      <a:pt x="117262" y="98306"/>
                      <a:pt x="5380" y="191696"/>
                      <a:pt x="1681" y="303115"/>
                    </a:cubicBezTo>
                    <a:lnTo>
                      <a:pt x="7691" y="1402056"/>
                    </a:lnTo>
                    <a:lnTo>
                      <a:pt x="7691" y="1402056"/>
                    </a:lnTo>
                    <a:lnTo>
                      <a:pt x="7691" y="1421473"/>
                    </a:lnTo>
                    <a:lnTo>
                      <a:pt x="12777" y="1426097"/>
                    </a:lnTo>
                    <a:lnTo>
                      <a:pt x="857902" y="1311903"/>
                    </a:lnTo>
                    <a:lnTo>
                      <a:pt x="862063" y="1307280"/>
                    </a:lnTo>
                    <a:lnTo>
                      <a:pt x="860676" y="1176905"/>
                    </a:lnTo>
                    <a:lnTo>
                      <a:pt x="856978" y="347960"/>
                    </a:lnTo>
                    <a:cubicBezTo>
                      <a:pt x="903210" y="387720"/>
                      <a:pt x="966548" y="410836"/>
                      <a:pt x="1033585" y="410836"/>
                    </a:cubicBezTo>
                    <a:cubicBezTo>
                      <a:pt x="1169045" y="410836"/>
                      <a:pt x="1283701" y="314673"/>
                      <a:pt x="1283701" y="201867"/>
                    </a:cubicBezTo>
                    <a:cubicBezTo>
                      <a:pt x="1283239" y="88598"/>
                      <a:pt x="1168583" y="1681"/>
                      <a:pt x="1033123" y="1681"/>
                    </a:cubicBezTo>
                    <a:close/>
                    <a:moveTo>
                      <a:pt x="76115" y="1280927"/>
                    </a:moveTo>
                    <a:lnTo>
                      <a:pt x="76115" y="1231459"/>
                    </a:lnTo>
                    <a:lnTo>
                      <a:pt x="790866" y="1128361"/>
                    </a:lnTo>
                    <a:lnTo>
                      <a:pt x="790866" y="1178754"/>
                    </a:lnTo>
                    <a:lnTo>
                      <a:pt x="76115" y="1280927"/>
                    </a:lnTo>
                    <a:close/>
                  </a:path>
                </a:pathLst>
              </a:custGeom>
              <a:grpFill/>
              <a:ln w="4618"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E0E75057-FF22-4DD6-B3A9-1199285A3C31}"/>
                  </a:ext>
                </a:extLst>
              </p:cNvPr>
              <p:cNvSpPr/>
              <p:nvPr/>
            </p:nvSpPr>
            <p:spPr>
              <a:xfrm rot="1246659">
                <a:off x="4672027" y="2415605"/>
                <a:ext cx="67785" cy="178838"/>
              </a:xfrm>
              <a:custGeom>
                <a:avLst/>
                <a:gdLst>
                  <a:gd name="connsiteX0" fmla="*/ 444341 w 447675"/>
                  <a:gd name="connsiteY0" fmla="*/ 999649 h 1181100"/>
                  <a:gd name="connsiteX1" fmla="*/ 444341 w 447675"/>
                  <a:gd name="connsiteY1" fmla="*/ 999649 h 1181100"/>
                  <a:gd name="connsiteX2" fmla="*/ 444341 w 447675"/>
                  <a:gd name="connsiteY2" fmla="*/ 999649 h 1181100"/>
                  <a:gd name="connsiteX3" fmla="*/ 440531 w 447675"/>
                  <a:gd name="connsiteY3" fmla="*/ 7144 h 1181100"/>
                  <a:gd name="connsiteX4" fmla="*/ 387191 w 447675"/>
                  <a:gd name="connsiteY4" fmla="*/ 7144 h 1181100"/>
                  <a:gd name="connsiteX5" fmla="*/ 391001 w 447675"/>
                  <a:gd name="connsiteY5" fmla="*/ 881539 h 1181100"/>
                  <a:gd name="connsiteX6" fmla="*/ 230029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3389 w 447675"/>
                  <a:gd name="connsiteY10" fmla="*/ 997744 h 1181100"/>
                  <a:gd name="connsiteX11" fmla="*/ 443389 w 447675"/>
                  <a:gd name="connsiteY11" fmla="*/ 999649 h 1181100"/>
                  <a:gd name="connsiteX12" fmla="*/ 230981 w 447675"/>
                  <a:gd name="connsiteY12" fmla="*/ 1119664 h 1181100"/>
                  <a:gd name="connsiteX13" fmla="*/ 65246 w 447675"/>
                  <a:gd name="connsiteY13" fmla="*/ 1008221 h 1181100"/>
                  <a:gd name="connsiteX14" fmla="*/ 230981 w 447675"/>
                  <a:gd name="connsiteY14" fmla="*/ 877729 h 1181100"/>
                  <a:gd name="connsiteX15" fmla="*/ 387191 w 447675"/>
                  <a:gd name="connsiteY15" fmla="*/ 998696 h 1181100"/>
                  <a:gd name="connsiteX16" fmla="*/ 230981 w 447675"/>
                  <a:gd name="connsiteY16" fmla="*/ 1119664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675" h="1181100">
                    <a:moveTo>
                      <a:pt x="444341" y="999649"/>
                    </a:moveTo>
                    <a:cubicBezTo>
                      <a:pt x="444341" y="998696"/>
                      <a:pt x="444341" y="998696"/>
                      <a:pt x="444341" y="999649"/>
                    </a:cubicBezTo>
                    <a:cubicBezTo>
                      <a:pt x="444341" y="998696"/>
                      <a:pt x="444341" y="998696"/>
                      <a:pt x="444341" y="999649"/>
                    </a:cubicBezTo>
                    <a:lnTo>
                      <a:pt x="440531" y="7144"/>
                    </a:lnTo>
                    <a:lnTo>
                      <a:pt x="387191" y="7144"/>
                    </a:lnTo>
                    <a:lnTo>
                      <a:pt x="391001" y="881539"/>
                    </a:lnTo>
                    <a:cubicBezTo>
                      <a:pt x="351949" y="844391"/>
                      <a:pt x="294799" y="820579"/>
                      <a:pt x="230029" y="820579"/>
                    </a:cubicBezTo>
                    <a:cubicBezTo>
                      <a:pt x="111918" y="820579"/>
                      <a:pt x="7144" y="910114"/>
                      <a:pt x="7144" y="1008221"/>
                    </a:cubicBezTo>
                    <a:cubicBezTo>
                      <a:pt x="7144" y="1106329"/>
                      <a:pt x="111918" y="1174909"/>
                      <a:pt x="230029" y="1174909"/>
                    </a:cubicBezTo>
                    <a:cubicBezTo>
                      <a:pt x="347186" y="1174909"/>
                      <a:pt x="441484" y="1102519"/>
                      <a:pt x="443389" y="997744"/>
                    </a:cubicBezTo>
                    <a:lnTo>
                      <a:pt x="443389" y="997744"/>
                    </a:lnTo>
                    <a:lnTo>
                      <a:pt x="443389" y="999649"/>
                    </a:lnTo>
                    <a:close/>
                    <a:moveTo>
                      <a:pt x="230981" y="1119664"/>
                    </a:moveTo>
                    <a:cubicBezTo>
                      <a:pt x="145256" y="1119664"/>
                      <a:pt x="65246" y="1074896"/>
                      <a:pt x="65246" y="1008221"/>
                    </a:cubicBezTo>
                    <a:cubicBezTo>
                      <a:pt x="65246" y="941546"/>
                      <a:pt x="145256" y="877729"/>
                      <a:pt x="230981" y="877729"/>
                    </a:cubicBezTo>
                    <a:cubicBezTo>
                      <a:pt x="316706" y="877729"/>
                      <a:pt x="387191" y="932021"/>
                      <a:pt x="387191" y="998696"/>
                    </a:cubicBezTo>
                    <a:cubicBezTo>
                      <a:pt x="387191" y="1065371"/>
                      <a:pt x="316706" y="1119664"/>
                      <a:pt x="230981" y="111966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942C9AF-40CE-41EE-B1FA-3DD681A31FEA}"/>
                  </a:ext>
                </a:extLst>
              </p:cNvPr>
              <p:cNvSpPr/>
              <p:nvPr/>
            </p:nvSpPr>
            <p:spPr>
              <a:xfrm rot="1759466">
                <a:off x="3459829" y="2843377"/>
                <a:ext cx="132590" cy="210786"/>
              </a:xfrm>
              <a:custGeom>
                <a:avLst/>
                <a:gdLst>
                  <a:gd name="connsiteX0" fmla="*/ 694849 w 742950"/>
                  <a:gd name="connsiteY0" fmla="*/ 597694 h 1181100"/>
                  <a:gd name="connsiteX1" fmla="*/ 631031 w 742950"/>
                  <a:gd name="connsiteY1" fmla="*/ 297656 h 1181100"/>
                  <a:gd name="connsiteX2" fmla="*/ 442436 w 742950"/>
                  <a:gd name="connsiteY2" fmla="*/ 9049 h 1181100"/>
                  <a:gd name="connsiteX3" fmla="*/ 442436 w 742950"/>
                  <a:gd name="connsiteY3" fmla="*/ 7144 h 1181100"/>
                  <a:gd name="connsiteX4" fmla="*/ 387191 w 742950"/>
                  <a:gd name="connsiteY4" fmla="*/ 7144 h 1181100"/>
                  <a:gd name="connsiteX5" fmla="*/ 391001 w 742950"/>
                  <a:gd name="connsiteY5" fmla="*/ 881539 h 1181100"/>
                  <a:gd name="connsiteX6" fmla="*/ 230029 w 742950"/>
                  <a:gd name="connsiteY6" fmla="*/ 820579 h 1181100"/>
                  <a:gd name="connsiteX7" fmla="*/ 7144 w 742950"/>
                  <a:gd name="connsiteY7" fmla="*/ 1008221 h 1181100"/>
                  <a:gd name="connsiteX8" fmla="*/ 230029 w 742950"/>
                  <a:gd name="connsiteY8" fmla="*/ 1174909 h 1181100"/>
                  <a:gd name="connsiteX9" fmla="*/ 443389 w 742950"/>
                  <a:gd name="connsiteY9" fmla="*/ 997744 h 1181100"/>
                  <a:gd name="connsiteX10" fmla="*/ 442436 w 742950"/>
                  <a:gd name="connsiteY10" fmla="*/ 997744 h 1181100"/>
                  <a:gd name="connsiteX11" fmla="*/ 442436 w 742950"/>
                  <a:gd name="connsiteY11" fmla="*/ 999649 h 1181100"/>
                  <a:gd name="connsiteX12" fmla="*/ 442436 w 742950"/>
                  <a:gd name="connsiteY12" fmla="*/ 999649 h 1181100"/>
                  <a:gd name="connsiteX13" fmla="*/ 442436 w 742950"/>
                  <a:gd name="connsiteY13" fmla="*/ 999649 h 1181100"/>
                  <a:gd name="connsiteX14" fmla="*/ 442436 w 742950"/>
                  <a:gd name="connsiteY14" fmla="*/ 673894 h 1181100"/>
                  <a:gd name="connsiteX15" fmla="*/ 604361 w 742950"/>
                  <a:gd name="connsiteY15" fmla="*/ 821531 h 1181100"/>
                  <a:gd name="connsiteX16" fmla="*/ 644367 w 742950"/>
                  <a:gd name="connsiteY16" fmla="*/ 1095851 h 1181100"/>
                  <a:gd name="connsiteX17" fmla="*/ 694849 w 742950"/>
                  <a:gd name="connsiteY17" fmla="*/ 832961 h 1181100"/>
                  <a:gd name="connsiteX18" fmla="*/ 694849 w 742950"/>
                  <a:gd name="connsiteY18" fmla="*/ 597694 h 1181100"/>
                  <a:gd name="connsiteX19" fmla="*/ 604361 w 742950"/>
                  <a:gd name="connsiteY19" fmla="*/ 350996 h 1181100"/>
                  <a:gd name="connsiteX20" fmla="*/ 680561 w 742950"/>
                  <a:gd name="connsiteY20" fmla="*/ 583406 h 1181100"/>
                  <a:gd name="connsiteX21" fmla="*/ 630079 w 742950"/>
                  <a:gd name="connsiteY21" fmla="*/ 532924 h 1181100"/>
                  <a:gd name="connsiteX22" fmla="*/ 441484 w 742950"/>
                  <a:gd name="connsiteY22" fmla="*/ 269081 h 1181100"/>
                  <a:gd name="connsiteX23" fmla="*/ 441484 w 742950"/>
                  <a:gd name="connsiteY23" fmla="*/ 201454 h 1181100"/>
                  <a:gd name="connsiteX24" fmla="*/ 604361 w 742950"/>
                  <a:gd name="connsiteY24" fmla="*/ 350996 h 1181100"/>
                  <a:gd name="connsiteX25" fmla="*/ 681514 w 742950"/>
                  <a:gd name="connsiteY25" fmla="*/ 817721 h 1181100"/>
                  <a:gd name="connsiteX26" fmla="*/ 631031 w 742950"/>
                  <a:gd name="connsiteY26" fmla="*/ 767239 h 1181100"/>
                  <a:gd name="connsiteX27" fmla="*/ 443389 w 742950"/>
                  <a:gd name="connsiteY27" fmla="*/ 507206 h 1181100"/>
                  <a:gd name="connsiteX28" fmla="*/ 443389 w 742950"/>
                  <a:gd name="connsiteY28" fmla="*/ 435769 h 1181100"/>
                  <a:gd name="connsiteX29" fmla="*/ 606267 w 742950"/>
                  <a:gd name="connsiteY29" fmla="*/ 585311 h 1181100"/>
                  <a:gd name="connsiteX30" fmla="*/ 681514 w 742950"/>
                  <a:gd name="connsiteY30" fmla="*/ 81772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950" h="1181100">
                    <a:moveTo>
                      <a:pt x="694849" y="597694"/>
                    </a:moveTo>
                    <a:cubicBezTo>
                      <a:pt x="768192" y="530066"/>
                      <a:pt x="771049" y="391001"/>
                      <a:pt x="631031" y="297656"/>
                    </a:cubicBez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2436" y="673894"/>
                    </a:lnTo>
                    <a:cubicBezTo>
                      <a:pt x="470059" y="716756"/>
                      <a:pt x="518636" y="757714"/>
                      <a:pt x="604361" y="821531"/>
                    </a:cubicBezTo>
                    <a:cubicBezTo>
                      <a:pt x="777717" y="951071"/>
                      <a:pt x="644367" y="1095851"/>
                      <a:pt x="644367" y="1095851"/>
                    </a:cubicBezTo>
                    <a:cubicBezTo>
                      <a:pt x="736759" y="1051084"/>
                      <a:pt x="781526" y="933926"/>
                      <a:pt x="694849" y="832961"/>
                    </a:cubicBezTo>
                    <a:cubicBezTo>
                      <a:pt x="754856" y="777716"/>
                      <a:pt x="767239" y="681514"/>
                      <a:pt x="694849" y="597694"/>
                    </a:cubicBezTo>
                    <a:close/>
                    <a:moveTo>
                      <a:pt x="604361" y="350996"/>
                    </a:moveTo>
                    <a:cubicBezTo>
                      <a:pt x="718661" y="435769"/>
                      <a:pt x="704374" y="532924"/>
                      <a:pt x="680561" y="583406"/>
                    </a:cubicBezTo>
                    <a:cubicBezTo>
                      <a:pt x="666274" y="569119"/>
                      <a:pt x="649129" y="546259"/>
                      <a:pt x="630079" y="532924"/>
                    </a:cubicBezTo>
                    <a:cubicBezTo>
                      <a:pt x="479584" y="431959"/>
                      <a:pt x="446246" y="297656"/>
                      <a:pt x="441484" y="269081"/>
                    </a:cubicBezTo>
                    <a:lnTo>
                      <a:pt x="441484" y="201454"/>
                    </a:lnTo>
                    <a:cubicBezTo>
                      <a:pt x="468154" y="243364"/>
                      <a:pt x="516731" y="285274"/>
                      <a:pt x="604361" y="350996"/>
                    </a:cubicBezTo>
                    <a:close/>
                    <a:moveTo>
                      <a:pt x="681514" y="817721"/>
                    </a:moveTo>
                    <a:cubicBezTo>
                      <a:pt x="667226" y="803434"/>
                      <a:pt x="650081" y="780574"/>
                      <a:pt x="631031" y="767239"/>
                    </a:cubicBezTo>
                    <a:cubicBezTo>
                      <a:pt x="487204" y="671036"/>
                      <a:pt x="450056" y="545306"/>
                      <a:pt x="443389" y="507206"/>
                    </a:cubicBezTo>
                    <a:lnTo>
                      <a:pt x="443389" y="435769"/>
                    </a:lnTo>
                    <a:cubicBezTo>
                      <a:pt x="471011" y="478631"/>
                      <a:pt x="519589" y="519589"/>
                      <a:pt x="606267" y="585311"/>
                    </a:cubicBezTo>
                    <a:cubicBezTo>
                      <a:pt x="718661" y="671036"/>
                      <a:pt x="704374" y="767239"/>
                      <a:pt x="681514" y="81772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4D9A983-AEB0-4F03-A0E6-24F4135EBB46}"/>
                  </a:ext>
                </a:extLst>
              </p:cNvPr>
              <p:cNvSpPr/>
              <p:nvPr/>
            </p:nvSpPr>
            <p:spPr>
              <a:xfrm rot="1204998">
                <a:off x="3652284" y="2192380"/>
                <a:ext cx="131988" cy="139188"/>
              </a:xfrm>
              <a:custGeom>
                <a:avLst/>
                <a:gdLst>
                  <a:gd name="connsiteX0" fmla="*/ 1046321 w 1047750"/>
                  <a:gd name="connsiteY0" fmla="*/ 419576 h 1104900"/>
                  <a:gd name="connsiteX1" fmla="*/ 1046321 w 1047750"/>
                  <a:gd name="connsiteY1" fmla="*/ 311944 h 1104900"/>
                  <a:gd name="connsiteX2" fmla="*/ 759619 w 1047750"/>
                  <a:gd name="connsiteY2" fmla="*/ 311944 h 1104900"/>
                  <a:gd name="connsiteX3" fmla="*/ 759619 w 1047750"/>
                  <a:gd name="connsiteY3" fmla="*/ 7144 h 1104900"/>
                  <a:gd name="connsiteX4" fmla="*/ 651986 w 1047750"/>
                  <a:gd name="connsiteY4" fmla="*/ 7144 h 1104900"/>
                  <a:gd name="connsiteX5" fmla="*/ 651986 w 1047750"/>
                  <a:gd name="connsiteY5" fmla="*/ 311944 h 1104900"/>
                  <a:gd name="connsiteX6" fmla="*/ 383381 w 1047750"/>
                  <a:gd name="connsiteY6" fmla="*/ 311944 h 1104900"/>
                  <a:gd name="connsiteX7" fmla="*/ 383381 w 1047750"/>
                  <a:gd name="connsiteY7" fmla="*/ 78581 h 1104900"/>
                  <a:gd name="connsiteX8" fmla="*/ 275749 w 1047750"/>
                  <a:gd name="connsiteY8" fmla="*/ 78581 h 1104900"/>
                  <a:gd name="connsiteX9" fmla="*/ 275749 w 1047750"/>
                  <a:gd name="connsiteY9" fmla="*/ 310991 h 1104900"/>
                  <a:gd name="connsiteX10" fmla="*/ 7144 w 1047750"/>
                  <a:gd name="connsiteY10" fmla="*/ 310991 h 1104900"/>
                  <a:gd name="connsiteX11" fmla="*/ 7144 w 1047750"/>
                  <a:gd name="connsiteY11" fmla="*/ 418624 h 1104900"/>
                  <a:gd name="connsiteX12" fmla="*/ 275749 w 1047750"/>
                  <a:gd name="connsiteY12" fmla="*/ 418624 h 1104900"/>
                  <a:gd name="connsiteX13" fmla="*/ 275749 w 1047750"/>
                  <a:gd name="connsiteY13" fmla="*/ 705326 h 1104900"/>
                  <a:gd name="connsiteX14" fmla="*/ 7144 w 1047750"/>
                  <a:gd name="connsiteY14" fmla="*/ 705326 h 1104900"/>
                  <a:gd name="connsiteX15" fmla="*/ 7144 w 1047750"/>
                  <a:gd name="connsiteY15" fmla="*/ 812959 h 1104900"/>
                  <a:gd name="connsiteX16" fmla="*/ 275749 w 1047750"/>
                  <a:gd name="connsiteY16" fmla="*/ 812959 h 1104900"/>
                  <a:gd name="connsiteX17" fmla="*/ 275749 w 1047750"/>
                  <a:gd name="connsiteY17" fmla="*/ 1099661 h 1104900"/>
                  <a:gd name="connsiteX18" fmla="*/ 383381 w 1047750"/>
                  <a:gd name="connsiteY18" fmla="*/ 1099661 h 1104900"/>
                  <a:gd name="connsiteX19" fmla="*/ 383381 w 1047750"/>
                  <a:gd name="connsiteY19" fmla="*/ 812959 h 1104900"/>
                  <a:gd name="connsiteX20" fmla="*/ 651986 w 1047750"/>
                  <a:gd name="connsiteY20" fmla="*/ 812959 h 1104900"/>
                  <a:gd name="connsiteX21" fmla="*/ 651986 w 1047750"/>
                  <a:gd name="connsiteY21" fmla="*/ 1028224 h 1104900"/>
                  <a:gd name="connsiteX22" fmla="*/ 759619 w 1047750"/>
                  <a:gd name="connsiteY22" fmla="*/ 1028224 h 1104900"/>
                  <a:gd name="connsiteX23" fmla="*/ 759619 w 1047750"/>
                  <a:gd name="connsiteY23" fmla="*/ 812959 h 1104900"/>
                  <a:gd name="connsiteX24" fmla="*/ 1046321 w 1047750"/>
                  <a:gd name="connsiteY24" fmla="*/ 812959 h 1104900"/>
                  <a:gd name="connsiteX25" fmla="*/ 1046321 w 1047750"/>
                  <a:gd name="connsiteY25" fmla="*/ 705326 h 1104900"/>
                  <a:gd name="connsiteX26" fmla="*/ 759619 w 1047750"/>
                  <a:gd name="connsiteY26" fmla="*/ 705326 h 1104900"/>
                  <a:gd name="connsiteX27" fmla="*/ 759619 w 1047750"/>
                  <a:gd name="connsiteY27" fmla="*/ 419576 h 1104900"/>
                  <a:gd name="connsiteX28" fmla="*/ 1046321 w 1047750"/>
                  <a:gd name="connsiteY28" fmla="*/ 419576 h 1104900"/>
                  <a:gd name="connsiteX29" fmla="*/ 651986 w 1047750"/>
                  <a:gd name="connsiteY29" fmla="*/ 705326 h 1104900"/>
                  <a:gd name="connsiteX30" fmla="*/ 383381 w 1047750"/>
                  <a:gd name="connsiteY30" fmla="*/ 705326 h 1104900"/>
                  <a:gd name="connsiteX31" fmla="*/ 383381 w 1047750"/>
                  <a:gd name="connsiteY31" fmla="*/ 419576 h 1104900"/>
                  <a:gd name="connsiteX32" fmla="*/ 651986 w 1047750"/>
                  <a:gd name="connsiteY32" fmla="*/ 419576 h 1104900"/>
                  <a:gd name="connsiteX33" fmla="*/ 651986 w 1047750"/>
                  <a:gd name="connsiteY33" fmla="*/ 705326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47750" h="1104900">
                    <a:moveTo>
                      <a:pt x="1046321" y="419576"/>
                    </a:moveTo>
                    <a:lnTo>
                      <a:pt x="1046321" y="311944"/>
                    </a:lnTo>
                    <a:lnTo>
                      <a:pt x="759619" y="311944"/>
                    </a:lnTo>
                    <a:lnTo>
                      <a:pt x="759619" y="7144"/>
                    </a:lnTo>
                    <a:lnTo>
                      <a:pt x="651986" y="7144"/>
                    </a:lnTo>
                    <a:lnTo>
                      <a:pt x="651986" y="311944"/>
                    </a:lnTo>
                    <a:lnTo>
                      <a:pt x="383381" y="311944"/>
                    </a:lnTo>
                    <a:lnTo>
                      <a:pt x="383381" y="78581"/>
                    </a:lnTo>
                    <a:lnTo>
                      <a:pt x="275749" y="78581"/>
                    </a:lnTo>
                    <a:lnTo>
                      <a:pt x="275749" y="310991"/>
                    </a:lnTo>
                    <a:lnTo>
                      <a:pt x="7144" y="310991"/>
                    </a:lnTo>
                    <a:lnTo>
                      <a:pt x="7144" y="418624"/>
                    </a:lnTo>
                    <a:lnTo>
                      <a:pt x="275749" y="418624"/>
                    </a:lnTo>
                    <a:lnTo>
                      <a:pt x="275749" y="705326"/>
                    </a:lnTo>
                    <a:lnTo>
                      <a:pt x="7144" y="705326"/>
                    </a:lnTo>
                    <a:lnTo>
                      <a:pt x="7144" y="812959"/>
                    </a:lnTo>
                    <a:lnTo>
                      <a:pt x="275749" y="812959"/>
                    </a:lnTo>
                    <a:lnTo>
                      <a:pt x="275749" y="1099661"/>
                    </a:lnTo>
                    <a:lnTo>
                      <a:pt x="383381" y="1099661"/>
                    </a:lnTo>
                    <a:lnTo>
                      <a:pt x="383381" y="812959"/>
                    </a:lnTo>
                    <a:lnTo>
                      <a:pt x="651986" y="812959"/>
                    </a:lnTo>
                    <a:lnTo>
                      <a:pt x="651986" y="1028224"/>
                    </a:lnTo>
                    <a:lnTo>
                      <a:pt x="759619" y="1028224"/>
                    </a:lnTo>
                    <a:lnTo>
                      <a:pt x="759619" y="812959"/>
                    </a:lnTo>
                    <a:lnTo>
                      <a:pt x="1046321" y="812959"/>
                    </a:lnTo>
                    <a:lnTo>
                      <a:pt x="1046321" y="705326"/>
                    </a:lnTo>
                    <a:lnTo>
                      <a:pt x="759619" y="705326"/>
                    </a:lnTo>
                    <a:lnTo>
                      <a:pt x="759619" y="419576"/>
                    </a:lnTo>
                    <a:lnTo>
                      <a:pt x="1046321" y="419576"/>
                    </a:lnTo>
                    <a:close/>
                    <a:moveTo>
                      <a:pt x="651986" y="705326"/>
                    </a:moveTo>
                    <a:lnTo>
                      <a:pt x="383381" y="705326"/>
                    </a:lnTo>
                    <a:lnTo>
                      <a:pt x="383381" y="419576"/>
                    </a:lnTo>
                    <a:lnTo>
                      <a:pt x="651986" y="419576"/>
                    </a:lnTo>
                    <a:lnTo>
                      <a:pt x="651986" y="705326"/>
                    </a:lnTo>
                    <a:close/>
                  </a:path>
                </a:pathLst>
              </a:custGeom>
              <a:grpFill/>
              <a:ln w="9525" cap="flat">
                <a:noFill/>
                <a:prstDash val="solid"/>
                <a:miter/>
              </a:ln>
            </p:spPr>
            <p:txBody>
              <a:bodyPr rtlCol="0" anchor="ctr"/>
              <a:lstStyle/>
              <a:p>
                <a:endParaRPr lang="en-US"/>
              </a:p>
            </p:txBody>
          </p:sp>
          <p:pic>
            <p:nvPicPr>
              <p:cNvPr id="41" name="Graphic 40">
                <a:extLst>
                  <a:ext uri="{FF2B5EF4-FFF2-40B4-BE49-F238E27FC236}">
                    <a16:creationId xmlns:a16="http://schemas.microsoft.com/office/drawing/2014/main" id="{F2FF37C7-7CFD-4681-B0DD-AACAC69B9C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0485531">
                <a:off x="4414166" y="2100521"/>
                <a:ext cx="134344" cy="378052"/>
              </a:xfrm>
              <a:prstGeom prst="rect">
                <a:avLst/>
              </a:prstGeom>
            </p:spPr>
          </p:pic>
        </p:grpSp>
      </p:grpSp>
    </p:spTree>
    <p:extLst>
      <p:ext uri="{BB962C8B-B14F-4D97-AF65-F5344CB8AC3E}">
        <p14:creationId xmlns:p14="http://schemas.microsoft.com/office/powerpoint/2010/main" val="150443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9D6F4-996C-4143-8832-56B071227105}"/>
              </a:ext>
            </a:extLst>
          </p:cNvPr>
          <p:cNvSpPr txBox="1"/>
          <p:nvPr/>
        </p:nvSpPr>
        <p:spPr>
          <a:xfrm>
            <a:off x="5617727" y="371001"/>
            <a:ext cx="4286824" cy="707886"/>
          </a:xfrm>
          <a:prstGeom prst="rect">
            <a:avLst/>
          </a:prstGeom>
          <a:noFill/>
        </p:spPr>
        <p:txBody>
          <a:bodyPr wrap="square" rtlCol="0" anchor="ctr">
            <a:spAutoFit/>
          </a:bodyPr>
          <a:lstStyle/>
          <a:p>
            <a:r>
              <a:rPr lang="en-US" altLang="ko-KR" sz="4000" spc="-300" dirty="0">
                <a:solidFill>
                  <a:schemeClr val="accent1">
                    <a:lumMod val="75000"/>
                  </a:schemeClr>
                </a:solidFill>
                <a:cs typeface="Arial" pitchFamily="34" charset="0"/>
              </a:rPr>
              <a:t>INTRODUCTION</a:t>
            </a:r>
            <a:endParaRPr lang="ko-KR" altLang="en-US" sz="4000" spc="-300" dirty="0">
              <a:solidFill>
                <a:schemeClr val="accent1">
                  <a:lumMod val="75000"/>
                </a:schemeClr>
              </a:solidFill>
              <a:cs typeface="Arial" pitchFamily="34" charset="0"/>
            </a:endParaRPr>
          </a:p>
        </p:txBody>
      </p:sp>
      <p:sp>
        <p:nvSpPr>
          <p:cNvPr id="3" name="TextBox 2">
            <a:extLst>
              <a:ext uri="{FF2B5EF4-FFF2-40B4-BE49-F238E27FC236}">
                <a16:creationId xmlns:a16="http://schemas.microsoft.com/office/drawing/2014/main" id="{5B4561C9-4AC8-4C5F-9E6F-E5FF46551151}"/>
              </a:ext>
            </a:extLst>
          </p:cNvPr>
          <p:cNvSpPr txBox="1"/>
          <p:nvPr/>
        </p:nvSpPr>
        <p:spPr>
          <a:xfrm>
            <a:off x="6048925" y="1217275"/>
            <a:ext cx="5861421" cy="6540252"/>
          </a:xfrm>
          <a:prstGeom prst="rect">
            <a:avLst/>
          </a:prstGeom>
          <a:noFill/>
        </p:spPr>
        <p:txBody>
          <a:bodyPr wrap="square" rtlCol="0">
            <a:spAutoFit/>
          </a:bodyPr>
          <a:lstStyle/>
          <a:p>
            <a:r>
              <a:rPr lang="en-US" sz="2400" dirty="0"/>
              <a:t>Music is omnipresent. </a:t>
            </a:r>
          </a:p>
          <a:p>
            <a:endParaRPr lang="en-US" sz="2400" dirty="0"/>
          </a:p>
          <a:p>
            <a:r>
              <a:rPr lang="en-US" sz="2400" dirty="0"/>
              <a:t>There are millions of songs at everyone’s fingertips. </a:t>
            </a:r>
          </a:p>
          <a:p>
            <a:endParaRPr lang="en-US" dirty="0"/>
          </a:p>
          <a:p>
            <a:r>
              <a:rPr lang="en-US" sz="2400" dirty="0"/>
              <a:t>Users can typically listen to a variety of songs tailored to their personal tastes and preferences. </a:t>
            </a:r>
          </a:p>
          <a:p>
            <a:endParaRPr lang="en-US" sz="1100" dirty="0"/>
          </a:p>
          <a:p>
            <a:endParaRPr lang="en-US" sz="1100" dirty="0"/>
          </a:p>
          <a:p>
            <a:endParaRPr lang="en-US" sz="1100" dirty="0"/>
          </a:p>
          <a:p>
            <a:r>
              <a:rPr lang="en-US" sz="2400" dirty="0"/>
              <a:t>There are many stakeholders who would want to predict song popularity like music apps like Spotify and Pandora, venues, advertisements, news, music distributors etc.,</a:t>
            </a:r>
          </a:p>
          <a:p>
            <a:endParaRPr lang="en-US" sz="2400" dirty="0"/>
          </a:p>
          <a:p>
            <a:endParaRPr lang="en-US" sz="2000" dirty="0"/>
          </a:p>
          <a:p>
            <a:endParaRPr lang="en-US" sz="2400" dirty="0"/>
          </a:p>
          <a:p>
            <a:endParaRPr lang="en-US" altLang="ko-KR" sz="1200" dirty="0">
              <a:solidFill>
                <a:schemeClr val="tx1">
                  <a:lumMod val="75000"/>
                  <a:lumOff val="25000"/>
                </a:schemeClr>
              </a:solidFill>
              <a:cs typeface="Arial" pitchFamily="34" charset="0"/>
            </a:endParaRPr>
          </a:p>
        </p:txBody>
      </p:sp>
      <p:grpSp>
        <p:nvGrpSpPr>
          <p:cNvPr id="9" name="Group 8">
            <a:extLst>
              <a:ext uri="{FF2B5EF4-FFF2-40B4-BE49-F238E27FC236}">
                <a16:creationId xmlns:a16="http://schemas.microsoft.com/office/drawing/2014/main" id="{E909AD52-C234-4B4A-BBFC-2A79A0A42BB2}"/>
              </a:ext>
            </a:extLst>
          </p:cNvPr>
          <p:cNvGrpSpPr/>
          <p:nvPr/>
        </p:nvGrpSpPr>
        <p:grpSpPr>
          <a:xfrm>
            <a:off x="0" y="0"/>
            <a:ext cx="6220672" cy="6858000"/>
            <a:chOff x="0" y="-51192"/>
            <a:chExt cx="6308190" cy="6954485"/>
          </a:xfrm>
          <a:solidFill>
            <a:schemeClr val="tx1">
              <a:lumMod val="85000"/>
              <a:lumOff val="15000"/>
            </a:schemeClr>
          </a:solidFill>
        </p:grpSpPr>
        <p:sp>
          <p:nvSpPr>
            <p:cNvPr id="8" name="Freeform: Shape 7">
              <a:extLst>
                <a:ext uri="{FF2B5EF4-FFF2-40B4-BE49-F238E27FC236}">
                  <a16:creationId xmlns:a16="http://schemas.microsoft.com/office/drawing/2014/main" id="{7390E8F1-20E4-4578-A5DF-4899D7E27721}"/>
                </a:ext>
              </a:extLst>
            </p:cNvPr>
            <p:cNvSpPr/>
            <p:nvPr/>
          </p:nvSpPr>
          <p:spPr>
            <a:xfrm>
              <a:off x="0" y="-51192"/>
              <a:ext cx="5234888" cy="6950635"/>
            </a:xfrm>
            <a:custGeom>
              <a:avLst/>
              <a:gdLst>
                <a:gd name="connsiteX0" fmla="*/ 2039351 w 5234888"/>
                <a:gd name="connsiteY0" fmla="*/ 6552899 h 6950635"/>
                <a:gd name="connsiteX1" fmla="*/ 2041300 w 5234888"/>
                <a:gd name="connsiteY1" fmla="*/ 6554850 h 6950635"/>
                <a:gd name="connsiteX2" fmla="*/ 2043251 w 5234888"/>
                <a:gd name="connsiteY2" fmla="*/ 6552899 h 6950635"/>
                <a:gd name="connsiteX3" fmla="*/ 2039351 w 5234888"/>
                <a:gd name="connsiteY3" fmla="*/ 6552899 h 6950635"/>
                <a:gd name="connsiteX4" fmla="*/ 2017904 w 5234888"/>
                <a:gd name="connsiteY4" fmla="*/ 6543151 h 6950635"/>
                <a:gd name="connsiteX5" fmla="*/ 2030090 w 5234888"/>
                <a:gd name="connsiteY5" fmla="*/ 6544613 h 6950635"/>
                <a:gd name="connsiteX6" fmla="*/ 2030290 w 5234888"/>
                <a:gd name="connsiteY6" fmla="*/ 6544834 h 6950635"/>
                <a:gd name="connsiteX7" fmla="*/ 2025703 w 5234888"/>
                <a:gd name="connsiteY7" fmla="*/ 6550950 h 6950635"/>
                <a:gd name="connsiteX8" fmla="*/ 2016930 w 5234888"/>
                <a:gd name="connsiteY8" fmla="*/ 6548026 h 6950635"/>
                <a:gd name="connsiteX9" fmla="*/ 2016201 w 5234888"/>
                <a:gd name="connsiteY9" fmla="*/ 6545840 h 6950635"/>
                <a:gd name="connsiteX10" fmla="*/ 2202887 w 5234888"/>
                <a:gd name="connsiteY10" fmla="*/ 6416647 h 6950635"/>
                <a:gd name="connsiteX11" fmla="*/ 2204130 w 5234888"/>
                <a:gd name="connsiteY11" fmla="*/ 6419376 h 6950635"/>
                <a:gd name="connsiteX12" fmla="*/ 2207025 w 5234888"/>
                <a:gd name="connsiteY12" fmla="*/ 6439817 h 6950635"/>
                <a:gd name="connsiteX13" fmla="*/ 2015955 w 5234888"/>
                <a:gd name="connsiteY13" fmla="*/ 6196107 h 6950635"/>
                <a:gd name="connsiteX14" fmla="*/ 2022778 w 5234888"/>
                <a:gd name="connsiteY14" fmla="*/ 6200980 h 6950635"/>
                <a:gd name="connsiteX15" fmla="*/ 2022829 w 5234888"/>
                <a:gd name="connsiteY15" fmla="*/ 6201539 h 6950635"/>
                <a:gd name="connsiteX16" fmla="*/ 2015955 w 5234888"/>
                <a:gd name="connsiteY16" fmla="*/ 6205854 h 6950635"/>
                <a:gd name="connsiteX17" fmla="*/ 2006243 w 5234888"/>
                <a:gd name="connsiteY17" fmla="*/ 6203884 h 6950635"/>
                <a:gd name="connsiteX18" fmla="*/ 2006207 w 5234888"/>
                <a:gd name="connsiteY18" fmla="*/ 6203662 h 6950635"/>
                <a:gd name="connsiteX19" fmla="*/ 2015955 w 5234888"/>
                <a:gd name="connsiteY19" fmla="*/ 6196107 h 6950635"/>
                <a:gd name="connsiteX20" fmla="*/ 2136836 w 5234888"/>
                <a:gd name="connsiteY20" fmla="*/ 6162961 h 6950635"/>
                <a:gd name="connsiteX21" fmla="*/ 2140735 w 5234888"/>
                <a:gd name="connsiteY21" fmla="*/ 6166861 h 6950635"/>
                <a:gd name="connsiteX22" fmla="*/ 2142684 w 5234888"/>
                <a:gd name="connsiteY22" fmla="*/ 6164912 h 6950635"/>
                <a:gd name="connsiteX23" fmla="*/ 2136836 w 5234888"/>
                <a:gd name="connsiteY23" fmla="*/ 6162961 h 6950635"/>
                <a:gd name="connsiteX24" fmla="*/ 1364760 w 5234888"/>
                <a:gd name="connsiteY24" fmla="*/ 5862709 h 6950635"/>
                <a:gd name="connsiteX25" fmla="*/ 1364760 w 5234888"/>
                <a:gd name="connsiteY25" fmla="*/ 5913401 h 6950635"/>
                <a:gd name="connsiteX26" fmla="*/ 1386205 w 5234888"/>
                <a:gd name="connsiteY26" fmla="*/ 5954346 h 6950635"/>
                <a:gd name="connsiteX27" fmla="*/ 1432998 w 5234888"/>
                <a:gd name="connsiteY27" fmla="*/ 6073276 h 6950635"/>
                <a:gd name="connsiteX28" fmla="*/ 1434948 w 5234888"/>
                <a:gd name="connsiteY28" fmla="*/ 6079126 h 6950635"/>
                <a:gd name="connsiteX29" fmla="*/ 1464193 w 5234888"/>
                <a:gd name="connsiteY29" fmla="*/ 6172711 h 6950635"/>
                <a:gd name="connsiteX30" fmla="*/ 1462244 w 5234888"/>
                <a:gd name="connsiteY30" fmla="*/ 6180510 h 6950635"/>
                <a:gd name="connsiteX31" fmla="*/ 1466143 w 5234888"/>
                <a:gd name="connsiteY31" fmla="*/ 6170760 h 6950635"/>
                <a:gd name="connsiteX32" fmla="*/ 1470043 w 5234888"/>
                <a:gd name="connsiteY32" fmla="*/ 6190257 h 6950635"/>
                <a:gd name="connsiteX33" fmla="*/ 1489540 w 5234888"/>
                <a:gd name="connsiteY33" fmla="*/ 6221452 h 6950635"/>
                <a:gd name="connsiteX34" fmla="*/ 1503186 w 5234888"/>
                <a:gd name="connsiteY34" fmla="*/ 6242900 h 6950635"/>
                <a:gd name="connsiteX35" fmla="*/ 1501238 w 5234888"/>
                <a:gd name="connsiteY35" fmla="*/ 6200006 h 6950635"/>
                <a:gd name="connsiteX36" fmla="*/ 1481741 w 5234888"/>
                <a:gd name="connsiteY36" fmla="*/ 6149315 h 6950635"/>
                <a:gd name="connsiteX37" fmla="*/ 1458345 w 5234888"/>
                <a:gd name="connsiteY37" fmla="*/ 6081074 h 6950635"/>
                <a:gd name="connsiteX38" fmla="*/ 1423250 w 5234888"/>
                <a:gd name="connsiteY38" fmla="*/ 5989440 h 6950635"/>
                <a:gd name="connsiteX39" fmla="*/ 1364760 w 5234888"/>
                <a:gd name="connsiteY39" fmla="*/ 5862709 h 6950635"/>
                <a:gd name="connsiteX40" fmla="*/ 1633816 w 5234888"/>
                <a:gd name="connsiteY40" fmla="*/ 5576106 h 6950635"/>
                <a:gd name="connsiteX41" fmla="*/ 1659161 w 5234888"/>
                <a:gd name="connsiteY41" fmla="*/ 5648244 h 6950635"/>
                <a:gd name="connsiteX42" fmla="*/ 1778093 w 5234888"/>
                <a:gd name="connsiteY42" fmla="*/ 5958245 h 6950635"/>
                <a:gd name="connsiteX43" fmla="*/ 1819036 w 5234888"/>
                <a:gd name="connsiteY43" fmla="*/ 6065477 h 6950635"/>
                <a:gd name="connsiteX44" fmla="*/ 1856081 w 5234888"/>
                <a:gd name="connsiteY44" fmla="*/ 6196107 h 6950635"/>
                <a:gd name="connsiteX45" fmla="*/ 1891175 w 5234888"/>
                <a:gd name="connsiteY45" fmla="*/ 6322836 h 6950635"/>
                <a:gd name="connsiteX46" fmla="*/ 1920420 w 5234888"/>
                <a:gd name="connsiteY46" fmla="*/ 6420320 h 6950635"/>
                <a:gd name="connsiteX47" fmla="*/ 1932118 w 5234888"/>
                <a:gd name="connsiteY47" fmla="*/ 6482710 h 6950635"/>
                <a:gd name="connsiteX48" fmla="*/ 1941867 w 5234888"/>
                <a:gd name="connsiteY48" fmla="*/ 6541201 h 6950635"/>
                <a:gd name="connsiteX49" fmla="*/ 1943816 w 5234888"/>
                <a:gd name="connsiteY49" fmla="*/ 6543151 h 6950635"/>
                <a:gd name="connsiteX50" fmla="*/ 1971111 w 5234888"/>
                <a:gd name="connsiteY50" fmla="*/ 6626987 h 6950635"/>
                <a:gd name="connsiteX51" fmla="*/ 1984760 w 5234888"/>
                <a:gd name="connsiteY51" fmla="*/ 6640636 h 6950635"/>
                <a:gd name="connsiteX52" fmla="*/ 1996458 w 5234888"/>
                <a:gd name="connsiteY52" fmla="*/ 6628938 h 6950635"/>
                <a:gd name="connsiteX53" fmla="*/ 1988660 w 5234888"/>
                <a:gd name="connsiteY53" fmla="*/ 6589944 h 6950635"/>
                <a:gd name="connsiteX54" fmla="*/ 1980861 w 5234888"/>
                <a:gd name="connsiteY54" fmla="*/ 6576295 h 6950635"/>
                <a:gd name="connsiteX55" fmla="*/ 1978910 w 5234888"/>
                <a:gd name="connsiteY55" fmla="*/ 6543151 h 6950635"/>
                <a:gd name="connsiteX56" fmla="*/ 1980861 w 5234888"/>
                <a:gd name="connsiteY56" fmla="*/ 6541201 h 6950635"/>
                <a:gd name="connsiteX57" fmla="*/ 1978910 w 5234888"/>
                <a:gd name="connsiteY57" fmla="*/ 6537301 h 6950635"/>
                <a:gd name="connsiteX58" fmla="*/ 1957465 w 5234888"/>
                <a:gd name="connsiteY58" fmla="*/ 6447616 h 6950635"/>
                <a:gd name="connsiteX59" fmla="*/ 1961364 w 5234888"/>
                <a:gd name="connsiteY59" fmla="*/ 6443716 h 6950635"/>
                <a:gd name="connsiteX60" fmla="*/ 1959413 w 5234888"/>
                <a:gd name="connsiteY60" fmla="*/ 6441768 h 6950635"/>
                <a:gd name="connsiteX61" fmla="*/ 1957465 w 5234888"/>
                <a:gd name="connsiteY61" fmla="*/ 6447616 h 6950635"/>
                <a:gd name="connsiteX62" fmla="*/ 1947715 w 5234888"/>
                <a:gd name="connsiteY62" fmla="*/ 6437868 h 6950635"/>
                <a:gd name="connsiteX63" fmla="*/ 1937968 w 5234888"/>
                <a:gd name="connsiteY63" fmla="*/ 6398875 h 6950635"/>
                <a:gd name="connsiteX64" fmla="*/ 1941867 w 5234888"/>
                <a:gd name="connsiteY64" fmla="*/ 6400823 h 6950635"/>
                <a:gd name="connsiteX65" fmla="*/ 1939916 w 5234888"/>
                <a:gd name="connsiteY65" fmla="*/ 6396924 h 6950635"/>
                <a:gd name="connsiteX66" fmla="*/ 1916520 w 5234888"/>
                <a:gd name="connsiteY66" fmla="*/ 6315037 h 6950635"/>
                <a:gd name="connsiteX67" fmla="*/ 1912621 w 5234888"/>
                <a:gd name="connsiteY67" fmla="*/ 6309189 h 6950635"/>
                <a:gd name="connsiteX68" fmla="*/ 1879477 w 5234888"/>
                <a:gd name="connsiteY68" fmla="*/ 6201955 h 6950635"/>
                <a:gd name="connsiteX69" fmla="*/ 1856081 w 5234888"/>
                <a:gd name="connsiteY69" fmla="*/ 6123968 h 6950635"/>
                <a:gd name="connsiteX70" fmla="*/ 1850231 w 5234888"/>
                <a:gd name="connsiteY70" fmla="*/ 6106421 h 6950635"/>
                <a:gd name="connsiteX71" fmla="*/ 1836584 w 5234888"/>
                <a:gd name="connsiteY71" fmla="*/ 6061578 h 6950635"/>
                <a:gd name="connsiteX72" fmla="*/ 1783941 w 5234888"/>
                <a:gd name="connsiteY72" fmla="*/ 5919251 h 6950635"/>
                <a:gd name="connsiteX73" fmla="*/ 1754697 w 5234888"/>
                <a:gd name="connsiteY73" fmla="*/ 5835414 h 6950635"/>
                <a:gd name="connsiteX74" fmla="*/ 1702055 w 5234888"/>
                <a:gd name="connsiteY74" fmla="*/ 5716484 h 6950635"/>
                <a:gd name="connsiteX75" fmla="*/ 1649414 w 5234888"/>
                <a:gd name="connsiteY75" fmla="*/ 5585854 h 6950635"/>
                <a:gd name="connsiteX76" fmla="*/ 1633816 w 5234888"/>
                <a:gd name="connsiteY76" fmla="*/ 5576106 h 6950635"/>
                <a:gd name="connsiteX77" fmla="*/ 1625774 w 5234888"/>
                <a:gd name="connsiteY77" fmla="*/ 5546861 h 6950635"/>
                <a:gd name="connsiteX78" fmla="*/ 1614320 w 5234888"/>
                <a:gd name="connsiteY78" fmla="*/ 5550760 h 6950635"/>
                <a:gd name="connsiteX79" fmla="*/ 1635765 w 5234888"/>
                <a:gd name="connsiteY79" fmla="*/ 5566357 h 6950635"/>
                <a:gd name="connsiteX80" fmla="*/ 1635765 w 5234888"/>
                <a:gd name="connsiteY80" fmla="*/ 5554659 h 6950635"/>
                <a:gd name="connsiteX81" fmla="*/ 1625774 w 5234888"/>
                <a:gd name="connsiteY81" fmla="*/ 5546861 h 6950635"/>
                <a:gd name="connsiteX82" fmla="*/ 1588973 w 5234888"/>
                <a:gd name="connsiteY82" fmla="*/ 5470823 h 6950635"/>
                <a:gd name="connsiteX83" fmla="*/ 1583125 w 5234888"/>
                <a:gd name="connsiteY83" fmla="*/ 5474723 h 6950635"/>
                <a:gd name="connsiteX84" fmla="*/ 1612369 w 5234888"/>
                <a:gd name="connsiteY84" fmla="*/ 5535162 h 6950635"/>
                <a:gd name="connsiteX85" fmla="*/ 1622118 w 5234888"/>
                <a:gd name="connsiteY85" fmla="*/ 5537113 h 6950635"/>
                <a:gd name="connsiteX86" fmla="*/ 1622118 w 5234888"/>
                <a:gd name="connsiteY86" fmla="*/ 5527363 h 6950635"/>
                <a:gd name="connsiteX87" fmla="*/ 1588973 w 5234888"/>
                <a:gd name="connsiteY87" fmla="*/ 5470823 h 6950635"/>
                <a:gd name="connsiteX88" fmla="*/ 1951615 w 5234888"/>
                <a:gd name="connsiteY88" fmla="*/ 5437678 h 6950635"/>
                <a:gd name="connsiteX89" fmla="*/ 1955514 w 5234888"/>
                <a:gd name="connsiteY89" fmla="*/ 5439628 h 6950635"/>
                <a:gd name="connsiteX90" fmla="*/ 1951615 w 5234888"/>
                <a:gd name="connsiteY90" fmla="*/ 5441577 h 6950635"/>
                <a:gd name="connsiteX91" fmla="*/ 1949666 w 5234888"/>
                <a:gd name="connsiteY91" fmla="*/ 5439628 h 6950635"/>
                <a:gd name="connsiteX92" fmla="*/ 1951615 w 5234888"/>
                <a:gd name="connsiteY92" fmla="*/ 5437678 h 6950635"/>
                <a:gd name="connsiteX93" fmla="*/ 1984760 w 5234888"/>
                <a:gd name="connsiteY93" fmla="*/ 5243928 h 6950635"/>
                <a:gd name="connsiteX94" fmla="*/ 1978910 w 5234888"/>
                <a:gd name="connsiteY94" fmla="*/ 5244660 h 6950635"/>
                <a:gd name="connsiteX95" fmla="*/ 1982810 w 5234888"/>
                <a:gd name="connsiteY95" fmla="*/ 5256358 h 6950635"/>
                <a:gd name="connsiteX96" fmla="*/ 1984760 w 5234888"/>
                <a:gd name="connsiteY96" fmla="*/ 5250508 h 6950635"/>
                <a:gd name="connsiteX97" fmla="*/ 1984760 w 5234888"/>
                <a:gd name="connsiteY97" fmla="*/ 5243928 h 6950635"/>
                <a:gd name="connsiteX98" fmla="*/ 1723502 w 5234888"/>
                <a:gd name="connsiteY98" fmla="*/ 5076986 h 6950635"/>
                <a:gd name="connsiteX99" fmla="*/ 1741048 w 5234888"/>
                <a:gd name="connsiteY99" fmla="*/ 5094533 h 6950635"/>
                <a:gd name="connsiteX100" fmla="*/ 1723502 w 5234888"/>
                <a:gd name="connsiteY100" fmla="*/ 5076986 h 6950635"/>
                <a:gd name="connsiteX101" fmla="*/ 1875578 w 5234888"/>
                <a:gd name="connsiteY101" fmla="*/ 4714345 h 6950635"/>
                <a:gd name="connsiteX102" fmla="*/ 1877526 w 5234888"/>
                <a:gd name="connsiteY102" fmla="*/ 4718244 h 6950635"/>
                <a:gd name="connsiteX103" fmla="*/ 1873627 w 5234888"/>
                <a:gd name="connsiteY103" fmla="*/ 4722143 h 6950635"/>
                <a:gd name="connsiteX104" fmla="*/ 1871678 w 5234888"/>
                <a:gd name="connsiteY104" fmla="*/ 4716293 h 6950635"/>
                <a:gd name="connsiteX105" fmla="*/ 1875578 w 5234888"/>
                <a:gd name="connsiteY105" fmla="*/ 4714345 h 6950635"/>
                <a:gd name="connsiteX106" fmla="*/ 4572784 w 5234888"/>
                <a:gd name="connsiteY106" fmla="*/ 2451547 h 6950635"/>
                <a:gd name="connsiteX107" fmla="*/ 4575894 w 5234888"/>
                <a:gd name="connsiteY107" fmla="*/ 2456606 h 6950635"/>
                <a:gd name="connsiteX108" fmla="*/ 4570046 w 5234888"/>
                <a:gd name="connsiteY108" fmla="*/ 2454656 h 6950635"/>
                <a:gd name="connsiteX109" fmla="*/ 4571995 w 5234888"/>
                <a:gd name="connsiteY109" fmla="*/ 2452707 h 6950635"/>
                <a:gd name="connsiteX110" fmla="*/ 4772814 w 5234888"/>
                <a:gd name="connsiteY110" fmla="*/ 1883398 h 6950635"/>
                <a:gd name="connsiteX111" fmla="*/ 4774762 w 5234888"/>
                <a:gd name="connsiteY111" fmla="*/ 1885347 h 6950635"/>
                <a:gd name="connsiteX112" fmla="*/ 4772814 w 5234888"/>
                <a:gd name="connsiteY112" fmla="*/ 1889247 h 6950635"/>
                <a:gd name="connsiteX113" fmla="*/ 4770863 w 5234888"/>
                <a:gd name="connsiteY113" fmla="*/ 1885347 h 6950635"/>
                <a:gd name="connsiteX114" fmla="*/ 4772814 w 5234888"/>
                <a:gd name="connsiteY114" fmla="*/ 1883398 h 6950635"/>
                <a:gd name="connsiteX115" fmla="*/ 4833253 w 5234888"/>
                <a:gd name="connsiteY115" fmla="*/ 1629939 h 6950635"/>
                <a:gd name="connsiteX116" fmla="*/ 4831304 w 5234888"/>
                <a:gd name="connsiteY116" fmla="*/ 1631888 h 6950635"/>
                <a:gd name="connsiteX117" fmla="*/ 4831304 w 5234888"/>
                <a:gd name="connsiteY117" fmla="*/ 1635787 h 6950635"/>
                <a:gd name="connsiteX118" fmla="*/ 4835204 w 5234888"/>
                <a:gd name="connsiteY118" fmla="*/ 1633838 h 6950635"/>
                <a:gd name="connsiteX119" fmla="*/ 4833253 w 5234888"/>
                <a:gd name="connsiteY119" fmla="*/ 1629939 h 6950635"/>
                <a:gd name="connsiteX120" fmla="*/ 4811807 w 5234888"/>
                <a:gd name="connsiteY120" fmla="*/ 1610442 h 6950635"/>
                <a:gd name="connsiteX121" fmla="*/ 4813756 w 5234888"/>
                <a:gd name="connsiteY121" fmla="*/ 1629939 h 6950635"/>
                <a:gd name="connsiteX122" fmla="*/ 4811807 w 5234888"/>
                <a:gd name="connsiteY122" fmla="*/ 1610442 h 6950635"/>
                <a:gd name="connsiteX123" fmla="*/ 5094511 w 5234888"/>
                <a:gd name="connsiteY123" fmla="*/ 1590945 h 6950635"/>
                <a:gd name="connsiteX124" fmla="*/ 5088663 w 5234888"/>
                <a:gd name="connsiteY124" fmla="*/ 1592894 h 6950635"/>
                <a:gd name="connsiteX125" fmla="*/ 5098410 w 5234888"/>
                <a:gd name="connsiteY125" fmla="*/ 1592894 h 6950635"/>
                <a:gd name="connsiteX126" fmla="*/ 5094511 w 5234888"/>
                <a:gd name="connsiteY126" fmla="*/ 1590945 h 6950635"/>
                <a:gd name="connsiteX127" fmla="*/ 4814843 w 5234888"/>
                <a:gd name="connsiteY127" fmla="*/ 1579470 h 6950635"/>
                <a:gd name="connsiteX128" fmla="*/ 4815707 w 5234888"/>
                <a:gd name="connsiteY128" fmla="*/ 1581196 h 6950635"/>
                <a:gd name="connsiteX129" fmla="*/ 4814293 w 5234888"/>
                <a:gd name="connsiteY129" fmla="*/ 1580490 h 6950635"/>
                <a:gd name="connsiteX130" fmla="*/ 534192 w 5234888"/>
                <a:gd name="connsiteY130" fmla="*/ 1528067 h 6950635"/>
                <a:gd name="connsiteX131" fmla="*/ 502998 w 5234888"/>
                <a:gd name="connsiteY131" fmla="*/ 1534403 h 6950635"/>
                <a:gd name="connsiteX132" fmla="*/ 565388 w 5234888"/>
                <a:gd name="connsiteY132" fmla="*/ 1530504 h 6950635"/>
                <a:gd name="connsiteX133" fmla="*/ 534192 w 5234888"/>
                <a:gd name="connsiteY133" fmla="*/ 1528067 h 6950635"/>
                <a:gd name="connsiteX134" fmla="*/ 481550 w 5234888"/>
                <a:gd name="connsiteY134" fmla="*/ 1518806 h 6950635"/>
                <a:gd name="connsiteX135" fmla="*/ 481550 w 5234888"/>
                <a:gd name="connsiteY135" fmla="*/ 1522705 h 6950635"/>
                <a:gd name="connsiteX136" fmla="*/ 485449 w 5234888"/>
                <a:gd name="connsiteY136" fmla="*/ 1522705 h 6950635"/>
                <a:gd name="connsiteX137" fmla="*/ 483501 w 5234888"/>
                <a:gd name="connsiteY137" fmla="*/ 1520757 h 6950635"/>
                <a:gd name="connsiteX138" fmla="*/ 481550 w 5234888"/>
                <a:gd name="connsiteY138" fmla="*/ 1518806 h 6950635"/>
                <a:gd name="connsiteX139" fmla="*/ 832251 w 5234888"/>
                <a:gd name="connsiteY139" fmla="*/ 1458366 h 6950635"/>
                <a:gd name="connsiteX140" fmla="*/ 824695 w 5234888"/>
                <a:gd name="connsiteY140" fmla="*/ 1458367 h 6950635"/>
                <a:gd name="connsiteX141" fmla="*/ 777903 w 5234888"/>
                <a:gd name="connsiteY141" fmla="*/ 1479812 h 6950635"/>
                <a:gd name="connsiteX142" fmla="*/ 764256 w 5234888"/>
                <a:gd name="connsiteY142" fmla="*/ 1477863 h 6950635"/>
                <a:gd name="connsiteX143" fmla="*/ 758406 w 5234888"/>
                <a:gd name="connsiteY143" fmla="*/ 1470065 h 6950635"/>
                <a:gd name="connsiteX144" fmla="*/ 692116 w 5234888"/>
                <a:gd name="connsiteY144" fmla="*/ 1491510 h 6950635"/>
                <a:gd name="connsiteX145" fmla="*/ 596583 w 5234888"/>
                <a:gd name="connsiteY145" fmla="*/ 1516857 h 6950635"/>
                <a:gd name="connsiteX146" fmla="*/ 577086 w 5234888"/>
                <a:gd name="connsiteY146" fmla="*/ 1530504 h 6950635"/>
                <a:gd name="connsiteX147" fmla="*/ 711613 w 5234888"/>
                <a:gd name="connsiteY147" fmla="*/ 1507108 h 6950635"/>
                <a:gd name="connsiteX148" fmla="*/ 844192 w 5234888"/>
                <a:gd name="connsiteY148" fmla="*/ 1464215 h 6950635"/>
                <a:gd name="connsiteX149" fmla="*/ 832251 w 5234888"/>
                <a:gd name="connsiteY149" fmla="*/ 1458366 h 6950635"/>
                <a:gd name="connsiteX150" fmla="*/ 803250 w 5234888"/>
                <a:gd name="connsiteY150" fmla="*/ 1450568 h 6950635"/>
                <a:gd name="connsiteX151" fmla="*/ 801299 w 5234888"/>
                <a:gd name="connsiteY151" fmla="*/ 1452517 h 6950635"/>
                <a:gd name="connsiteX152" fmla="*/ 801299 w 5234888"/>
                <a:gd name="connsiteY152" fmla="*/ 1456416 h 6950635"/>
                <a:gd name="connsiteX153" fmla="*/ 805198 w 5234888"/>
                <a:gd name="connsiteY153" fmla="*/ 1454467 h 6950635"/>
                <a:gd name="connsiteX154" fmla="*/ 803250 w 5234888"/>
                <a:gd name="connsiteY154" fmla="*/ 1450568 h 6950635"/>
                <a:gd name="connsiteX155" fmla="*/ 789601 w 5234888"/>
                <a:gd name="connsiteY155" fmla="*/ 1448617 h 6950635"/>
                <a:gd name="connsiteX156" fmla="*/ 787652 w 5234888"/>
                <a:gd name="connsiteY156" fmla="*/ 1452517 h 6950635"/>
                <a:gd name="connsiteX157" fmla="*/ 789601 w 5234888"/>
                <a:gd name="connsiteY157" fmla="*/ 1450568 h 6950635"/>
                <a:gd name="connsiteX158" fmla="*/ 789601 w 5234888"/>
                <a:gd name="connsiteY158" fmla="*/ 1448617 h 6950635"/>
                <a:gd name="connsiteX159" fmla="*/ 4924889 w 5234888"/>
                <a:gd name="connsiteY159" fmla="*/ 1259498 h 6950635"/>
                <a:gd name="connsiteX160" fmla="*/ 4934637 w 5234888"/>
                <a:gd name="connsiteY160" fmla="*/ 1294593 h 6950635"/>
                <a:gd name="connsiteX161" fmla="*/ 4942435 w 5234888"/>
                <a:gd name="connsiteY161" fmla="*/ 1300441 h 6950635"/>
                <a:gd name="connsiteX162" fmla="*/ 4948285 w 5234888"/>
                <a:gd name="connsiteY162" fmla="*/ 1290693 h 6950635"/>
                <a:gd name="connsiteX163" fmla="*/ 4924889 w 5234888"/>
                <a:gd name="connsiteY163" fmla="*/ 1259498 h 6950635"/>
                <a:gd name="connsiteX164" fmla="*/ 5063316 w 5234888"/>
                <a:gd name="connsiteY164" fmla="*/ 1214655 h 6950635"/>
                <a:gd name="connsiteX165" fmla="*/ 5065267 w 5234888"/>
                <a:gd name="connsiteY165" fmla="*/ 1234152 h 6950635"/>
                <a:gd name="connsiteX166" fmla="*/ 5073065 w 5234888"/>
                <a:gd name="connsiteY166" fmla="*/ 1234152 h 6950635"/>
                <a:gd name="connsiteX167" fmla="*/ 5063316 w 5234888"/>
                <a:gd name="connsiteY167" fmla="*/ 1214655 h 6950635"/>
                <a:gd name="connsiteX168" fmla="*/ 4997027 w 5234888"/>
                <a:gd name="connsiteY168" fmla="*/ 1046981 h 6950635"/>
                <a:gd name="connsiteX169" fmla="*/ 5000926 w 5234888"/>
                <a:gd name="connsiteY169" fmla="*/ 1060630 h 6950635"/>
                <a:gd name="connsiteX170" fmla="*/ 5008725 w 5234888"/>
                <a:gd name="connsiteY170" fmla="*/ 1068429 h 6950635"/>
                <a:gd name="connsiteX171" fmla="*/ 5020423 w 5234888"/>
                <a:gd name="connsiteY171" fmla="*/ 1109371 h 6950635"/>
                <a:gd name="connsiteX172" fmla="*/ 5026273 w 5234888"/>
                <a:gd name="connsiteY172" fmla="*/ 1119121 h 6950635"/>
                <a:gd name="connsiteX173" fmla="*/ 5030172 w 5234888"/>
                <a:gd name="connsiteY173" fmla="*/ 1109371 h 6950635"/>
                <a:gd name="connsiteX174" fmla="*/ 5010675 w 5234888"/>
                <a:gd name="connsiteY174" fmla="*/ 1066478 h 6950635"/>
                <a:gd name="connsiteX175" fmla="*/ 5002877 w 5234888"/>
                <a:gd name="connsiteY175" fmla="*/ 1058680 h 6950635"/>
                <a:gd name="connsiteX176" fmla="*/ 4997027 w 5234888"/>
                <a:gd name="connsiteY176" fmla="*/ 1046981 h 6950635"/>
                <a:gd name="connsiteX177" fmla="*/ 4969731 w 5234888"/>
                <a:gd name="connsiteY177" fmla="*/ 898805 h 6950635"/>
                <a:gd name="connsiteX178" fmla="*/ 4967782 w 5234888"/>
                <a:gd name="connsiteY178" fmla="*/ 900756 h 6950635"/>
                <a:gd name="connsiteX179" fmla="*/ 4971682 w 5234888"/>
                <a:gd name="connsiteY179" fmla="*/ 902705 h 6950635"/>
                <a:gd name="connsiteX180" fmla="*/ 4971438 w 5234888"/>
                <a:gd name="connsiteY180" fmla="*/ 907579 h 6950635"/>
                <a:gd name="connsiteX181" fmla="*/ 4972818 w 5234888"/>
                <a:gd name="connsiteY181" fmla="*/ 907254 h 6950635"/>
                <a:gd name="connsiteX182" fmla="*/ 4973630 w 5234888"/>
                <a:gd name="connsiteY182" fmla="*/ 910503 h 6950635"/>
                <a:gd name="connsiteX183" fmla="*/ 4976265 w 5234888"/>
                <a:gd name="connsiteY183" fmla="*/ 914125 h 6950635"/>
                <a:gd name="connsiteX184" fmla="*/ 4977530 w 5234888"/>
                <a:gd name="connsiteY184" fmla="*/ 928052 h 6950635"/>
                <a:gd name="connsiteX185" fmla="*/ 4998977 w 5234888"/>
                <a:gd name="connsiteY185" fmla="*/ 972893 h 6950635"/>
                <a:gd name="connsiteX186" fmla="*/ 4991179 w 5234888"/>
                <a:gd name="connsiteY186" fmla="*/ 994341 h 6950635"/>
                <a:gd name="connsiteX187" fmla="*/ 5039920 w 5234888"/>
                <a:gd name="connsiteY187" fmla="*/ 1078176 h 6950635"/>
                <a:gd name="connsiteX188" fmla="*/ 5043819 w 5234888"/>
                <a:gd name="connsiteY188" fmla="*/ 1082076 h 6950635"/>
                <a:gd name="connsiteX189" fmla="*/ 5045770 w 5234888"/>
                <a:gd name="connsiteY189" fmla="*/ 1082076 h 6950635"/>
                <a:gd name="connsiteX190" fmla="*/ 5039920 w 5234888"/>
                <a:gd name="connsiteY190" fmla="*/ 1078176 h 6950635"/>
                <a:gd name="connsiteX191" fmla="*/ 5018474 w 5234888"/>
                <a:gd name="connsiteY191" fmla="*/ 1002140 h 6950635"/>
                <a:gd name="connsiteX192" fmla="*/ 4998977 w 5234888"/>
                <a:gd name="connsiteY192" fmla="*/ 972893 h 6950635"/>
                <a:gd name="connsiteX193" fmla="*/ 5004582 w 5234888"/>
                <a:gd name="connsiteY193" fmla="*/ 974356 h 6950635"/>
                <a:gd name="connsiteX194" fmla="*/ 5005083 w 5234888"/>
                <a:gd name="connsiteY194" fmla="*/ 974887 h 6950635"/>
                <a:gd name="connsiteX195" fmla="*/ 5006776 w 5234888"/>
                <a:gd name="connsiteY195" fmla="*/ 980692 h 6950635"/>
                <a:gd name="connsiteX196" fmla="*/ 5009700 w 5234888"/>
                <a:gd name="connsiteY196" fmla="*/ 981667 h 6950635"/>
                <a:gd name="connsiteX197" fmla="*/ 5010675 w 5234888"/>
                <a:gd name="connsiteY197" fmla="*/ 984592 h 6950635"/>
                <a:gd name="connsiteX198" fmla="*/ 5012624 w 5234888"/>
                <a:gd name="connsiteY198" fmla="*/ 982643 h 6950635"/>
                <a:gd name="connsiteX199" fmla="*/ 5009700 w 5234888"/>
                <a:gd name="connsiteY199" fmla="*/ 981667 h 6950635"/>
                <a:gd name="connsiteX200" fmla="*/ 5008725 w 5234888"/>
                <a:gd name="connsiteY200" fmla="*/ 978743 h 6950635"/>
                <a:gd name="connsiteX201" fmla="*/ 5005083 w 5234888"/>
                <a:gd name="connsiteY201" fmla="*/ 974887 h 6950635"/>
                <a:gd name="connsiteX202" fmla="*/ 4998246 w 5234888"/>
                <a:gd name="connsiteY202" fmla="*/ 951447 h 6950635"/>
                <a:gd name="connsiteX203" fmla="*/ 4979480 w 5234888"/>
                <a:gd name="connsiteY203" fmla="*/ 928052 h 6950635"/>
                <a:gd name="connsiteX204" fmla="*/ 4979480 w 5234888"/>
                <a:gd name="connsiteY204" fmla="*/ 918546 h 6950635"/>
                <a:gd name="connsiteX205" fmla="*/ 4976265 w 5234888"/>
                <a:gd name="connsiteY205" fmla="*/ 914125 h 6950635"/>
                <a:gd name="connsiteX206" fmla="*/ 4975581 w 5234888"/>
                <a:gd name="connsiteY206" fmla="*/ 906604 h 6950635"/>
                <a:gd name="connsiteX207" fmla="*/ 4972818 w 5234888"/>
                <a:gd name="connsiteY207" fmla="*/ 907254 h 6950635"/>
                <a:gd name="connsiteX208" fmla="*/ 4971682 w 5234888"/>
                <a:gd name="connsiteY208" fmla="*/ 902705 h 6950635"/>
                <a:gd name="connsiteX209" fmla="*/ 4969731 w 5234888"/>
                <a:gd name="connsiteY209" fmla="*/ 898805 h 6950635"/>
                <a:gd name="connsiteX210" fmla="*/ 619979 w 5234888"/>
                <a:gd name="connsiteY210" fmla="*/ 750629 h 6950635"/>
                <a:gd name="connsiteX211" fmla="*/ 618028 w 5234888"/>
                <a:gd name="connsiteY211" fmla="*/ 752580 h 6950635"/>
                <a:gd name="connsiteX212" fmla="*/ 619979 w 5234888"/>
                <a:gd name="connsiteY212" fmla="*/ 754528 h 6950635"/>
                <a:gd name="connsiteX213" fmla="*/ 621928 w 5234888"/>
                <a:gd name="connsiteY213" fmla="*/ 754528 h 6950635"/>
                <a:gd name="connsiteX214" fmla="*/ 619979 w 5234888"/>
                <a:gd name="connsiteY214" fmla="*/ 750629 h 6950635"/>
                <a:gd name="connsiteX215" fmla="*/ 621928 w 5234888"/>
                <a:gd name="connsiteY215" fmla="*/ 736982 h 6950635"/>
                <a:gd name="connsiteX216" fmla="*/ 619979 w 5234888"/>
                <a:gd name="connsiteY216" fmla="*/ 738931 h 6950635"/>
                <a:gd name="connsiteX217" fmla="*/ 621928 w 5234888"/>
                <a:gd name="connsiteY217" fmla="*/ 738931 h 6950635"/>
                <a:gd name="connsiteX218" fmla="*/ 621928 w 5234888"/>
                <a:gd name="connsiteY218" fmla="*/ 736982 h 6950635"/>
                <a:gd name="connsiteX219" fmla="*/ 844192 w 5234888"/>
                <a:gd name="connsiteY219" fmla="*/ 0 h 6950635"/>
                <a:gd name="connsiteX220" fmla="*/ 4152813 w 5234888"/>
                <a:gd name="connsiteY220" fmla="*/ 0 h 6950635"/>
                <a:gd name="connsiteX221" fmla="*/ 4195706 w 5234888"/>
                <a:gd name="connsiteY221" fmla="*/ 77988 h 6950635"/>
                <a:gd name="connsiteX222" fmla="*/ 4232749 w 5234888"/>
                <a:gd name="connsiteY222" fmla="*/ 113082 h 6950635"/>
                <a:gd name="connsiteX223" fmla="*/ 4273694 w 5234888"/>
                <a:gd name="connsiteY223" fmla="*/ 154025 h 6950635"/>
                <a:gd name="connsiteX224" fmla="*/ 4236648 w 5234888"/>
                <a:gd name="connsiteY224" fmla="*/ 185220 h 6950635"/>
                <a:gd name="connsiteX225" fmla="*/ 4250297 w 5234888"/>
                <a:gd name="connsiteY225" fmla="*/ 193018 h 6950635"/>
                <a:gd name="connsiteX226" fmla="*/ 4322435 w 5234888"/>
                <a:gd name="connsiteY226" fmla="*/ 233963 h 6950635"/>
                <a:gd name="connsiteX227" fmla="*/ 4369227 w 5234888"/>
                <a:gd name="connsiteY227" fmla="*/ 255408 h 6950635"/>
                <a:gd name="connsiteX228" fmla="*/ 4663631 w 5234888"/>
                <a:gd name="connsiteY228" fmla="*/ 280755 h 6950635"/>
                <a:gd name="connsiteX229" fmla="*/ 4780612 w 5234888"/>
                <a:gd name="connsiteY229" fmla="*/ 288554 h 6950635"/>
                <a:gd name="connsiteX230" fmla="*/ 4913191 w 5234888"/>
                <a:gd name="connsiteY230" fmla="*/ 296353 h 6950635"/>
                <a:gd name="connsiteX231" fmla="*/ 5016523 w 5234888"/>
                <a:gd name="connsiteY231" fmla="*/ 304152 h 6950635"/>
                <a:gd name="connsiteX232" fmla="*/ 5014575 w 5234888"/>
                <a:gd name="connsiteY232" fmla="*/ 347045 h 6950635"/>
                <a:gd name="connsiteX233" fmla="*/ 4950234 w 5234888"/>
                <a:gd name="connsiteY233" fmla="*/ 352893 h 6950635"/>
                <a:gd name="connsiteX234" fmla="*/ 4866399 w 5234888"/>
                <a:gd name="connsiteY234" fmla="*/ 364591 h 6950635"/>
                <a:gd name="connsiteX235" fmla="*/ 4993127 w 5234888"/>
                <a:gd name="connsiteY235" fmla="*/ 372390 h 6950635"/>
                <a:gd name="connsiteX236" fmla="*/ 5004825 w 5234888"/>
                <a:gd name="connsiteY236" fmla="*/ 378240 h 6950635"/>
                <a:gd name="connsiteX237" fmla="*/ 5000926 w 5234888"/>
                <a:gd name="connsiteY237" fmla="*/ 389938 h 6950635"/>
                <a:gd name="connsiteX238" fmla="*/ 4983380 w 5234888"/>
                <a:gd name="connsiteY238" fmla="*/ 401636 h 6950635"/>
                <a:gd name="connsiteX239" fmla="*/ 4977530 w 5234888"/>
                <a:gd name="connsiteY239" fmla="*/ 419182 h 6950635"/>
                <a:gd name="connsiteX240" fmla="*/ 4971682 w 5234888"/>
                <a:gd name="connsiteY240" fmla="*/ 426981 h 6950635"/>
                <a:gd name="connsiteX241" fmla="*/ 4946335 w 5234888"/>
                <a:gd name="connsiteY241" fmla="*/ 436730 h 6950635"/>
                <a:gd name="connsiteX242" fmla="*/ 4942435 w 5234888"/>
                <a:gd name="connsiteY242" fmla="*/ 438679 h 6950635"/>
                <a:gd name="connsiteX243" fmla="*/ 4907341 w 5234888"/>
                <a:gd name="connsiteY243" fmla="*/ 464026 h 6950635"/>
                <a:gd name="connsiteX244" fmla="*/ 4770863 w 5234888"/>
                <a:gd name="connsiteY244" fmla="*/ 503020 h 6950635"/>
                <a:gd name="connsiteX245" fmla="*/ 4687027 w 5234888"/>
                <a:gd name="connsiteY245" fmla="*/ 522517 h 6950635"/>
                <a:gd name="connsiteX246" fmla="*/ 4681177 w 5234888"/>
                <a:gd name="connsiteY246" fmla="*/ 526416 h 6950635"/>
                <a:gd name="connsiteX247" fmla="*/ 4692875 w 5234888"/>
                <a:gd name="connsiteY247" fmla="*/ 542013 h 6950635"/>
                <a:gd name="connsiteX248" fmla="*/ 4751366 w 5234888"/>
                <a:gd name="connsiteY248" fmla="*/ 582956 h 6950635"/>
                <a:gd name="connsiteX249" fmla="*/ 4763064 w 5234888"/>
                <a:gd name="connsiteY249" fmla="*/ 590755 h 6950635"/>
                <a:gd name="connsiteX250" fmla="*/ 4770863 w 5234888"/>
                <a:gd name="connsiteY250" fmla="*/ 594654 h 6950635"/>
                <a:gd name="connsiteX251" fmla="*/ 4790360 w 5234888"/>
                <a:gd name="connsiteY251" fmla="*/ 616102 h 6950635"/>
                <a:gd name="connsiteX252" fmla="*/ 4805957 w 5234888"/>
                <a:gd name="connsiteY252" fmla="*/ 639498 h 6950635"/>
                <a:gd name="connsiteX253" fmla="*/ 4809857 w 5234888"/>
                <a:gd name="connsiteY253" fmla="*/ 643397 h 6950635"/>
                <a:gd name="connsiteX254" fmla="*/ 4815707 w 5234888"/>
                <a:gd name="connsiteY254" fmla="*/ 647297 h 6950635"/>
                <a:gd name="connsiteX255" fmla="*/ 4821555 w 5234888"/>
                <a:gd name="connsiteY255" fmla="*/ 651196 h 6950635"/>
                <a:gd name="connsiteX256" fmla="*/ 4856649 w 5234888"/>
                <a:gd name="connsiteY256" fmla="*/ 678492 h 6950635"/>
                <a:gd name="connsiteX257" fmla="*/ 4876146 w 5234888"/>
                <a:gd name="connsiteY257" fmla="*/ 703837 h 6950635"/>
                <a:gd name="connsiteX258" fmla="*/ 4848850 w 5234888"/>
                <a:gd name="connsiteY258" fmla="*/ 696038 h 6950635"/>
                <a:gd name="connsiteX259" fmla="*/ 4844951 w 5234888"/>
                <a:gd name="connsiteY259" fmla="*/ 696038 h 6950635"/>
                <a:gd name="connsiteX260" fmla="*/ 4977530 w 5234888"/>
                <a:gd name="connsiteY260" fmla="*/ 873460 h 6950635"/>
                <a:gd name="connsiteX261" fmla="*/ 4997027 w 5234888"/>
                <a:gd name="connsiteY261" fmla="*/ 926101 h 6950635"/>
                <a:gd name="connsiteX262" fmla="*/ 5036020 w 5234888"/>
                <a:gd name="connsiteY262" fmla="*/ 996290 h 6950635"/>
                <a:gd name="connsiteX263" fmla="*/ 5047718 w 5234888"/>
                <a:gd name="connsiteY263" fmla="*/ 1056731 h 6950635"/>
                <a:gd name="connsiteX264" fmla="*/ 5051618 w 5234888"/>
                <a:gd name="connsiteY264" fmla="*/ 1107423 h 6950635"/>
                <a:gd name="connsiteX265" fmla="*/ 5047718 w 5234888"/>
                <a:gd name="connsiteY265" fmla="*/ 1111322 h 6950635"/>
                <a:gd name="connsiteX266" fmla="*/ 5053569 w 5234888"/>
                <a:gd name="connsiteY266" fmla="*/ 1134718 h 6950635"/>
                <a:gd name="connsiteX267" fmla="*/ 5076965 w 5234888"/>
                <a:gd name="connsiteY267" fmla="*/ 1204907 h 6950635"/>
                <a:gd name="connsiteX268" fmla="*/ 5129605 w 5234888"/>
                <a:gd name="connsiteY268" fmla="*/ 1323837 h 6950635"/>
                <a:gd name="connsiteX269" fmla="*/ 5139355 w 5234888"/>
                <a:gd name="connsiteY269" fmla="*/ 1351133 h 6950635"/>
                <a:gd name="connsiteX270" fmla="*/ 5151053 w 5234888"/>
                <a:gd name="connsiteY270" fmla="*/ 1394026 h 6950635"/>
                <a:gd name="connsiteX271" fmla="*/ 5164700 w 5234888"/>
                <a:gd name="connsiteY271" fmla="*/ 1417422 h 6950635"/>
                <a:gd name="connsiteX272" fmla="*/ 5180297 w 5234888"/>
                <a:gd name="connsiteY272" fmla="*/ 1456416 h 6950635"/>
                <a:gd name="connsiteX273" fmla="*/ 5234888 w 5234888"/>
                <a:gd name="connsiteY273" fmla="*/ 1548052 h 6950635"/>
                <a:gd name="connsiteX274" fmla="*/ 5207593 w 5234888"/>
                <a:gd name="connsiteY274" fmla="*/ 1532455 h 6950635"/>
                <a:gd name="connsiteX275" fmla="*/ 5225141 w 5234888"/>
                <a:gd name="connsiteY275" fmla="*/ 1606543 h 6950635"/>
                <a:gd name="connsiteX276" fmla="*/ 5147154 w 5234888"/>
                <a:gd name="connsiteY276" fmla="*/ 1458367 h 6950635"/>
                <a:gd name="connsiteX277" fmla="*/ 5160800 w 5234888"/>
                <a:gd name="connsiteY277" fmla="*/ 1516857 h 6950635"/>
                <a:gd name="connsiteX278" fmla="*/ 5153002 w 5234888"/>
                <a:gd name="connsiteY278" fmla="*/ 1518806 h 6950635"/>
                <a:gd name="connsiteX279" fmla="*/ 5137404 w 5234888"/>
                <a:gd name="connsiteY279" fmla="*/ 1503208 h 6950635"/>
                <a:gd name="connsiteX280" fmla="*/ 5117907 w 5234888"/>
                <a:gd name="connsiteY280" fmla="*/ 1481763 h 6950635"/>
                <a:gd name="connsiteX281" fmla="*/ 5115959 w 5234888"/>
                <a:gd name="connsiteY281" fmla="*/ 1505159 h 6950635"/>
                <a:gd name="connsiteX282" fmla="*/ 5114008 w 5234888"/>
                <a:gd name="connsiteY282" fmla="*/ 1516857 h 6950635"/>
                <a:gd name="connsiteX283" fmla="*/ 5104260 w 5234888"/>
                <a:gd name="connsiteY283" fmla="*/ 1505159 h 6950635"/>
                <a:gd name="connsiteX284" fmla="*/ 5098410 w 5234888"/>
                <a:gd name="connsiteY284" fmla="*/ 1559750 h 6950635"/>
                <a:gd name="connsiteX285" fmla="*/ 5119858 w 5234888"/>
                <a:gd name="connsiteY285" fmla="*/ 1622140 h 6950635"/>
                <a:gd name="connsiteX286" fmla="*/ 5137404 w 5234888"/>
                <a:gd name="connsiteY286" fmla="*/ 1666982 h 6950635"/>
                <a:gd name="connsiteX287" fmla="*/ 5127657 w 5234888"/>
                <a:gd name="connsiteY287" fmla="*/ 1666982 h 6950635"/>
                <a:gd name="connsiteX288" fmla="*/ 5123757 w 5234888"/>
                <a:gd name="connsiteY288" fmla="*/ 1666982 h 6950635"/>
                <a:gd name="connsiteX289" fmla="*/ 5117907 w 5234888"/>
                <a:gd name="connsiteY289" fmla="*/ 1649436 h 6950635"/>
                <a:gd name="connsiteX290" fmla="*/ 5098410 w 5234888"/>
                <a:gd name="connsiteY290" fmla="*/ 1629939 h 6950635"/>
                <a:gd name="connsiteX291" fmla="*/ 5096462 w 5234888"/>
                <a:gd name="connsiteY291" fmla="*/ 1620190 h 6950635"/>
                <a:gd name="connsiteX292" fmla="*/ 5104260 w 5234888"/>
                <a:gd name="connsiteY292" fmla="*/ 1614342 h 6950635"/>
                <a:gd name="connsiteX293" fmla="*/ 5102310 w 5234888"/>
                <a:gd name="connsiteY293" fmla="*/ 1612391 h 6950635"/>
                <a:gd name="connsiteX294" fmla="*/ 5096462 w 5234888"/>
                <a:gd name="connsiteY294" fmla="*/ 1620190 h 6950635"/>
                <a:gd name="connsiteX295" fmla="*/ 5090612 w 5234888"/>
                <a:gd name="connsiteY295" fmla="*/ 1629939 h 6950635"/>
                <a:gd name="connsiteX296" fmla="*/ 5080864 w 5234888"/>
                <a:gd name="connsiteY296" fmla="*/ 1627988 h 6950635"/>
                <a:gd name="connsiteX297" fmla="*/ 5067215 w 5234888"/>
                <a:gd name="connsiteY297" fmla="*/ 1624089 h 6950635"/>
                <a:gd name="connsiteX298" fmla="*/ 5057468 w 5234888"/>
                <a:gd name="connsiteY298" fmla="*/ 1631888 h 6950635"/>
                <a:gd name="connsiteX299" fmla="*/ 5065267 w 5234888"/>
                <a:gd name="connsiteY299" fmla="*/ 1598744 h 6950635"/>
                <a:gd name="connsiteX300" fmla="*/ 5067215 w 5234888"/>
                <a:gd name="connsiteY300" fmla="*/ 1585095 h 6950635"/>
                <a:gd name="connsiteX301" fmla="*/ 5073065 w 5234888"/>
                <a:gd name="connsiteY301" fmla="*/ 1583147 h 6950635"/>
                <a:gd name="connsiteX302" fmla="*/ 5071115 w 5234888"/>
                <a:gd name="connsiteY302" fmla="*/ 1581196 h 6950635"/>
                <a:gd name="connsiteX303" fmla="*/ 5065267 w 5234888"/>
                <a:gd name="connsiteY303" fmla="*/ 1585095 h 6950635"/>
                <a:gd name="connsiteX304" fmla="*/ 5049669 w 5234888"/>
                <a:gd name="connsiteY304" fmla="*/ 1559750 h 6950635"/>
                <a:gd name="connsiteX305" fmla="*/ 5053569 w 5234888"/>
                <a:gd name="connsiteY305" fmla="*/ 1548052 h 6950635"/>
                <a:gd name="connsiteX306" fmla="*/ 5045770 w 5234888"/>
                <a:gd name="connsiteY306" fmla="*/ 1528555 h 6950635"/>
                <a:gd name="connsiteX307" fmla="*/ 5057468 w 5234888"/>
                <a:gd name="connsiteY307" fmla="*/ 1526605 h 6950635"/>
                <a:gd name="connsiteX308" fmla="*/ 5051618 w 5234888"/>
                <a:gd name="connsiteY308" fmla="*/ 1485662 h 6950635"/>
                <a:gd name="connsiteX309" fmla="*/ 5055517 w 5234888"/>
                <a:gd name="connsiteY309" fmla="*/ 1472013 h 6950635"/>
                <a:gd name="connsiteX310" fmla="*/ 5075014 w 5234888"/>
                <a:gd name="connsiteY310" fmla="*/ 1485662 h 6950635"/>
                <a:gd name="connsiteX311" fmla="*/ 5086712 w 5234888"/>
                <a:gd name="connsiteY311" fmla="*/ 1501260 h 6950635"/>
                <a:gd name="connsiteX312" fmla="*/ 5078913 w 5234888"/>
                <a:gd name="connsiteY312" fmla="*/ 1528555 h 6950635"/>
                <a:gd name="connsiteX313" fmla="*/ 5092562 w 5234888"/>
                <a:gd name="connsiteY313" fmla="*/ 1505159 h 6950635"/>
                <a:gd name="connsiteX314" fmla="*/ 5026273 w 5234888"/>
                <a:gd name="connsiteY314" fmla="*/ 1343334 h 6950635"/>
                <a:gd name="connsiteX315" fmla="*/ 5030172 w 5234888"/>
                <a:gd name="connsiteY315" fmla="*/ 1360882 h 6950635"/>
                <a:gd name="connsiteX316" fmla="*/ 5030172 w 5234888"/>
                <a:gd name="connsiteY316" fmla="*/ 1370630 h 6950635"/>
                <a:gd name="connsiteX317" fmla="*/ 5014575 w 5234888"/>
                <a:gd name="connsiteY317" fmla="*/ 1333587 h 6950635"/>
                <a:gd name="connsiteX318" fmla="*/ 5024322 w 5234888"/>
                <a:gd name="connsiteY318" fmla="*/ 1386227 h 6950635"/>
                <a:gd name="connsiteX319" fmla="*/ 5032121 w 5234888"/>
                <a:gd name="connsiteY319" fmla="*/ 1405724 h 6950635"/>
                <a:gd name="connsiteX320" fmla="*/ 5055517 w 5234888"/>
                <a:gd name="connsiteY320" fmla="*/ 1438870 h 6950635"/>
                <a:gd name="connsiteX321" fmla="*/ 5055517 w 5234888"/>
                <a:gd name="connsiteY321" fmla="*/ 1470065 h 6950635"/>
                <a:gd name="connsiteX322" fmla="*/ 5051618 w 5234888"/>
                <a:gd name="connsiteY322" fmla="*/ 1483712 h 6950635"/>
                <a:gd name="connsiteX323" fmla="*/ 5047718 w 5234888"/>
                <a:gd name="connsiteY323" fmla="*/ 1526605 h 6950635"/>
                <a:gd name="connsiteX324" fmla="*/ 5030172 w 5234888"/>
                <a:gd name="connsiteY324" fmla="*/ 1538303 h 6950635"/>
                <a:gd name="connsiteX325" fmla="*/ 5034072 w 5234888"/>
                <a:gd name="connsiteY325" fmla="*/ 1544153 h 6950635"/>
                <a:gd name="connsiteX326" fmla="*/ 5037971 w 5234888"/>
                <a:gd name="connsiteY326" fmla="*/ 1534403 h 6950635"/>
                <a:gd name="connsiteX327" fmla="*/ 5045770 w 5234888"/>
                <a:gd name="connsiteY327" fmla="*/ 1553900 h 6950635"/>
                <a:gd name="connsiteX328" fmla="*/ 5034072 w 5234888"/>
                <a:gd name="connsiteY328" fmla="*/ 1569498 h 6950635"/>
                <a:gd name="connsiteX329" fmla="*/ 5016523 w 5234888"/>
                <a:gd name="connsiteY329" fmla="*/ 1557800 h 6950635"/>
                <a:gd name="connsiteX330" fmla="*/ 5012624 w 5234888"/>
                <a:gd name="connsiteY330" fmla="*/ 1540253 h 6950635"/>
                <a:gd name="connsiteX331" fmla="*/ 5024322 w 5234888"/>
                <a:gd name="connsiteY331" fmla="*/ 1522705 h 6950635"/>
                <a:gd name="connsiteX332" fmla="*/ 5026273 w 5234888"/>
                <a:gd name="connsiteY332" fmla="*/ 1462266 h 6950635"/>
                <a:gd name="connsiteX333" fmla="*/ 5014575 w 5234888"/>
                <a:gd name="connsiteY333" fmla="*/ 1456416 h 6950635"/>
                <a:gd name="connsiteX334" fmla="*/ 5030172 w 5234888"/>
                <a:gd name="connsiteY334" fmla="*/ 1450568 h 6950635"/>
                <a:gd name="connsiteX335" fmla="*/ 5028222 w 5234888"/>
                <a:gd name="connsiteY335" fmla="*/ 1444718 h 6950635"/>
                <a:gd name="connsiteX336" fmla="*/ 5012624 w 5234888"/>
                <a:gd name="connsiteY336" fmla="*/ 1450568 h 6950635"/>
                <a:gd name="connsiteX337" fmla="*/ 5010675 w 5234888"/>
                <a:gd name="connsiteY337" fmla="*/ 1452517 h 6950635"/>
                <a:gd name="connsiteX338" fmla="*/ 5000926 w 5234888"/>
                <a:gd name="connsiteY338" fmla="*/ 1530504 h 6950635"/>
                <a:gd name="connsiteX339" fmla="*/ 4977530 w 5234888"/>
                <a:gd name="connsiteY339" fmla="*/ 1555851 h 6950635"/>
                <a:gd name="connsiteX340" fmla="*/ 4969731 w 5234888"/>
                <a:gd name="connsiteY340" fmla="*/ 1546102 h 6950635"/>
                <a:gd name="connsiteX341" fmla="*/ 4971682 w 5234888"/>
                <a:gd name="connsiteY341" fmla="*/ 1544153 h 6950635"/>
                <a:gd name="connsiteX342" fmla="*/ 4969731 w 5234888"/>
                <a:gd name="connsiteY342" fmla="*/ 1542202 h 6950635"/>
                <a:gd name="connsiteX343" fmla="*/ 4961932 w 5234888"/>
                <a:gd name="connsiteY343" fmla="*/ 1499309 h 6950635"/>
                <a:gd name="connsiteX344" fmla="*/ 4973630 w 5234888"/>
                <a:gd name="connsiteY344" fmla="*/ 1429120 h 6950635"/>
                <a:gd name="connsiteX345" fmla="*/ 4977530 w 5234888"/>
                <a:gd name="connsiteY345" fmla="*/ 1419373 h 6950635"/>
                <a:gd name="connsiteX346" fmla="*/ 4975581 w 5234888"/>
                <a:gd name="connsiteY346" fmla="*/ 1382328 h 6950635"/>
                <a:gd name="connsiteX347" fmla="*/ 4969731 w 5234888"/>
                <a:gd name="connsiteY347" fmla="*/ 1366730 h 6950635"/>
                <a:gd name="connsiteX348" fmla="*/ 4965832 w 5234888"/>
                <a:gd name="connsiteY348" fmla="*/ 1360882 h 6950635"/>
                <a:gd name="connsiteX349" fmla="*/ 4956084 w 5234888"/>
                <a:gd name="connsiteY349" fmla="*/ 1337486 h 6950635"/>
                <a:gd name="connsiteX350" fmla="*/ 4942435 w 5234888"/>
                <a:gd name="connsiteY350" fmla="*/ 1362831 h 6950635"/>
                <a:gd name="connsiteX351" fmla="*/ 4942435 w 5234888"/>
                <a:gd name="connsiteY351" fmla="*/ 1370630 h 6950635"/>
                <a:gd name="connsiteX352" fmla="*/ 4940487 w 5234888"/>
                <a:gd name="connsiteY352" fmla="*/ 1380379 h 6950635"/>
                <a:gd name="connsiteX353" fmla="*/ 4944386 w 5234888"/>
                <a:gd name="connsiteY353" fmla="*/ 1403775 h 6950635"/>
                <a:gd name="connsiteX354" fmla="*/ 4926838 w 5234888"/>
                <a:gd name="connsiteY354" fmla="*/ 1374529 h 6950635"/>
                <a:gd name="connsiteX355" fmla="*/ 4926838 w 5234888"/>
                <a:gd name="connsiteY355" fmla="*/ 1366730 h 6950635"/>
                <a:gd name="connsiteX356" fmla="*/ 4928789 w 5234888"/>
                <a:gd name="connsiteY356" fmla="*/ 1335535 h 6950635"/>
                <a:gd name="connsiteX357" fmla="*/ 4911240 w 5234888"/>
                <a:gd name="connsiteY357" fmla="*/ 1294593 h 6950635"/>
                <a:gd name="connsiteX358" fmla="*/ 4891743 w 5234888"/>
                <a:gd name="connsiteY358" fmla="*/ 1298492 h 6950635"/>
                <a:gd name="connsiteX359" fmla="*/ 4887844 w 5234888"/>
                <a:gd name="connsiteY359" fmla="*/ 1280944 h 6950635"/>
                <a:gd name="connsiteX360" fmla="*/ 4874197 w 5234888"/>
                <a:gd name="connsiteY360" fmla="*/ 1302392 h 6950635"/>
                <a:gd name="connsiteX361" fmla="*/ 4862499 w 5234888"/>
                <a:gd name="connsiteY361" fmla="*/ 1302392 h 6950635"/>
                <a:gd name="connsiteX362" fmla="*/ 4854700 w 5234888"/>
                <a:gd name="connsiteY362" fmla="*/ 1271197 h 6950635"/>
                <a:gd name="connsiteX363" fmla="*/ 4844951 w 5234888"/>
                <a:gd name="connsiteY363" fmla="*/ 1302392 h 6950635"/>
                <a:gd name="connsiteX364" fmla="*/ 4846902 w 5234888"/>
                <a:gd name="connsiteY364" fmla="*/ 1339435 h 6950635"/>
                <a:gd name="connsiteX365" fmla="*/ 4833253 w 5234888"/>
                <a:gd name="connsiteY365" fmla="*/ 1384278 h 6950635"/>
                <a:gd name="connsiteX366" fmla="*/ 4830354 w 5234888"/>
                <a:gd name="connsiteY366" fmla="*/ 1383679 h 6950635"/>
                <a:gd name="connsiteX367" fmla="*/ 4829353 w 5234888"/>
                <a:gd name="connsiteY367" fmla="*/ 1382328 h 6950635"/>
                <a:gd name="connsiteX368" fmla="*/ 4828246 w 5234888"/>
                <a:gd name="connsiteY368" fmla="*/ 1383242 h 6950635"/>
                <a:gd name="connsiteX369" fmla="*/ 4826185 w 5234888"/>
                <a:gd name="connsiteY369" fmla="*/ 1382816 h 6950635"/>
                <a:gd name="connsiteX370" fmla="*/ 4823505 w 5234888"/>
                <a:gd name="connsiteY370" fmla="*/ 1378428 h 6950635"/>
                <a:gd name="connsiteX371" fmla="*/ 4815707 w 5234888"/>
                <a:gd name="connsiteY371" fmla="*/ 1384278 h 6950635"/>
                <a:gd name="connsiteX372" fmla="*/ 4817655 w 5234888"/>
                <a:gd name="connsiteY372" fmla="*/ 1399876 h 6950635"/>
                <a:gd name="connsiteX373" fmla="*/ 4825454 w 5234888"/>
                <a:gd name="connsiteY373" fmla="*/ 1395977 h 6950635"/>
                <a:gd name="connsiteX374" fmla="*/ 4823749 w 5234888"/>
                <a:gd name="connsiteY374" fmla="*/ 1386958 h 6950635"/>
                <a:gd name="connsiteX375" fmla="*/ 4828246 w 5234888"/>
                <a:gd name="connsiteY375" fmla="*/ 1383242 h 6950635"/>
                <a:gd name="connsiteX376" fmla="*/ 4830354 w 5234888"/>
                <a:gd name="connsiteY376" fmla="*/ 1383679 h 6950635"/>
                <a:gd name="connsiteX377" fmla="*/ 4834229 w 5234888"/>
                <a:gd name="connsiteY377" fmla="*/ 1388908 h 6950635"/>
                <a:gd name="connsiteX378" fmla="*/ 4833253 w 5234888"/>
                <a:gd name="connsiteY378" fmla="*/ 1399876 h 6950635"/>
                <a:gd name="connsiteX379" fmla="*/ 4837152 w 5234888"/>
                <a:gd name="connsiteY379" fmla="*/ 1468114 h 6950635"/>
                <a:gd name="connsiteX380" fmla="*/ 4802058 w 5234888"/>
                <a:gd name="connsiteY380" fmla="*/ 1475913 h 6950635"/>
                <a:gd name="connsiteX381" fmla="*/ 4798158 w 5234888"/>
                <a:gd name="connsiteY381" fmla="*/ 1479812 h 6950635"/>
                <a:gd name="connsiteX382" fmla="*/ 4821555 w 5234888"/>
                <a:gd name="connsiteY382" fmla="*/ 1524656 h 6950635"/>
                <a:gd name="connsiteX383" fmla="*/ 4854700 w 5234888"/>
                <a:gd name="connsiteY383" fmla="*/ 1542202 h 6950635"/>
                <a:gd name="connsiteX384" fmla="*/ 4860548 w 5234888"/>
                <a:gd name="connsiteY384" fmla="*/ 1573397 h 6950635"/>
                <a:gd name="connsiteX385" fmla="*/ 4835204 w 5234888"/>
                <a:gd name="connsiteY385" fmla="*/ 1585095 h 6950635"/>
                <a:gd name="connsiteX386" fmla="*/ 4833253 w 5234888"/>
                <a:gd name="connsiteY386" fmla="*/ 1583147 h 6950635"/>
                <a:gd name="connsiteX387" fmla="*/ 4800109 w 5234888"/>
                <a:gd name="connsiteY387" fmla="*/ 1555851 h 6950635"/>
                <a:gd name="connsiteX388" fmla="*/ 4817382 w 5234888"/>
                <a:gd name="connsiteY388" fmla="*/ 1574768 h 6950635"/>
                <a:gd name="connsiteX389" fmla="*/ 4814843 w 5234888"/>
                <a:gd name="connsiteY389" fmla="*/ 1579470 h 6950635"/>
                <a:gd name="connsiteX390" fmla="*/ 4813756 w 5234888"/>
                <a:gd name="connsiteY390" fmla="*/ 1577297 h 6950635"/>
                <a:gd name="connsiteX391" fmla="*/ 4811807 w 5234888"/>
                <a:gd name="connsiteY391" fmla="*/ 1579247 h 6950635"/>
                <a:gd name="connsiteX392" fmla="*/ 4814293 w 5234888"/>
                <a:gd name="connsiteY392" fmla="*/ 1580490 h 6950635"/>
                <a:gd name="connsiteX393" fmla="*/ 4811807 w 5234888"/>
                <a:gd name="connsiteY393" fmla="*/ 1585095 h 6950635"/>
                <a:gd name="connsiteX394" fmla="*/ 4835204 w 5234888"/>
                <a:gd name="connsiteY394" fmla="*/ 1624089 h 6950635"/>
                <a:gd name="connsiteX395" fmla="*/ 4839103 w 5234888"/>
                <a:gd name="connsiteY395" fmla="*/ 1641637 h 6950635"/>
                <a:gd name="connsiteX396" fmla="*/ 4823505 w 5234888"/>
                <a:gd name="connsiteY396" fmla="*/ 1641637 h 6950635"/>
                <a:gd name="connsiteX397" fmla="*/ 4819606 w 5234888"/>
                <a:gd name="connsiteY397" fmla="*/ 1641637 h 6950635"/>
                <a:gd name="connsiteX398" fmla="*/ 4815707 w 5234888"/>
                <a:gd name="connsiteY398" fmla="*/ 1639687 h 6950635"/>
                <a:gd name="connsiteX399" fmla="*/ 4802058 w 5234888"/>
                <a:gd name="connsiteY399" fmla="*/ 1635787 h 6950635"/>
                <a:gd name="connsiteX400" fmla="*/ 4792310 w 5234888"/>
                <a:gd name="connsiteY400" fmla="*/ 1655284 h 6950635"/>
                <a:gd name="connsiteX401" fmla="*/ 4790360 w 5234888"/>
                <a:gd name="connsiteY401" fmla="*/ 1639687 h 6950635"/>
                <a:gd name="connsiteX402" fmla="*/ 4778662 w 5234888"/>
                <a:gd name="connsiteY402" fmla="*/ 1620190 h 6950635"/>
                <a:gd name="connsiteX403" fmla="*/ 4776713 w 5234888"/>
                <a:gd name="connsiteY403" fmla="*/ 1612391 h 6950635"/>
                <a:gd name="connsiteX404" fmla="*/ 4780612 w 5234888"/>
                <a:gd name="connsiteY404" fmla="*/ 1594845 h 6950635"/>
                <a:gd name="connsiteX405" fmla="*/ 4766963 w 5234888"/>
                <a:gd name="connsiteY405" fmla="*/ 1610442 h 6950635"/>
                <a:gd name="connsiteX406" fmla="*/ 4761115 w 5234888"/>
                <a:gd name="connsiteY406" fmla="*/ 1612391 h 6950635"/>
                <a:gd name="connsiteX407" fmla="*/ 4745518 w 5234888"/>
                <a:gd name="connsiteY407" fmla="*/ 1608492 h 6950635"/>
                <a:gd name="connsiteX408" fmla="*/ 4749417 w 5234888"/>
                <a:gd name="connsiteY408" fmla="*/ 1569498 h 6950635"/>
                <a:gd name="connsiteX409" fmla="*/ 4737719 w 5234888"/>
                <a:gd name="connsiteY409" fmla="*/ 1550001 h 6950635"/>
                <a:gd name="connsiteX410" fmla="*/ 4745518 w 5234888"/>
                <a:gd name="connsiteY410" fmla="*/ 1530504 h 6950635"/>
                <a:gd name="connsiteX411" fmla="*/ 4731869 w 5234888"/>
                <a:gd name="connsiteY411" fmla="*/ 1536354 h 6950635"/>
                <a:gd name="connsiteX412" fmla="*/ 4704573 w 5234888"/>
                <a:gd name="connsiteY412" fmla="*/ 1575348 h 6950635"/>
                <a:gd name="connsiteX413" fmla="*/ 4702625 w 5234888"/>
                <a:gd name="connsiteY413" fmla="*/ 1581196 h 6950635"/>
                <a:gd name="connsiteX414" fmla="*/ 4718222 w 5234888"/>
                <a:gd name="connsiteY414" fmla="*/ 1594845 h 6950635"/>
                <a:gd name="connsiteX415" fmla="*/ 4718222 w 5234888"/>
                <a:gd name="connsiteY415" fmla="*/ 1598744 h 6950635"/>
                <a:gd name="connsiteX416" fmla="*/ 4704573 w 5234888"/>
                <a:gd name="connsiteY416" fmla="*/ 1631888 h 6950635"/>
                <a:gd name="connsiteX417" fmla="*/ 4712372 w 5234888"/>
                <a:gd name="connsiteY417" fmla="*/ 1647485 h 6950635"/>
                <a:gd name="connsiteX418" fmla="*/ 4724070 w 5234888"/>
                <a:gd name="connsiteY418" fmla="*/ 1680631 h 6950635"/>
                <a:gd name="connsiteX419" fmla="*/ 4745518 w 5234888"/>
                <a:gd name="connsiteY419" fmla="*/ 1709875 h 6950635"/>
                <a:gd name="connsiteX420" fmla="*/ 4763064 w 5234888"/>
                <a:gd name="connsiteY420" fmla="*/ 1709875 h 6950635"/>
                <a:gd name="connsiteX421" fmla="*/ 4757216 w 5234888"/>
                <a:gd name="connsiteY421" fmla="*/ 1735222 h 6950635"/>
                <a:gd name="connsiteX422" fmla="*/ 4776713 w 5234888"/>
                <a:gd name="connsiteY422" fmla="*/ 1715725 h 6950635"/>
                <a:gd name="connsiteX423" fmla="*/ 4798158 w 5234888"/>
                <a:gd name="connsiteY423" fmla="*/ 1711826 h 6950635"/>
                <a:gd name="connsiteX424" fmla="*/ 4805957 w 5234888"/>
                <a:gd name="connsiteY424" fmla="*/ 1733272 h 6950635"/>
                <a:gd name="connsiteX425" fmla="*/ 4804009 w 5234888"/>
                <a:gd name="connsiteY425" fmla="*/ 1760567 h 6950635"/>
                <a:gd name="connsiteX426" fmla="*/ 4802058 w 5234888"/>
                <a:gd name="connsiteY426" fmla="*/ 1772265 h 6950635"/>
                <a:gd name="connsiteX427" fmla="*/ 4792310 w 5234888"/>
                <a:gd name="connsiteY427" fmla="*/ 1785914 h 6950635"/>
                <a:gd name="connsiteX428" fmla="*/ 4790360 w 5234888"/>
                <a:gd name="connsiteY428" fmla="*/ 1813210 h 6950635"/>
                <a:gd name="connsiteX429" fmla="*/ 4768914 w 5234888"/>
                <a:gd name="connsiteY429" fmla="*/ 1844405 h 6950635"/>
                <a:gd name="connsiteX430" fmla="*/ 4770863 w 5234888"/>
                <a:gd name="connsiteY430" fmla="*/ 1877548 h 6950635"/>
                <a:gd name="connsiteX431" fmla="*/ 4757216 w 5234888"/>
                <a:gd name="connsiteY431" fmla="*/ 1939938 h 6950635"/>
                <a:gd name="connsiteX432" fmla="*/ 4727970 w 5234888"/>
                <a:gd name="connsiteY432" fmla="*/ 1932140 h 6950635"/>
                <a:gd name="connsiteX433" fmla="*/ 4731869 w 5234888"/>
                <a:gd name="connsiteY433" fmla="*/ 1858052 h 6950635"/>
                <a:gd name="connsiteX434" fmla="*/ 4732359 w 5234888"/>
                <a:gd name="connsiteY434" fmla="*/ 1857042 h 6950635"/>
                <a:gd name="connsiteX435" fmla="*/ 4739668 w 5234888"/>
                <a:gd name="connsiteY435" fmla="*/ 1854152 h 6950635"/>
                <a:gd name="connsiteX436" fmla="*/ 4745518 w 5234888"/>
                <a:gd name="connsiteY436" fmla="*/ 1834655 h 6950635"/>
                <a:gd name="connsiteX437" fmla="*/ 4744905 w 5234888"/>
                <a:gd name="connsiteY437" fmla="*/ 1833327 h 6950635"/>
                <a:gd name="connsiteX438" fmla="*/ 4753317 w 5234888"/>
                <a:gd name="connsiteY438" fmla="*/ 1838555 h 6950635"/>
                <a:gd name="connsiteX439" fmla="*/ 4755265 w 5234888"/>
                <a:gd name="connsiteY439" fmla="*/ 1838555 h 6950635"/>
                <a:gd name="connsiteX440" fmla="*/ 4751366 w 5234888"/>
                <a:gd name="connsiteY440" fmla="*/ 1826857 h 6950635"/>
                <a:gd name="connsiteX441" fmla="*/ 4744238 w 5234888"/>
                <a:gd name="connsiteY441" fmla="*/ 1795053 h 6950635"/>
                <a:gd name="connsiteX442" fmla="*/ 4738851 w 5234888"/>
                <a:gd name="connsiteY442" fmla="*/ 1787501 h 6950635"/>
                <a:gd name="connsiteX443" fmla="*/ 4739438 w 5234888"/>
                <a:gd name="connsiteY443" fmla="*/ 1784959 h 6950635"/>
                <a:gd name="connsiteX444" fmla="*/ 4755265 w 5234888"/>
                <a:gd name="connsiteY444" fmla="*/ 1776165 h 6950635"/>
                <a:gd name="connsiteX445" fmla="*/ 4753317 w 5234888"/>
                <a:gd name="connsiteY445" fmla="*/ 1766417 h 6950635"/>
                <a:gd name="connsiteX446" fmla="*/ 4745518 w 5234888"/>
                <a:gd name="connsiteY446" fmla="*/ 1743021 h 6950635"/>
                <a:gd name="connsiteX447" fmla="*/ 4731869 w 5234888"/>
                <a:gd name="connsiteY447" fmla="*/ 1727423 h 6950635"/>
                <a:gd name="connsiteX448" fmla="*/ 4737719 w 5234888"/>
                <a:gd name="connsiteY448" fmla="*/ 1746920 h 6950635"/>
                <a:gd name="connsiteX449" fmla="*/ 4737719 w 5234888"/>
                <a:gd name="connsiteY449" fmla="*/ 1752768 h 6950635"/>
                <a:gd name="connsiteX450" fmla="*/ 4726021 w 5234888"/>
                <a:gd name="connsiteY450" fmla="*/ 1772265 h 6950635"/>
                <a:gd name="connsiteX451" fmla="*/ 4739668 w 5234888"/>
                <a:gd name="connsiteY451" fmla="*/ 1783963 h 6950635"/>
                <a:gd name="connsiteX452" fmla="*/ 4739438 w 5234888"/>
                <a:gd name="connsiteY452" fmla="*/ 1784959 h 6950635"/>
                <a:gd name="connsiteX453" fmla="*/ 4737719 w 5234888"/>
                <a:gd name="connsiteY453" fmla="*/ 1785914 h 6950635"/>
                <a:gd name="connsiteX454" fmla="*/ 4738851 w 5234888"/>
                <a:gd name="connsiteY454" fmla="*/ 1787501 h 6950635"/>
                <a:gd name="connsiteX455" fmla="*/ 4733819 w 5234888"/>
                <a:gd name="connsiteY455" fmla="*/ 1809310 h 6950635"/>
                <a:gd name="connsiteX456" fmla="*/ 4744905 w 5234888"/>
                <a:gd name="connsiteY456" fmla="*/ 1833327 h 6950635"/>
                <a:gd name="connsiteX457" fmla="*/ 4744299 w 5234888"/>
                <a:gd name="connsiteY457" fmla="*/ 1832950 h 6950635"/>
                <a:gd name="connsiteX458" fmla="*/ 4739668 w 5234888"/>
                <a:gd name="connsiteY458" fmla="*/ 1840505 h 6950635"/>
                <a:gd name="connsiteX459" fmla="*/ 4735768 w 5234888"/>
                <a:gd name="connsiteY459" fmla="*/ 1850010 h 6950635"/>
                <a:gd name="connsiteX460" fmla="*/ 4732359 w 5234888"/>
                <a:gd name="connsiteY460" fmla="*/ 1857042 h 6950635"/>
                <a:gd name="connsiteX461" fmla="*/ 4729189 w 5234888"/>
                <a:gd name="connsiteY461" fmla="*/ 1858296 h 6950635"/>
                <a:gd name="connsiteX462" fmla="*/ 4726021 w 5234888"/>
                <a:gd name="connsiteY462" fmla="*/ 1846353 h 6950635"/>
                <a:gd name="connsiteX463" fmla="*/ 4720171 w 5234888"/>
                <a:gd name="connsiteY463" fmla="*/ 1813210 h 6950635"/>
                <a:gd name="connsiteX464" fmla="*/ 4714323 w 5234888"/>
                <a:gd name="connsiteY464" fmla="*/ 1906795 h 6950635"/>
                <a:gd name="connsiteX465" fmla="*/ 4708473 w 5234888"/>
                <a:gd name="connsiteY465" fmla="*/ 1941889 h 6950635"/>
                <a:gd name="connsiteX466" fmla="*/ 4718222 w 5234888"/>
                <a:gd name="connsiteY466" fmla="*/ 1969185 h 6950635"/>
                <a:gd name="connsiteX467" fmla="*/ 4710424 w 5234888"/>
                <a:gd name="connsiteY467" fmla="*/ 2021825 h 6950635"/>
                <a:gd name="connsiteX468" fmla="*/ 4714323 w 5234888"/>
                <a:gd name="connsiteY468" fmla="*/ 2070568 h 6950635"/>
                <a:gd name="connsiteX469" fmla="*/ 4724070 w 5234888"/>
                <a:gd name="connsiteY469" fmla="*/ 2074468 h 6950635"/>
                <a:gd name="connsiteX470" fmla="*/ 4716272 w 5234888"/>
                <a:gd name="connsiteY470" fmla="*/ 2093965 h 6950635"/>
                <a:gd name="connsiteX471" fmla="*/ 4708473 w 5234888"/>
                <a:gd name="connsiteY471" fmla="*/ 2175851 h 6950635"/>
                <a:gd name="connsiteX472" fmla="*/ 4726021 w 5234888"/>
                <a:gd name="connsiteY472" fmla="*/ 2175851 h 6950635"/>
                <a:gd name="connsiteX473" fmla="*/ 4722122 w 5234888"/>
                <a:gd name="connsiteY473" fmla="*/ 2267486 h 6950635"/>
                <a:gd name="connsiteX474" fmla="*/ 4700674 w 5234888"/>
                <a:gd name="connsiteY474" fmla="*/ 2277235 h 6950635"/>
                <a:gd name="connsiteX475" fmla="*/ 4700674 w 5234888"/>
                <a:gd name="connsiteY475" fmla="*/ 2218745 h 6950635"/>
                <a:gd name="connsiteX476" fmla="*/ 4692875 w 5234888"/>
                <a:gd name="connsiteY476" fmla="*/ 2277235 h 6950635"/>
                <a:gd name="connsiteX477" fmla="*/ 4687027 w 5234888"/>
                <a:gd name="connsiteY477" fmla="*/ 2300631 h 6950635"/>
                <a:gd name="connsiteX478" fmla="*/ 4679229 w 5234888"/>
                <a:gd name="connsiteY478" fmla="*/ 2327927 h 6950635"/>
                <a:gd name="connsiteX479" fmla="*/ 4704573 w 5234888"/>
                <a:gd name="connsiteY479" fmla="*/ 2312330 h 6950635"/>
                <a:gd name="connsiteX480" fmla="*/ 4710424 w 5234888"/>
                <a:gd name="connsiteY480" fmla="*/ 2345473 h 6950635"/>
                <a:gd name="connsiteX481" fmla="*/ 4694826 w 5234888"/>
                <a:gd name="connsiteY481" fmla="*/ 2347424 h 6950635"/>
                <a:gd name="connsiteX482" fmla="*/ 4692875 w 5234888"/>
                <a:gd name="connsiteY482" fmla="*/ 2343525 h 6950635"/>
                <a:gd name="connsiteX483" fmla="*/ 4690927 w 5234888"/>
                <a:gd name="connsiteY483" fmla="*/ 2343525 h 6950635"/>
                <a:gd name="connsiteX484" fmla="*/ 4692875 w 5234888"/>
                <a:gd name="connsiteY484" fmla="*/ 2413714 h 6950635"/>
                <a:gd name="connsiteX485" fmla="*/ 4706524 w 5234888"/>
                <a:gd name="connsiteY485" fmla="*/ 2483902 h 6950635"/>
                <a:gd name="connsiteX486" fmla="*/ 4702625 w 5234888"/>
                <a:gd name="connsiteY486" fmla="*/ 2497549 h 6950635"/>
                <a:gd name="connsiteX487" fmla="*/ 4690927 w 5234888"/>
                <a:gd name="connsiteY487" fmla="*/ 2485851 h 6950635"/>
                <a:gd name="connsiteX488" fmla="*/ 4667530 w 5234888"/>
                <a:gd name="connsiteY488" fmla="*/ 2411763 h 6950635"/>
                <a:gd name="connsiteX489" fmla="*/ 4667530 w 5234888"/>
                <a:gd name="connsiteY489" fmla="*/ 2452707 h 6950635"/>
                <a:gd name="connsiteX490" fmla="*/ 4669479 w 5234888"/>
                <a:gd name="connsiteY490" fmla="*/ 2402015 h 6950635"/>
                <a:gd name="connsiteX491" fmla="*/ 4667530 w 5234888"/>
                <a:gd name="connsiteY491" fmla="*/ 2384467 h 6950635"/>
                <a:gd name="connsiteX492" fmla="*/ 4661680 w 5234888"/>
                <a:gd name="connsiteY492" fmla="*/ 2372769 h 6950635"/>
                <a:gd name="connsiteX493" fmla="*/ 4667530 w 5234888"/>
                <a:gd name="connsiteY493" fmla="*/ 2359122 h 6950635"/>
                <a:gd name="connsiteX494" fmla="*/ 4665580 w 5234888"/>
                <a:gd name="connsiteY494" fmla="*/ 2263587 h 6950635"/>
                <a:gd name="connsiteX495" fmla="*/ 4661680 w 5234888"/>
                <a:gd name="connsiteY495" fmla="*/ 2257739 h 6950635"/>
                <a:gd name="connsiteX496" fmla="*/ 4648034 w 5234888"/>
                <a:gd name="connsiteY496" fmla="*/ 2216794 h 6950635"/>
                <a:gd name="connsiteX497" fmla="*/ 4649739 w 5234888"/>
                <a:gd name="connsiteY497" fmla="*/ 2209971 h 6950635"/>
                <a:gd name="connsiteX498" fmla="*/ 4655371 w 5234888"/>
                <a:gd name="connsiteY498" fmla="*/ 2209069 h 6950635"/>
                <a:gd name="connsiteX499" fmla="*/ 4657781 w 5234888"/>
                <a:gd name="connsiteY499" fmla="*/ 2216794 h 6950635"/>
                <a:gd name="connsiteX500" fmla="*/ 4655832 w 5234888"/>
                <a:gd name="connsiteY500" fmla="*/ 2208995 h 6950635"/>
                <a:gd name="connsiteX501" fmla="*/ 4655371 w 5234888"/>
                <a:gd name="connsiteY501" fmla="*/ 2209069 h 6950635"/>
                <a:gd name="connsiteX502" fmla="*/ 4649496 w 5234888"/>
                <a:gd name="connsiteY502" fmla="*/ 2190230 h 6950635"/>
                <a:gd name="connsiteX503" fmla="*/ 4649982 w 5234888"/>
                <a:gd name="connsiteY503" fmla="*/ 2162203 h 6950635"/>
                <a:gd name="connsiteX504" fmla="*/ 4653882 w 5234888"/>
                <a:gd name="connsiteY504" fmla="*/ 2121260 h 6950635"/>
                <a:gd name="connsiteX505" fmla="*/ 4657781 w 5234888"/>
                <a:gd name="connsiteY505" fmla="*/ 2080316 h 6950635"/>
                <a:gd name="connsiteX506" fmla="*/ 4669479 w 5234888"/>
                <a:gd name="connsiteY506" fmla="*/ 2088115 h 6950635"/>
                <a:gd name="connsiteX507" fmla="*/ 4677278 w 5234888"/>
                <a:gd name="connsiteY507" fmla="*/ 2074468 h 6950635"/>
                <a:gd name="connsiteX508" fmla="*/ 4679229 w 5234888"/>
                <a:gd name="connsiteY508" fmla="*/ 2037423 h 6950635"/>
                <a:gd name="connsiteX509" fmla="*/ 4679229 w 5234888"/>
                <a:gd name="connsiteY509" fmla="*/ 2019877 h 6950635"/>
                <a:gd name="connsiteX510" fmla="*/ 4667530 w 5234888"/>
                <a:gd name="connsiteY510" fmla="*/ 2033523 h 6950635"/>
                <a:gd name="connsiteX511" fmla="*/ 4657781 w 5234888"/>
                <a:gd name="connsiteY511" fmla="*/ 1994530 h 6950635"/>
                <a:gd name="connsiteX512" fmla="*/ 4642183 w 5234888"/>
                <a:gd name="connsiteY512" fmla="*/ 2025725 h 6950635"/>
                <a:gd name="connsiteX513" fmla="*/ 4642183 w 5234888"/>
                <a:gd name="connsiteY513" fmla="*/ 1998429 h 6950635"/>
                <a:gd name="connsiteX514" fmla="*/ 4649982 w 5234888"/>
                <a:gd name="connsiteY514" fmla="*/ 1934090 h 6950635"/>
                <a:gd name="connsiteX515" fmla="*/ 4653882 w 5234888"/>
                <a:gd name="connsiteY515" fmla="*/ 1930191 h 6950635"/>
                <a:gd name="connsiteX516" fmla="*/ 4665580 w 5234888"/>
                <a:gd name="connsiteY516" fmla="*/ 1941889 h 6950635"/>
                <a:gd name="connsiteX517" fmla="*/ 4663631 w 5234888"/>
                <a:gd name="connsiteY517" fmla="*/ 1945788 h 6950635"/>
                <a:gd name="connsiteX518" fmla="*/ 4667530 w 5234888"/>
                <a:gd name="connsiteY518" fmla="*/ 1945788 h 6950635"/>
                <a:gd name="connsiteX519" fmla="*/ 4665580 w 5234888"/>
                <a:gd name="connsiteY519" fmla="*/ 1941889 h 6950635"/>
                <a:gd name="connsiteX520" fmla="*/ 4667530 w 5234888"/>
                <a:gd name="connsiteY520" fmla="*/ 1941889 h 6950635"/>
                <a:gd name="connsiteX521" fmla="*/ 4669479 w 5234888"/>
                <a:gd name="connsiteY521" fmla="*/ 1941889 h 6950635"/>
                <a:gd name="connsiteX522" fmla="*/ 4665580 w 5234888"/>
                <a:gd name="connsiteY522" fmla="*/ 1908743 h 6950635"/>
                <a:gd name="connsiteX523" fmla="*/ 4669479 w 5234888"/>
                <a:gd name="connsiteY523" fmla="*/ 1858052 h 6950635"/>
                <a:gd name="connsiteX524" fmla="*/ 4669479 w 5234888"/>
                <a:gd name="connsiteY524" fmla="*/ 1836606 h 6950635"/>
                <a:gd name="connsiteX525" fmla="*/ 4657781 w 5234888"/>
                <a:gd name="connsiteY525" fmla="*/ 1762518 h 6950635"/>
                <a:gd name="connsiteX526" fmla="*/ 4657781 w 5234888"/>
                <a:gd name="connsiteY526" fmla="*/ 1836606 h 6950635"/>
                <a:gd name="connsiteX527" fmla="*/ 4655832 w 5234888"/>
                <a:gd name="connsiteY527" fmla="*/ 1910694 h 6950635"/>
                <a:gd name="connsiteX528" fmla="*/ 4648034 w 5234888"/>
                <a:gd name="connsiteY528" fmla="*/ 1918493 h 6950635"/>
                <a:gd name="connsiteX529" fmla="*/ 4642183 w 5234888"/>
                <a:gd name="connsiteY529" fmla="*/ 1908743 h 6950635"/>
                <a:gd name="connsiteX530" fmla="*/ 4632436 w 5234888"/>
                <a:gd name="connsiteY530" fmla="*/ 1873649 h 6950635"/>
                <a:gd name="connsiteX531" fmla="*/ 4632436 w 5234888"/>
                <a:gd name="connsiteY531" fmla="*/ 1930191 h 6950635"/>
                <a:gd name="connsiteX532" fmla="*/ 4628537 w 5234888"/>
                <a:gd name="connsiteY532" fmla="*/ 1937990 h 6950635"/>
                <a:gd name="connsiteX533" fmla="*/ 4620738 w 5234888"/>
                <a:gd name="connsiteY533" fmla="*/ 1932140 h 6950635"/>
                <a:gd name="connsiteX534" fmla="*/ 4618787 w 5234888"/>
                <a:gd name="connsiteY534" fmla="*/ 1914593 h 6950635"/>
                <a:gd name="connsiteX535" fmla="*/ 4620738 w 5234888"/>
                <a:gd name="connsiteY535" fmla="*/ 1867801 h 6950635"/>
                <a:gd name="connsiteX536" fmla="*/ 4614888 w 5234888"/>
                <a:gd name="connsiteY536" fmla="*/ 1856103 h 6950635"/>
                <a:gd name="connsiteX537" fmla="*/ 4607089 w 5234888"/>
                <a:gd name="connsiteY537" fmla="*/ 1865850 h 6950635"/>
                <a:gd name="connsiteX538" fmla="*/ 4587592 w 5234888"/>
                <a:gd name="connsiteY538" fmla="*/ 1967234 h 6950635"/>
                <a:gd name="connsiteX539" fmla="*/ 4546650 w 5234888"/>
                <a:gd name="connsiteY539" fmla="*/ 2197297 h 6950635"/>
                <a:gd name="connsiteX540" fmla="*/ 4517403 w 5234888"/>
                <a:gd name="connsiteY540" fmla="*/ 2290882 h 6950635"/>
                <a:gd name="connsiteX541" fmla="*/ 4507656 w 5234888"/>
                <a:gd name="connsiteY541" fmla="*/ 2312330 h 6950635"/>
                <a:gd name="connsiteX542" fmla="*/ 4521303 w 5234888"/>
                <a:gd name="connsiteY542" fmla="*/ 2331826 h 6950635"/>
                <a:gd name="connsiteX543" fmla="*/ 4562247 w 5234888"/>
                <a:gd name="connsiteY543" fmla="*/ 2388367 h 6950635"/>
                <a:gd name="connsiteX544" fmla="*/ 4583693 w 5234888"/>
                <a:gd name="connsiteY544" fmla="*/ 2421512 h 6950635"/>
                <a:gd name="connsiteX545" fmla="*/ 4628537 w 5234888"/>
                <a:gd name="connsiteY545" fmla="*/ 2487801 h 6950635"/>
                <a:gd name="connsiteX546" fmla="*/ 4603190 w 5234888"/>
                <a:gd name="connsiteY546" fmla="*/ 2489750 h 6950635"/>
                <a:gd name="connsiteX547" fmla="*/ 4593442 w 5234888"/>
                <a:gd name="connsiteY547" fmla="*/ 2472204 h 6950635"/>
                <a:gd name="connsiteX548" fmla="*/ 4594920 w 5234888"/>
                <a:gd name="connsiteY548" fmla="*/ 2471465 h 6950635"/>
                <a:gd name="connsiteX549" fmla="*/ 4595391 w 5234888"/>
                <a:gd name="connsiteY549" fmla="*/ 2472204 h 6950635"/>
                <a:gd name="connsiteX550" fmla="*/ 4595669 w 5234888"/>
                <a:gd name="connsiteY550" fmla="*/ 2471091 h 6950635"/>
                <a:gd name="connsiteX551" fmla="*/ 4601241 w 5234888"/>
                <a:gd name="connsiteY551" fmla="*/ 2468305 h 6950635"/>
                <a:gd name="connsiteX552" fmla="*/ 4597342 w 5234888"/>
                <a:gd name="connsiteY552" fmla="*/ 2464405 h 6950635"/>
                <a:gd name="connsiteX553" fmla="*/ 4595669 w 5234888"/>
                <a:gd name="connsiteY553" fmla="*/ 2471091 h 6950635"/>
                <a:gd name="connsiteX554" fmla="*/ 4594920 w 5234888"/>
                <a:gd name="connsiteY554" fmla="*/ 2471465 h 6950635"/>
                <a:gd name="connsiteX555" fmla="*/ 4581744 w 5234888"/>
                <a:gd name="connsiteY555" fmla="*/ 2450757 h 6950635"/>
                <a:gd name="connsiteX556" fmla="*/ 4576139 w 5234888"/>
                <a:gd name="connsiteY556" fmla="*/ 2446614 h 6950635"/>
                <a:gd name="connsiteX557" fmla="*/ 4572784 w 5234888"/>
                <a:gd name="connsiteY557" fmla="*/ 2451547 h 6950635"/>
                <a:gd name="connsiteX558" fmla="*/ 4553717 w 5234888"/>
                <a:gd name="connsiteY558" fmla="*/ 2420537 h 6950635"/>
                <a:gd name="connsiteX559" fmla="*/ 4538851 w 5234888"/>
                <a:gd name="connsiteY559" fmla="*/ 2384467 h 6950635"/>
                <a:gd name="connsiteX560" fmla="*/ 4527153 w 5234888"/>
                <a:gd name="connsiteY560" fmla="*/ 2370820 h 6950635"/>
                <a:gd name="connsiteX561" fmla="*/ 4525202 w 5234888"/>
                <a:gd name="connsiteY561" fmla="*/ 2368870 h 6950635"/>
                <a:gd name="connsiteX562" fmla="*/ 4517403 w 5234888"/>
                <a:gd name="connsiteY562" fmla="*/ 2363021 h 6950635"/>
                <a:gd name="connsiteX563" fmla="*/ 4495958 w 5234888"/>
                <a:gd name="connsiteY563" fmla="*/ 2339625 h 6950635"/>
                <a:gd name="connsiteX564" fmla="*/ 4497907 w 5234888"/>
                <a:gd name="connsiteY564" fmla="*/ 2324028 h 6950635"/>
                <a:gd name="connsiteX565" fmla="*/ 4484260 w 5234888"/>
                <a:gd name="connsiteY565" fmla="*/ 2333775 h 6950635"/>
                <a:gd name="connsiteX566" fmla="*/ 4458913 w 5234888"/>
                <a:gd name="connsiteY566" fmla="*/ 2368870 h 6950635"/>
                <a:gd name="connsiteX567" fmla="*/ 4482309 w 5234888"/>
                <a:gd name="connsiteY567" fmla="*/ 2374720 h 6950635"/>
                <a:gd name="connsiteX568" fmla="*/ 4449165 w 5234888"/>
                <a:gd name="connsiteY568" fmla="*/ 2390317 h 6950635"/>
                <a:gd name="connsiteX569" fmla="*/ 4421870 w 5234888"/>
                <a:gd name="connsiteY569" fmla="*/ 2419562 h 6950635"/>
                <a:gd name="connsiteX570" fmla="*/ 4398474 w 5234888"/>
                <a:gd name="connsiteY570" fmla="*/ 2460506 h 6950635"/>
                <a:gd name="connsiteX571" fmla="*/ 4392623 w 5234888"/>
                <a:gd name="connsiteY571" fmla="*/ 2462455 h 6950635"/>
                <a:gd name="connsiteX572" fmla="*/ 4361428 w 5234888"/>
                <a:gd name="connsiteY572" fmla="*/ 2480003 h 6950635"/>
                <a:gd name="connsiteX573" fmla="*/ 4314636 w 5234888"/>
                <a:gd name="connsiteY573" fmla="*/ 2528744 h 6950635"/>
                <a:gd name="connsiteX574" fmla="*/ 4252246 w 5234888"/>
                <a:gd name="connsiteY574" fmla="*/ 2682770 h 6950635"/>
                <a:gd name="connsiteX575" fmla="*/ 4267843 w 5234888"/>
                <a:gd name="connsiteY575" fmla="*/ 2825097 h 6950635"/>
                <a:gd name="connsiteX576" fmla="*/ 4302938 w 5234888"/>
                <a:gd name="connsiteY576" fmla="*/ 3082455 h 6950635"/>
                <a:gd name="connsiteX577" fmla="*/ 4310737 w 5234888"/>
                <a:gd name="connsiteY577" fmla="*/ 3300820 h 6950635"/>
                <a:gd name="connsiteX578" fmla="*/ 4178158 w 5234888"/>
                <a:gd name="connsiteY578" fmla="*/ 3404155 h 6950635"/>
                <a:gd name="connsiteX579" fmla="*/ 4090423 w 5234888"/>
                <a:gd name="connsiteY579" fmla="*/ 3380758 h 6950635"/>
                <a:gd name="connsiteX580" fmla="*/ 3899354 w 5234888"/>
                <a:gd name="connsiteY580" fmla="*/ 3462645 h 6950635"/>
                <a:gd name="connsiteX581" fmla="*/ 3877906 w 5234888"/>
                <a:gd name="connsiteY581" fmla="*/ 3573776 h 6950635"/>
                <a:gd name="connsiteX582" fmla="*/ 3866208 w 5234888"/>
                <a:gd name="connsiteY582" fmla="*/ 3624468 h 6950635"/>
                <a:gd name="connsiteX583" fmla="*/ 3721931 w 5234888"/>
                <a:gd name="connsiteY583" fmla="*/ 3663462 h 6950635"/>
                <a:gd name="connsiteX584" fmla="*/ 3645894 w 5234888"/>
                <a:gd name="connsiteY584" fmla="*/ 3657614 h 6950635"/>
                <a:gd name="connsiteX585" fmla="*/ 3647843 w 5234888"/>
                <a:gd name="connsiteY585" fmla="*/ 3663462 h 6950635"/>
                <a:gd name="connsiteX586" fmla="*/ 3721931 w 5234888"/>
                <a:gd name="connsiteY586" fmla="*/ 3823336 h 6950635"/>
                <a:gd name="connsiteX587" fmla="*/ 3636145 w 5234888"/>
                <a:gd name="connsiteY587" fmla="*/ 3920821 h 6950635"/>
                <a:gd name="connsiteX588" fmla="*/ 3558157 w 5234888"/>
                <a:gd name="connsiteY588" fmla="*/ 3932519 h 6950635"/>
                <a:gd name="connsiteX589" fmla="*/ 3503566 w 5234888"/>
                <a:gd name="connsiteY589" fmla="*/ 3932519 h 6950635"/>
                <a:gd name="connsiteX590" fmla="*/ 3435328 w 5234888"/>
                <a:gd name="connsiteY590" fmla="*/ 3942268 h 6950635"/>
                <a:gd name="connsiteX591" fmla="*/ 3411932 w 5234888"/>
                <a:gd name="connsiteY591" fmla="*/ 3977363 h 6950635"/>
                <a:gd name="connsiteX592" fmla="*/ 3370987 w 5234888"/>
                <a:gd name="connsiteY592" fmla="*/ 4148935 h 6950635"/>
                <a:gd name="connsiteX593" fmla="*/ 3259856 w 5234888"/>
                <a:gd name="connsiteY593" fmla="*/ 4263966 h 6950635"/>
                <a:gd name="connsiteX594" fmla="*/ 3113628 w 5234888"/>
                <a:gd name="connsiteY594" fmla="*/ 4308810 h 6950635"/>
                <a:gd name="connsiteX595" fmla="*/ 2932309 w 5234888"/>
                <a:gd name="connsiteY595" fmla="*/ 4287362 h 6950635"/>
                <a:gd name="connsiteX596" fmla="*/ 2760736 w 5234888"/>
                <a:gd name="connsiteY596" fmla="*/ 4226923 h 6950635"/>
                <a:gd name="connsiteX597" fmla="*/ 2542371 w 5234888"/>
                <a:gd name="connsiteY597" fmla="*/ 4131387 h 6950635"/>
                <a:gd name="connsiteX598" fmla="*/ 2392244 w 5234888"/>
                <a:gd name="connsiteY598" fmla="*/ 4028055 h 6950635"/>
                <a:gd name="connsiteX599" fmla="*/ 2302558 w 5234888"/>
                <a:gd name="connsiteY599" fmla="*/ 4022205 h 6950635"/>
                <a:gd name="connsiteX600" fmla="*/ 2207025 w 5234888"/>
                <a:gd name="connsiteY600" fmla="*/ 4098244 h 6950635"/>
                <a:gd name="connsiteX601" fmla="*/ 2056898 w 5234888"/>
                <a:gd name="connsiteY601" fmla="*/ 4199627 h 6950635"/>
                <a:gd name="connsiteX602" fmla="*/ 1978910 w 5234888"/>
                <a:gd name="connsiteY602" fmla="*/ 4240570 h 6950635"/>
                <a:gd name="connsiteX603" fmla="*/ 1949666 w 5234888"/>
                <a:gd name="connsiteY603" fmla="*/ 4258118 h 6950635"/>
                <a:gd name="connsiteX604" fmla="*/ 1945766 w 5234888"/>
                <a:gd name="connsiteY604" fmla="*/ 4260066 h 6950635"/>
                <a:gd name="connsiteX605" fmla="*/ 1920420 w 5234888"/>
                <a:gd name="connsiteY605" fmla="*/ 4281514 h 6950635"/>
                <a:gd name="connsiteX606" fmla="*/ 1916520 w 5234888"/>
                <a:gd name="connsiteY606" fmla="*/ 4283463 h 6950635"/>
                <a:gd name="connsiteX607" fmla="*/ 1883376 w 5234888"/>
                <a:gd name="connsiteY607" fmla="*/ 4299060 h 6950635"/>
                <a:gd name="connsiteX608" fmla="*/ 1863880 w 5234888"/>
                <a:gd name="connsiteY608" fmla="*/ 4330255 h 6950635"/>
                <a:gd name="connsiteX609" fmla="*/ 1861929 w 5234888"/>
                <a:gd name="connsiteY609" fmla="*/ 4328307 h 6950635"/>
                <a:gd name="connsiteX610" fmla="*/ 1854130 w 5234888"/>
                <a:gd name="connsiteY610" fmla="*/ 4361450 h 6950635"/>
                <a:gd name="connsiteX611" fmla="*/ 1861929 w 5234888"/>
                <a:gd name="connsiteY611" fmla="*/ 4375099 h 6950635"/>
                <a:gd name="connsiteX612" fmla="*/ 1869728 w 5234888"/>
                <a:gd name="connsiteY612" fmla="*/ 4369249 h 6950635"/>
                <a:gd name="connsiteX613" fmla="*/ 1879477 w 5234888"/>
                <a:gd name="connsiteY613" fmla="*/ 4361450 h 6950635"/>
                <a:gd name="connsiteX614" fmla="*/ 1893124 w 5234888"/>
                <a:gd name="connsiteY614" fmla="*/ 4355602 h 6950635"/>
                <a:gd name="connsiteX615" fmla="*/ 1922370 w 5234888"/>
                <a:gd name="connsiteY615" fmla="*/ 4390697 h 6950635"/>
                <a:gd name="connsiteX616" fmla="*/ 1920420 w 5234888"/>
                <a:gd name="connsiteY616" fmla="*/ 4410193 h 6950635"/>
                <a:gd name="connsiteX617" fmla="*/ 1928218 w 5234888"/>
                <a:gd name="connsiteY617" fmla="*/ 4451136 h 6950635"/>
                <a:gd name="connsiteX618" fmla="*/ 1881426 w 5234888"/>
                <a:gd name="connsiteY618" fmla="*/ 4464785 h 6950635"/>
                <a:gd name="connsiteX619" fmla="*/ 1858030 w 5234888"/>
                <a:gd name="connsiteY619" fmla="*/ 4460885 h 6950635"/>
                <a:gd name="connsiteX620" fmla="*/ 1904822 w 5234888"/>
                <a:gd name="connsiteY620" fmla="*/ 4490130 h 6950635"/>
                <a:gd name="connsiteX621" fmla="*/ 1924319 w 5234888"/>
                <a:gd name="connsiteY621" fmla="*/ 4509626 h 6950635"/>
                <a:gd name="connsiteX622" fmla="*/ 1916520 w 5234888"/>
                <a:gd name="connsiteY622" fmla="*/ 4550571 h 6950635"/>
                <a:gd name="connsiteX623" fmla="*/ 1910672 w 5234888"/>
                <a:gd name="connsiteY623" fmla="*/ 4577867 h 6950635"/>
                <a:gd name="connsiteX624" fmla="*/ 1893124 w 5234888"/>
                <a:gd name="connsiteY624" fmla="*/ 4601263 h 6950635"/>
                <a:gd name="connsiteX625" fmla="*/ 1881426 w 5234888"/>
                <a:gd name="connsiteY625" fmla="*/ 4671452 h 6950635"/>
                <a:gd name="connsiteX626" fmla="*/ 1875578 w 5234888"/>
                <a:gd name="connsiteY626" fmla="*/ 4704595 h 6950635"/>
                <a:gd name="connsiteX627" fmla="*/ 1869728 w 5234888"/>
                <a:gd name="connsiteY627" fmla="*/ 4727991 h 6950635"/>
                <a:gd name="connsiteX628" fmla="*/ 1881426 w 5234888"/>
                <a:gd name="connsiteY628" fmla="*/ 4716293 h 6950635"/>
                <a:gd name="connsiteX629" fmla="*/ 1885325 w 5234888"/>
                <a:gd name="connsiteY629" fmla="*/ 4727991 h 6950635"/>
                <a:gd name="connsiteX630" fmla="*/ 1889225 w 5234888"/>
                <a:gd name="connsiteY630" fmla="*/ 4737741 h 6950635"/>
                <a:gd name="connsiteX631" fmla="*/ 1904822 w 5234888"/>
                <a:gd name="connsiteY631" fmla="*/ 4778683 h 6950635"/>
                <a:gd name="connsiteX632" fmla="*/ 1908721 w 5234888"/>
                <a:gd name="connsiteY632" fmla="*/ 4790381 h 6950635"/>
                <a:gd name="connsiteX633" fmla="*/ 1918471 w 5234888"/>
                <a:gd name="connsiteY633" fmla="*/ 4782583 h 6950635"/>
                <a:gd name="connsiteX634" fmla="*/ 1932118 w 5234888"/>
                <a:gd name="connsiteY634" fmla="*/ 4720193 h 6950635"/>
                <a:gd name="connsiteX635" fmla="*/ 1973062 w 5234888"/>
                <a:gd name="connsiteY635" fmla="*/ 4786482 h 6950635"/>
                <a:gd name="connsiteX636" fmla="*/ 1967212 w 5234888"/>
                <a:gd name="connsiteY636" fmla="*/ 4790381 h 6950635"/>
                <a:gd name="connsiteX637" fmla="*/ 1975011 w 5234888"/>
                <a:gd name="connsiteY637" fmla="*/ 4792332 h 6950635"/>
                <a:gd name="connsiteX638" fmla="*/ 1976961 w 5234888"/>
                <a:gd name="connsiteY638" fmla="*/ 4802080 h 6950635"/>
                <a:gd name="connsiteX639" fmla="*/ 1943816 w 5234888"/>
                <a:gd name="connsiteY639" fmla="*/ 4811829 h 6950635"/>
                <a:gd name="connsiteX640" fmla="*/ 1943816 w 5234888"/>
                <a:gd name="connsiteY640" fmla="*/ 4819628 h 6950635"/>
                <a:gd name="connsiteX641" fmla="*/ 1941867 w 5234888"/>
                <a:gd name="connsiteY641" fmla="*/ 4825476 h 6950635"/>
                <a:gd name="connsiteX642" fmla="*/ 1924319 w 5234888"/>
                <a:gd name="connsiteY642" fmla="*/ 4833275 h 6950635"/>
                <a:gd name="connsiteX643" fmla="*/ 1936017 w 5234888"/>
                <a:gd name="connsiteY643" fmla="*/ 4850823 h 6950635"/>
                <a:gd name="connsiteX644" fmla="*/ 1953565 w 5234888"/>
                <a:gd name="connsiteY644" fmla="*/ 4895665 h 6950635"/>
                <a:gd name="connsiteX645" fmla="*/ 1937968 w 5234888"/>
                <a:gd name="connsiteY645" fmla="*/ 5012646 h 6950635"/>
                <a:gd name="connsiteX646" fmla="*/ 1936017 w 5234888"/>
                <a:gd name="connsiteY646" fmla="*/ 5051640 h 6950635"/>
                <a:gd name="connsiteX647" fmla="*/ 1939916 w 5234888"/>
                <a:gd name="connsiteY647" fmla="*/ 5123779 h 6950635"/>
                <a:gd name="connsiteX648" fmla="*/ 1943816 w 5234888"/>
                <a:gd name="connsiteY648" fmla="*/ 5139376 h 6950635"/>
                <a:gd name="connsiteX649" fmla="*/ 1982810 w 5234888"/>
                <a:gd name="connsiteY649" fmla="*/ 5217364 h 6950635"/>
                <a:gd name="connsiteX650" fmla="*/ 1986709 w 5234888"/>
                <a:gd name="connsiteY650" fmla="*/ 5229062 h 6950635"/>
                <a:gd name="connsiteX651" fmla="*/ 1986709 w 5234888"/>
                <a:gd name="connsiteY651" fmla="*/ 5277803 h 6950635"/>
                <a:gd name="connsiteX652" fmla="*/ 1988660 w 5234888"/>
                <a:gd name="connsiteY652" fmla="*/ 5328495 h 6950635"/>
                <a:gd name="connsiteX653" fmla="*/ 2021803 w 5234888"/>
                <a:gd name="connsiteY653" fmla="*/ 5262206 h 6950635"/>
                <a:gd name="connsiteX654" fmla="*/ 2025703 w 5234888"/>
                <a:gd name="connsiteY654" fmla="*/ 5344093 h 6950635"/>
                <a:gd name="connsiteX655" fmla="*/ 2035452 w 5234888"/>
                <a:gd name="connsiteY655" fmla="*/ 5385037 h 6950635"/>
                <a:gd name="connsiteX656" fmla="*/ 2054949 w 5234888"/>
                <a:gd name="connsiteY656" fmla="*/ 5406483 h 6950635"/>
                <a:gd name="connsiteX657" fmla="*/ 2068596 w 5234888"/>
                <a:gd name="connsiteY657" fmla="*/ 5424031 h 6950635"/>
                <a:gd name="connsiteX658" fmla="*/ 2086144 w 5234888"/>
                <a:gd name="connsiteY658" fmla="*/ 5507866 h 6950635"/>
                <a:gd name="connsiteX659" fmla="*/ 2090043 w 5234888"/>
                <a:gd name="connsiteY659" fmla="*/ 5562458 h 6950635"/>
                <a:gd name="connsiteX660" fmla="*/ 2095891 w 5234888"/>
                <a:gd name="connsiteY660" fmla="*/ 5578055 h 6950635"/>
                <a:gd name="connsiteX661" fmla="*/ 2121238 w 5234888"/>
                <a:gd name="connsiteY661" fmla="*/ 5644345 h 6950635"/>
                <a:gd name="connsiteX662" fmla="*/ 2117339 w 5234888"/>
                <a:gd name="connsiteY662" fmla="*/ 5652143 h 6950635"/>
                <a:gd name="connsiteX663" fmla="*/ 2111489 w 5234888"/>
                <a:gd name="connsiteY663" fmla="*/ 5657993 h 6950635"/>
                <a:gd name="connsiteX664" fmla="*/ 2125138 w 5234888"/>
                <a:gd name="connsiteY664" fmla="*/ 5716484 h 6950635"/>
                <a:gd name="connsiteX665" fmla="*/ 2148534 w 5234888"/>
                <a:gd name="connsiteY665" fmla="*/ 5835414 h 6950635"/>
                <a:gd name="connsiteX666" fmla="*/ 2146583 w 5234888"/>
                <a:gd name="connsiteY666" fmla="*/ 5862709 h 6950635"/>
                <a:gd name="connsiteX667" fmla="*/ 2123187 w 5234888"/>
                <a:gd name="connsiteY667" fmla="*/ 5802270 h 6950635"/>
                <a:gd name="connsiteX668" fmla="*/ 2107590 w 5234888"/>
                <a:gd name="connsiteY668" fmla="*/ 5753527 h 6950635"/>
                <a:gd name="connsiteX669" fmla="*/ 2086144 w 5234888"/>
                <a:gd name="connsiteY669" fmla="*/ 5802270 h 6950635"/>
                <a:gd name="connsiteX670" fmla="*/ 2047150 w 5234888"/>
                <a:gd name="connsiteY670" fmla="*/ 5696987 h 6950635"/>
                <a:gd name="connsiteX671" fmla="*/ 2043251 w 5234888"/>
                <a:gd name="connsiteY671" fmla="*/ 5677490 h 6950635"/>
                <a:gd name="connsiteX672" fmla="*/ 2039351 w 5234888"/>
                <a:gd name="connsiteY672" fmla="*/ 5636546 h 6950635"/>
                <a:gd name="connsiteX673" fmla="*/ 2031553 w 5234888"/>
                <a:gd name="connsiteY673" fmla="*/ 5609250 h 6950635"/>
                <a:gd name="connsiteX674" fmla="*/ 2027653 w 5234888"/>
                <a:gd name="connsiteY674" fmla="*/ 5562458 h 6950635"/>
                <a:gd name="connsiteX675" fmla="*/ 2017904 w 5234888"/>
                <a:gd name="connsiteY675" fmla="*/ 5529314 h 6950635"/>
                <a:gd name="connsiteX676" fmla="*/ 2006206 w 5234888"/>
                <a:gd name="connsiteY676" fmla="*/ 5513716 h 6950635"/>
                <a:gd name="connsiteX677" fmla="*/ 1959413 w 5234888"/>
                <a:gd name="connsiteY677" fmla="*/ 5439628 h 6950635"/>
                <a:gd name="connsiteX678" fmla="*/ 1947715 w 5234888"/>
                <a:gd name="connsiteY678" fmla="*/ 5435729 h 6950635"/>
                <a:gd name="connsiteX679" fmla="*/ 1947715 w 5234888"/>
                <a:gd name="connsiteY679" fmla="*/ 5449376 h 6950635"/>
                <a:gd name="connsiteX680" fmla="*/ 1953565 w 5234888"/>
                <a:gd name="connsiteY680" fmla="*/ 5457175 h 6950635"/>
                <a:gd name="connsiteX681" fmla="*/ 1951615 w 5234888"/>
                <a:gd name="connsiteY681" fmla="*/ 5484470 h 6950635"/>
                <a:gd name="connsiteX682" fmla="*/ 1941867 w 5234888"/>
                <a:gd name="connsiteY682" fmla="*/ 5488370 h 6950635"/>
                <a:gd name="connsiteX683" fmla="*/ 1937968 w 5234888"/>
                <a:gd name="connsiteY683" fmla="*/ 5463025 h 6950635"/>
                <a:gd name="connsiteX684" fmla="*/ 1939916 w 5234888"/>
                <a:gd name="connsiteY684" fmla="*/ 5459125 h 6950635"/>
                <a:gd name="connsiteX685" fmla="*/ 1936017 w 5234888"/>
                <a:gd name="connsiteY685" fmla="*/ 5461074 h 6950635"/>
                <a:gd name="connsiteX686" fmla="*/ 1897023 w 5234888"/>
                <a:gd name="connsiteY686" fmla="*/ 5408433 h 6950635"/>
                <a:gd name="connsiteX687" fmla="*/ 1891175 w 5234888"/>
                <a:gd name="connsiteY687" fmla="*/ 5398684 h 6950635"/>
                <a:gd name="connsiteX688" fmla="*/ 1846331 w 5234888"/>
                <a:gd name="connsiteY688" fmla="*/ 5307050 h 6950635"/>
                <a:gd name="connsiteX689" fmla="*/ 1805389 w 5234888"/>
                <a:gd name="connsiteY689" fmla="*/ 5225163 h 6950635"/>
                <a:gd name="connsiteX690" fmla="*/ 1795640 w 5234888"/>
                <a:gd name="connsiteY690" fmla="*/ 5258306 h 6950635"/>
                <a:gd name="connsiteX691" fmla="*/ 1793691 w 5234888"/>
                <a:gd name="connsiteY691" fmla="*/ 5260257 h 6950635"/>
                <a:gd name="connsiteX692" fmla="*/ 1783941 w 5234888"/>
                <a:gd name="connsiteY692" fmla="*/ 5234910 h 6950635"/>
                <a:gd name="connsiteX693" fmla="*/ 1770295 w 5234888"/>
                <a:gd name="connsiteY693" fmla="*/ 5176420 h 6950635"/>
                <a:gd name="connsiteX694" fmla="*/ 1787841 w 5234888"/>
                <a:gd name="connsiteY694" fmla="*/ 5188118 h 6950635"/>
                <a:gd name="connsiteX695" fmla="*/ 1735200 w 5234888"/>
                <a:gd name="connsiteY695" fmla="*/ 5080886 h 6950635"/>
                <a:gd name="connsiteX696" fmla="*/ 1752746 w 5234888"/>
                <a:gd name="connsiteY696" fmla="*/ 5127678 h 6950635"/>
                <a:gd name="connsiteX697" fmla="*/ 1768344 w 5234888"/>
                <a:gd name="connsiteY697" fmla="*/ 5153023 h 6950635"/>
                <a:gd name="connsiteX698" fmla="*/ 1770295 w 5234888"/>
                <a:gd name="connsiteY698" fmla="*/ 5154974 h 6950635"/>
                <a:gd name="connsiteX699" fmla="*/ 1764445 w 5234888"/>
                <a:gd name="connsiteY699" fmla="*/ 5168621 h 6950635"/>
                <a:gd name="connsiteX700" fmla="*/ 1754697 w 5234888"/>
                <a:gd name="connsiteY700" fmla="*/ 5160822 h 6950635"/>
                <a:gd name="connsiteX701" fmla="*/ 1741048 w 5234888"/>
                <a:gd name="connsiteY701" fmla="*/ 5133526 h 6950635"/>
                <a:gd name="connsiteX702" fmla="*/ 1705954 w 5234888"/>
                <a:gd name="connsiteY702" fmla="*/ 5090633 h 6950635"/>
                <a:gd name="connsiteX703" fmla="*/ 1686457 w 5234888"/>
                <a:gd name="connsiteY703" fmla="*/ 5057490 h 6950635"/>
                <a:gd name="connsiteX704" fmla="*/ 1698155 w 5234888"/>
                <a:gd name="connsiteY704" fmla="*/ 5112081 h 6950635"/>
                <a:gd name="connsiteX705" fmla="*/ 1713753 w 5234888"/>
                <a:gd name="connsiteY705" fmla="*/ 5172520 h 6950635"/>
                <a:gd name="connsiteX706" fmla="*/ 1748847 w 5234888"/>
                <a:gd name="connsiteY706" fmla="*/ 5258306 h 6950635"/>
                <a:gd name="connsiteX707" fmla="*/ 1791740 w 5234888"/>
                <a:gd name="connsiteY707" fmla="*/ 5357741 h 6950635"/>
                <a:gd name="connsiteX708" fmla="*/ 1805389 w 5234888"/>
                <a:gd name="connsiteY708" fmla="*/ 5367489 h 6950635"/>
                <a:gd name="connsiteX709" fmla="*/ 1813188 w 5234888"/>
                <a:gd name="connsiteY709" fmla="*/ 5385037 h 6950635"/>
                <a:gd name="connsiteX710" fmla="*/ 1838533 w 5234888"/>
                <a:gd name="connsiteY710" fmla="*/ 5441577 h 6950635"/>
                <a:gd name="connsiteX711" fmla="*/ 1898974 w 5234888"/>
                <a:gd name="connsiteY711" fmla="*/ 5626798 h 6950635"/>
                <a:gd name="connsiteX712" fmla="*/ 1930169 w 5234888"/>
                <a:gd name="connsiteY712" fmla="*/ 5640445 h 6950635"/>
                <a:gd name="connsiteX713" fmla="*/ 1930169 w 5234888"/>
                <a:gd name="connsiteY713" fmla="*/ 5642396 h 6950635"/>
                <a:gd name="connsiteX714" fmla="*/ 1930169 w 5234888"/>
                <a:gd name="connsiteY714" fmla="*/ 5683338 h 6950635"/>
                <a:gd name="connsiteX715" fmla="*/ 1953565 w 5234888"/>
                <a:gd name="connsiteY715" fmla="*/ 5745728 h 6950635"/>
                <a:gd name="connsiteX716" fmla="*/ 1973062 w 5234888"/>
                <a:gd name="connsiteY716" fmla="*/ 5776923 h 6950635"/>
                <a:gd name="connsiteX717" fmla="*/ 1986709 w 5234888"/>
                <a:gd name="connsiteY717" fmla="*/ 5831514 h 6950635"/>
                <a:gd name="connsiteX718" fmla="*/ 2019855 w 5234888"/>
                <a:gd name="connsiteY718" fmla="*/ 5917301 h 6950635"/>
                <a:gd name="connsiteX719" fmla="*/ 2041300 w 5234888"/>
                <a:gd name="connsiteY719" fmla="*/ 5985541 h 6950635"/>
                <a:gd name="connsiteX720" fmla="*/ 2054949 w 5234888"/>
                <a:gd name="connsiteY720" fmla="*/ 5995288 h 6950635"/>
                <a:gd name="connsiteX721" fmla="*/ 2058848 w 5234888"/>
                <a:gd name="connsiteY721" fmla="*/ 5985541 h 6950635"/>
                <a:gd name="connsiteX722" fmla="*/ 2029602 w 5234888"/>
                <a:gd name="connsiteY722" fmla="*/ 5890005 h 6950635"/>
                <a:gd name="connsiteX723" fmla="*/ 2021803 w 5234888"/>
                <a:gd name="connsiteY723" fmla="*/ 5868560 h 6950635"/>
                <a:gd name="connsiteX724" fmla="*/ 2002306 w 5234888"/>
                <a:gd name="connsiteY724" fmla="*/ 5794471 h 6950635"/>
                <a:gd name="connsiteX725" fmla="*/ 1994508 w 5234888"/>
                <a:gd name="connsiteY725" fmla="*/ 5774975 h 6950635"/>
                <a:gd name="connsiteX726" fmla="*/ 2002306 w 5234888"/>
                <a:gd name="connsiteY726" fmla="*/ 5771075 h 6950635"/>
                <a:gd name="connsiteX727" fmla="*/ 1992559 w 5234888"/>
                <a:gd name="connsiteY727" fmla="*/ 5718433 h 6950635"/>
                <a:gd name="connsiteX728" fmla="*/ 1984760 w 5234888"/>
                <a:gd name="connsiteY728" fmla="*/ 5685289 h 6950635"/>
                <a:gd name="connsiteX729" fmla="*/ 1982810 w 5234888"/>
                <a:gd name="connsiteY729" fmla="*/ 5654094 h 6950635"/>
                <a:gd name="connsiteX730" fmla="*/ 2017904 w 5234888"/>
                <a:gd name="connsiteY730" fmla="*/ 5716484 h 6950635"/>
                <a:gd name="connsiteX731" fmla="*/ 2041300 w 5234888"/>
                <a:gd name="connsiteY731" fmla="*/ 5765225 h 6950635"/>
                <a:gd name="connsiteX732" fmla="*/ 2054949 w 5234888"/>
                <a:gd name="connsiteY732" fmla="*/ 5796420 h 6950635"/>
                <a:gd name="connsiteX733" fmla="*/ 2076395 w 5234888"/>
                <a:gd name="connsiteY733" fmla="*/ 5847112 h 6950635"/>
                <a:gd name="connsiteX734" fmla="*/ 2093943 w 5234888"/>
                <a:gd name="connsiteY734" fmla="*/ 5880258 h 6950635"/>
                <a:gd name="connsiteX735" fmla="*/ 2099791 w 5234888"/>
                <a:gd name="connsiteY735" fmla="*/ 5899755 h 6950635"/>
                <a:gd name="connsiteX736" fmla="*/ 2115388 w 5234888"/>
                <a:gd name="connsiteY736" fmla="*/ 5942648 h 6950635"/>
                <a:gd name="connsiteX737" fmla="*/ 2115388 w 5234888"/>
                <a:gd name="connsiteY737" fmla="*/ 5950446 h 6950635"/>
                <a:gd name="connsiteX738" fmla="*/ 2121238 w 5234888"/>
                <a:gd name="connsiteY738" fmla="*/ 6003087 h 6950635"/>
                <a:gd name="connsiteX739" fmla="*/ 2146583 w 5234888"/>
                <a:gd name="connsiteY739" fmla="*/ 6040132 h 6950635"/>
                <a:gd name="connsiteX740" fmla="*/ 2144635 w 5234888"/>
                <a:gd name="connsiteY740" fmla="*/ 6042081 h 6950635"/>
                <a:gd name="connsiteX741" fmla="*/ 2142684 w 5234888"/>
                <a:gd name="connsiteY741" fmla="*/ 6079126 h 6950635"/>
                <a:gd name="connsiteX742" fmla="*/ 2169980 w 5234888"/>
                <a:gd name="connsiteY742" fmla="*/ 6084974 h 6950635"/>
                <a:gd name="connsiteX743" fmla="*/ 2171930 w 5234888"/>
                <a:gd name="connsiteY743" fmla="*/ 6112269 h 6950635"/>
                <a:gd name="connsiteX744" fmla="*/ 2177778 w 5234888"/>
                <a:gd name="connsiteY744" fmla="*/ 6122019 h 6950635"/>
                <a:gd name="connsiteX745" fmla="*/ 2220671 w 5234888"/>
                <a:gd name="connsiteY745" fmla="*/ 6161013 h 6950635"/>
                <a:gd name="connsiteX746" fmla="*/ 2212873 w 5234888"/>
                <a:gd name="connsiteY746" fmla="*/ 6176610 h 6950635"/>
                <a:gd name="connsiteX747" fmla="*/ 2210924 w 5234888"/>
                <a:gd name="connsiteY747" fmla="*/ 6178559 h 6950635"/>
                <a:gd name="connsiteX748" fmla="*/ 2210924 w 5234888"/>
                <a:gd name="connsiteY748" fmla="*/ 6178559 h 6950635"/>
                <a:gd name="connsiteX749" fmla="*/ 2210924 w 5234888"/>
                <a:gd name="connsiteY749" fmla="*/ 6178559 h 6950635"/>
                <a:gd name="connsiteX750" fmla="*/ 2208973 w 5234888"/>
                <a:gd name="connsiteY750" fmla="*/ 6180510 h 6950635"/>
                <a:gd name="connsiteX751" fmla="*/ 2210924 w 5234888"/>
                <a:gd name="connsiteY751" fmla="*/ 6182458 h 6950635"/>
                <a:gd name="connsiteX752" fmla="*/ 2210924 w 5234888"/>
                <a:gd name="connsiteY752" fmla="*/ 6178559 h 6950635"/>
                <a:gd name="connsiteX753" fmla="*/ 2210924 w 5234888"/>
                <a:gd name="connsiteY753" fmla="*/ 6178559 h 6950635"/>
                <a:gd name="connsiteX754" fmla="*/ 2230421 w 5234888"/>
                <a:gd name="connsiteY754" fmla="*/ 6214385 h 6950635"/>
                <a:gd name="connsiteX755" fmla="*/ 2238220 w 5234888"/>
                <a:gd name="connsiteY755" fmla="*/ 6254598 h 6950635"/>
                <a:gd name="connsiteX756" fmla="*/ 2247967 w 5234888"/>
                <a:gd name="connsiteY756" fmla="*/ 6283842 h 6950635"/>
                <a:gd name="connsiteX757" fmla="*/ 2255766 w 5234888"/>
                <a:gd name="connsiteY757" fmla="*/ 6307238 h 6950635"/>
                <a:gd name="connsiteX758" fmla="*/ 2279162 w 5234888"/>
                <a:gd name="connsiteY758" fmla="*/ 6430070 h 6950635"/>
                <a:gd name="connsiteX759" fmla="*/ 2304509 w 5234888"/>
                <a:gd name="connsiteY759" fmla="*/ 6605541 h 6950635"/>
                <a:gd name="connsiteX760" fmla="*/ 2308408 w 5234888"/>
                <a:gd name="connsiteY760" fmla="*/ 6611389 h 6950635"/>
                <a:gd name="connsiteX761" fmla="*/ 2314256 w 5234888"/>
                <a:gd name="connsiteY761" fmla="*/ 6642584 h 6950635"/>
                <a:gd name="connsiteX762" fmla="*/ 2283061 w 5234888"/>
                <a:gd name="connsiteY762" fmla="*/ 6595792 h 6950635"/>
                <a:gd name="connsiteX763" fmla="*/ 2279162 w 5234888"/>
                <a:gd name="connsiteY763" fmla="*/ 6578246 h 6950635"/>
                <a:gd name="connsiteX764" fmla="*/ 2263565 w 5234888"/>
                <a:gd name="connsiteY764" fmla="*/ 6547051 h 6950635"/>
                <a:gd name="connsiteX765" fmla="*/ 2257716 w 5234888"/>
                <a:gd name="connsiteY765" fmla="*/ 6521704 h 6950635"/>
                <a:gd name="connsiteX766" fmla="*/ 2251866 w 5234888"/>
                <a:gd name="connsiteY766" fmla="*/ 6490509 h 6950635"/>
                <a:gd name="connsiteX767" fmla="*/ 2249918 w 5234888"/>
                <a:gd name="connsiteY767" fmla="*/ 6484661 h 6950635"/>
                <a:gd name="connsiteX768" fmla="*/ 2228470 w 5234888"/>
                <a:gd name="connsiteY768" fmla="*/ 6437868 h 6950635"/>
                <a:gd name="connsiteX769" fmla="*/ 2199226 w 5234888"/>
                <a:gd name="connsiteY769" fmla="*/ 6332585 h 6950635"/>
                <a:gd name="connsiteX770" fmla="*/ 2179729 w 5234888"/>
                <a:gd name="connsiteY770" fmla="*/ 6295540 h 6950635"/>
                <a:gd name="connsiteX771" fmla="*/ 2179729 w 5234888"/>
                <a:gd name="connsiteY771" fmla="*/ 6293591 h 6950635"/>
                <a:gd name="connsiteX772" fmla="*/ 2185577 w 5234888"/>
                <a:gd name="connsiteY772" fmla="*/ 6285793 h 6950635"/>
                <a:gd name="connsiteX773" fmla="*/ 2175830 w 5234888"/>
                <a:gd name="connsiteY773" fmla="*/ 6289692 h 6950635"/>
                <a:gd name="connsiteX774" fmla="*/ 2175830 w 5234888"/>
                <a:gd name="connsiteY774" fmla="*/ 6297491 h 6950635"/>
                <a:gd name="connsiteX775" fmla="*/ 2185577 w 5234888"/>
                <a:gd name="connsiteY775" fmla="*/ 6344283 h 6950635"/>
                <a:gd name="connsiteX776" fmla="*/ 2198495 w 5234888"/>
                <a:gd name="connsiteY776" fmla="*/ 6392050 h 6950635"/>
                <a:gd name="connsiteX777" fmla="*/ 2202887 w 5234888"/>
                <a:gd name="connsiteY777" fmla="*/ 6416647 h 6950635"/>
                <a:gd name="connsiteX778" fmla="*/ 2195570 w 5234888"/>
                <a:gd name="connsiteY778" fmla="*/ 6400580 h 6950635"/>
                <a:gd name="connsiteX779" fmla="*/ 2179729 w 5234888"/>
                <a:gd name="connsiteY779" fmla="*/ 6359881 h 6950635"/>
                <a:gd name="connsiteX780" fmla="*/ 2152433 w 5234888"/>
                <a:gd name="connsiteY780" fmla="*/ 6277994 h 6950635"/>
                <a:gd name="connsiteX781" fmla="*/ 2142684 w 5234888"/>
                <a:gd name="connsiteY781" fmla="*/ 6198056 h 6950635"/>
                <a:gd name="connsiteX782" fmla="*/ 2158281 w 5234888"/>
                <a:gd name="connsiteY782" fmla="*/ 6219503 h 6950635"/>
                <a:gd name="connsiteX783" fmla="*/ 2148534 w 5234888"/>
                <a:gd name="connsiteY783" fmla="*/ 6244848 h 6950635"/>
                <a:gd name="connsiteX784" fmla="*/ 2148534 w 5234888"/>
                <a:gd name="connsiteY784" fmla="*/ 6246799 h 6950635"/>
                <a:gd name="connsiteX785" fmla="*/ 2173879 w 5234888"/>
                <a:gd name="connsiteY785" fmla="*/ 6277994 h 6950635"/>
                <a:gd name="connsiteX786" fmla="*/ 2177778 w 5234888"/>
                <a:gd name="connsiteY786" fmla="*/ 6248748 h 6950635"/>
                <a:gd name="connsiteX787" fmla="*/ 2150483 w 5234888"/>
                <a:gd name="connsiteY787" fmla="*/ 6194156 h 6950635"/>
                <a:gd name="connsiteX788" fmla="*/ 2130986 w 5234888"/>
                <a:gd name="connsiteY788" fmla="*/ 6172711 h 6950635"/>
                <a:gd name="connsiteX789" fmla="*/ 2132936 w 5234888"/>
                <a:gd name="connsiteY789" fmla="*/ 6162961 h 6950635"/>
                <a:gd name="connsiteX790" fmla="*/ 2113440 w 5234888"/>
                <a:gd name="connsiteY790" fmla="*/ 6143464 h 6950635"/>
                <a:gd name="connsiteX791" fmla="*/ 2082245 w 5234888"/>
                <a:gd name="connsiteY791" fmla="*/ 6075226 h 6950635"/>
                <a:gd name="connsiteX792" fmla="*/ 2047150 w 5234888"/>
                <a:gd name="connsiteY792" fmla="*/ 6003087 h 6950635"/>
                <a:gd name="connsiteX793" fmla="*/ 2051050 w 5234888"/>
                <a:gd name="connsiteY793" fmla="*/ 6042081 h 6950635"/>
                <a:gd name="connsiteX794" fmla="*/ 2088093 w 5234888"/>
                <a:gd name="connsiteY794" fmla="*/ 6176610 h 6950635"/>
                <a:gd name="connsiteX795" fmla="*/ 2150483 w 5234888"/>
                <a:gd name="connsiteY795" fmla="*/ 6363780 h 6950635"/>
                <a:gd name="connsiteX796" fmla="*/ 2154382 w 5234888"/>
                <a:gd name="connsiteY796" fmla="*/ 6371579 h 6950635"/>
                <a:gd name="connsiteX797" fmla="*/ 2189476 w 5234888"/>
                <a:gd name="connsiteY797" fmla="*/ 6474911 h 6950635"/>
                <a:gd name="connsiteX798" fmla="*/ 2205074 w 5234888"/>
                <a:gd name="connsiteY798" fmla="*/ 6490509 h 6950635"/>
                <a:gd name="connsiteX799" fmla="*/ 2218723 w 5234888"/>
                <a:gd name="connsiteY799" fmla="*/ 6502207 h 6950635"/>
                <a:gd name="connsiteX800" fmla="*/ 2222622 w 5234888"/>
                <a:gd name="connsiteY800" fmla="*/ 6523655 h 6950635"/>
                <a:gd name="connsiteX801" fmla="*/ 2208973 w 5234888"/>
                <a:gd name="connsiteY801" fmla="*/ 6519755 h 6950635"/>
                <a:gd name="connsiteX802" fmla="*/ 2208973 w 5234888"/>
                <a:gd name="connsiteY802" fmla="*/ 6527554 h 6950635"/>
                <a:gd name="connsiteX803" fmla="*/ 2232370 w 5234888"/>
                <a:gd name="connsiteY803" fmla="*/ 6595792 h 6950635"/>
                <a:gd name="connsiteX804" fmla="*/ 2253817 w 5234888"/>
                <a:gd name="connsiteY804" fmla="*/ 6623088 h 6950635"/>
                <a:gd name="connsiteX805" fmla="*/ 2302558 w 5234888"/>
                <a:gd name="connsiteY805" fmla="*/ 6677679 h 6950635"/>
                <a:gd name="connsiteX806" fmla="*/ 2320106 w 5234888"/>
                <a:gd name="connsiteY806" fmla="*/ 6695227 h 6950635"/>
                <a:gd name="connsiteX807" fmla="*/ 2322055 w 5234888"/>
                <a:gd name="connsiteY807" fmla="*/ 6765416 h 6950635"/>
                <a:gd name="connsiteX808" fmla="*/ 2331805 w 5234888"/>
                <a:gd name="connsiteY808" fmla="*/ 6781013 h 6950635"/>
                <a:gd name="connsiteX809" fmla="*/ 2333753 w 5234888"/>
                <a:gd name="connsiteY809" fmla="*/ 6810258 h 6950635"/>
                <a:gd name="connsiteX810" fmla="*/ 2335704 w 5234888"/>
                <a:gd name="connsiteY810" fmla="*/ 6837553 h 6950635"/>
                <a:gd name="connsiteX811" fmla="*/ 2345451 w 5234888"/>
                <a:gd name="connsiteY811" fmla="*/ 6847303 h 6950635"/>
                <a:gd name="connsiteX812" fmla="*/ 2333753 w 5234888"/>
                <a:gd name="connsiteY812" fmla="*/ 6851202 h 6950635"/>
                <a:gd name="connsiteX813" fmla="*/ 2327905 w 5234888"/>
                <a:gd name="connsiteY813" fmla="*/ 6878498 h 6950635"/>
                <a:gd name="connsiteX814" fmla="*/ 2335704 w 5234888"/>
                <a:gd name="connsiteY814" fmla="*/ 6897995 h 6950635"/>
                <a:gd name="connsiteX815" fmla="*/ 2345451 w 5234888"/>
                <a:gd name="connsiteY815" fmla="*/ 6936988 h 6950635"/>
                <a:gd name="connsiteX816" fmla="*/ 2359100 w 5234888"/>
                <a:gd name="connsiteY816" fmla="*/ 6950635 h 6950635"/>
                <a:gd name="connsiteX817" fmla="*/ 2168031 w 5234888"/>
                <a:gd name="connsiteY817" fmla="*/ 6950635 h 6950635"/>
                <a:gd name="connsiteX818" fmla="*/ 2142684 w 5234888"/>
                <a:gd name="connsiteY818" fmla="*/ 6786861 h 6950635"/>
                <a:gd name="connsiteX819" fmla="*/ 2099791 w 5234888"/>
                <a:gd name="connsiteY819" fmla="*/ 6533402 h 6950635"/>
                <a:gd name="connsiteX820" fmla="*/ 2023754 w 5234888"/>
                <a:gd name="connsiteY820" fmla="*/ 6211705 h 6950635"/>
                <a:gd name="connsiteX821" fmla="*/ 2022829 w 5234888"/>
                <a:gd name="connsiteY821" fmla="*/ 6201539 h 6950635"/>
                <a:gd name="connsiteX822" fmla="*/ 2026434 w 5234888"/>
                <a:gd name="connsiteY822" fmla="*/ 6199275 h 6950635"/>
                <a:gd name="connsiteX823" fmla="*/ 2023754 w 5234888"/>
                <a:gd name="connsiteY823" fmla="*/ 6188308 h 6950635"/>
                <a:gd name="connsiteX824" fmla="*/ 2010105 w 5234888"/>
                <a:gd name="connsiteY824" fmla="*/ 6143464 h 6950635"/>
                <a:gd name="connsiteX825" fmla="*/ 1976961 w 5234888"/>
                <a:gd name="connsiteY825" fmla="*/ 6010886 h 6950635"/>
                <a:gd name="connsiteX826" fmla="*/ 1934068 w 5234888"/>
                <a:gd name="connsiteY826" fmla="*/ 5868560 h 6950635"/>
                <a:gd name="connsiteX827" fmla="*/ 1916520 w 5234888"/>
                <a:gd name="connsiteY827" fmla="*/ 5808118 h 6950635"/>
                <a:gd name="connsiteX828" fmla="*/ 1906773 w 5234888"/>
                <a:gd name="connsiteY828" fmla="*/ 5774975 h 6950635"/>
                <a:gd name="connsiteX829" fmla="*/ 1854130 w 5234888"/>
                <a:gd name="connsiteY829" fmla="*/ 5591704 h 6950635"/>
                <a:gd name="connsiteX830" fmla="*/ 1815136 w 5234888"/>
                <a:gd name="connsiteY830" fmla="*/ 5478622 h 6950635"/>
                <a:gd name="connsiteX831" fmla="*/ 1801490 w 5234888"/>
                <a:gd name="connsiteY831" fmla="*/ 5470823 h 6950635"/>
                <a:gd name="connsiteX832" fmla="*/ 1819036 w 5234888"/>
                <a:gd name="connsiteY832" fmla="*/ 5529314 h 6950635"/>
                <a:gd name="connsiteX833" fmla="*/ 1838533 w 5234888"/>
                <a:gd name="connsiteY833" fmla="*/ 5605351 h 6950635"/>
                <a:gd name="connsiteX834" fmla="*/ 1881426 w 5234888"/>
                <a:gd name="connsiteY834" fmla="*/ 5767176 h 6950635"/>
                <a:gd name="connsiteX835" fmla="*/ 1908721 w 5234888"/>
                <a:gd name="connsiteY835" fmla="*/ 5825666 h 6950635"/>
                <a:gd name="connsiteX836" fmla="*/ 1910672 w 5234888"/>
                <a:gd name="connsiteY836" fmla="*/ 5835414 h 6950635"/>
                <a:gd name="connsiteX837" fmla="*/ 1914571 w 5234888"/>
                <a:gd name="connsiteY837" fmla="*/ 5868560 h 6950635"/>
                <a:gd name="connsiteX838" fmla="*/ 1930169 w 5234888"/>
                <a:gd name="connsiteY838" fmla="*/ 5936798 h 6950635"/>
                <a:gd name="connsiteX839" fmla="*/ 1947715 w 5234888"/>
                <a:gd name="connsiteY839" fmla="*/ 5981641 h 6950635"/>
                <a:gd name="connsiteX840" fmla="*/ 1941867 w 5234888"/>
                <a:gd name="connsiteY840" fmla="*/ 6006986 h 6950635"/>
                <a:gd name="connsiteX841" fmla="*/ 1973062 w 5234888"/>
                <a:gd name="connsiteY841" fmla="*/ 6112269 h 6950635"/>
                <a:gd name="connsiteX842" fmla="*/ 1992559 w 5234888"/>
                <a:gd name="connsiteY842" fmla="*/ 6190257 h 6950635"/>
                <a:gd name="connsiteX843" fmla="*/ 1999139 w 5234888"/>
                <a:gd name="connsiteY843" fmla="*/ 6202442 h 6950635"/>
                <a:gd name="connsiteX844" fmla="*/ 2006243 w 5234888"/>
                <a:gd name="connsiteY844" fmla="*/ 6203884 h 6950635"/>
                <a:gd name="connsiteX845" fmla="*/ 2008156 w 5234888"/>
                <a:gd name="connsiteY845" fmla="*/ 6215604 h 6950635"/>
                <a:gd name="connsiteX846" fmla="*/ 2035452 w 5234888"/>
                <a:gd name="connsiteY846" fmla="*/ 6305290 h 6950635"/>
                <a:gd name="connsiteX847" fmla="*/ 2033501 w 5234888"/>
                <a:gd name="connsiteY847" fmla="*/ 6309189 h 6950635"/>
                <a:gd name="connsiteX848" fmla="*/ 2033501 w 5234888"/>
                <a:gd name="connsiteY848" fmla="*/ 6336485 h 6950635"/>
                <a:gd name="connsiteX849" fmla="*/ 2043251 w 5234888"/>
                <a:gd name="connsiteY849" fmla="*/ 6373528 h 6950635"/>
                <a:gd name="connsiteX850" fmla="*/ 2051050 w 5234888"/>
                <a:gd name="connsiteY850" fmla="*/ 6420320 h 6950635"/>
                <a:gd name="connsiteX851" fmla="*/ 2076395 w 5234888"/>
                <a:gd name="connsiteY851" fmla="*/ 6486609 h 6950635"/>
                <a:gd name="connsiteX852" fmla="*/ 2072495 w 5234888"/>
                <a:gd name="connsiteY852" fmla="*/ 6484661 h 6950635"/>
                <a:gd name="connsiteX853" fmla="*/ 2072495 w 5234888"/>
                <a:gd name="connsiteY853" fmla="*/ 6490509 h 6950635"/>
                <a:gd name="connsiteX854" fmla="*/ 2080294 w 5234888"/>
                <a:gd name="connsiteY854" fmla="*/ 6539252 h 6950635"/>
                <a:gd name="connsiteX855" fmla="*/ 2099791 w 5234888"/>
                <a:gd name="connsiteY855" fmla="*/ 6654283 h 6950635"/>
                <a:gd name="connsiteX856" fmla="*/ 2125138 w 5234888"/>
                <a:gd name="connsiteY856" fmla="*/ 6771264 h 6950635"/>
                <a:gd name="connsiteX857" fmla="*/ 2136836 w 5234888"/>
                <a:gd name="connsiteY857" fmla="*/ 6825855 h 6950635"/>
                <a:gd name="connsiteX858" fmla="*/ 2140735 w 5234888"/>
                <a:gd name="connsiteY858" fmla="*/ 6886296 h 6950635"/>
                <a:gd name="connsiteX859" fmla="*/ 2119288 w 5234888"/>
                <a:gd name="connsiteY859" fmla="*/ 6866800 h 6950635"/>
                <a:gd name="connsiteX860" fmla="*/ 2109540 w 5234888"/>
                <a:gd name="connsiteY860" fmla="*/ 6829754 h 6950635"/>
                <a:gd name="connsiteX861" fmla="*/ 2097842 w 5234888"/>
                <a:gd name="connsiteY861" fmla="*/ 6796611 h 6950635"/>
                <a:gd name="connsiteX862" fmla="*/ 2076395 w 5234888"/>
                <a:gd name="connsiteY862" fmla="*/ 6755666 h 6950635"/>
                <a:gd name="connsiteX863" fmla="*/ 2093943 w 5234888"/>
                <a:gd name="connsiteY863" fmla="*/ 6736169 h 6950635"/>
                <a:gd name="connsiteX864" fmla="*/ 2072495 w 5234888"/>
                <a:gd name="connsiteY864" fmla="*/ 6695227 h 6950635"/>
                <a:gd name="connsiteX865" fmla="*/ 2068596 w 5234888"/>
                <a:gd name="connsiteY865" fmla="*/ 6681578 h 6950635"/>
                <a:gd name="connsiteX866" fmla="*/ 2066647 w 5234888"/>
                <a:gd name="connsiteY866" fmla="*/ 6636736 h 6950635"/>
                <a:gd name="connsiteX867" fmla="*/ 2051050 w 5234888"/>
                <a:gd name="connsiteY867" fmla="*/ 6599691 h 6950635"/>
                <a:gd name="connsiteX868" fmla="*/ 2039351 w 5234888"/>
                <a:gd name="connsiteY868" fmla="*/ 6554850 h 6950635"/>
                <a:gd name="connsiteX869" fmla="*/ 2030290 w 5234888"/>
                <a:gd name="connsiteY869" fmla="*/ 6544834 h 6950635"/>
                <a:gd name="connsiteX870" fmla="*/ 2033014 w 5234888"/>
                <a:gd name="connsiteY870" fmla="*/ 6541202 h 6950635"/>
                <a:gd name="connsiteX871" fmla="*/ 2031553 w 5234888"/>
                <a:gd name="connsiteY871" fmla="*/ 6531453 h 6950635"/>
                <a:gd name="connsiteX872" fmla="*/ 2014005 w 5234888"/>
                <a:gd name="connsiteY872" fmla="*/ 6480761 h 6950635"/>
                <a:gd name="connsiteX873" fmla="*/ 1996458 w 5234888"/>
                <a:gd name="connsiteY873" fmla="*/ 6414472 h 6950635"/>
                <a:gd name="connsiteX874" fmla="*/ 1984760 w 5234888"/>
                <a:gd name="connsiteY874" fmla="*/ 6377427 h 6950635"/>
                <a:gd name="connsiteX875" fmla="*/ 1984760 w 5234888"/>
                <a:gd name="connsiteY875" fmla="*/ 6340384 h 6950635"/>
                <a:gd name="connsiteX876" fmla="*/ 1969163 w 5234888"/>
                <a:gd name="connsiteY876" fmla="*/ 6303339 h 6950635"/>
                <a:gd name="connsiteX877" fmla="*/ 1934068 w 5234888"/>
                <a:gd name="connsiteY877" fmla="*/ 6198056 h 6950635"/>
                <a:gd name="connsiteX878" fmla="*/ 1908721 w 5234888"/>
                <a:gd name="connsiteY878" fmla="*/ 6145415 h 6950635"/>
                <a:gd name="connsiteX879" fmla="*/ 1879477 w 5234888"/>
                <a:gd name="connsiteY879" fmla="*/ 6047931 h 6950635"/>
                <a:gd name="connsiteX880" fmla="*/ 1858030 w 5234888"/>
                <a:gd name="connsiteY880" fmla="*/ 6026483 h 6950635"/>
                <a:gd name="connsiteX881" fmla="*/ 1858030 w 5234888"/>
                <a:gd name="connsiteY881" fmla="*/ 6061578 h 6950635"/>
                <a:gd name="connsiteX882" fmla="*/ 1861929 w 5234888"/>
                <a:gd name="connsiteY882" fmla="*/ 6067428 h 6950635"/>
                <a:gd name="connsiteX883" fmla="*/ 1879477 w 5234888"/>
                <a:gd name="connsiteY883" fmla="*/ 6094723 h 6950635"/>
                <a:gd name="connsiteX884" fmla="*/ 1914571 w 5234888"/>
                <a:gd name="connsiteY884" fmla="*/ 6213653 h 6950635"/>
                <a:gd name="connsiteX885" fmla="*/ 1928218 w 5234888"/>
                <a:gd name="connsiteY885" fmla="*/ 6231201 h 6950635"/>
                <a:gd name="connsiteX886" fmla="*/ 1947715 w 5234888"/>
                <a:gd name="connsiteY886" fmla="*/ 6303339 h 6950635"/>
                <a:gd name="connsiteX887" fmla="*/ 1941867 w 5234888"/>
                <a:gd name="connsiteY887" fmla="*/ 6305290 h 6950635"/>
                <a:gd name="connsiteX888" fmla="*/ 1943816 w 5234888"/>
                <a:gd name="connsiteY888" fmla="*/ 6307238 h 6950635"/>
                <a:gd name="connsiteX889" fmla="*/ 1947715 w 5234888"/>
                <a:gd name="connsiteY889" fmla="*/ 6303339 h 6950635"/>
                <a:gd name="connsiteX890" fmla="*/ 1951615 w 5234888"/>
                <a:gd name="connsiteY890" fmla="*/ 6350131 h 6950635"/>
                <a:gd name="connsiteX891" fmla="*/ 1975011 w 5234888"/>
                <a:gd name="connsiteY891" fmla="*/ 6418371 h 6950635"/>
                <a:gd name="connsiteX892" fmla="*/ 2002306 w 5234888"/>
                <a:gd name="connsiteY892" fmla="*/ 6502207 h 6950635"/>
                <a:gd name="connsiteX893" fmla="*/ 2014005 w 5234888"/>
                <a:gd name="connsiteY893" fmla="*/ 6539252 h 6950635"/>
                <a:gd name="connsiteX894" fmla="*/ 2016201 w 5234888"/>
                <a:gd name="connsiteY894" fmla="*/ 6545840 h 6950635"/>
                <a:gd name="connsiteX895" fmla="*/ 2013274 w 5234888"/>
                <a:gd name="connsiteY895" fmla="*/ 6550462 h 6950635"/>
                <a:gd name="connsiteX896" fmla="*/ 2015955 w 5234888"/>
                <a:gd name="connsiteY896" fmla="*/ 6560698 h 6950635"/>
                <a:gd name="connsiteX897" fmla="*/ 2033501 w 5234888"/>
                <a:gd name="connsiteY897" fmla="*/ 6636736 h 6950635"/>
                <a:gd name="connsiteX898" fmla="*/ 2049099 w 5234888"/>
                <a:gd name="connsiteY898" fmla="*/ 6675730 h 6950635"/>
                <a:gd name="connsiteX899" fmla="*/ 2062748 w 5234888"/>
                <a:gd name="connsiteY899" fmla="*/ 6757617 h 6950635"/>
                <a:gd name="connsiteX900" fmla="*/ 2080294 w 5234888"/>
                <a:gd name="connsiteY900" fmla="*/ 6796611 h 6950635"/>
                <a:gd name="connsiteX901" fmla="*/ 2084193 w 5234888"/>
                <a:gd name="connsiteY901" fmla="*/ 6841453 h 6950635"/>
                <a:gd name="connsiteX902" fmla="*/ 2084193 w 5234888"/>
                <a:gd name="connsiteY902" fmla="*/ 6878498 h 6950635"/>
                <a:gd name="connsiteX903" fmla="*/ 2086144 w 5234888"/>
                <a:gd name="connsiteY903" fmla="*/ 6884346 h 6950635"/>
                <a:gd name="connsiteX904" fmla="*/ 2091992 w 5234888"/>
                <a:gd name="connsiteY904" fmla="*/ 6946736 h 6950635"/>
                <a:gd name="connsiteX905" fmla="*/ 2091992 w 5234888"/>
                <a:gd name="connsiteY905" fmla="*/ 6950635 h 6950635"/>
                <a:gd name="connsiteX906" fmla="*/ 0 w 5234888"/>
                <a:gd name="connsiteY906" fmla="*/ 6950635 h 6950635"/>
                <a:gd name="connsiteX907" fmla="*/ 0 w 5234888"/>
                <a:gd name="connsiteY907" fmla="*/ 2936947 h 6950635"/>
                <a:gd name="connsiteX908" fmla="*/ 13625 w 5234888"/>
                <a:gd name="connsiteY908" fmla="*/ 2932330 h 6950635"/>
                <a:gd name="connsiteX909" fmla="*/ 35073 w 5234888"/>
                <a:gd name="connsiteY909" fmla="*/ 2908934 h 6950635"/>
                <a:gd name="connsiteX910" fmla="*/ 37021 w 5234888"/>
                <a:gd name="connsiteY910" fmla="*/ 2906983 h 6950635"/>
                <a:gd name="connsiteX911" fmla="*/ 38972 w 5234888"/>
                <a:gd name="connsiteY911" fmla="*/ 2906983 h 6950635"/>
                <a:gd name="connsiteX912" fmla="*/ 74067 w 5234888"/>
                <a:gd name="connsiteY912" fmla="*/ 2905035 h 6950635"/>
                <a:gd name="connsiteX913" fmla="*/ 159853 w 5234888"/>
                <a:gd name="connsiteY913" fmla="*/ 2858242 h 6950635"/>
                <a:gd name="connsiteX914" fmla="*/ 226142 w 5234888"/>
                <a:gd name="connsiteY914" fmla="*/ 2817298 h 6950635"/>
                <a:gd name="connsiteX915" fmla="*/ 222243 w 5234888"/>
                <a:gd name="connsiteY915" fmla="*/ 2803651 h 6950635"/>
                <a:gd name="connsiteX916" fmla="*/ 272935 w 5234888"/>
                <a:gd name="connsiteY916" fmla="*/ 2772456 h 6950635"/>
                <a:gd name="connsiteX917" fmla="*/ 362620 w 5234888"/>
                <a:gd name="connsiteY917" fmla="*/ 2721764 h 6950635"/>
                <a:gd name="connsiteX918" fmla="*/ 530293 w 5234888"/>
                <a:gd name="connsiteY918" fmla="*/ 2550191 h 6950635"/>
                <a:gd name="connsiteX919" fmla="*/ 758406 w 5234888"/>
                <a:gd name="connsiteY919" fmla="*/ 2228492 h 6950635"/>
                <a:gd name="connsiteX920" fmla="*/ 768155 w 5234888"/>
                <a:gd name="connsiteY920" fmla="*/ 2214845 h 6950635"/>
                <a:gd name="connsiteX921" fmla="*/ 770104 w 5234888"/>
                <a:gd name="connsiteY921" fmla="*/ 2210946 h 6950635"/>
                <a:gd name="connsiteX922" fmla="*/ 781802 w 5234888"/>
                <a:gd name="connsiteY922" fmla="*/ 2193398 h 6950635"/>
                <a:gd name="connsiteX923" fmla="*/ 783753 w 5234888"/>
                <a:gd name="connsiteY923" fmla="*/ 2181700 h 6950635"/>
                <a:gd name="connsiteX924" fmla="*/ 791551 w 5234888"/>
                <a:gd name="connsiteY924" fmla="*/ 2179751 h 6950635"/>
                <a:gd name="connsiteX925" fmla="*/ 811048 w 5234888"/>
                <a:gd name="connsiteY925" fmla="*/ 2140757 h 6950635"/>
                <a:gd name="connsiteX926" fmla="*/ 826646 w 5234888"/>
                <a:gd name="connsiteY926" fmla="*/ 2101763 h 6950635"/>
                <a:gd name="connsiteX927" fmla="*/ 830545 w 5234888"/>
                <a:gd name="connsiteY927" fmla="*/ 2097864 h 6950635"/>
                <a:gd name="connsiteX928" fmla="*/ 851991 w 5234888"/>
                <a:gd name="connsiteY928" fmla="*/ 2062770 h 6950635"/>
                <a:gd name="connsiteX929" fmla="*/ 861740 w 5234888"/>
                <a:gd name="connsiteY929" fmla="*/ 2058870 h 6950635"/>
                <a:gd name="connsiteX930" fmla="*/ 850042 w 5234888"/>
                <a:gd name="connsiteY930" fmla="*/ 2054971 h 6950635"/>
                <a:gd name="connsiteX931" fmla="*/ 848091 w 5234888"/>
                <a:gd name="connsiteY931" fmla="*/ 2045221 h 6950635"/>
                <a:gd name="connsiteX932" fmla="*/ 840293 w 5234888"/>
                <a:gd name="connsiteY932" fmla="*/ 2035474 h 6950635"/>
                <a:gd name="connsiteX933" fmla="*/ 842243 w 5234888"/>
                <a:gd name="connsiteY933" fmla="*/ 2033523 h 6950635"/>
                <a:gd name="connsiteX934" fmla="*/ 859790 w 5234888"/>
                <a:gd name="connsiteY934" fmla="*/ 2035474 h 6950635"/>
                <a:gd name="connsiteX935" fmla="*/ 869539 w 5234888"/>
                <a:gd name="connsiteY935" fmla="*/ 2017926 h 6950635"/>
                <a:gd name="connsiteX936" fmla="*/ 855890 w 5234888"/>
                <a:gd name="connsiteY936" fmla="*/ 2014026 h 6950635"/>
                <a:gd name="connsiteX937" fmla="*/ 824695 w 5234888"/>
                <a:gd name="connsiteY937" fmla="*/ 2002328 h 6950635"/>
                <a:gd name="connsiteX938" fmla="*/ 828595 w 5234888"/>
                <a:gd name="connsiteY938" fmla="*/ 1980883 h 6950635"/>
                <a:gd name="connsiteX939" fmla="*/ 863689 w 5234888"/>
                <a:gd name="connsiteY939" fmla="*/ 1955536 h 6950635"/>
                <a:gd name="connsiteX940" fmla="*/ 844192 w 5234888"/>
                <a:gd name="connsiteY940" fmla="*/ 1949688 h 6950635"/>
                <a:gd name="connsiteX941" fmla="*/ 855890 w 5234888"/>
                <a:gd name="connsiteY941" fmla="*/ 1939938 h 6950635"/>
                <a:gd name="connsiteX942" fmla="*/ 746708 w 5234888"/>
                <a:gd name="connsiteY942" fmla="*/ 1900945 h 6950635"/>
                <a:gd name="connsiteX943" fmla="*/ 637525 w 5234888"/>
                <a:gd name="connsiteY943" fmla="*/ 1817109 h 6950635"/>
                <a:gd name="connsiteX944" fmla="*/ 627778 w 5234888"/>
                <a:gd name="connsiteY944" fmla="*/ 1807360 h 6950635"/>
                <a:gd name="connsiteX945" fmla="*/ 577086 w 5234888"/>
                <a:gd name="connsiteY945" fmla="*/ 1758618 h 6950635"/>
                <a:gd name="connsiteX946" fmla="*/ 532242 w 5234888"/>
                <a:gd name="connsiteY946" fmla="*/ 1707927 h 6950635"/>
                <a:gd name="connsiteX947" fmla="*/ 524443 w 5234888"/>
                <a:gd name="connsiteY947" fmla="*/ 1704027 h 6950635"/>
                <a:gd name="connsiteX948" fmla="*/ 491300 w 5234888"/>
                <a:gd name="connsiteY948" fmla="*/ 1676732 h 6950635"/>
                <a:gd name="connsiteX949" fmla="*/ 458154 w 5234888"/>
                <a:gd name="connsiteY949" fmla="*/ 1661134 h 6950635"/>
                <a:gd name="connsiteX950" fmla="*/ 450355 w 5234888"/>
                <a:gd name="connsiteY950" fmla="*/ 1655284 h 6950635"/>
                <a:gd name="connsiteX951" fmla="*/ 448406 w 5234888"/>
                <a:gd name="connsiteY951" fmla="*/ 1643586 h 6950635"/>
                <a:gd name="connsiteX952" fmla="*/ 384066 w 5234888"/>
                <a:gd name="connsiteY952" fmla="*/ 1592894 h 6950635"/>
                <a:gd name="connsiteX953" fmla="*/ 362620 w 5234888"/>
                <a:gd name="connsiteY953" fmla="*/ 1550001 h 6950635"/>
                <a:gd name="connsiteX954" fmla="*/ 405513 w 5234888"/>
                <a:gd name="connsiteY954" fmla="*/ 1499309 h 6950635"/>
                <a:gd name="connsiteX955" fmla="*/ 446456 w 5234888"/>
                <a:gd name="connsiteY955" fmla="*/ 1503208 h 6950635"/>
                <a:gd name="connsiteX956" fmla="*/ 423059 w 5234888"/>
                <a:gd name="connsiteY956" fmla="*/ 1487611 h 6950635"/>
                <a:gd name="connsiteX957" fmla="*/ 454254 w 5234888"/>
                <a:gd name="connsiteY957" fmla="*/ 1464215 h 6950635"/>
                <a:gd name="connsiteX958" fmla="*/ 540041 w 5234888"/>
                <a:gd name="connsiteY958" fmla="*/ 1425221 h 6950635"/>
                <a:gd name="connsiteX959" fmla="*/ 740860 w 5234888"/>
                <a:gd name="connsiteY959" fmla="*/ 1351133 h 6950635"/>
                <a:gd name="connsiteX960" fmla="*/ 750607 w 5234888"/>
                <a:gd name="connsiteY960" fmla="*/ 1415473 h 6950635"/>
                <a:gd name="connsiteX961" fmla="*/ 768155 w 5234888"/>
                <a:gd name="connsiteY961" fmla="*/ 1390127 h 6950635"/>
                <a:gd name="connsiteX962" fmla="*/ 772055 w 5234888"/>
                <a:gd name="connsiteY962" fmla="*/ 1355032 h 6950635"/>
                <a:gd name="connsiteX963" fmla="*/ 764256 w 5234888"/>
                <a:gd name="connsiteY963" fmla="*/ 1306291 h 6950635"/>
                <a:gd name="connsiteX964" fmla="*/ 762305 w 5234888"/>
                <a:gd name="connsiteY964" fmla="*/ 1292642 h 6950635"/>
                <a:gd name="connsiteX965" fmla="*/ 756457 w 5234888"/>
                <a:gd name="connsiteY965" fmla="*/ 1257548 h 6950635"/>
                <a:gd name="connsiteX966" fmla="*/ 752558 w 5234888"/>
                <a:gd name="connsiteY966" fmla="*/ 1240002 h 6950635"/>
                <a:gd name="connsiteX967" fmla="*/ 748658 w 5234888"/>
                <a:gd name="connsiteY967" fmla="*/ 1228303 h 6950635"/>
                <a:gd name="connsiteX968" fmla="*/ 742808 w 5234888"/>
                <a:gd name="connsiteY968" fmla="*/ 1220505 h 6950635"/>
                <a:gd name="connsiteX969" fmla="*/ 744759 w 5234888"/>
                <a:gd name="connsiteY969" fmla="*/ 1204907 h 6950635"/>
                <a:gd name="connsiteX970" fmla="*/ 725262 w 5234888"/>
                <a:gd name="connsiteY970" fmla="*/ 1171762 h 6950635"/>
                <a:gd name="connsiteX971" fmla="*/ 713564 w 5234888"/>
                <a:gd name="connsiteY971" fmla="*/ 1076228 h 6950635"/>
                <a:gd name="connsiteX972" fmla="*/ 711613 w 5234888"/>
                <a:gd name="connsiteY972" fmla="*/ 1064530 h 6950635"/>
                <a:gd name="connsiteX973" fmla="*/ 682369 w 5234888"/>
                <a:gd name="connsiteY973" fmla="*/ 992390 h 6950635"/>
                <a:gd name="connsiteX974" fmla="*/ 649223 w 5234888"/>
                <a:gd name="connsiteY974" fmla="*/ 908555 h 6950635"/>
                <a:gd name="connsiteX975" fmla="*/ 618028 w 5234888"/>
                <a:gd name="connsiteY975" fmla="*/ 807171 h 6950635"/>
                <a:gd name="connsiteX976" fmla="*/ 596583 w 5234888"/>
                <a:gd name="connsiteY976" fmla="*/ 750629 h 6950635"/>
                <a:gd name="connsiteX977" fmla="*/ 586833 w 5234888"/>
                <a:gd name="connsiteY977" fmla="*/ 750629 h 6950635"/>
                <a:gd name="connsiteX978" fmla="*/ 549790 w 5234888"/>
                <a:gd name="connsiteY978" fmla="*/ 600504 h 6950635"/>
                <a:gd name="connsiteX979" fmla="*/ 530293 w 5234888"/>
                <a:gd name="connsiteY979" fmla="*/ 337295 h 6950635"/>
                <a:gd name="connsiteX980" fmla="*/ 514696 w 5234888"/>
                <a:gd name="connsiteY980" fmla="*/ 319749 h 6950635"/>
                <a:gd name="connsiteX981" fmla="*/ 528343 w 5234888"/>
                <a:gd name="connsiteY981" fmla="*/ 298302 h 6950635"/>
                <a:gd name="connsiteX982" fmla="*/ 532242 w 5234888"/>
                <a:gd name="connsiteY982" fmla="*/ 294402 h 6950635"/>
                <a:gd name="connsiteX983" fmla="*/ 557589 w 5234888"/>
                <a:gd name="connsiteY983" fmla="*/ 247610 h 6950635"/>
                <a:gd name="connsiteX984" fmla="*/ 569287 w 5234888"/>
                <a:gd name="connsiteY984" fmla="*/ 210567 h 6950635"/>
                <a:gd name="connsiteX985" fmla="*/ 582934 w 5234888"/>
                <a:gd name="connsiteY985" fmla="*/ 191070 h 6950635"/>
                <a:gd name="connsiteX986" fmla="*/ 703815 w 5234888"/>
                <a:gd name="connsiteY986" fmla="*/ 81887 h 6950635"/>
                <a:gd name="connsiteX987" fmla="*/ 844192 w 5234888"/>
                <a:gd name="connsiteY987" fmla="*/ 0 h 695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Lst>
              <a:rect l="l" t="t" r="r" b="b"/>
              <a:pathLst>
                <a:path w="5234888" h="6950635">
                  <a:moveTo>
                    <a:pt x="2039351" y="6552899"/>
                  </a:moveTo>
                  <a:cubicBezTo>
                    <a:pt x="2039351" y="6552899"/>
                    <a:pt x="2039351" y="6554850"/>
                    <a:pt x="2041300" y="6554850"/>
                  </a:cubicBezTo>
                  <a:cubicBezTo>
                    <a:pt x="2041300" y="6554850"/>
                    <a:pt x="2043251" y="6554850"/>
                    <a:pt x="2043251" y="6552899"/>
                  </a:cubicBezTo>
                  <a:cubicBezTo>
                    <a:pt x="2041300" y="6550950"/>
                    <a:pt x="2039351" y="6552899"/>
                    <a:pt x="2039351" y="6552899"/>
                  </a:cubicBezTo>
                  <a:close/>
                  <a:moveTo>
                    <a:pt x="2017904" y="6543151"/>
                  </a:moveTo>
                  <a:cubicBezTo>
                    <a:pt x="2021803" y="6542176"/>
                    <a:pt x="2026190" y="6542663"/>
                    <a:pt x="2030090" y="6544613"/>
                  </a:cubicBezTo>
                  <a:lnTo>
                    <a:pt x="2030290" y="6544834"/>
                  </a:lnTo>
                  <a:lnTo>
                    <a:pt x="2025703" y="6550950"/>
                  </a:lnTo>
                  <a:cubicBezTo>
                    <a:pt x="2020829" y="6552900"/>
                    <a:pt x="2018392" y="6550950"/>
                    <a:pt x="2016930" y="6548026"/>
                  </a:cubicBezTo>
                  <a:lnTo>
                    <a:pt x="2016201" y="6545840"/>
                  </a:lnTo>
                  <a:close/>
                  <a:moveTo>
                    <a:pt x="2202887" y="6416647"/>
                  </a:moveTo>
                  <a:lnTo>
                    <a:pt x="2204130" y="6419376"/>
                  </a:lnTo>
                  <a:cubicBezTo>
                    <a:pt x="2206293" y="6425804"/>
                    <a:pt x="2207512" y="6432506"/>
                    <a:pt x="2207025" y="6439817"/>
                  </a:cubicBezTo>
                  <a:close/>
                  <a:moveTo>
                    <a:pt x="2015955" y="6196107"/>
                  </a:moveTo>
                  <a:cubicBezTo>
                    <a:pt x="2020829" y="6195132"/>
                    <a:pt x="2022291" y="6197568"/>
                    <a:pt x="2022778" y="6200980"/>
                  </a:cubicBezTo>
                  <a:lnTo>
                    <a:pt x="2022829" y="6201539"/>
                  </a:lnTo>
                  <a:lnTo>
                    <a:pt x="2015955" y="6205854"/>
                  </a:lnTo>
                  <a:lnTo>
                    <a:pt x="2006243" y="6203884"/>
                  </a:lnTo>
                  <a:lnTo>
                    <a:pt x="2006207" y="6203662"/>
                  </a:lnTo>
                  <a:cubicBezTo>
                    <a:pt x="2007182" y="6200006"/>
                    <a:pt x="2010106" y="6197081"/>
                    <a:pt x="2015955" y="6196107"/>
                  </a:cubicBezTo>
                  <a:close/>
                  <a:moveTo>
                    <a:pt x="2136836" y="6162961"/>
                  </a:moveTo>
                  <a:cubicBezTo>
                    <a:pt x="2138785" y="6164912"/>
                    <a:pt x="2138785" y="6164912"/>
                    <a:pt x="2140735" y="6166861"/>
                  </a:cubicBezTo>
                  <a:cubicBezTo>
                    <a:pt x="2140735" y="6166861"/>
                    <a:pt x="2140735" y="6164912"/>
                    <a:pt x="2142684" y="6164912"/>
                  </a:cubicBezTo>
                  <a:cubicBezTo>
                    <a:pt x="2140735" y="6164912"/>
                    <a:pt x="2138785" y="6162961"/>
                    <a:pt x="2136836" y="6162961"/>
                  </a:cubicBezTo>
                  <a:close/>
                  <a:moveTo>
                    <a:pt x="1364760" y="5862709"/>
                  </a:moveTo>
                  <a:cubicBezTo>
                    <a:pt x="1351111" y="5882206"/>
                    <a:pt x="1356961" y="5903654"/>
                    <a:pt x="1364760" y="5913401"/>
                  </a:cubicBezTo>
                  <a:cubicBezTo>
                    <a:pt x="1378406" y="5925099"/>
                    <a:pt x="1382306" y="5940697"/>
                    <a:pt x="1386205" y="5954346"/>
                  </a:cubicBezTo>
                  <a:cubicBezTo>
                    <a:pt x="1399854" y="5995288"/>
                    <a:pt x="1407653" y="6038181"/>
                    <a:pt x="1432998" y="6073276"/>
                  </a:cubicBezTo>
                  <a:cubicBezTo>
                    <a:pt x="1434948" y="6075226"/>
                    <a:pt x="1434948" y="6077175"/>
                    <a:pt x="1434948" y="6079126"/>
                  </a:cubicBezTo>
                  <a:cubicBezTo>
                    <a:pt x="1432998" y="6114220"/>
                    <a:pt x="1446646" y="6143464"/>
                    <a:pt x="1464193" y="6172711"/>
                  </a:cubicBezTo>
                  <a:cubicBezTo>
                    <a:pt x="1464193" y="6174659"/>
                    <a:pt x="1464193" y="6178559"/>
                    <a:pt x="1462244" y="6180510"/>
                  </a:cubicBezTo>
                  <a:cubicBezTo>
                    <a:pt x="1464193" y="6176610"/>
                    <a:pt x="1466143" y="6174659"/>
                    <a:pt x="1466143" y="6170760"/>
                  </a:cubicBezTo>
                  <a:cubicBezTo>
                    <a:pt x="1471991" y="6176610"/>
                    <a:pt x="1473942" y="6180510"/>
                    <a:pt x="1470043" y="6190257"/>
                  </a:cubicBezTo>
                  <a:cubicBezTo>
                    <a:pt x="1462244" y="6213653"/>
                    <a:pt x="1468092" y="6221452"/>
                    <a:pt x="1489540" y="6221452"/>
                  </a:cubicBezTo>
                  <a:cubicBezTo>
                    <a:pt x="1503186" y="6221452"/>
                    <a:pt x="1499287" y="6233150"/>
                    <a:pt x="1503186" y="6242900"/>
                  </a:cubicBezTo>
                  <a:cubicBezTo>
                    <a:pt x="1509036" y="6225351"/>
                    <a:pt x="1509036" y="6213653"/>
                    <a:pt x="1501238" y="6200006"/>
                  </a:cubicBezTo>
                  <a:cubicBezTo>
                    <a:pt x="1493439" y="6184409"/>
                    <a:pt x="1483690" y="6166861"/>
                    <a:pt x="1481741" y="6149315"/>
                  </a:cubicBezTo>
                  <a:cubicBezTo>
                    <a:pt x="1475891" y="6123968"/>
                    <a:pt x="1466143" y="6102522"/>
                    <a:pt x="1458345" y="6081074"/>
                  </a:cubicBezTo>
                  <a:cubicBezTo>
                    <a:pt x="1446646" y="6049879"/>
                    <a:pt x="1434948" y="6020635"/>
                    <a:pt x="1423250" y="5989440"/>
                  </a:cubicBezTo>
                  <a:cubicBezTo>
                    <a:pt x="1407653" y="5946547"/>
                    <a:pt x="1392055" y="5903654"/>
                    <a:pt x="1364760" y="5862709"/>
                  </a:cubicBezTo>
                  <a:close/>
                  <a:moveTo>
                    <a:pt x="1633816" y="5576106"/>
                  </a:moveTo>
                  <a:cubicBezTo>
                    <a:pt x="1635765" y="5603402"/>
                    <a:pt x="1649414" y="5626798"/>
                    <a:pt x="1659161" y="5648244"/>
                  </a:cubicBezTo>
                  <a:cubicBezTo>
                    <a:pt x="1702055" y="5749628"/>
                    <a:pt x="1744948" y="5851011"/>
                    <a:pt x="1778093" y="5958245"/>
                  </a:cubicBezTo>
                  <a:cubicBezTo>
                    <a:pt x="1789791" y="5995288"/>
                    <a:pt x="1809288" y="6028434"/>
                    <a:pt x="1819036" y="6065477"/>
                  </a:cubicBezTo>
                  <a:cubicBezTo>
                    <a:pt x="1830734" y="6108370"/>
                    <a:pt x="1844383" y="6151263"/>
                    <a:pt x="1856081" y="6196107"/>
                  </a:cubicBezTo>
                  <a:cubicBezTo>
                    <a:pt x="1867779" y="6239000"/>
                    <a:pt x="1879477" y="6279943"/>
                    <a:pt x="1891175" y="6322836"/>
                  </a:cubicBezTo>
                  <a:cubicBezTo>
                    <a:pt x="1900923" y="6355981"/>
                    <a:pt x="1912621" y="6387176"/>
                    <a:pt x="1920420" y="6420320"/>
                  </a:cubicBezTo>
                  <a:cubicBezTo>
                    <a:pt x="1924319" y="6439817"/>
                    <a:pt x="1934068" y="6461265"/>
                    <a:pt x="1932118" y="6482710"/>
                  </a:cubicBezTo>
                  <a:cubicBezTo>
                    <a:pt x="1930169" y="6504158"/>
                    <a:pt x="1959413" y="6517804"/>
                    <a:pt x="1941867" y="6541201"/>
                  </a:cubicBezTo>
                  <a:cubicBezTo>
                    <a:pt x="1941867" y="6541201"/>
                    <a:pt x="1943816" y="6541201"/>
                    <a:pt x="1943816" y="6543151"/>
                  </a:cubicBezTo>
                  <a:cubicBezTo>
                    <a:pt x="1961364" y="6568496"/>
                    <a:pt x="1973062" y="6595792"/>
                    <a:pt x="1971111" y="6626987"/>
                  </a:cubicBezTo>
                  <a:cubicBezTo>
                    <a:pt x="1971111" y="6638685"/>
                    <a:pt x="1978910" y="6638685"/>
                    <a:pt x="1984760" y="6640636"/>
                  </a:cubicBezTo>
                  <a:cubicBezTo>
                    <a:pt x="1994508" y="6644535"/>
                    <a:pt x="1994508" y="6634786"/>
                    <a:pt x="1996458" y="6628938"/>
                  </a:cubicBezTo>
                  <a:cubicBezTo>
                    <a:pt x="2000358" y="6615289"/>
                    <a:pt x="1996458" y="6601642"/>
                    <a:pt x="1988660" y="6589944"/>
                  </a:cubicBezTo>
                  <a:cubicBezTo>
                    <a:pt x="1984760" y="6586045"/>
                    <a:pt x="1978910" y="6580194"/>
                    <a:pt x="1980861" y="6576295"/>
                  </a:cubicBezTo>
                  <a:cubicBezTo>
                    <a:pt x="1992559" y="6564597"/>
                    <a:pt x="1978910" y="6552899"/>
                    <a:pt x="1978910" y="6543151"/>
                  </a:cubicBezTo>
                  <a:cubicBezTo>
                    <a:pt x="1978910" y="6543151"/>
                    <a:pt x="1980861" y="6541201"/>
                    <a:pt x="1980861" y="6541201"/>
                  </a:cubicBezTo>
                  <a:cubicBezTo>
                    <a:pt x="1980861" y="6539252"/>
                    <a:pt x="1978910" y="6539252"/>
                    <a:pt x="1978910" y="6537301"/>
                  </a:cubicBezTo>
                  <a:cubicBezTo>
                    <a:pt x="1967212" y="6508057"/>
                    <a:pt x="1965263" y="6476862"/>
                    <a:pt x="1957465" y="6447616"/>
                  </a:cubicBezTo>
                  <a:cubicBezTo>
                    <a:pt x="1959413" y="6445667"/>
                    <a:pt x="1959413" y="6445667"/>
                    <a:pt x="1961364" y="6443716"/>
                  </a:cubicBezTo>
                  <a:cubicBezTo>
                    <a:pt x="1961364" y="6443716"/>
                    <a:pt x="1959413" y="6441768"/>
                    <a:pt x="1959413" y="6441768"/>
                  </a:cubicBezTo>
                  <a:cubicBezTo>
                    <a:pt x="1957465" y="6443716"/>
                    <a:pt x="1957465" y="6445667"/>
                    <a:pt x="1957465" y="6447616"/>
                  </a:cubicBezTo>
                  <a:cubicBezTo>
                    <a:pt x="1951615" y="6447616"/>
                    <a:pt x="1947715" y="6443716"/>
                    <a:pt x="1947715" y="6437868"/>
                  </a:cubicBezTo>
                  <a:cubicBezTo>
                    <a:pt x="1945766" y="6424219"/>
                    <a:pt x="1947715" y="6410573"/>
                    <a:pt x="1937968" y="6398875"/>
                  </a:cubicBezTo>
                  <a:cubicBezTo>
                    <a:pt x="1939916" y="6398875"/>
                    <a:pt x="1939916" y="6400823"/>
                    <a:pt x="1941867" y="6400823"/>
                  </a:cubicBezTo>
                  <a:cubicBezTo>
                    <a:pt x="1941867" y="6398875"/>
                    <a:pt x="1941867" y="6398875"/>
                    <a:pt x="1939916" y="6396924"/>
                  </a:cubicBezTo>
                  <a:cubicBezTo>
                    <a:pt x="1932118" y="6369628"/>
                    <a:pt x="1920420" y="6344283"/>
                    <a:pt x="1916520" y="6315037"/>
                  </a:cubicBezTo>
                  <a:cubicBezTo>
                    <a:pt x="1916520" y="6313088"/>
                    <a:pt x="1914571" y="6311138"/>
                    <a:pt x="1912621" y="6309189"/>
                  </a:cubicBezTo>
                  <a:cubicBezTo>
                    <a:pt x="1893124" y="6276043"/>
                    <a:pt x="1887276" y="6239000"/>
                    <a:pt x="1879477" y="6201955"/>
                  </a:cubicBezTo>
                  <a:cubicBezTo>
                    <a:pt x="1873627" y="6174659"/>
                    <a:pt x="1881426" y="6145415"/>
                    <a:pt x="1856081" y="6123968"/>
                  </a:cubicBezTo>
                  <a:cubicBezTo>
                    <a:pt x="1852181" y="6120068"/>
                    <a:pt x="1850231" y="6112269"/>
                    <a:pt x="1850231" y="6106421"/>
                  </a:cubicBezTo>
                  <a:cubicBezTo>
                    <a:pt x="1848282" y="6090824"/>
                    <a:pt x="1842432" y="6077175"/>
                    <a:pt x="1836584" y="6061578"/>
                  </a:cubicBezTo>
                  <a:cubicBezTo>
                    <a:pt x="1815136" y="6014785"/>
                    <a:pt x="1807338" y="5964093"/>
                    <a:pt x="1783941" y="5919251"/>
                  </a:cubicBezTo>
                  <a:cubicBezTo>
                    <a:pt x="1770295" y="5891956"/>
                    <a:pt x="1768344" y="5860761"/>
                    <a:pt x="1754697" y="5835414"/>
                  </a:cubicBezTo>
                  <a:cubicBezTo>
                    <a:pt x="1735200" y="5796420"/>
                    <a:pt x="1715703" y="5757426"/>
                    <a:pt x="1702055" y="5716484"/>
                  </a:cubicBezTo>
                  <a:cubicBezTo>
                    <a:pt x="1688408" y="5671640"/>
                    <a:pt x="1661112" y="5632646"/>
                    <a:pt x="1649414" y="5585854"/>
                  </a:cubicBezTo>
                  <a:cubicBezTo>
                    <a:pt x="1647463" y="5578055"/>
                    <a:pt x="1641615" y="5576106"/>
                    <a:pt x="1633816" y="5576106"/>
                  </a:cubicBezTo>
                  <a:close/>
                  <a:moveTo>
                    <a:pt x="1625774" y="5546861"/>
                  </a:moveTo>
                  <a:cubicBezTo>
                    <a:pt x="1622118" y="5546373"/>
                    <a:pt x="1618219" y="5547835"/>
                    <a:pt x="1614320" y="5550760"/>
                  </a:cubicBezTo>
                  <a:cubicBezTo>
                    <a:pt x="1620168" y="5558558"/>
                    <a:pt x="1624067" y="5568308"/>
                    <a:pt x="1635765" y="5566357"/>
                  </a:cubicBezTo>
                  <a:cubicBezTo>
                    <a:pt x="1641615" y="5564408"/>
                    <a:pt x="1637716" y="5558558"/>
                    <a:pt x="1635765" y="5554659"/>
                  </a:cubicBezTo>
                  <a:cubicBezTo>
                    <a:pt x="1632841" y="5549785"/>
                    <a:pt x="1629429" y="5547348"/>
                    <a:pt x="1625774" y="5546861"/>
                  </a:cubicBezTo>
                  <a:close/>
                  <a:moveTo>
                    <a:pt x="1588973" y="5470823"/>
                  </a:moveTo>
                  <a:cubicBezTo>
                    <a:pt x="1587024" y="5472772"/>
                    <a:pt x="1585073" y="5472772"/>
                    <a:pt x="1583125" y="5474723"/>
                  </a:cubicBezTo>
                  <a:cubicBezTo>
                    <a:pt x="1592872" y="5496168"/>
                    <a:pt x="1602621" y="5515665"/>
                    <a:pt x="1612369" y="5535162"/>
                  </a:cubicBezTo>
                  <a:cubicBezTo>
                    <a:pt x="1614320" y="5539061"/>
                    <a:pt x="1618219" y="5541012"/>
                    <a:pt x="1622118" y="5537113"/>
                  </a:cubicBezTo>
                  <a:cubicBezTo>
                    <a:pt x="1626018" y="5533213"/>
                    <a:pt x="1622118" y="5529314"/>
                    <a:pt x="1622118" y="5527363"/>
                  </a:cubicBezTo>
                  <a:cubicBezTo>
                    <a:pt x="1616268" y="5505918"/>
                    <a:pt x="1596771" y="5492269"/>
                    <a:pt x="1588973" y="5470823"/>
                  </a:cubicBezTo>
                  <a:close/>
                  <a:moveTo>
                    <a:pt x="1951615" y="5437678"/>
                  </a:moveTo>
                  <a:cubicBezTo>
                    <a:pt x="1953565" y="5437678"/>
                    <a:pt x="1953565" y="5439628"/>
                    <a:pt x="1955514" y="5439628"/>
                  </a:cubicBezTo>
                  <a:cubicBezTo>
                    <a:pt x="1955514" y="5439628"/>
                    <a:pt x="1953565" y="5441577"/>
                    <a:pt x="1951615" y="5441577"/>
                  </a:cubicBezTo>
                  <a:cubicBezTo>
                    <a:pt x="1951615" y="5441577"/>
                    <a:pt x="1949666" y="5439628"/>
                    <a:pt x="1949666" y="5439628"/>
                  </a:cubicBezTo>
                  <a:cubicBezTo>
                    <a:pt x="1949666" y="5439628"/>
                    <a:pt x="1951615" y="5437678"/>
                    <a:pt x="1951615" y="5437678"/>
                  </a:cubicBezTo>
                  <a:close/>
                  <a:moveTo>
                    <a:pt x="1984760" y="5243928"/>
                  </a:moveTo>
                  <a:cubicBezTo>
                    <a:pt x="1984272" y="5242222"/>
                    <a:pt x="1982809" y="5241735"/>
                    <a:pt x="1978910" y="5244660"/>
                  </a:cubicBezTo>
                  <a:cubicBezTo>
                    <a:pt x="1978910" y="5246608"/>
                    <a:pt x="1978910" y="5254407"/>
                    <a:pt x="1982810" y="5256358"/>
                  </a:cubicBezTo>
                  <a:cubicBezTo>
                    <a:pt x="1984760" y="5254407"/>
                    <a:pt x="1986709" y="5252458"/>
                    <a:pt x="1984760" y="5250508"/>
                  </a:cubicBezTo>
                  <a:cubicBezTo>
                    <a:pt x="1984760" y="5248558"/>
                    <a:pt x="1985247" y="5245634"/>
                    <a:pt x="1984760" y="5243928"/>
                  </a:cubicBezTo>
                  <a:close/>
                  <a:moveTo>
                    <a:pt x="1723502" y="5076986"/>
                  </a:moveTo>
                  <a:cubicBezTo>
                    <a:pt x="1727401" y="5086734"/>
                    <a:pt x="1727401" y="5096483"/>
                    <a:pt x="1741048" y="5094533"/>
                  </a:cubicBezTo>
                  <a:cubicBezTo>
                    <a:pt x="1739100" y="5086734"/>
                    <a:pt x="1735200" y="5080886"/>
                    <a:pt x="1723502" y="5076986"/>
                  </a:cubicBezTo>
                  <a:close/>
                  <a:moveTo>
                    <a:pt x="1875578" y="4714345"/>
                  </a:moveTo>
                  <a:cubicBezTo>
                    <a:pt x="1877526" y="4714345"/>
                    <a:pt x="1877526" y="4716293"/>
                    <a:pt x="1877526" y="4718244"/>
                  </a:cubicBezTo>
                  <a:cubicBezTo>
                    <a:pt x="1875578" y="4718244"/>
                    <a:pt x="1875578" y="4720193"/>
                    <a:pt x="1873627" y="4722143"/>
                  </a:cubicBezTo>
                  <a:cubicBezTo>
                    <a:pt x="1873627" y="4720193"/>
                    <a:pt x="1871678" y="4718244"/>
                    <a:pt x="1871678" y="4716293"/>
                  </a:cubicBezTo>
                  <a:cubicBezTo>
                    <a:pt x="1873627" y="4714345"/>
                    <a:pt x="1875578" y="4714345"/>
                    <a:pt x="1875578" y="4714345"/>
                  </a:cubicBezTo>
                  <a:close/>
                  <a:moveTo>
                    <a:pt x="4572784" y="2451547"/>
                  </a:moveTo>
                  <a:lnTo>
                    <a:pt x="4575894" y="2456606"/>
                  </a:lnTo>
                  <a:cubicBezTo>
                    <a:pt x="4571995" y="2454656"/>
                    <a:pt x="4570046" y="2454656"/>
                    <a:pt x="4570046" y="2454656"/>
                  </a:cubicBezTo>
                  <a:cubicBezTo>
                    <a:pt x="4571995" y="2454656"/>
                    <a:pt x="4571995" y="2452707"/>
                    <a:pt x="4571995" y="2452707"/>
                  </a:cubicBezTo>
                  <a:close/>
                  <a:moveTo>
                    <a:pt x="4772814" y="1883398"/>
                  </a:moveTo>
                  <a:cubicBezTo>
                    <a:pt x="4774762" y="1883398"/>
                    <a:pt x="4774762" y="1885347"/>
                    <a:pt x="4774762" y="1885347"/>
                  </a:cubicBezTo>
                  <a:cubicBezTo>
                    <a:pt x="4774762" y="1887298"/>
                    <a:pt x="4772814" y="1887298"/>
                    <a:pt x="4772814" y="1889247"/>
                  </a:cubicBezTo>
                  <a:cubicBezTo>
                    <a:pt x="4772814" y="1889247"/>
                    <a:pt x="4770863" y="1887298"/>
                    <a:pt x="4770863" y="1885347"/>
                  </a:cubicBezTo>
                  <a:cubicBezTo>
                    <a:pt x="4770863" y="1885347"/>
                    <a:pt x="4772814" y="1883398"/>
                    <a:pt x="4772814" y="1883398"/>
                  </a:cubicBezTo>
                  <a:close/>
                  <a:moveTo>
                    <a:pt x="4833253" y="1629939"/>
                  </a:moveTo>
                  <a:cubicBezTo>
                    <a:pt x="4833253" y="1629939"/>
                    <a:pt x="4831304" y="1629939"/>
                    <a:pt x="4831304" y="1631888"/>
                  </a:cubicBezTo>
                  <a:cubicBezTo>
                    <a:pt x="4831304" y="1633838"/>
                    <a:pt x="4831304" y="1633838"/>
                    <a:pt x="4831304" y="1635787"/>
                  </a:cubicBezTo>
                  <a:cubicBezTo>
                    <a:pt x="4833253" y="1635787"/>
                    <a:pt x="4833253" y="1633838"/>
                    <a:pt x="4835204" y="1633838"/>
                  </a:cubicBezTo>
                  <a:cubicBezTo>
                    <a:pt x="4835204" y="1631888"/>
                    <a:pt x="4833253" y="1631888"/>
                    <a:pt x="4833253" y="1629939"/>
                  </a:cubicBezTo>
                  <a:close/>
                  <a:moveTo>
                    <a:pt x="4811807" y="1610442"/>
                  </a:moveTo>
                  <a:cubicBezTo>
                    <a:pt x="4811807" y="1618241"/>
                    <a:pt x="4809857" y="1624089"/>
                    <a:pt x="4813756" y="1629939"/>
                  </a:cubicBezTo>
                  <a:cubicBezTo>
                    <a:pt x="4815707" y="1622140"/>
                    <a:pt x="4817655" y="1616290"/>
                    <a:pt x="4811807" y="1610442"/>
                  </a:cubicBezTo>
                  <a:close/>
                  <a:moveTo>
                    <a:pt x="5094511" y="1590945"/>
                  </a:moveTo>
                  <a:cubicBezTo>
                    <a:pt x="5092562" y="1590945"/>
                    <a:pt x="5086712" y="1590945"/>
                    <a:pt x="5088663" y="1592894"/>
                  </a:cubicBezTo>
                  <a:cubicBezTo>
                    <a:pt x="5090612" y="1596793"/>
                    <a:pt x="5094511" y="1594845"/>
                    <a:pt x="5098410" y="1592894"/>
                  </a:cubicBezTo>
                  <a:cubicBezTo>
                    <a:pt x="5096462" y="1592894"/>
                    <a:pt x="5096462" y="1590945"/>
                    <a:pt x="5094511" y="1590945"/>
                  </a:cubicBezTo>
                  <a:close/>
                  <a:moveTo>
                    <a:pt x="4814843" y="1579470"/>
                  </a:moveTo>
                  <a:lnTo>
                    <a:pt x="4815707" y="1581196"/>
                  </a:lnTo>
                  <a:lnTo>
                    <a:pt x="4814293" y="1580490"/>
                  </a:lnTo>
                  <a:close/>
                  <a:moveTo>
                    <a:pt x="534192" y="1528067"/>
                  </a:moveTo>
                  <a:cubicBezTo>
                    <a:pt x="523956" y="1529529"/>
                    <a:pt x="513720" y="1532454"/>
                    <a:pt x="502998" y="1534403"/>
                  </a:cubicBezTo>
                  <a:cubicBezTo>
                    <a:pt x="526394" y="1546102"/>
                    <a:pt x="545891" y="1534403"/>
                    <a:pt x="565388" y="1530504"/>
                  </a:cubicBezTo>
                  <a:cubicBezTo>
                    <a:pt x="554664" y="1526605"/>
                    <a:pt x="544428" y="1526605"/>
                    <a:pt x="534192" y="1528067"/>
                  </a:cubicBezTo>
                  <a:close/>
                  <a:moveTo>
                    <a:pt x="481550" y="1518806"/>
                  </a:moveTo>
                  <a:cubicBezTo>
                    <a:pt x="479601" y="1520757"/>
                    <a:pt x="481550" y="1522705"/>
                    <a:pt x="481550" y="1522705"/>
                  </a:cubicBezTo>
                  <a:cubicBezTo>
                    <a:pt x="483501" y="1524656"/>
                    <a:pt x="483501" y="1526605"/>
                    <a:pt x="485449" y="1522705"/>
                  </a:cubicBezTo>
                  <a:cubicBezTo>
                    <a:pt x="487400" y="1522705"/>
                    <a:pt x="485449" y="1520757"/>
                    <a:pt x="483501" y="1520757"/>
                  </a:cubicBezTo>
                  <a:cubicBezTo>
                    <a:pt x="481550" y="1520757"/>
                    <a:pt x="481550" y="1518806"/>
                    <a:pt x="481550" y="1518806"/>
                  </a:cubicBezTo>
                  <a:close/>
                  <a:moveTo>
                    <a:pt x="832251" y="1458366"/>
                  </a:moveTo>
                  <a:cubicBezTo>
                    <a:pt x="828595" y="1456904"/>
                    <a:pt x="825671" y="1456417"/>
                    <a:pt x="824695" y="1458367"/>
                  </a:cubicBezTo>
                  <a:cubicBezTo>
                    <a:pt x="811048" y="1472013"/>
                    <a:pt x="783753" y="1454467"/>
                    <a:pt x="777903" y="1479812"/>
                  </a:cubicBezTo>
                  <a:cubicBezTo>
                    <a:pt x="775954" y="1479812"/>
                    <a:pt x="768155" y="1479812"/>
                    <a:pt x="764256" y="1477863"/>
                  </a:cubicBezTo>
                  <a:cubicBezTo>
                    <a:pt x="764256" y="1473964"/>
                    <a:pt x="762305" y="1468114"/>
                    <a:pt x="758406" y="1470065"/>
                  </a:cubicBezTo>
                  <a:cubicBezTo>
                    <a:pt x="736960" y="1481763"/>
                    <a:pt x="713564" y="1483712"/>
                    <a:pt x="692116" y="1491510"/>
                  </a:cubicBezTo>
                  <a:cubicBezTo>
                    <a:pt x="660921" y="1503208"/>
                    <a:pt x="631677" y="1518806"/>
                    <a:pt x="596583" y="1516857"/>
                  </a:cubicBezTo>
                  <a:cubicBezTo>
                    <a:pt x="588784" y="1516857"/>
                    <a:pt x="579034" y="1520757"/>
                    <a:pt x="577086" y="1530504"/>
                  </a:cubicBezTo>
                  <a:cubicBezTo>
                    <a:pt x="625827" y="1542202"/>
                    <a:pt x="666771" y="1512958"/>
                    <a:pt x="711613" y="1507108"/>
                  </a:cubicBezTo>
                  <a:cubicBezTo>
                    <a:pt x="758406" y="1499309"/>
                    <a:pt x="801299" y="1483712"/>
                    <a:pt x="844192" y="1464215"/>
                  </a:cubicBezTo>
                  <a:cubicBezTo>
                    <a:pt x="840293" y="1462265"/>
                    <a:pt x="835906" y="1459828"/>
                    <a:pt x="832251" y="1458366"/>
                  </a:cubicBezTo>
                  <a:close/>
                  <a:moveTo>
                    <a:pt x="803250" y="1450568"/>
                  </a:moveTo>
                  <a:cubicBezTo>
                    <a:pt x="803250" y="1450568"/>
                    <a:pt x="801299" y="1450568"/>
                    <a:pt x="801299" y="1452517"/>
                  </a:cubicBezTo>
                  <a:cubicBezTo>
                    <a:pt x="801299" y="1454467"/>
                    <a:pt x="801299" y="1454467"/>
                    <a:pt x="801299" y="1456416"/>
                  </a:cubicBezTo>
                  <a:cubicBezTo>
                    <a:pt x="803250" y="1454467"/>
                    <a:pt x="805198" y="1454467"/>
                    <a:pt x="805198" y="1454467"/>
                  </a:cubicBezTo>
                  <a:cubicBezTo>
                    <a:pt x="805198" y="1452517"/>
                    <a:pt x="805198" y="1452517"/>
                    <a:pt x="803250" y="1450568"/>
                  </a:cubicBezTo>
                  <a:close/>
                  <a:moveTo>
                    <a:pt x="789601" y="1448617"/>
                  </a:moveTo>
                  <a:cubicBezTo>
                    <a:pt x="787652" y="1448617"/>
                    <a:pt x="787652" y="1450568"/>
                    <a:pt x="787652" y="1452517"/>
                  </a:cubicBezTo>
                  <a:cubicBezTo>
                    <a:pt x="789601" y="1450568"/>
                    <a:pt x="789601" y="1450568"/>
                    <a:pt x="789601" y="1450568"/>
                  </a:cubicBezTo>
                  <a:cubicBezTo>
                    <a:pt x="789601" y="1450568"/>
                    <a:pt x="789601" y="1450568"/>
                    <a:pt x="789601" y="1448617"/>
                  </a:cubicBezTo>
                  <a:close/>
                  <a:moveTo>
                    <a:pt x="4924889" y="1259498"/>
                  </a:moveTo>
                  <a:cubicBezTo>
                    <a:pt x="4924889" y="1275096"/>
                    <a:pt x="4942435" y="1280944"/>
                    <a:pt x="4934637" y="1294593"/>
                  </a:cubicBezTo>
                  <a:cubicBezTo>
                    <a:pt x="4932688" y="1296542"/>
                    <a:pt x="4938536" y="1300441"/>
                    <a:pt x="4942435" y="1300441"/>
                  </a:cubicBezTo>
                  <a:cubicBezTo>
                    <a:pt x="4948285" y="1300441"/>
                    <a:pt x="4948285" y="1296542"/>
                    <a:pt x="4948285" y="1290693"/>
                  </a:cubicBezTo>
                  <a:cubicBezTo>
                    <a:pt x="4948285" y="1275096"/>
                    <a:pt x="4940487" y="1267297"/>
                    <a:pt x="4924889" y="1259498"/>
                  </a:cubicBezTo>
                  <a:close/>
                  <a:moveTo>
                    <a:pt x="5063316" y="1214655"/>
                  </a:moveTo>
                  <a:cubicBezTo>
                    <a:pt x="5065267" y="1224404"/>
                    <a:pt x="5057468" y="1228303"/>
                    <a:pt x="5065267" y="1234152"/>
                  </a:cubicBezTo>
                  <a:cubicBezTo>
                    <a:pt x="5067215" y="1236102"/>
                    <a:pt x="5071115" y="1236102"/>
                    <a:pt x="5073065" y="1234152"/>
                  </a:cubicBezTo>
                  <a:cubicBezTo>
                    <a:pt x="5076965" y="1226353"/>
                    <a:pt x="5071115" y="1224404"/>
                    <a:pt x="5063316" y="1214655"/>
                  </a:cubicBezTo>
                  <a:close/>
                  <a:moveTo>
                    <a:pt x="4997027" y="1046981"/>
                  </a:moveTo>
                  <a:cubicBezTo>
                    <a:pt x="4991179" y="1054780"/>
                    <a:pt x="4998977" y="1056731"/>
                    <a:pt x="5000926" y="1060630"/>
                  </a:cubicBezTo>
                  <a:cubicBezTo>
                    <a:pt x="5002877" y="1062579"/>
                    <a:pt x="5004825" y="1064530"/>
                    <a:pt x="5008725" y="1068429"/>
                  </a:cubicBezTo>
                  <a:cubicBezTo>
                    <a:pt x="5004825" y="1084027"/>
                    <a:pt x="5024322" y="1093774"/>
                    <a:pt x="5020423" y="1109371"/>
                  </a:cubicBezTo>
                  <a:cubicBezTo>
                    <a:pt x="5018474" y="1119121"/>
                    <a:pt x="5022374" y="1119121"/>
                    <a:pt x="5026273" y="1119121"/>
                  </a:cubicBezTo>
                  <a:cubicBezTo>
                    <a:pt x="5034072" y="1119121"/>
                    <a:pt x="5032121" y="1111322"/>
                    <a:pt x="5030172" y="1109371"/>
                  </a:cubicBezTo>
                  <a:cubicBezTo>
                    <a:pt x="5024322" y="1093774"/>
                    <a:pt x="5016523" y="1080127"/>
                    <a:pt x="5010675" y="1066478"/>
                  </a:cubicBezTo>
                  <a:cubicBezTo>
                    <a:pt x="5008725" y="1064530"/>
                    <a:pt x="5006776" y="1062579"/>
                    <a:pt x="5002877" y="1058680"/>
                  </a:cubicBezTo>
                  <a:cubicBezTo>
                    <a:pt x="5000926" y="1052832"/>
                    <a:pt x="4998977" y="1048932"/>
                    <a:pt x="4997027" y="1046981"/>
                  </a:cubicBezTo>
                  <a:close/>
                  <a:moveTo>
                    <a:pt x="4969731" y="898805"/>
                  </a:moveTo>
                  <a:cubicBezTo>
                    <a:pt x="4969731" y="898805"/>
                    <a:pt x="4967782" y="898805"/>
                    <a:pt x="4967782" y="900756"/>
                  </a:cubicBezTo>
                  <a:cubicBezTo>
                    <a:pt x="4967782" y="900756"/>
                    <a:pt x="4969731" y="902705"/>
                    <a:pt x="4971682" y="902705"/>
                  </a:cubicBezTo>
                  <a:cubicBezTo>
                    <a:pt x="4971682" y="904654"/>
                    <a:pt x="4971194" y="906604"/>
                    <a:pt x="4971438" y="907579"/>
                  </a:cubicBezTo>
                  <a:lnTo>
                    <a:pt x="4972818" y="907254"/>
                  </a:lnTo>
                  <a:lnTo>
                    <a:pt x="4973630" y="910503"/>
                  </a:lnTo>
                  <a:lnTo>
                    <a:pt x="4976265" y="914125"/>
                  </a:lnTo>
                  <a:lnTo>
                    <a:pt x="4977530" y="928052"/>
                  </a:lnTo>
                  <a:cubicBezTo>
                    <a:pt x="4981429" y="943649"/>
                    <a:pt x="5000926" y="953397"/>
                    <a:pt x="4998977" y="972893"/>
                  </a:cubicBezTo>
                  <a:cubicBezTo>
                    <a:pt x="4987279" y="976793"/>
                    <a:pt x="4987279" y="988491"/>
                    <a:pt x="4991179" y="994341"/>
                  </a:cubicBezTo>
                  <a:cubicBezTo>
                    <a:pt x="5006776" y="1023585"/>
                    <a:pt x="5010675" y="1056731"/>
                    <a:pt x="5039920" y="1078176"/>
                  </a:cubicBezTo>
                  <a:cubicBezTo>
                    <a:pt x="5041870" y="1080127"/>
                    <a:pt x="5041870" y="1080127"/>
                    <a:pt x="5043819" y="1082076"/>
                  </a:cubicBezTo>
                  <a:cubicBezTo>
                    <a:pt x="5043819" y="1084027"/>
                    <a:pt x="5045770" y="1084027"/>
                    <a:pt x="5045770" y="1082076"/>
                  </a:cubicBezTo>
                  <a:cubicBezTo>
                    <a:pt x="5045770" y="1078176"/>
                    <a:pt x="5043819" y="1078176"/>
                    <a:pt x="5039920" y="1078176"/>
                  </a:cubicBezTo>
                  <a:cubicBezTo>
                    <a:pt x="5036020" y="1050881"/>
                    <a:pt x="5037971" y="1025536"/>
                    <a:pt x="5018474" y="1002140"/>
                  </a:cubicBezTo>
                  <a:cubicBezTo>
                    <a:pt x="5012624" y="994341"/>
                    <a:pt x="4998977" y="988491"/>
                    <a:pt x="4998977" y="972893"/>
                  </a:cubicBezTo>
                  <a:cubicBezTo>
                    <a:pt x="5001901" y="970944"/>
                    <a:pt x="5003363" y="972406"/>
                    <a:pt x="5004582" y="974356"/>
                  </a:cubicBezTo>
                  <a:lnTo>
                    <a:pt x="5005083" y="974887"/>
                  </a:lnTo>
                  <a:lnTo>
                    <a:pt x="5006776" y="980692"/>
                  </a:lnTo>
                  <a:lnTo>
                    <a:pt x="5009700" y="981667"/>
                  </a:lnTo>
                  <a:lnTo>
                    <a:pt x="5010675" y="984592"/>
                  </a:lnTo>
                  <a:cubicBezTo>
                    <a:pt x="5010675" y="984592"/>
                    <a:pt x="5012624" y="982643"/>
                    <a:pt x="5012624" y="982643"/>
                  </a:cubicBezTo>
                  <a:lnTo>
                    <a:pt x="5009700" y="981667"/>
                  </a:lnTo>
                  <a:lnTo>
                    <a:pt x="5008725" y="978743"/>
                  </a:lnTo>
                  <a:lnTo>
                    <a:pt x="5005083" y="974887"/>
                  </a:lnTo>
                  <a:lnTo>
                    <a:pt x="4998246" y="951447"/>
                  </a:lnTo>
                  <a:cubicBezTo>
                    <a:pt x="4993128" y="943161"/>
                    <a:pt x="4986304" y="935850"/>
                    <a:pt x="4979480" y="928052"/>
                  </a:cubicBezTo>
                  <a:cubicBezTo>
                    <a:pt x="4978505" y="925127"/>
                    <a:pt x="4979480" y="921714"/>
                    <a:pt x="4979480" y="918546"/>
                  </a:cubicBezTo>
                  <a:lnTo>
                    <a:pt x="4976265" y="914125"/>
                  </a:lnTo>
                  <a:lnTo>
                    <a:pt x="4975581" y="906604"/>
                  </a:lnTo>
                  <a:lnTo>
                    <a:pt x="4972818" y="907254"/>
                  </a:lnTo>
                  <a:lnTo>
                    <a:pt x="4971682" y="902705"/>
                  </a:lnTo>
                  <a:cubicBezTo>
                    <a:pt x="4971682" y="900756"/>
                    <a:pt x="4969731" y="898805"/>
                    <a:pt x="4969731" y="898805"/>
                  </a:cubicBezTo>
                  <a:close/>
                  <a:moveTo>
                    <a:pt x="619979" y="750629"/>
                  </a:moveTo>
                  <a:cubicBezTo>
                    <a:pt x="619979" y="750629"/>
                    <a:pt x="618028" y="752580"/>
                    <a:pt x="618028" y="752580"/>
                  </a:cubicBezTo>
                  <a:cubicBezTo>
                    <a:pt x="618028" y="752580"/>
                    <a:pt x="618028" y="754528"/>
                    <a:pt x="619979" y="754528"/>
                  </a:cubicBezTo>
                  <a:cubicBezTo>
                    <a:pt x="619979" y="754528"/>
                    <a:pt x="621928" y="754528"/>
                    <a:pt x="621928" y="754528"/>
                  </a:cubicBezTo>
                  <a:cubicBezTo>
                    <a:pt x="621928" y="752580"/>
                    <a:pt x="619979" y="752580"/>
                    <a:pt x="619979" y="750629"/>
                  </a:cubicBezTo>
                  <a:close/>
                  <a:moveTo>
                    <a:pt x="621928" y="736982"/>
                  </a:moveTo>
                  <a:cubicBezTo>
                    <a:pt x="619979" y="736982"/>
                    <a:pt x="619979" y="738931"/>
                    <a:pt x="619979" y="738931"/>
                  </a:cubicBezTo>
                  <a:cubicBezTo>
                    <a:pt x="621928" y="740882"/>
                    <a:pt x="621928" y="740882"/>
                    <a:pt x="621928" y="738931"/>
                  </a:cubicBezTo>
                  <a:cubicBezTo>
                    <a:pt x="623878" y="738931"/>
                    <a:pt x="621928" y="736982"/>
                    <a:pt x="621928" y="736982"/>
                  </a:cubicBezTo>
                  <a:close/>
                  <a:moveTo>
                    <a:pt x="844192" y="0"/>
                  </a:moveTo>
                  <a:cubicBezTo>
                    <a:pt x="1947715" y="0"/>
                    <a:pt x="3049290" y="0"/>
                    <a:pt x="4152813" y="0"/>
                  </a:cubicBezTo>
                  <a:cubicBezTo>
                    <a:pt x="4166460" y="25345"/>
                    <a:pt x="4191807" y="46793"/>
                    <a:pt x="4195706" y="77988"/>
                  </a:cubicBezTo>
                  <a:cubicBezTo>
                    <a:pt x="4199605" y="99433"/>
                    <a:pt x="4211304" y="109183"/>
                    <a:pt x="4232749" y="113082"/>
                  </a:cubicBezTo>
                  <a:cubicBezTo>
                    <a:pt x="4254197" y="116982"/>
                    <a:pt x="4275642" y="136478"/>
                    <a:pt x="4273694" y="154025"/>
                  </a:cubicBezTo>
                  <a:cubicBezTo>
                    <a:pt x="4271743" y="175472"/>
                    <a:pt x="4256145" y="181320"/>
                    <a:pt x="4236648" y="185220"/>
                  </a:cubicBezTo>
                  <a:cubicBezTo>
                    <a:pt x="4242499" y="189119"/>
                    <a:pt x="4246398" y="191070"/>
                    <a:pt x="4250297" y="193018"/>
                  </a:cubicBezTo>
                  <a:cubicBezTo>
                    <a:pt x="4275642" y="206667"/>
                    <a:pt x="4300989" y="216415"/>
                    <a:pt x="4322435" y="233963"/>
                  </a:cubicBezTo>
                  <a:cubicBezTo>
                    <a:pt x="4338032" y="245661"/>
                    <a:pt x="4351681" y="253460"/>
                    <a:pt x="4369227" y="255408"/>
                  </a:cubicBezTo>
                  <a:cubicBezTo>
                    <a:pt x="4466712" y="265158"/>
                    <a:pt x="4566147" y="265158"/>
                    <a:pt x="4663631" y="280755"/>
                  </a:cubicBezTo>
                  <a:cubicBezTo>
                    <a:pt x="4702625" y="286603"/>
                    <a:pt x="4741619" y="282704"/>
                    <a:pt x="4780612" y="288554"/>
                  </a:cubicBezTo>
                  <a:cubicBezTo>
                    <a:pt x="4825454" y="296353"/>
                    <a:pt x="4868347" y="296353"/>
                    <a:pt x="4913191" y="296353"/>
                  </a:cubicBezTo>
                  <a:cubicBezTo>
                    <a:pt x="4948285" y="296353"/>
                    <a:pt x="4983380" y="300252"/>
                    <a:pt x="5016523" y="304152"/>
                  </a:cubicBezTo>
                  <a:cubicBezTo>
                    <a:pt x="5036020" y="329497"/>
                    <a:pt x="5036020" y="341195"/>
                    <a:pt x="5014575" y="347045"/>
                  </a:cubicBezTo>
                  <a:cubicBezTo>
                    <a:pt x="4993127" y="352893"/>
                    <a:pt x="4971682" y="352893"/>
                    <a:pt x="4950234" y="352893"/>
                  </a:cubicBezTo>
                  <a:cubicBezTo>
                    <a:pt x="4922938" y="352893"/>
                    <a:pt x="4893694" y="348993"/>
                    <a:pt x="4866399" y="364591"/>
                  </a:cubicBezTo>
                  <a:cubicBezTo>
                    <a:pt x="4911240" y="364591"/>
                    <a:pt x="4952185" y="378240"/>
                    <a:pt x="4993127" y="372390"/>
                  </a:cubicBezTo>
                  <a:cubicBezTo>
                    <a:pt x="4998977" y="372390"/>
                    <a:pt x="5002877" y="372390"/>
                    <a:pt x="5004825" y="378240"/>
                  </a:cubicBezTo>
                  <a:cubicBezTo>
                    <a:pt x="5006776" y="384088"/>
                    <a:pt x="5002877" y="386038"/>
                    <a:pt x="5000926" y="389938"/>
                  </a:cubicBezTo>
                  <a:cubicBezTo>
                    <a:pt x="4997027" y="395786"/>
                    <a:pt x="4991179" y="397737"/>
                    <a:pt x="4983380" y="401636"/>
                  </a:cubicBezTo>
                  <a:cubicBezTo>
                    <a:pt x="4973630" y="403585"/>
                    <a:pt x="4963883" y="409435"/>
                    <a:pt x="4977530" y="419182"/>
                  </a:cubicBezTo>
                  <a:cubicBezTo>
                    <a:pt x="4975581" y="421133"/>
                    <a:pt x="4973630" y="423082"/>
                    <a:pt x="4971682" y="426981"/>
                  </a:cubicBezTo>
                  <a:cubicBezTo>
                    <a:pt x="4959984" y="423082"/>
                    <a:pt x="4948285" y="421133"/>
                    <a:pt x="4946335" y="436730"/>
                  </a:cubicBezTo>
                  <a:cubicBezTo>
                    <a:pt x="4946335" y="438679"/>
                    <a:pt x="4944386" y="438679"/>
                    <a:pt x="4942435" y="438679"/>
                  </a:cubicBezTo>
                  <a:cubicBezTo>
                    <a:pt x="4920990" y="434780"/>
                    <a:pt x="4907341" y="440630"/>
                    <a:pt x="4907341" y="464026"/>
                  </a:cubicBezTo>
                  <a:cubicBezTo>
                    <a:pt x="4862499" y="477673"/>
                    <a:pt x="4815707" y="491322"/>
                    <a:pt x="4770863" y="503020"/>
                  </a:cubicBezTo>
                  <a:cubicBezTo>
                    <a:pt x="4743567" y="510818"/>
                    <a:pt x="4714323" y="512767"/>
                    <a:pt x="4687027" y="522517"/>
                  </a:cubicBezTo>
                  <a:cubicBezTo>
                    <a:pt x="4685077" y="522517"/>
                    <a:pt x="4683128" y="524465"/>
                    <a:pt x="4681177" y="526416"/>
                  </a:cubicBezTo>
                  <a:cubicBezTo>
                    <a:pt x="4694826" y="524465"/>
                    <a:pt x="4687027" y="540063"/>
                    <a:pt x="4692875" y="542013"/>
                  </a:cubicBezTo>
                  <a:cubicBezTo>
                    <a:pt x="4716272" y="551761"/>
                    <a:pt x="4729920" y="573208"/>
                    <a:pt x="4751366" y="582956"/>
                  </a:cubicBezTo>
                  <a:cubicBezTo>
                    <a:pt x="4755265" y="584907"/>
                    <a:pt x="4759165" y="586855"/>
                    <a:pt x="4763064" y="590755"/>
                  </a:cubicBezTo>
                  <a:cubicBezTo>
                    <a:pt x="4765015" y="594654"/>
                    <a:pt x="4766963" y="596605"/>
                    <a:pt x="4770863" y="594654"/>
                  </a:cubicBezTo>
                  <a:cubicBezTo>
                    <a:pt x="4782561" y="596605"/>
                    <a:pt x="4790360" y="608303"/>
                    <a:pt x="4790360" y="616102"/>
                  </a:cubicBezTo>
                  <a:cubicBezTo>
                    <a:pt x="4788411" y="631699"/>
                    <a:pt x="4798158" y="633648"/>
                    <a:pt x="4805957" y="639498"/>
                  </a:cubicBezTo>
                  <a:cubicBezTo>
                    <a:pt x="4807908" y="641447"/>
                    <a:pt x="4809857" y="641447"/>
                    <a:pt x="4809857" y="643397"/>
                  </a:cubicBezTo>
                  <a:cubicBezTo>
                    <a:pt x="4811807" y="645346"/>
                    <a:pt x="4813756" y="645346"/>
                    <a:pt x="4815707" y="647297"/>
                  </a:cubicBezTo>
                  <a:cubicBezTo>
                    <a:pt x="4817655" y="649245"/>
                    <a:pt x="4819606" y="649245"/>
                    <a:pt x="4821555" y="651196"/>
                  </a:cubicBezTo>
                  <a:cubicBezTo>
                    <a:pt x="4831304" y="660943"/>
                    <a:pt x="4843002" y="670693"/>
                    <a:pt x="4856649" y="678492"/>
                  </a:cubicBezTo>
                  <a:cubicBezTo>
                    <a:pt x="4866399" y="684340"/>
                    <a:pt x="4883945" y="692138"/>
                    <a:pt x="4876146" y="703837"/>
                  </a:cubicBezTo>
                  <a:cubicBezTo>
                    <a:pt x="4868347" y="715535"/>
                    <a:pt x="4858600" y="699937"/>
                    <a:pt x="4848850" y="696038"/>
                  </a:cubicBezTo>
                  <a:cubicBezTo>
                    <a:pt x="4848850" y="696038"/>
                    <a:pt x="4846902" y="696038"/>
                    <a:pt x="4844951" y="696038"/>
                  </a:cubicBezTo>
                  <a:cubicBezTo>
                    <a:pt x="4895643" y="750629"/>
                    <a:pt x="4936587" y="813019"/>
                    <a:pt x="4977530" y="873460"/>
                  </a:cubicBezTo>
                  <a:cubicBezTo>
                    <a:pt x="4985328" y="891007"/>
                    <a:pt x="4983380" y="912454"/>
                    <a:pt x="4997027" y="926101"/>
                  </a:cubicBezTo>
                  <a:cubicBezTo>
                    <a:pt x="5018474" y="945598"/>
                    <a:pt x="5032121" y="967045"/>
                    <a:pt x="5036020" y="996290"/>
                  </a:cubicBezTo>
                  <a:cubicBezTo>
                    <a:pt x="5037971" y="1015787"/>
                    <a:pt x="5047718" y="1035283"/>
                    <a:pt x="5047718" y="1056731"/>
                  </a:cubicBezTo>
                  <a:cubicBezTo>
                    <a:pt x="5047718" y="1072328"/>
                    <a:pt x="5041870" y="1091825"/>
                    <a:pt x="5051618" y="1107423"/>
                  </a:cubicBezTo>
                  <a:cubicBezTo>
                    <a:pt x="5049669" y="1109371"/>
                    <a:pt x="5049669" y="1109371"/>
                    <a:pt x="5047718" y="1111322"/>
                  </a:cubicBezTo>
                  <a:cubicBezTo>
                    <a:pt x="5039920" y="1121070"/>
                    <a:pt x="5045770" y="1126920"/>
                    <a:pt x="5053569" y="1134718"/>
                  </a:cubicBezTo>
                  <a:cubicBezTo>
                    <a:pt x="5057468" y="1160063"/>
                    <a:pt x="5065267" y="1183460"/>
                    <a:pt x="5076965" y="1204907"/>
                  </a:cubicBezTo>
                  <a:cubicBezTo>
                    <a:pt x="5096462" y="1243901"/>
                    <a:pt x="5102310" y="1288743"/>
                    <a:pt x="5129605" y="1323837"/>
                  </a:cubicBezTo>
                  <a:cubicBezTo>
                    <a:pt x="5135455" y="1331636"/>
                    <a:pt x="5139355" y="1341385"/>
                    <a:pt x="5139355" y="1351133"/>
                  </a:cubicBezTo>
                  <a:cubicBezTo>
                    <a:pt x="5139355" y="1374529"/>
                    <a:pt x="5141303" y="1380379"/>
                    <a:pt x="5151053" y="1394026"/>
                  </a:cubicBezTo>
                  <a:cubicBezTo>
                    <a:pt x="5156901" y="1401825"/>
                    <a:pt x="5164700" y="1409623"/>
                    <a:pt x="5164700" y="1417422"/>
                  </a:cubicBezTo>
                  <a:cubicBezTo>
                    <a:pt x="5160800" y="1434970"/>
                    <a:pt x="5180297" y="1440818"/>
                    <a:pt x="5180297" y="1456416"/>
                  </a:cubicBezTo>
                  <a:cubicBezTo>
                    <a:pt x="5193946" y="1487611"/>
                    <a:pt x="5213443" y="1514907"/>
                    <a:pt x="5234888" y="1548052"/>
                  </a:cubicBezTo>
                  <a:cubicBezTo>
                    <a:pt x="5221242" y="1544153"/>
                    <a:pt x="5217342" y="1534403"/>
                    <a:pt x="5207593" y="1532455"/>
                  </a:cubicBezTo>
                  <a:cubicBezTo>
                    <a:pt x="5203693" y="1559750"/>
                    <a:pt x="5229040" y="1579247"/>
                    <a:pt x="5225141" y="1606543"/>
                  </a:cubicBezTo>
                  <a:cubicBezTo>
                    <a:pt x="5199794" y="1555851"/>
                    <a:pt x="5176398" y="1507108"/>
                    <a:pt x="5147154" y="1458367"/>
                  </a:cubicBezTo>
                  <a:cubicBezTo>
                    <a:pt x="5147154" y="1479812"/>
                    <a:pt x="5156901" y="1497360"/>
                    <a:pt x="5160800" y="1516857"/>
                  </a:cubicBezTo>
                  <a:cubicBezTo>
                    <a:pt x="5158852" y="1516857"/>
                    <a:pt x="5154952" y="1516857"/>
                    <a:pt x="5153002" y="1518806"/>
                  </a:cubicBezTo>
                  <a:cubicBezTo>
                    <a:pt x="5149102" y="1512958"/>
                    <a:pt x="5137404" y="1516857"/>
                    <a:pt x="5137404" y="1503208"/>
                  </a:cubicBezTo>
                  <a:cubicBezTo>
                    <a:pt x="5137404" y="1493461"/>
                    <a:pt x="5127657" y="1479812"/>
                    <a:pt x="5117907" y="1481763"/>
                  </a:cubicBezTo>
                  <a:cubicBezTo>
                    <a:pt x="5108160" y="1483712"/>
                    <a:pt x="5114008" y="1497360"/>
                    <a:pt x="5115959" y="1505159"/>
                  </a:cubicBezTo>
                  <a:cubicBezTo>
                    <a:pt x="5115959" y="1509058"/>
                    <a:pt x="5114008" y="1512958"/>
                    <a:pt x="5114008" y="1516857"/>
                  </a:cubicBezTo>
                  <a:cubicBezTo>
                    <a:pt x="5112059" y="1514907"/>
                    <a:pt x="5108160" y="1511007"/>
                    <a:pt x="5104260" y="1505159"/>
                  </a:cubicBezTo>
                  <a:cubicBezTo>
                    <a:pt x="5104260" y="1526605"/>
                    <a:pt x="5090612" y="1542202"/>
                    <a:pt x="5098410" y="1559750"/>
                  </a:cubicBezTo>
                  <a:cubicBezTo>
                    <a:pt x="5108160" y="1579247"/>
                    <a:pt x="5115959" y="1600693"/>
                    <a:pt x="5119858" y="1622140"/>
                  </a:cubicBezTo>
                  <a:cubicBezTo>
                    <a:pt x="5123757" y="1637738"/>
                    <a:pt x="5131556" y="1651385"/>
                    <a:pt x="5137404" y="1666982"/>
                  </a:cubicBezTo>
                  <a:cubicBezTo>
                    <a:pt x="5133505" y="1666982"/>
                    <a:pt x="5129605" y="1666982"/>
                    <a:pt x="5127657" y="1666982"/>
                  </a:cubicBezTo>
                  <a:cubicBezTo>
                    <a:pt x="5125706" y="1666982"/>
                    <a:pt x="5125706" y="1666982"/>
                    <a:pt x="5123757" y="1666982"/>
                  </a:cubicBezTo>
                  <a:cubicBezTo>
                    <a:pt x="5125706" y="1659183"/>
                    <a:pt x="5119858" y="1655284"/>
                    <a:pt x="5117907" y="1649436"/>
                  </a:cubicBezTo>
                  <a:cubicBezTo>
                    <a:pt x="5117907" y="1635787"/>
                    <a:pt x="5121807" y="1616290"/>
                    <a:pt x="5098410" y="1629939"/>
                  </a:cubicBezTo>
                  <a:cubicBezTo>
                    <a:pt x="5098410" y="1626040"/>
                    <a:pt x="5096462" y="1624089"/>
                    <a:pt x="5096462" y="1620190"/>
                  </a:cubicBezTo>
                  <a:cubicBezTo>
                    <a:pt x="5100361" y="1620190"/>
                    <a:pt x="5104260" y="1620190"/>
                    <a:pt x="5104260" y="1614342"/>
                  </a:cubicBezTo>
                  <a:cubicBezTo>
                    <a:pt x="5104260" y="1614342"/>
                    <a:pt x="5102310" y="1612391"/>
                    <a:pt x="5102310" y="1612391"/>
                  </a:cubicBezTo>
                  <a:cubicBezTo>
                    <a:pt x="5096462" y="1612391"/>
                    <a:pt x="5096462" y="1616290"/>
                    <a:pt x="5096462" y="1620190"/>
                  </a:cubicBezTo>
                  <a:cubicBezTo>
                    <a:pt x="5090612" y="1622140"/>
                    <a:pt x="5088663" y="1624089"/>
                    <a:pt x="5090612" y="1629939"/>
                  </a:cubicBezTo>
                  <a:cubicBezTo>
                    <a:pt x="5088663" y="1626040"/>
                    <a:pt x="5080864" y="1643586"/>
                    <a:pt x="5080864" y="1627988"/>
                  </a:cubicBezTo>
                  <a:cubicBezTo>
                    <a:pt x="5080864" y="1616290"/>
                    <a:pt x="5075014" y="1616290"/>
                    <a:pt x="5067215" y="1624089"/>
                  </a:cubicBezTo>
                  <a:cubicBezTo>
                    <a:pt x="5065267" y="1627988"/>
                    <a:pt x="5063316" y="1631888"/>
                    <a:pt x="5057468" y="1631888"/>
                  </a:cubicBezTo>
                  <a:cubicBezTo>
                    <a:pt x="5051618" y="1618241"/>
                    <a:pt x="5069166" y="1610442"/>
                    <a:pt x="5065267" y="1598744"/>
                  </a:cubicBezTo>
                  <a:cubicBezTo>
                    <a:pt x="5069166" y="1594845"/>
                    <a:pt x="5069166" y="1590945"/>
                    <a:pt x="5067215" y="1585095"/>
                  </a:cubicBezTo>
                  <a:cubicBezTo>
                    <a:pt x="5069166" y="1585095"/>
                    <a:pt x="5071115" y="1583147"/>
                    <a:pt x="5073065" y="1583147"/>
                  </a:cubicBezTo>
                  <a:cubicBezTo>
                    <a:pt x="5073065" y="1583147"/>
                    <a:pt x="5071115" y="1581196"/>
                    <a:pt x="5071115" y="1581196"/>
                  </a:cubicBezTo>
                  <a:cubicBezTo>
                    <a:pt x="5069166" y="1583147"/>
                    <a:pt x="5067215" y="1583147"/>
                    <a:pt x="5065267" y="1585095"/>
                  </a:cubicBezTo>
                  <a:cubicBezTo>
                    <a:pt x="5051618" y="1581196"/>
                    <a:pt x="5059417" y="1565598"/>
                    <a:pt x="5049669" y="1559750"/>
                  </a:cubicBezTo>
                  <a:cubicBezTo>
                    <a:pt x="5057468" y="1557800"/>
                    <a:pt x="5057468" y="1553900"/>
                    <a:pt x="5053569" y="1548052"/>
                  </a:cubicBezTo>
                  <a:cubicBezTo>
                    <a:pt x="5049669" y="1542202"/>
                    <a:pt x="5045770" y="1536354"/>
                    <a:pt x="5045770" y="1528555"/>
                  </a:cubicBezTo>
                  <a:cubicBezTo>
                    <a:pt x="5049669" y="1528555"/>
                    <a:pt x="5053569" y="1528555"/>
                    <a:pt x="5057468" y="1526605"/>
                  </a:cubicBezTo>
                  <a:cubicBezTo>
                    <a:pt x="5053569" y="1512958"/>
                    <a:pt x="5065267" y="1497360"/>
                    <a:pt x="5051618" y="1485662"/>
                  </a:cubicBezTo>
                  <a:cubicBezTo>
                    <a:pt x="5065267" y="1483712"/>
                    <a:pt x="5053569" y="1475913"/>
                    <a:pt x="5055517" y="1472013"/>
                  </a:cubicBezTo>
                  <a:cubicBezTo>
                    <a:pt x="5065267" y="1472013"/>
                    <a:pt x="5065267" y="1485662"/>
                    <a:pt x="5075014" y="1485662"/>
                  </a:cubicBezTo>
                  <a:cubicBezTo>
                    <a:pt x="5067215" y="1499309"/>
                    <a:pt x="5071115" y="1505159"/>
                    <a:pt x="5086712" y="1501260"/>
                  </a:cubicBezTo>
                  <a:cubicBezTo>
                    <a:pt x="5078913" y="1507108"/>
                    <a:pt x="5076965" y="1516857"/>
                    <a:pt x="5078913" y="1528555"/>
                  </a:cubicBezTo>
                  <a:cubicBezTo>
                    <a:pt x="5084764" y="1520757"/>
                    <a:pt x="5094511" y="1516857"/>
                    <a:pt x="5092562" y="1505159"/>
                  </a:cubicBezTo>
                  <a:cubicBezTo>
                    <a:pt x="5100361" y="1434970"/>
                    <a:pt x="5082813" y="1392077"/>
                    <a:pt x="5026273" y="1343334"/>
                  </a:cubicBezTo>
                  <a:cubicBezTo>
                    <a:pt x="5028222" y="1351133"/>
                    <a:pt x="5028222" y="1355032"/>
                    <a:pt x="5030172" y="1360882"/>
                  </a:cubicBezTo>
                  <a:cubicBezTo>
                    <a:pt x="5028222" y="1364782"/>
                    <a:pt x="5028222" y="1366730"/>
                    <a:pt x="5030172" y="1370630"/>
                  </a:cubicBezTo>
                  <a:cubicBezTo>
                    <a:pt x="5016523" y="1360882"/>
                    <a:pt x="5012624" y="1351133"/>
                    <a:pt x="5014575" y="1333587"/>
                  </a:cubicBezTo>
                  <a:cubicBezTo>
                    <a:pt x="5000926" y="1351133"/>
                    <a:pt x="5004825" y="1370630"/>
                    <a:pt x="5024322" y="1386227"/>
                  </a:cubicBezTo>
                  <a:cubicBezTo>
                    <a:pt x="5030172" y="1390127"/>
                    <a:pt x="5037971" y="1395977"/>
                    <a:pt x="5032121" y="1405724"/>
                  </a:cubicBezTo>
                  <a:cubicBezTo>
                    <a:pt x="5043819" y="1413523"/>
                    <a:pt x="5024322" y="1444718"/>
                    <a:pt x="5055517" y="1438870"/>
                  </a:cubicBezTo>
                  <a:cubicBezTo>
                    <a:pt x="5055517" y="1448617"/>
                    <a:pt x="5055517" y="1460315"/>
                    <a:pt x="5055517" y="1470065"/>
                  </a:cubicBezTo>
                  <a:cubicBezTo>
                    <a:pt x="5049669" y="1472013"/>
                    <a:pt x="5051618" y="1479812"/>
                    <a:pt x="5051618" y="1483712"/>
                  </a:cubicBezTo>
                  <a:cubicBezTo>
                    <a:pt x="5036020" y="1497360"/>
                    <a:pt x="5045770" y="1512958"/>
                    <a:pt x="5047718" y="1526605"/>
                  </a:cubicBezTo>
                  <a:cubicBezTo>
                    <a:pt x="5037971" y="1524656"/>
                    <a:pt x="5032121" y="1526605"/>
                    <a:pt x="5030172" y="1538303"/>
                  </a:cubicBezTo>
                  <a:cubicBezTo>
                    <a:pt x="5030172" y="1542202"/>
                    <a:pt x="5032121" y="1544153"/>
                    <a:pt x="5034072" y="1544153"/>
                  </a:cubicBezTo>
                  <a:cubicBezTo>
                    <a:pt x="5039920" y="1544153"/>
                    <a:pt x="5037971" y="1538303"/>
                    <a:pt x="5037971" y="1534403"/>
                  </a:cubicBezTo>
                  <a:cubicBezTo>
                    <a:pt x="5043819" y="1540253"/>
                    <a:pt x="5037971" y="1550001"/>
                    <a:pt x="5045770" y="1553900"/>
                  </a:cubicBezTo>
                  <a:cubicBezTo>
                    <a:pt x="5041870" y="1559750"/>
                    <a:pt x="5037971" y="1563650"/>
                    <a:pt x="5034072" y="1569498"/>
                  </a:cubicBezTo>
                  <a:cubicBezTo>
                    <a:pt x="5028222" y="1565598"/>
                    <a:pt x="5028222" y="1553900"/>
                    <a:pt x="5016523" y="1557800"/>
                  </a:cubicBezTo>
                  <a:cubicBezTo>
                    <a:pt x="5014575" y="1551952"/>
                    <a:pt x="5014575" y="1546102"/>
                    <a:pt x="5012624" y="1540253"/>
                  </a:cubicBezTo>
                  <a:cubicBezTo>
                    <a:pt x="5024322" y="1538303"/>
                    <a:pt x="5018474" y="1526605"/>
                    <a:pt x="5024322" y="1522705"/>
                  </a:cubicBezTo>
                  <a:cubicBezTo>
                    <a:pt x="5047718" y="1503208"/>
                    <a:pt x="5018474" y="1481763"/>
                    <a:pt x="5026273" y="1462266"/>
                  </a:cubicBezTo>
                  <a:cubicBezTo>
                    <a:pt x="5026273" y="1462266"/>
                    <a:pt x="5018474" y="1458367"/>
                    <a:pt x="5014575" y="1456416"/>
                  </a:cubicBezTo>
                  <a:cubicBezTo>
                    <a:pt x="5020423" y="1454467"/>
                    <a:pt x="5026273" y="1458367"/>
                    <a:pt x="5030172" y="1450568"/>
                  </a:cubicBezTo>
                  <a:cubicBezTo>
                    <a:pt x="5030172" y="1448617"/>
                    <a:pt x="5030172" y="1444718"/>
                    <a:pt x="5028222" y="1444718"/>
                  </a:cubicBezTo>
                  <a:cubicBezTo>
                    <a:pt x="5022374" y="1442769"/>
                    <a:pt x="5016523" y="1446668"/>
                    <a:pt x="5012624" y="1450568"/>
                  </a:cubicBezTo>
                  <a:cubicBezTo>
                    <a:pt x="5012624" y="1450568"/>
                    <a:pt x="5010675" y="1452517"/>
                    <a:pt x="5010675" y="1452517"/>
                  </a:cubicBezTo>
                  <a:cubicBezTo>
                    <a:pt x="5002877" y="1477863"/>
                    <a:pt x="5004825" y="1505159"/>
                    <a:pt x="5000926" y="1530504"/>
                  </a:cubicBezTo>
                  <a:cubicBezTo>
                    <a:pt x="4989228" y="1536354"/>
                    <a:pt x="4985328" y="1546102"/>
                    <a:pt x="4977530" y="1555851"/>
                  </a:cubicBezTo>
                  <a:cubicBezTo>
                    <a:pt x="4973630" y="1553900"/>
                    <a:pt x="4969731" y="1551952"/>
                    <a:pt x="4969731" y="1546102"/>
                  </a:cubicBezTo>
                  <a:cubicBezTo>
                    <a:pt x="4969731" y="1546102"/>
                    <a:pt x="4971682" y="1546102"/>
                    <a:pt x="4971682" y="1544153"/>
                  </a:cubicBezTo>
                  <a:cubicBezTo>
                    <a:pt x="4971682" y="1544153"/>
                    <a:pt x="4971682" y="1542202"/>
                    <a:pt x="4969731" y="1542202"/>
                  </a:cubicBezTo>
                  <a:cubicBezTo>
                    <a:pt x="4950234" y="1530504"/>
                    <a:pt x="4977530" y="1511007"/>
                    <a:pt x="4961932" y="1499309"/>
                  </a:cubicBezTo>
                  <a:cubicBezTo>
                    <a:pt x="4975581" y="1477863"/>
                    <a:pt x="4975581" y="1454467"/>
                    <a:pt x="4973630" y="1429120"/>
                  </a:cubicBezTo>
                  <a:cubicBezTo>
                    <a:pt x="4977530" y="1427172"/>
                    <a:pt x="4977530" y="1423272"/>
                    <a:pt x="4977530" y="1419373"/>
                  </a:cubicBezTo>
                  <a:cubicBezTo>
                    <a:pt x="4973630" y="1407675"/>
                    <a:pt x="4973630" y="1395977"/>
                    <a:pt x="4975581" y="1382328"/>
                  </a:cubicBezTo>
                  <a:cubicBezTo>
                    <a:pt x="4985328" y="1372580"/>
                    <a:pt x="4975581" y="1370630"/>
                    <a:pt x="4969731" y="1366730"/>
                  </a:cubicBezTo>
                  <a:cubicBezTo>
                    <a:pt x="4967782" y="1364782"/>
                    <a:pt x="4967782" y="1362831"/>
                    <a:pt x="4965832" y="1360882"/>
                  </a:cubicBezTo>
                  <a:cubicBezTo>
                    <a:pt x="4956084" y="1355032"/>
                    <a:pt x="4973630" y="1337486"/>
                    <a:pt x="4956084" y="1337486"/>
                  </a:cubicBezTo>
                  <a:cubicBezTo>
                    <a:pt x="4936587" y="1337486"/>
                    <a:pt x="4934637" y="1347233"/>
                    <a:pt x="4942435" y="1362831"/>
                  </a:cubicBezTo>
                  <a:cubicBezTo>
                    <a:pt x="4942435" y="1364782"/>
                    <a:pt x="4942435" y="1368681"/>
                    <a:pt x="4942435" y="1370630"/>
                  </a:cubicBezTo>
                  <a:cubicBezTo>
                    <a:pt x="4936587" y="1372580"/>
                    <a:pt x="4936587" y="1376480"/>
                    <a:pt x="4940487" y="1380379"/>
                  </a:cubicBezTo>
                  <a:cubicBezTo>
                    <a:pt x="4942435" y="1388178"/>
                    <a:pt x="4942435" y="1395977"/>
                    <a:pt x="4944386" y="1403775"/>
                  </a:cubicBezTo>
                  <a:cubicBezTo>
                    <a:pt x="4917090" y="1395977"/>
                    <a:pt x="4917090" y="1395977"/>
                    <a:pt x="4926838" y="1374529"/>
                  </a:cubicBezTo>
                  <a:cubicBezTo>
                    <a:pt x="4926838" y="1372580"/>
                    <a:pt x="4926838" y="1370630"/>
                    <a:pt x="4926838" y="1366730"/>
                  </a:cubicBezTo>
                  <a:cubicBezTo>
                    <a:pt x="4928789" y="1356983"/>
                    <a:pt x="4928789" y="1345285"/>
                    <a:pt x="4928789" y="1335535"/>
                  </a:cubicBezTo>
                  <a:cubicBezTo>
                    <a:pt x="4928789" y="1321888"/>
                    <a:pt x="4920990" y="1306291"/>
                    <a:pt x="4911240" y="1294593"/>
                  </a:cubicBezTo>
                  <a:cubicBezTo>
                    <a:pt x="4903442" y="1284843"/>
                    <a:pt x="4899542" y="1300441"/>
                    <a:pt x="4891743" y="1298492"/>
                  </a:cubicBezTo>
                  <a:cubicBezTo>
                    <a:pt x="4885895" y="1294593"/>
                    <a:pt x="4891743" y="1284843"/>
                    <a:pt x="4887844" y="1280944"/>
                  </a:cubicBezTo>
                  <a:cubicBezTo>
                    <a:pt x="4876146" y="1284843"/>
                    <a:pt x="4881996" y="1296542"/>
                    <a:pt x="4874197" y="1302392"/>
                  </a:cubicBezTo>
                  <a:cubicBezTo>
                    <a:pt x="4870298" y="1302392"/>
                    <a:pt x="4866399" y="1302392"/>
                    <a:pt x="4862499" y="1302392"/>
                  </a:cubicBezTo>
                  <a:cubicBezTo>
                    <a:pt x="4860548" y="1294593"/>
                    <a:pt x="4858600" y="1286794"/>
                    <a:pt x="4854700" y="1271197"/>
                  </a:cubicBezTo>
                  <a:cubicBezTo>
                    <a:pt x="4850801" y="1286794"/>
                    <a:pt x="4846902" y="1294593"/>
                    <a:pt x="4844951" y="1302392"/>
                  </a:cubicBezTo>
                  <a:cubicBezTo>
                    <a:pt x="4825454" y="1323837"/>
                    <a:pt x="4825454" y="1325788"/>
                    <a:pt x="4846902" y="1339435"/>
                  </a:cubicBezTo>
                  <a:cubicBezTo>
                    <a:pt x="4839103" y="1353083"/>
                    <a:pt x="4823505" y="1364782"/>
                    <a:pt x="4833253" y="1384278"/>
                  </a:cubicBezTo>
                  <a:lnTo>
                    <a:pt x="4830354" y="1383679"/>
                  </a:lnTo>
                  <a:lnTo>
                    <a:pt x="4829353" y="1382328"/>
                  </a:lnTo>
                  <a:lnTo>
                    <a:pt x="4828246" y="1383242"/>
                  </a:lnTo>
                  <a:lnTo>
                    <a:pt x="4826185" y="1382816"/>
                  </a:lnTo>
                  <a:cubicBezTo>
                    <a:pt x="4824967" y="1381353"/>
                    <a:pt x="4824480" y="1379404"/>
                    <a:pt x="4823505" y="1378428"/>
                  </a:cubicBezTo>
                  <a:cubicBezTo>
                    <a:pt x="4815707" y="1374529"/>
                    <a:pt x="4819606" y="1384278"/>
                    <a:pt x="4815707" y="1384278"/>
                  </a:cubicBezTo>
                  <a:cubicBezTo>
                    <a:pt x="4817655" y="1390127"/>
                    <a:pt x="4809857" y="1395977"/>
                    <a:pt x="4817655" y="1399876"/>
                  </a:cubicBezTo>
                  <a:cubicBezTo>
                    <a:pt x="4823505" y="1403775"/>
                    <a:pt x="4825454" y="1399876"/>
                    <a:pt x="4825454" y="1395977"/>
                  </a:cubicBezTo>
                  <a:cubicBezTo>
                    <a:pt x="4825454" y="1393052"/>
                    <a:pt x="4823992" y="1389639"/>
                    <a:pt x="4823749" y="1386958"/>
                  </a:cubicBezTo>
                  <a:lnTo>
                    <a:pt x="4828246" y="1383242"/>
                  </a:lnTo>
                  <a:lnTo>
                    <a:pt x="4830354" y="1383679"/>
                  </a:lnTo>
                  <a:lnTo>
                    <a:pt x="4834229" y="1388908"/>
                  </a:lnTo>
                  <a:cubicBezTo>
                    <a:pt x="4834716" y="1392564"/>
                    <a:pt x="4834228" y="1396951"/>
                    <a:pt x="4833253" y="1399876"/>
                  </a:cubicBezTo>
                  <a:cubicBezTo>
                    <a:pt x="4829353" y="1423272"/>
                    <a:pt x="4827405" y="1444718"/>
                    <a:pt x="4837152" y="1468114"/>
                  </a:cubicBezTo>
                  <a:cubicBezTo>
                    <a:pt x="4825454" y="1470065"/>
                    <a:pt x="4817655" y="1485662"/>
                    <a:pt x="4802058" y="1475913"/>
                  </a:cubicBezTo>
                  <a:cubicBezTo>
                    <a:pt x="4800109" y="1473964"/>
                    <a:pt x="4798158" y="1477863"/>
                    <a:pt x="4798158" y="1479812"/>
                  </a:cubicBezTo>
                  <a:cubicBezTo>
                    <a:pt x="4794259" y="1495410"/>
                    <a:pt x="4805957" y="1516857"/>
                    <a:pt x="4821555" y="1524656"/>
                  </a:cubicBezTo>
                  <a:cubicBezTo>
                    <a:pt x="4829353" y="1536354"/>
                    <a:pt x="4831304" y="1559750"/>
                    <a:pt x="4854700" y="1542202"/>
                  </a:cubicBezTo>
                  <a:cubicBezTo>
                    <a:pt x="4852750" y="1553900"/>
                    <a:pt x="4856649" y="1563650"/>
                    <a:pt x="4860548" y="1573397"/>
                  </a:cubicBezTo>
                  <a:cubicBezTo>
                    <a:pt x="4852750" y="1577297"/>
                    <a:pt x="4844951" y="1581196"/>
                    <a:pt x="4835204" y="1585095"/>
                  </a:cubicBezTo>
                  <a:cubicBezTo>
                    <a:pt x="4835204" y="1585095"/>
                    <a:pt x="4833253" y="1583147"/>
                    <a:pt x="4833253" y="1583147"/>
                  </a:cubicBezTo>
                  <a:cubicBezTo>
                    <a:pt x="4833253" y="1557800"/>
                    <a:pt x="4821555" y="1548052"/>
                    <a:pt x="4800109" y="1555851"/>
                  </a:cubicBezTo>
                  <a:cubicBezTo>
                    <a:pt x="4808883" y="1560237"/>
                    <a:pt x="4818753" y="1565720"/>
                    <a:pt x="4817382" y="1574768"/>
                  </a:cubicBezTo>
                  <a:lnTo>
                    <a:pt x="4814843" y="1579470"/>
                  </a:lnTo>
                  <a:lnTo>
                    <a:pt x="4813756" y="1577297"/>
                  </a:lnTo>
                  <a:cubicBezTo>
                    <a:pt x="4813756" y="1577297"/>
                    <a:pt x="4813756" y="1577297"/>
                    <a:pt x="4811807" y="1579247"/>
                  </a:cubicBezTo>
                  <a:lnTo>
                    <a:pt x="4814293" y="1580490"/>
                  </a:lnTo>
                  <a:lnTo>
                    <a:pt x="4811807" y="1585095"/>
                  </a:lnTo>
                  <a:cubicBezTo>
                    <a:pt x="4829353" y="1592894"/>
                    <a:pt x="4819606" y="1616290"/>
                    <a:pt x="4835204" y="1624089"/>
                  </a:cubicBezTo>
                  <a:cubicBezTo>
                    <a:pt x="4841052" y="1627988"/>
                    <a:pt x="4843002" y="1635787"/>
                    <a:pt x="4839103" y="1641637"/>
                  </a:cubicBezTo>
                  <a:cubicBezTo>
                    <a:pt x="4833253" y="1647485"/>
                    <a:pt x="4827405" y="1624089"/>
                    <a:pt x="4823505" y="1641637"/>
                  </a:cubicBezTo>
                  <a:cubicBezTo>
                    <a:pt x="4821555" y="1641637"/>
                    <a:pt x="4819606" y="1641637"/>
                    <a:pt x="4819606" y="1641637"/>
                  </a:cubicBezTo>
                  <a:cubicBezTo>
                    <a:pt x="4817655" y="1641637"/>
                    <a:pt x="4815707" y="1639687"/>
                    <a:pt x="4815707" y="1639687"/>
                  </a:cubicBezTo>
                  <a:cubicBezTo>
                    <a:pt x="4813756" y="1629939"/>
                    <a:pt x="4809857" y="1624089"/>
                    <a:pt x="4802058" y="1635787"/>
                  </a:cubicBezTo>
                  <a:cubicBezTo>
                    <a:pt x="4796210" y="1639687"/>
                    <a:pt x="4792310" y="1647485"/>
                    <a:pt x="4792310" y="1655284"/>
                  </a:cubicBezTo>
                  <a:cubicBezTo>
                    <a:pt x="4780612" y="1651385"/>
                    <a:pt x="4794259" y="1645537"/>
                    <a:pt x="4790360" y="1639687"/>
                  </a:cubicBezTo>
                  <a:cubicBezTo>
                    <a:pt x="4784512" y="1633838"/>
                    <a:pt x="4807908" y="1610442"/>
                    <a:pt x="4778662" y="1620190"/>
                  </a:cubicBezTo>
                  <a:cubicBezTo>
                    <a:pt x="4776713" y="1620190"/>
                    <a:pt x="4774762" y="1616290"/>
                    <a:pt x="4776713" y="1612391"/>
                  </a:cubicBezTo>
                  <a:cubicBezTo>
                    <a:pt x="4782561" y="1606543"/>
                    <a:pt x="4790360" y="1598744"/>
                    <a:pt x="4780612" y="1594845"/>
                  </a:cubicBezTo>
                  <a:cubicBezTo>
                    <a:pt x="4770863" y="1590945"/>
                    <a:pt x="4770863" y="1604592"/>
                    <a:pt x="4766963" y="1610442"/>
                  </a:cubicBezTo>
                  <a:cubicBezTo>
                    <a:pt x="4765015" y="1612391"/>
                    <a:pt x="4763064" y="1612391"/>
                    <a:pt x="4761115" y="1612391"/>
                  </a:cubicBezTo>
                  <a:cubicBezTo>
                    <a:pt x="4761115" y="1592894"/>
                    <a:pt x="4749417" y="1618241"/>
                    <a:pt x="4745518" y="1608492"/>
                  </a:cubicBezTo>
                  <a:cubicBezTo>
                    <a:pt x="4747467" y="1596793"/>
                    <a:pt x="4741619" y="1583147"/>
                    <a:pt x="4749417" y="1569498"/>
                  </a:cubicBezTo>
                  <a:cubicBezTo>
                    <a:pt x="4751366" y="1563650"/>
                    <a:pt x="4749417" y="1551952"/>
                    <a:pt x="4737719" y="1550001"/>
                  </a:cubicBezTo>
                  <a:cubicBezTo>
                    <a:pt x="4741619" y="1544153"/>
                    <a:pt x="4751366" y="1540253"/>
                    <a:pt x="4745518" y="1530504"/>
                  </a:cubicBezTo>
                  <a:cubicBezTo>
                    <a:pt x="4737719" y="1522705"/>
                    <a:pt x="4737719" y="1536354"/>
                    <a:pt x="4731869" y="1536354"/>
                  </a:cubicBezTo>
                  <a:cubicBezTo>
                    <a:pt x="4704573" y="1536354"/>
                    <a:pt x="4708473" y="1557800"/>
                    <a:pt x="4704573" y="1575348"/>
                  </a:cubicBezTo>
                  <a:cubicBezTo>
                    <a:pt x="4700674" y="1577297"/>
                    <a:pt x="4700674" y="1579247"/>
                    <a:pt x="4702625" y="1581196"/>
                  </a:cubicBezTo>
                  <a:cubicBezTo>
                    <a:pt x="4702625" y="1592894"/>
                    <a:pt x="4708473" y="1594845"/>
                    <a:pt x="4718222" y="1594845"/>
                  </a:cubicBezTo>
                  <a:cubicBezTo>
                    <a:pt x="4718222" y="1596793"/>
                    <a:pt x="4718222" y="1598744"/>
                    <a:pt x="4718222" y="1598744"/>
                  </a:cubicBezTo>
                  <a:cubicBezTo>
                    <a:pt x="4698725" y="1602643"/>
                    <a:pt x="4694826" y="1612391"/>
                    <a:pt x="4704573" y="1631888"/>
                  </a:cubicBezTo>
                  <a:cubicBezTo>
                    <a:pt x="4706524" y="1637738"/>
                    <a:pt x="4710424" y="1643586"/>
                    <a:pt x="4712372" y="1647485"/>
                  </a:cubicBezTo>
                  <a:cubicBezTo>
                    <a:pt x="4726021" y="1657235"/>
                    <a:pt x="4724070" y="1657235"/>
                    <a:pt x="4724070" y="1680631"/>
                  </a:cubicBezTo>
                  <a:cubicBezTo>
                    <a:pt x="4724070" y="1694278"/>
                    <a:pt x="4739668" y="1700128"/>
                    <a:pt x="4745518" y="1709875"/>
                  </a:cubicBezTo>
                  <a:cubicBezTo>
                    <a:pt x="4751366" y="1721573"/>
                    <a:pt x="4757216" y="1705976"/>
                    <a:pt x="4763064" y="1709875"/>
                  </a:cubicBezTo>
                  <a:cubicBezTo>
                    <a:pt x="4766963" y="1719625"/>
                    <a:pt x="4763064" y="1727423"/>
                    <a:pt x="4757216" y="1735222"/>
                  </a:cubicBezTo>
                  <a:cubicBezTo>
                    <a:pt x="4776713" y="1739122"/>
                    <a:pt x="4780612" y="1731323"/>
                    <a:pt x="4776713" y="1715725"/>
                  </a:cubicBezTo>
                  <a:cubicBezTo>
                    <a:pt x="4784512" y="1715725"/>
                    <a:pt x="4790360" y="1709875"/>
                    <a:pt x="4798158" y="1711826"/>
                  </a:cubicBezTo>
                  <a:cubicBezTo>
                    <a:pt x="4802058" y="1717674"/>
                    <a:pt x="4805957" y="1725473"/>
                    <a:pt x="4805957" y="1733272"/>
                  </a:cubicBezTo>
                  <a:cubicBezTo>
                    <a:pt x="4809857" y="1743021"/>
                    <a:pt x="4796210" y="1750820"/>
                    <a:pt x="4804009" y="1760567"/>
                  </a:cubicBezTo>
                  <a:cubicBezTo>
                    <a:pt x="4804009" y="1764467"/>
                    <a:pt x="4802058" y="1768366"/>
                    <a:pt x="4802058" y="1772265"/>
                  </a:cubicBezTo>
                  <a:cubicBezTo>
                    <a:pt x="4792310" y="1772265"/>
                    <a:pt x="4792310" y="1780064"/>
                    <a:pt x="4792310" y="1785914"/>
                  </a:cubicBezTo>
                  <a:cubicBezTo>
                    <a:pt x="4792310" y="1795662"/>
                    <a:pt x="4790360" y="1803460"/>
                    <a:pt x="4790360" y="1813210"/>
                  </a:cubicBezTo>
                  <a:cubicBezTo>
                    <a:pt x="4772814" y="1815158"/>
                    <a:pt x="4770863" y="1830756"/>
                    <a:pt x="4768914" y="1844405"/>
                  </a:cubicBezTo>
                  <a:cubicBezTo>
                    <a:pt x="4766963" y="1856103"/>
                    <a:pt x="4774762" y="1871700"/>
                    <a:pt x="4770863" y="1877548"/>
                  </a:cubicBezTo>
                  <a:cubicBezTo>
                    <a:pt x="4757216" y="1897045"/>
                    <a:pt x="4755265" y="1918493"/>
                    <a:pt x="4757216" y="1939938"/>
                  </a:cubicBezTo>
                  <a:cubicBezTo>
                    <a:pt x="4743567" y="1947737"/>
                    <a:pt x="4735768" y="1937990"/>
                    <a:pt x="4727970" y="1932140"/>
                  </a:cubicBezTo>
                  <a:cubicBezTo>
                    <a:pt x="4731869" y="1906795"/>
                    <a:pt x="4739668" y="1883398"/>
                    <a:pt x="4731869" y="1858052"/>
                  </a:cubicBezTo>
                  <a:lnTo>
                    <a:pt x="4732359" y="1857042"/>
                  </a:lnTo>
                  <a:lnTo>
                    <a:pt x="4739668" y="1854152"/>
                  </a:lnTo>
                  <a:cubicBezTo>
                    <a:pt x="4747467" y="1850253"/>
                    <a:pt x="4749417" y="1838555"/>
                    <a:pt x="4745518" y="1834655"/>
                  </a:cubicBezTo>
                  <a:lnTo>
                    <a:pt x="4744905" y="1833327"/>
                  </a:lnTo>
                  <a:lnTo>
                    <a:pt x="4753317" y="1838555"/>
                  </a:lnTo>
                  <a:lnTo>
                    <a:pt x="4755265" y="1838555"/>
                  </a:lnTo>
                  <a:cubicBezTo>
                    <a:pt x="4745518" y="1838555"/>
                    <a:pt x="4747467" y="1828807"/>
                    <a:pt x="4751366" y="1826857"/>
                  </a:cubicBezTo>
                  <a:cubicBezTo>
                    <a:pt x="4765989" y="1810772"/>
                    <a:pt x="4753194" y="1803461"/>
                    <a:pt x="4744238" y="1795053"/>
                  </a:cubicBezTo>
                  <a:lnTo>
                    <a:pt x="4738851" y="1787501"/>
                  </a:lnTo>
                  <a:lnTo>
                    <a:pt x="4739438" y="1784959"/>
                  </a:lnTo>
                  <a:lnTo>
                    <a:pt x="4755265" y="1776165"/>
                  </a:lnTo>
                  <a:cubicBezTo>
                    <a:pt x="4761115" y="1772265"/>
                    <a:pt x="4759165" y="1768366"/>
                    <a:pt x="4753317" y="1766417"/>
                  </a:cubicBezTo>
                  <a:cubicBezTo>
                    <a:pt x="4751366" y="1758618"/>
                    <a:pt x="4749417" y="1748869"/>
                    <a:pt x="4745518" y="1743021"/>
                  </a:cubicBezTo>
                  <a:cubicBezTo>
                    <a:pt x="4741619" y="1737171"/>
                    <a:pt x="4741619" y="1721573"/>
                    <a:pt x="4731869" y="1727423"/>
                  </a:cubicBezTo>
                  <a:cubicBezTo>
                    <a:pt x="4720171" y="1733272"/>
                    <a:pt x="4739668" y="1739122"/>
                    <a:pt x="4737719" y="1746920"/>
                  </a:cubicBezTo>
                  <a:cubicBezTo>
                    <a:pt x="4737719" y="1748869"/>
                    <a:pt x="4737719" y="1750820"/>
                    <a:pt x="4737719" y="1752768"/>
                  </a:cubicBezTo>
                  <a:cubicBezTo>
                    <a:pt x="4727970" y="1756668"/>
                    <a:pt x="4722122" y="1762518"/>
                    <a:pt x="4726021" y="1772265"/>
                  </a:cubicBezTo>
                  <a:cubicBezTo>
                    <a:pt x="4727970" y="1778115"/>
                    <a:pt x="4729920" y="1787863"/>
                    <a:pt x="4739668" y="1783963"/>
                  </a:cubicBezTo>
                  <a:lnTo>
                    <a:pt x="4739438" y="1784959"/>
                  </a:lnTo>
                  <a:lnTo>
                    <a:pt x="4737719" y="1785914"/>
                  </a:lnTo>
                  <a:lnTo>
                    <a:pt x="4738851" y="1787501"/>
                  </a:lnTo>
                  <a:lnTo>
                    <a:pt x="4733819" y="1809310"/>
                  </a:lnTo>
                  <a:lnTo>
                    <a:pt x="4744905" y="1833327"/>
                  </a:lnTo>
                  <a:lnTo>
                    <a:pt x="4744299" y="1832950"/>
                  </a:lnTo>
                  <a:cubicBezTo>
                    <a:pt x="4741618" y="1833681"/>
                    <a:pt x="4739668" y="1836606"/>
                    <a:pt x="4739668" y="1840505"/>
                  </a:cubicBezTo>
                  <a:cubicBezTo>
                    <a:pt x="4739668" y="1844405"/>
                    <a:pt x="4737718" y="1847329"/>
                    <a:pt x="4735768" y="1850010"/>
                  </a:cubicBezTo>
                  <a:lnTo>
                    <a:pt x="4732359" y="1857042"/>
                  </a:lnTo>
                  <a:lnTo>
                    <a:pt x="4729189" y="1858296"/>
                  </a:lnTo>
                  <a:cubicBezTo>
                    <a:pt x="4726996" y="1857077"/>
                    <a:pt x="4726021" y="1853178"/>
                    <a:pt x="4726021" y="1846353"/>
                  </a:cubicBezTo>
                  <a:cubicBezTo>
                    <a:pt x="4726021" y="1834655"/>
                    <a:pt x="4729920" y="1824908"/>
                    <a:pt x="4720171" y="1813210"/>
                  </a:cubicBezTo>
                  <a:cubicBezTo>
                    <a:pt x="4712372" y="1844405"/>
                    <a:pt x="4726021" y="1875600"/>
                    <a:pt x="4714323" y="1906795"/>
                  </a:cubicBezTo>
                  <a:cubicBezTo>
                    <a:pt x="4710424" y="1916542"/>
                    <a:pt x="4708473" y="1930191"/>
                    <a:pt x="4708473" y="1941889"/>
                  </a:cubicBezTo>
                  <a:cubicBezTo>
                    <a:pt x="4706524" y="1951636"/>
                    <a:pt x="4704573" y="1963335"/>
                    <a:pt x="4718222" y="1969185"/>
                  </a:cubicBezTo>
                  <a:cubicBezTo>
                    <a:pt x="4708473" y="1984782"/>
                    <a:pt x="4694826" y="2000380"/>
                    <a:pt x="4710424" y="2021825"/>
                  </a:cubicBezTo>
                  <a:cubicBezTo>
                    <a:pt x="4700674" y="2039373"/>
                    <a:pt x="4718222" y="2053020"/>
                    <a:pt x="4714323" y="2070568"/>
                  </a:cubicBezTo>
                  <a:cubicBezTo>
                    <a:pt x="4714323" y="2070568"/>
                    <a:pt x="4720171" y="2072517"/>
                    <a:pt x="4724070" y="2074468"/>
                  </a:cubicBezTo>
                  <a:cubicBezTo>
                    <a:pt x="4708473" y="2076416"/>
                    <a:pt x="4712372" y="2086166"/>
                    <a:pt x="4716272" y="2093965"/>
                  </a:cubicBezTo>
                  <a:cubicBezTo>
                    <a:pt x="4714323" y="2121260"/>
                    <a:pt x="4722122" y="2148556"/>
                    <a:pt x="4708473" y="2175851"/>
                  </a:cubicBezTo>
                  <a:cubicBezTo>
                    <a:pt x="4716272" y="2173901"/>
                    <a:pt x="4720171" y="2168053"/>
                    <a:pt x="4726021" y="2175851"/>
                  </a:cubicBezTo>
                  <a:cubicBezTo>
                    <a:pt x="4710424" y="2207046"/>
                    <a:pt x="4722122" y="2238241"/>
                    <a:pt x="4722122" y="2267486"/>
                  </a:cubicBezTo>
                  <a:cubicBezTo>
                    <a:pt x="4720171" y="2281135"/>
                    <a:pt x="4708473" y="2279184"/>
                    <a:pt x="4700674" y="2277235"/>
                  </a:cubicBezTo>
                  <a:cubicBezTo>
                    <a:pt x="4704573" y="2257739"/>
                    <a:pt x="4702625" y="2240190"/>
                    <a:pt x="4700674" y="2218745"/>
                  </a:cubicBezTo>
                  <a:cubicBezTo>
                    <a:pt x="4690927" y="2240190"/>
                    <a:pt x="4696775" y="2259687"/>
                    <a:pt x="4692875" y="2277235"/>
                  </a:cubicBezTo>
                  <a:cubicBezTo>
                    <a:pt x="4687027" y="2283083"/>
                    <a:pt x="4694826" y="2292833"/>
                    <a:pt x="4687027" y="2300631"/>
                  </a:cubicBezTo>
                  <a:cubicBezTo>
                    <a:pt x="4681177" y="2306480"/>
                    <a:pt x="4667530" y="2320129"/>
                    <a:pt x="4679229" y="2327927"/>
                  </a:cubicBezTo>
                  <a:cubicBezTo>
                    <a:pt x="4687027" y="2333775"/>
                    <a:pt x="4694826" y="2318178"/>
                    <a:pt x="4704573" y="2312330"/>
                  </a:cubicBezTo>
                  <a:cubicBezTo>
                    <a:pt x="4704573" y="2324028"/>
                    <a:pt x="4704573" y="2335726"/>
                    <a:pt x="4710424" y="2345473"/>
                  </a:cubicBezTo>
                  <a:cubicBezTo>
                    <a:pt x="4704573" y="2345473"/>
                    <a:pt x="4700674" y="2347424"/>
                    <a:pt x="4694826" y="2347424"/>
                  </a:cubicBezTo>
                  <a:cubicBezTo>
                    <a:pt x="4694826" y="2345473"/>
                    <a:pt x="4692875" y="2345473"/>
                    <a:pt x="4692875" y="2343525"/>
                  </a:cubicBezTo>
                  <a:cubicBezTo>
                    <a:pt x="4692875" y="2343525"/>
                    <a:pt x="4690927" y="2343525"/>
                    <a:pt x="4690927" y="2343525"/>
                  </a:cubicBezTo>
                  <a:cubicBezTo>
                    <a:pt x="4683128" y="2366921"/>
                    <a:pt x="4685077" y="2392266"/>
                    <a:pt x="4692875" y="2413714"/>
                  </a:cubicBezTo>
                  <a:cubicBezTo>
                    <a:pt x="4702625" y="2437110"/>
                    <a:pt x="4698725" y="2460506"/>
                    <a:pt x="4706524" y="2483902"/>
                  </a:cubicBezTo>
                  <a:cubicBezTo>
                    <a:pt x="4708473" y="2487801"/>
                    <a:pt x="4708473" y="2495600"/>
                    <a:pt x="4702625" y="2497549"/>
                  </a:cubicBezTo>
                  <a:cubicBezTo>
                    <a:pt x="4692875" y="2499500"/>
                    <a:pt x="4692875" y="2489750"/>
                    <a:pt x="4690927" y="2485851"/>
                  </a:cubicBezTo>
                  <a:cubicBezTo>
                    <a:pt x="4687027" y="2460506"/>
                    <a:pt x="4681177" y="2437110"/>
                    <a:pt x="4667530" y="2411763"/>
                  </a:cubicBezTo>
                  <a:cubicBezTo>
                    <a:pt x="4667530" y="2425411"/>
                    <a:pt x="4667530" y="2437110"/>
                    <a:pt x="4667530" y="2452707"/>
                  </a:cubicBezTo>
                  <a:cubicBezTo>
                    <a:pt x="4655832" y="2427360"/>
                    <a:pt x="4655832" y="2423461"/>
                    <a:pt x="4669479" y="2402015"/>
                  </a:cubicBezTo>
                  <a:cubicBezTo>
                    <a:pt x="4673378" y="2396165"/>
                    <a:pt x="4673378" y="2386418"/>
                    <a:pt x="4667530" y="2384467"/>
                  </a:cubicBezTo>
                  <a:cubicBezTo>
                    <a:pt x="4657781" y="2384467"/>
                    <a:pt x="4657781" y="2384467"/>
                    <a:pt x="4661680" y="2372769"/>
                  </a:cubicBezTo>
                  <a:cubicBezTo>
                    <a:pt x="4663631" y="2366921"/>
                    <a:pt x="4667530" y="2363021"/>
                    <a:pt x="4667530" y="2359122"/>
                  </a:cubicBezTo>
                  <a:cubicBezTo>
                    <a:pt x="4667530" y="2327927"/>
                    <a:pt x="4665580" y="2294782"/>
                    <a:pt x="4665580" y="2263587"/>
                  </a:cubicBezTo>
                  <a:cubicBezTo>
                    <a:pt x="4665580" y="2261638"/>
                    <a:pt x="4665580" y="2259687"/>
                    <a:pt x="4661680" y="2257739"/>
                  </a:cubicBezTo>
                  <a:cubicBezTo>
                    <a:pt x="4646083" y="2247989"/>
                    <a:pt x="4653882" y="2230443"/>
                    <a:pt x="4648034" y="2216794"/>
                  </a:cubicBezTo>
                  <a:cubicBezTo>
                    <a:pt x="4647058" y="2213870"/>
                    <a:pt x="4648033" y="2211433"/>
                    <a:pt x="4649739" y="2209971"/>
                  </a:cubicBezTo>
                  <a:lnTo>
                    <a:pt x="4655371" y="2209069"/>
                  </a:lnTo>
                  <a:lnTo>
                    <a:pt x="4657781" y="2216794"/>
                  </a:lnTo>
                  <a:cubicBezTo>
                    <a:pt x="4661680" y="2212895"/>
                    <a:pt x="4657781" y="2208995"/>
                    <a:pt x="4655832" y="2208995"/>
                  </a:cubicBezTo>
                  <a:lnTo>
                    <a:pt x="4655371" y="2209069"/>
                  </a:lnTo>
                  <a:lnTo>
                    <a:pt x="4649496" y="2190230"/>
                  </a:lnTo>
                  <a:cubicBezTo>
                    <a:pt x="4648521" y="2181213"/>
                    <a:pt x="4649008" y="2171951"/>
                    <a:pt x="4649982" y="2162203"/>
                  </a:cubicBezTo>
                  <a:cubicBezTo>
                    <a:pt x="4651933" y="2148556"/>
                    <a:pt x="4657781" y="2134907"/>
                    <a:pt x="4653882" y="2121260"/>
                  </a:cubicBezTo>
                  <a:cubicBezTo>
                    <a:pt x="4648034" y="2107611"/>
                    <a:pt x="4661680" y="2093965"/>
                    <a:pt x="4657781" y="2080316"/>
                  </a:cubicBezTo>
                  <a:cubicBezTo>
                    <a:pt x="4667530" y="2078367"/>
                    <a:pt x="4661680" y="2092014"/>
                    <a:pt x="4669479" y="2088115"/>
                  </a:cubicBezTo>
                  <a:cubicBezTo>
                    <a:pt x="4675329" y="2086166"/>
                    <a:pt x="4677278" y="2080316"/>
                    <a:pt x="4677278" y="2074468"/>
                  </a:cubicBezTo>
                  <a:cubicBezTo>
                    <a:pt x="4677278" y="2062770"/>
                    <a:pt x="4673378" y="2049121"/>
                    <a:pt x="4679229" y="2037423"/>
                  </a:cubicBezTo>
                  <a:cubicBezTo>
                    <a:pt x="4683128" y="2031575"/>
                    <a:pt x="4690927" y="2023776"/>
                    <a:pt x="4679229" y="2019877"/>
                  </a:cubicBezTo>
                  <a:cubicBezTo>
                    <a:pt x="4667530" y="2015977"/>
                    <a:pt x="4677278" y="2031575"/>
                    <a:pt x="4667530" y="2033523"/>
                  </a:cubicBezTo>
                  <a:cubicBezTo>
                    <a:pt x="4673378" y="2017926"/>
                    <a:pt x="4661680" y="2006228"/>
                    <a:pt x="4657781" y="1994530"/>
                  </a:cubicBezTo>
                  <a:cubicBezTo>
                    <a:pt x="4642183" y="2000380"/>
                    <a:pt x="4659732" y="2021825"/>
                    <a:pt x="4642183" y="2025725"/>
                  </a:cubicBezTo>
                  <a:cubicBezTo>
                    <a:pt x="4642183" y="2015977"/>
                    <a:pt x="4640235" y="2006228"/>
                    <a:pt x="4642183" y="1998429"/>
                  </a:cubicBezTo>
                  <a:cubicBezTo>
                    <a:pt x="4646083" y="1976983"/>
                    <a:pt x="4655832" y="1955536"/>
                    <a:pt x="4649982" y="1934090"/>
                  </a:cubicBezTo>
                  <a:cubicBezTo>
                    <a:pt x="4651933" y="1932140"/>
                    <a:pt x="4651933" y="1930191"/>
                    <a:pt x="4653882" y="1930191"/>
                  </a:cubicBezTo>
                  <a:cubicBezTo>
                    <a:pt x="4661680" y="1930191"/>
                    <a:pt x="4673378" y="1928240"/>
                    <a:pt x="4665580" y="1941889"/>
                  </a:cubicBezTo>
                  <a:cubicBezTo>
                    <a:pt x="4665580" y="1943838"/>
                    <a:pt x="4663631" y="1943838"/>
                    <a:pt x="4663631" y="1945788"/>
                  </a:cubicBezTo>
                  <a:cubicBezTo>
                    <a:pt x="4665580" y="1945788"/>
                    <a:pt x="4665580" y="1945788"/>
                    <a:pt x="4667530" y="1945788"/>
                  </a:cubicBezTo>
                  <a:cubicBezTo>
                    <a:pt x="4667530" y="1943838"/>
                    <a:pt x="4665580" y="1943838"/>
                    <a:pt x="4665580" y="1941889"/>
                  </a:cubicBezTo>
                  <a:cubicBezTo>
                    <a:pt x="4665580" y="1941889"/>
                    <a:pt x="4667530" y="1941889"/>
                    <a:pt x="4667530" y="1941889"/>
                  </a:cubicBezTo>
                  <a:cubicBezTo>
                    <a:pt x="4667530" y="1941889"/>
                    <a:pt x="4669479" y="1941889"/>
                    <a:pt x="4669479" y="1941889"/>
                  </a:cubicBezTo>
                  <a:cubicBezTo>
                    <a:pt x="4671430" y="1930191"/>
                    <a:pt x="4655832" y="1922392"/>
                    <a:pt x="4665580" y="1908743"/>
                  </a:cubicBezTo>
                  <a:cubicBezTo>
                    <a:pt x="4675329" y="1893146"/>
                    <a:pt x="4673378" y="1875600"/>
                    <a:pt x="4669479" y="1858052"/>
                  </a:cubicBezTo>
                  <a:cubicBezTo>
                    <a:pt x="4667530" y="1850253"/>
                    <a:pt x="4667530" y="1842454"/>
                    <a:pt x="4669479" y="1836606"/>
                  </a:cubicBezTo>
                  <a:cubicBezTo>
                    <a:pt x="4677278" y="1811259"/>
                    <a:pt x="4661680" y="1787863"/>
                    <a:pt x="4657781" y="1762518"/>
                  </a:cubicBezTo>
                  <a:cubicBezTo>
                    <a:pt x="4649982" y="1787863"/>
                    <a:pt x="4651933" y="1811259"/>
                    <a:pt x="4657781" y="1836606"/>
                  </a:cubicBezTo>
                  <a:cubicBezTo>
                    <a:pt x="4657781" y="1861951"/>
                    <a:pt x="4663631" y="1885347"/>
                    <a:pt x="4655832" y="1910694"/>
                  </a:cubicBezTo>
                  <a:cubicBezTo>
                    <a:pt x="4653882" y="1914593"/>
                    <a:pt x="4655832" y="1920441"/>
                    <a:pt x="4648034" y="1918493"/>
                  </a:cubicBezTo>
                  <a:cubicBezTo>
                    <a:pt x="4642183" y="1916542"/>
                    <a:pt x="4640235" y="1912643"/>
                    <a:pt x="4642183" y="1908743"/>
                  </a:cubicBezTo>
                  <a:cubicBezTo>
                    <a:pt x="4648034" y="1897045"/>
                    <a:pt x="4640235" y="1889247"/>
                    <a:pt x="4632436" y="1873649"/>
                  </a:cubicBezTo>
                  <a:cubicBezTo>
                    <a:pt x="4632436" y="1897045"/>
                    <a:pt x="4632436" y="1912643"/>
                    <a:pt x="4632436" y="1930191"/>
                  </a:cubicBezTo>
                  <a:cubicBezTo>
                    <a:pt x="4632436" y="1934090"/>
                    <a:pt x="4634385" y="1937990"/>
                    <a:pt x="4628537" y="1937990"/>
                  </a:cubicBezTo>
                  <a:cubicBezTo>
                    <a:pt x="4624637" y="1937990"/>
                    <a:pt x="4620738" y="1936039"/>
                    <a:pt x="4620738" y="1932140"/>
                  </a:cubicBezTo>
                  <a:cubicBezTo>
                    <a:pt x="4620738" y="1926292"/>
                    <a:pt x="4616839" y="1918493"/>
                    <a:pt x="4618787" y="1914593"/>
                  </a:cubicBezTo>
                  <a:cubicBezTo>
                    <a:pt x="4624637" y="1898996"/>
                    <a:pt x="4616839" y="1883398"/>
                    <a:pt x="4620738" y="1867801"/>
                  </a:cubicBezTo>
                  <a:cubicBezTo>
                    <a:pt x="4622687" y="1861951"/>
                    <a:pt x="4618787" y="1858052"/>
                    <a:pt x="4614888" y="1856103"/>
                  </a:cubicBezTo>
                  <a:cubicBezTo>
                    <a:pt x="4610988" y="1856103"/>
                    <a:pt x="4609040" y="1860002"/>
                    <a:pt x="4607089" y="1865850"/>
                  </a:cubicBezTo>
                  <a:cubicBezTo>
                    <a:pt x="4593442" y="1898996"/>
                    <a:pt x="4589543" y="1932140"/>
                    <a:pt x="4587592" y="1967234"/>
                  </a:cubicBezTo>
                  <a:cubicBezTo>
                    <a:pt x="4583693" y="2045221"/>
                    <a:pt x="4570046" y="2123209"/>
                    <a:pt x="4546650" y="2197297"/>
                  </a:cubicBezTo>
                  <a:cubicBezTo>
                    <a:pt x="4536900" y="2228492"/>
                    <a:pt x="4527153" y="2259687"/>
                    <a:pt x="4517403" y="2290882"/>
                  </a:cubicBezTo>
                  <a:cubicBezTo>
                    <a:pt x="4513504" y="2298681"/>
                    <a:pt x="4497907" y="2304531"/>
                    <a:pt x="4507656" y="2312330"/>
                  </a:cubicBezTo>
                  <a:cubicBezTo>
                    <a:pt x="4515455" y="2318178"/>
                    <a:pt x="4517403" y="2327927"/>
                    <a:pt x="4521303" y="2331826"/>
                  </a:cubicBezTo>
                  <a:cubicBezTo>
                    <a:pt x="4536900" y="2349373"/>
                    <a:pt x="4544699" y="2372769"/>
                    <a:pt x="4562247" y="2388367"/>
                  </a:cubicBezTo>
                  <a:cubicBezTo>
                    <a:pt x="4566147" y="2402015"/>
                    <a:pt x="4575894" y="2411763"/>
                    <a:pt x="4583693" y="2421512"/>
                  </a:cubicBezTo>
                  <a:cubicBezTo>
                    <a:pt x="4599290" y="2442958"/>
                    <a:pt x="4612939" y="2466354"/>
                    <a:pt x="4628537" y="2487801"/>
                  </a:cubicBezTo>
                  <a:cubicBezTo>
                    <a:pt x="4620738" y="2491701"/>
                    <a:pt x="4610988" y="2480003"/>
                    <a:pt x="4603190" y="2489750"/>
                  </a:cubicBezTo>
                  <a:cubicBezTo>
                    <a:pt x="4599290" y="2483902"/>
                    <a:pt x="4597342" y="2478052"/>
                    <a:pt x="4593442" y="2472204"/>
                  </a:cubicBezTo>
                  <a:lnTo>
                    <a:pt x="4594920" y="2471465"/>
                  </a:lnTo>
                  <a:lnTo>
                    <a:pt x="4595391" y="2472204"/>
                  </a:lnTo>
                  <a:lnTo>
                    <a:pt x="4595669" y="2471091"/>
                  </a:lnTo>
                  <a:lnTo>
                    <a:pt x="4601241" y="2468305"/>
                  </a:lnTo>
                  <a:cubicBezTo>
                    <a:pt x="4599290" y="2466354"/>
                    <a:pt x="4597342" y="2466354"/>
                    <a:pt x="4597342" y="2464405"/>
                  </a:cubicBezTo>
                  <a:lnTo>
                    <a:pt x="4595669" y="2471091"/>
                  </a:lnTo>
                  <a:lnTo>
                    <a:pt x="4594920" y="2471465"/>
                  </a:lnTo>
                  <a:lnTo>
                    <a:pt x="4581744" y="2450757"/>
                  </a:lnTo>
                  <a:cubicBezTo>
                    <a:pt x="4579795" y="2445883"/>
                    <a:pt x="4577845" y="2445396"/>
                    <a:pt x="4576139" y="2446614"/>
                  </a:cubicBezTo>
                  <a:lnTo>
                    <a:pt x="4572784" y="2451547"/>
                  </a:lnTo>
                  <a:lnTo>
                    <a:pt x="4553717" y="2420537"/>
                  </a:lnTo>
                  <a:cubicBezTo>
                    <a:pt x="4547625" y="2408351"/>
                    <a:pt x="4542750" y="2396165"/>
                    <a:pt x="4538851" y="2384467"/>
                  </a:cubicBezTo>
                  <a:cubicBezTo>
                    <a:pt x="4538851" y="2376668"/>
                    <a:pt x="4534952" y="2372769"/>
                    <a:pt x="4527153" y="2370820"/>
                  </a:cubicBezTo>
                  <a:cubicBezTo>
                    <a:pt x="4525202" y="2370820"/>
                    <a:pt x="4525202" y="2368870"/>
                    <a:pt x="4525202" y="2368870"/>
                  </a:cubicBezTo>
                  <a:cubicBezTo>
                    <a:pt x="4525202" y="2364970"/>
                    <a:pt x="4523254" y="2359122"/>
                    <a:pt x="4517403" y="2363021"/>
                  </a:cubicBezTo>
                  <a:cubicBezTo>
                    <a:pt x="4513504" y="2351324"/>
                    <a:pt x="4515455" y="2337675"/>
                    <a:pt x="4495958" y="2339625"/>
                  </a:cubicBezTo>
                  <a:cubicBezTo>
                    <a:pt x="4501806" y="2335726"/>
                    <a:pt x="4501806" y="2327927"/>
                    <a:pt x="4497907" y="2324028"/>
                  </a:cubicBezTo>
                  <a:cubicBezTo>
                    <a:pt x="4488159" y="2318178"/>
                    <a:pt x="4492059" y="2333775"/>
                    <a:pt x="4484260" y="2333775"/>
                  </a:cubicBezTo>
                  <a:cubicBezTo>
                    <a:pt x="4474510" y="2345473"/>
                    <a:pt x="4470611" y="2361071"/>
                    <a:pt x="4458913" y="2368870"/>
                  </a:cubicBezTo>
                  <a:cubicBezTo>
                    <a:pt x="4466712" y="2376668"/>
                    <a:pt x="4476461" y="2368870"/>
                    <a:pt x="4482309" y="2374720"/>
                  </a:cubicBezTo>
                  <a:cubicBezTo>
                    <a:pt x="4472562" y="2382519"/>
                    <a:pt x="4453065" y="2372769"/>
                    <a:pt x="4449165" y="2390317"/>
                  </a:cubicBezTo>
                  <a:cubicBezTo>
                    <a:pt x="4445266" y="2407863"/>
                    <a:pt x="4427718" y="2407863"/>
                    <a:pt x="4421870" y="2419562"/>
                  </a:cubicBezTo>
                  <a:cubicBezTo>
                    <a:pt x="4414071" y="2433210"/>
                    <a:pt x="4388724" y="2437110"/>
                    <a:pt x="4398474" y="2460506"/>
                  </a:cubicBezTo>
                  <a:cubicBezTo>
                    <a:pt x="4398474" y="2462455"/>
                    <a:pt x="4396523" y="2462455"/>
                    <a:pt x="4392623" y="2462455"/>
                  </a:cubicBezTo>
                  <a:cubicBezTo>
                    <a:pt x="4375077" y="2456606"/>
                    <a:pt x="4369227" y="2470253"/>
                    <a:pt x="4361428" y="2480003"/>
                  </a:cubicBezTo>
                  <a:cubicBezTo>
                    <a:pt x="4345831" y="2495600"/>
                    <a:pt x="4332184" y="2515097"/>
                    <a:pt x="4314636" y="2528744"/>
                  </a:cubicBezTo>
                  <a:cubicBezTo>
                    <a:pt x="4267843" y="2569689"/>
                    <a:pt x="4256145" y="2624280"/>
                    <a:pt x="4252246" y="2682770"/>
                  </a:cubicBezTo>
                  <a:cubicBezTo>
                    <a:pt x="4248347" y="2731512"/>
                    <a:pt x="4260045" y="2778304"/>
                    <a:pt x="4267843" y="2825097"/>
                  </a:cubicBezTo>
                  <a:cubicBezTo>
                    <a:pt x="4281492" y="2910883"/>
                    <a:pt x="4285392" y="2996669"/>
                    <a:pt x="4302938" y="3082455"/>
                  </a:cubicBezTo>
                  <a:cubicBezTo>
                    <a:pt x="4316587" y="3154595"/>
                    <a:pt x="4316587" y="3228683"/>
                    <a:pt x="4310737" y="3300820"/>
                  </a:cubicBezTo>
                  <a:cubicBezTo>
                    <a:pt x="4304889" y="3380758"/>
                    <a:pt x="4246398" y="3413902"/>
                    <a:pt x="4178158" y="3404155"/>
                  </a:cubicBezTo>
                  <a:cubicBezTo>
                    <a:pt x="4146963" y="3400255"/>
                    <a:pt x="4119667" y="3388557"/>
                    <a:pt x="4090423" y="3380758"/>
                  </a:cubicBezTo>
                  <a:cubicBezTo>
                    <a:pt x="3998787" y="3353463"/>
                    <a:pt x="3940296" y="3376859"/>
                    <a:pt x="3899354" y="3462645"/>
                  </a:cubicBezTo>
                  <a:cubicBezTo>
                    <a:pt x="3883756" y="3497740"/>
                    <a:pt x="3879857" y="3534783"/>
                    <a:pt x="3877906" y="3573776"/>
                  </a:cubicBezTo>
                  <a:cubicBezTo>
                    <a:pt x="3877906" y="3591325"/>
                    <a:pt x="3879857" y="3610822"/>
                    <a:pt x="3866208" y="3624468"/>
                  </a:cubicBezTo>
                  <a:cubicBezTo>
                    <a:pt x="3833064" y="3659563"/>
                    <a:pt x="3774574" y="3690758"/>
                    <a:pt x="3721931" y="3663462"/>
                  </a:cubicBezTo>
                  <a:cubicBezTo>
                    <a:pt x="3696586" y="3649815"/>
                    <a:pt x="3671239" y="3653715"/>
                    <a:pt x="3645894" y="3657614"/>
                  </a:cubicBezTo>
                  <a:cubicBezTo>
                    <a:pt x="3645894" y="3659563"/>
                    <a:pt x="3645894" y="3661513"/>
                    <a:pt x="3647843" y="3663462"/>
                  </a:cubicBezTo>
                  <a:cubicBezTo>
                    <a:pt x="3700485" y="3704407"/>
                    <a:pt x="3721931" y="3758998"/>
                    <a:pt x="3721931" y="3823336"/>
                  </a:cubicBezTo>
                  <a:cubicBezTo>
                    <a:pt x="3719982" y="3866230"/>
                    <a:pt x="3679038" y="3916921"/>
                    <a:pt x="3636145" y="3920821"/>
                  </a:cubicBezTo>
                  <a:cubicBezTo>
                    <a:pt x="3610800" y="3924720"/>
                    <a:pt x="3583504" y="3926671"/>
                    <a:pt x="3558157" y="3932519"/>
                  </a:cubicBezTo>
                  <a:cubicBezTo>
                    <a:pt x="3538660" y="3936418"/>
                    <a:pt x="3521114" y="3936418"/>
                    <a:pt x="3503566" y="3932519"/>
                  </a:cubicBezTo>
                  <a:cubicBezTo>
                    <a:pt x="3480170" y="3926671"/>
                    <a:pt x="3456773" y="3934470"/>
                    <a:pt x="3435328" y="3942268"/>
                  </a:cubicBezTo>
                  <a:cubicBezTo>
                    <a:pt x="3419730" y="3948116"/>
                    <a:pt x="3411932" y="3959815"/>
                    <a:pt x="3411932" y="3977363"/>
                  </a:cubicBezTo>
                  <a:cubicBezTo>
                    <a:pt x="3413880" y="4037802"/>
                    <a:pt x="3406082" y="4098244"/>
                    <a:pt x="3370987" y="4148935"/>
                  </a:cubicBezTo>
                  <a:cubicBezTo>
                    <a:pt x="3341743" y="4193777"/>
                    <a:pt x="3306649" y="4234722"/>
                    <a:pt x="3259856" y="4263966"/>
                  </a:cubicBezTo>
                  <a:cubicBezTo>
                    <a:pt x="3215012" y="4291261"/>
                    <a:pt x="3164320" y="4299060"/>
                    <a:pt x="3113628" y="4308810"/>
                  </a:cubicBezTo>
                  <a:cubicBezTo>
                    <a:pt x="3049290" y="4320508"/>
                    <a:pt x="2990799" y="4310758"/>
                    <a:pt x="2932309" y="4287362"/>
                  </a:cubicBezTo>
                  <a:cubicBezTo>
                    <a:pt x="2875767" y="4265917"/>
                    <a:pt x="2819227" y="4242520"/>
                    <a:pt x="2760736" y="4226923"/>
                  </a:cubicBezTo>
                  <a:cubicBezTo>
                    <a:pt x="2682748" y="4207426"/>
                    <a:pt x="2608660" y="4178179"/>
                    <a:pt x="2542371" y="4131387"/>
                  </a:cubicBezTo>
                  <a:cubicBezTo>
                    <a:pt x="2493628" y="4096293"/>
                    <a:pt x="2444887" y="4059250"/>
                    <a:pt x="2392244" y="4028055"/>
                  </a:cubicBezTo>
                  <a:cubicBezTo>
                    <a:pt x="2363000" y="4010506"/>
                    <a:pt x="2335704" y="4008558"/>
                    <a:pt x="2302558" y="4022205"/>
                  </a:cubicBezTo>
                  <a:cubicBezTo>
                    <a:pt x="2263565" y="4039753"/>
                    <a:pt x="2236269" y="4070948"/>
                    <a:pt x="2207025" y="4098244"/>
                  </a:cubicBezTo>
                  <a:cubicBezTo>
                    <a:pt x="2162181" y="4139186"/>
                    <a:pt x="2113440" y="4172332"/>
                    <a:pt x="2056898" y="4199627"/>
                  </a:cubicBezTo>
                  <a:cubicBezTo>
                    <a:pt x="2029602" y="4211325"/>
                    <a:pt x="2002306" y="4223023"/>
                    <a:pt x="1978910" y="4240570"/>
                  </a:cubicBezTo>
                  <a:cubicBezTo>
                    <a:pt x="1969163" y="4246420"/>
                    <a:pt x="1951615" y="4238621"/>
                    <a:pt x="1949666" y="4258118"/>
                  </a:cubicBezTo>
                  <a:cubicBezTo>
                    <a:pt x="1949666" y="4260066"/>
                    <a:pt x="1947715" y="4260066"/>
                    <a:pt x="1945766" y="4260066"/>
                  </a:cubicBezTo>
                  <a:cubicBezTo>
                    <a:pt x="1930169" y="4258118"/>
                    <a:pt x="1922370" y="4265917"/>
                    <a:pt x="1920420" y="4281514"/>
                  </a:cubicBezTo>
                  <a:cubicBezTo>
                    <a:pt x="1920420" y="4283463"/>
                    <a:pt x="1918471" y="4283463"/>
                    <a:pt x="1916520" y="4283463"/>
                  </a:cubicBezTo>
                  <a:cubicBezTo>
                    <a:pt x="1902873" y="4283463"/>
                    <a:pt x="1887276" y="4283463"/>
                    <a:pt x="1883376" y="4299060"/>
                  </a:cubicBezTo>
                  <a:cubicBezTo>
                    <a:pt x="1881426" y="4312709"/>
                    <a:pt x="1873627" y="4322456"/>
                    <a:pt x="1863880" y="4330255"/>
                  </a:cubicBezTo>
                  <a:cubicBezTo>
                    <a:pt x="1863880" y="4330255"/>
                    <a:pt x="1861929" y="4328307"/>
                    <a:pt x="1861929" y="4328307"/>
                  </a:cubicBezTo>
                  <a:cubicBezTo>
                    <a:pt x="1842432" y="4334155"/>
                    <a:pt x="1856081" y="4349752"/>
                    <a:pt x="1854130" y="4361450"/>
                  </a:cubicBezTo>
                  <a:cubicBezTo>
                    <a:pt x="1852181" y="4367300"/>
                    <a:pt x="1854130" y="4373148"/>
                    <a:pt x="1861929" y="4375099"/>
                  </a:cubicBezTo>
                  <a:cubicBezTo>
                    <a:pt x="1865828" y="4377048"/>
                    <a:pt x="1869728" y="4373148"/>
                    <a:pt x="1869728" y="4369249"/>
                  </a:cubicBezTo>
                  <a:cubicBezTo>
                    <a:pt x="1867779" y="4359502"/>
                    <a:pt x="1867779" y="4357551"/>
                    <a:pt x="1879477" y="4361450"/>
                  </a:cubicBezTo>
                  <a:cubicBezTo>
                    <a:pt x="1887276" y="4365350"/>
                    <a:pt x="1887276" y="4355602"/>
                    <a:pt x="1893124" y="4355602"/>
                  </a:cubicBezTo>
                  <a:cubicBezTo>
                    <a:pt x="1902873" y="4367300"/>
                    <a:pt x="1912621" y="4378998"/>
                    <a:pt x="1922370" y="4390697"/>
                  </a:cubicBezTo>
                  <a:cubicBezTo>
                    <a:pt x="1916520" y="4396545"/>
                    <a:pt x="1910672" y="4402395"/>
                    <a:pt x="1920420" y="4410193"/>
                  </a:cubicBezTo>
                  <a:cubicBezTo>
                    <a:pt x="1936017" y="4421892"/>
                    <a:pt x="1920420" y="4437489"/>
                    <a:pt x="1928218" y="4451136"/>
                  </a:cubicBezTo>
                  <a:cubicBezTo>
                    <a:pt x="1912621" y="4453087"/>
                    <a:pt x="1902873" y="4476483"/>
                    <a:pt x="1881426" y="4464785"/>
                  </a:cubicBezTo>
                  <a:cubicBezTo>
                    <a:pt x="1873627" y="4460885"/>
                    <a:pt x="1867779" y="4455035"/>
                    <a:pt x="1858030" y="4460885"/>
                  </a:cubicBezTo>
                  <a:cubicBezTo>
                    <a:pt x="1867779" y="4480382"/>
                    <a:pt x="1889225" y="4482331"/>
                    <a:pt x="1904822" y="4490130"/>
                  </a:cubicBezTo>
                  <a:cubicBezTo>
                    <a:pt x="1914571" y="4495980"/>
                    <a:pt x="1906773" y="4515477"/>
                    <a:pt x="1924319" y="4509626"/>
                  </a:cubicBezTo>
                  <a:cubicBezTo>
                    <a:pt x="1912621" y="4521325"/>
                    <a:pt x="1902873" y="4531074"/>
                    <a:pt x="1916520" y="4550571"/>
                  </a:cubicBezTo>
                  <a:cubicBezTo>
                    <a:pt x="1920420" y="4556419"/>
                    <a:pt x="1916520" y="4577867"/>
                    <a:pt x="1910672" y="4577867"/>
                  </a:cubicBezTo>
                  <a:cubicBezTo>
                    <a:pt x="1893124" y="4579815"/>
                    <a:pt x="1900923" y="4595413"/>
                    <a:pt x="1893124" y="4601263"/>
                  </a:cubicBezTo>
                  <a:cubicBezTo>
                    <a:pt x="1869728" y="4620760"/>
                    <a:pt x="1877526" y="4646105"/>
                    <a:pt x="1881426" y="4671452"/>
                  </a:cubicBezTo>
                  <a:cubicBezTo>
                    <a:pt x="1883376" y="4683150"/>
                    <a:pt x="1885325" y="4696796"/>
                    <a:pt x="1875578" y="4704595"/>
                  </a:cubicBezTo>
                  <a:cubicBezTo>
                    <a:pt x="1863880" y="4712394"/>
                    <a:pt x="1867779" y="4720193"/>
                    <a:pt x="1869728" y="4727991"/>
                  </a:cubicBezTo>
                  <a:cubicBezTo>
                    <a:pt x="1879477" y="4727991"/>
                    <a:pt x="1871678" y="4714345"/>
                    <a:pt x="1881426" y="4716293"/>
                  </a:cubicBezTo>
                  <a:cubicBezTo>
                    <a:pt x="1887276" y="4718244"/>
                    <a:pt x="1885325" y="4724092"/>
                    <a:pt x="1885325" y="4727991"/>
                  </a:cubicBezTo>
                  <a:cubicBezTo>
                    <a:pt x="1883376" y="4733841"/>
                    <a:pt x="1887276" y="4735790"/>
                    <a:pt x="1889225" y="4737741"/>
                  </a:cubicBezTo>
                  <a:cubicBezTo>
                    <a:pt x="1906773" y="4747488"/>
                    <a:pt x="1904822" y="4763086"/>
                    <a:pt x="1904822" y="4778683"/>
                  </a:cubicBezTo>
                  <a:cubicBezTo>
                    <a:pt x="1904822" y="4782583"/>
                    <a:pt x="1902873" y="4788433"/>
                    <a:pt x="1908721" y="4790381"/>
                  </a:cubicBezTo>
                  <a:cubicBezTo>
                    <a:pt x="1914571" y="4792332"/>
                    <a:pt x="1916520" y="4786482"/>
                    <a:pt x="1918471" y="4782583"/>
                  </a:cubicBezTo>
                  <a:cubicBezTo>
                    <a:pt x="1930169" y="4763086"/>
                    <a:pt x="1937968" y="4743589"/>
                    <a:pt x="1932118" y="4720193"/>
                  </a:cubicBezTo>
                  <a:cubicBezTo>
                    <a:pt x="1951615" y="4737741"/>
                    <a:pt x="1963313" y="4761137"/>
                    <a:pt x="1973062" y="4786482"/>
                  </a:cubicBezTo>
                  <a:cubicBezTo>
                    <a:pt x="1971111" y="4786482"/>
                    <a:pt x="1967212" y="4786482"/>
                    <a:pt x="1967212" y="4790381"/>
                  </a:cubicBezTo>
                  <a:cubicBezTo>
                    <a:pt x="1969163" y="4790381"/>
                    <a:pt x="1971111" y="4792332"/>
                    <a:pt x="1975011" y="4792332"/>
                  </a:cubicBezTo>
                  <a:cubicBezTo>
                    <a:pt x="1975011" y="4796231"/>
                    <a:pt x="1976961" y="4798180"/>
                    <a:pt x="1976961" y="4802080"/>
                  </a:cubicBezTo>
                  <a:cubicBezTo>
                    <a:pt x="1969163" y="4813778"/>
                    <a:pt x="1957465" y="4817677"/>
                    <a:pt x="1943816" y="4811829"/>
                  </a:cubicBezTo>
                  <a:cubicBezTo>
                    <a:pt x="1941867" y="4811829"/>
                    <a:pt x="1941867" y="4815728"/>
                    <a:pt x="1943816" y="4819628"/>
                  </a:cubicBezTo>
                  <a:cubicBezTo>
                    <a:pt x="1943816" y="4821576"/>
                    <a:pt x="1947715" y="4827426"/>
                    <a:pt x="1941867" y="4825476"/>
                  </a:cubicBezTo>
                  <a:cubicBezTo>
                    <a:pt x="1932118" y="4819628"/>
                    <a:pt x="1926270" y="4823527"/>
                    <a:pt x="1924319" y="4833275"/>
                  </a:cubicBezTo>
                  <a:cubicBezTo>
                    <a:pt x="1922370" y="4843024"/>
                    <a:pt x="1930169" y="4844973"/>
                    <a:pt x="1936017" y="4850823"/>
                  </a:cubicBezTo>
                  <a:cubicBezTo>
                    <a:pt x="1947715" y="4862521"/>
                    <a:pt x="1961364" y="4885917"/>
                    <a:pt x="1953565" y="4895665"/>
                  </a:cubicBezTo>
                  <a:cubicBezTo>
                    <a:pt x="1920420" y="4932710"/>
                    <a:pt x="1957465" y="4975603"/>
                    <a:pt x="1937968" y="5012646"/>
                  </a:cubicBezTo>
                  <a:cubicBezTo>
                    <a:pt x="1951615" y="5026295"/>
                    <a:pt x="1939916" y="5039941"/>
                    <a:pt x="1936017" y="5051640"/>
                  </a:cubicBezTo>
                  <a:cubicBezTo>
                    <a:pt x="1928218" y="5076986"/>
                    <a:pt x="1922370" y="5100383"/>
                    <a:pt x="1939916" y="5123779"/>
                  </a:cubicBezTo>
                  <a:cubicBezTo>
                    <a:pt x="1943816" y="5127678"/>
                    <a:pt x="1941867" y="5133526"/>
                    <a:pt x="1943816" y="5139376"/>
                  </a:cubicBezTo>
                  <a:cubicBezTo>
                    <a:pt x="1945766" y="5170571"/>
                    <a:pt x="1951615" y="5199816"/>
                    <a:pt x="1982810" y="5217364"/>
                  </a:cubicBezTo>
                  <a:cubicBezTo>
                    <a:pt x="1988660" y="5221263"/>
                    <a:pt x="1984760" y="5225163"/>
                    <a:pt x="1986709" y="5229062"/>
                  </a:cubicBezTo>
                  <a:cubicBezTo>
                    <a:pt x="1994508" y="5244660"/>
                    <a:pt x="1980861" y="5260257"/>
                    <a:pt x="1986709" y="5277803"/>
                  </a:cubicBezTo>
                  <a:cubicBezTo>
                    <a:pt x="1992559" y="5295351"/>
                    <a:pt x="1998407" y="5310949"/>
                    <a:pt x="1988660" y="5328495"/>
                  </a:cubicBezTo>
                  <a:cubicBezTo>
                    <a:pt x="2012056" y="5312898"/>
                    <a:pt x="2002306" y="5281703"/>
                    <a:pt x="2021803" y="5262206"/>
                  </a:cubicBezTo>
                  <a:cubicBezTo>
                    <a:pt x="2017904" y="5291452"/>
                    <a:pt x="2035452" y="5316797"/>
                    <a:pt x="2025703" y="5344093"/>
                  </a:cubicBezTo>
                  <a:cubicBezTo>
                    <a:pt x="2023754" y="5349943"/>
                    <a:pt x="2033501" y="5369440"/>
                    <a:pt x="2035452" y="5385037"/>
                  </a:cubicBezTo>
                  <a:cubicBezTo>
                    <a:pt x="2037401" y="5394785"/>
                    <a:pt x="2031553" y="5412333"/>
                    <a:pt x="2054949" y="5406483"/>
                  </a:cubicBezTo>
                  <a:cubicBezTo>
                    <a:pt x="2060797" y="5404534"/>
                    <a:pt x="2068596" y="5416232"/>
                    <a:pt x="2068596" y="5424031"/>
                  </a:cubicBezTo>
                  <a:cubicBezTo>
                    <a:pt x="2068596" y="5453275"/>
                    <a:pt x="2076395" y="5480571"/>
                    <a:pt x="2086144" y="5507866"/>
                  </a:cubicBezTo>
                  <a:cubicBezTo>
                    <a:pt x="2091992" y="5523464"/>
                    <a:pt x="2101741" y="5542961"/>
                    <a:pt x="2090043" y="5562458"/>
                  </a:cubicBezTo>
                  <a:cubicBezTo>
                    <a:pt x="2086144" y="5568308"/>
                    <a:pt x="2091992" y="5572207"/>
                    <a:pt x="2095891" y="5578055"/>
                  </a:cubicBezTo>
                  <a:cubicBezTo>
                    <a:pt x="2109540" y="5597552"/>
                    <a:pt x="2099791" y="5626798"/>
                    <a:pt x="2121238" y="5644345"/>
                  </a:cubicBezTo>
                  <a:cubicBezTo>
                    <a:pt x="2123187" y="5646295"/>
                    <a:pt x="2121238" y="5652143"/>
                    <a:pt x="2117339" y="5652143"/>
                  </a:cubicBezTo>
                  <a:cubicBezTo>
                    <a:pt x="2113440" y="5652143"/>
                    <a:pt x="2109540" y="5652143"/>
                    <a:pt x="2111489" y="5657993"/>
                  </a:cubicBezTo>
                  <a:cubicBezTo>
                    <a:pt x="2119288" y="5677490"/>
                    <a:pt x="2117339" y="5698936"/>
                    <a:pt x="2125138" y="5716484"/>
                  </a:cubicBezTo>
                  <a:cubicBezTo>
                    <a:pt x="2140735" y="5755478"/>
                    <a:pt x="2140735" y="5794471"/>
                    <a:pt x="2148534" y="5835414"/>
                  </a:cubicBezTo>
                  <a:cubicBezTo>
                    <a:pt x="2150483" y="5843213"/>
                    <a:pt x="2156333" y="5852962"/>
                    <a:pt x="2146583" y="5862709"/>
                  </a:cubicBezTo>
                  <a:cubicBezTo>
                    <a:pt x="2125138" y="5847112"/>
                    <a:pt x="2127086" y="5821767"/>
                    <a:pt x="2123187" y="5802270"/>
                  </a:cubicBezTo>
                  <a:cubicBezTo>
                    <a:pt x="2121238" y="5784722"/>
                    <a:pt x="2107590" y="5773024"/>
                    <a:pt x="2107590" y="5753527"/>
                  </a:cubicBezTo>
                  <a:cubicBezTo>
                    <a:pt x="2095891" y="5800319"/>
                    <a:pt x="2095891" y="5800319"/>
                    <a:pt x="2086144" y="5802270"/>
                  </a:cubicBezTo>
                  <a:cubicBezTo>
                    <a:pt x="2076395" y="5767176"/>
                    <a:pt x="2066647" y="5730131"/>
                    <a:pt x="2047150" y="5696987"/>
                  </a:cubicBezTo>
                  <a:cubicBezTo>
                    <a:pt x="2043251" y="5691137"/>
                    <a:pt x="2043251" y="5683338"/>
                    <a:pt x="2043251" y="5677490"/>
                  </a:cubicBezTo>
                  <a:cubicBezTo>
                    <a:pt x="2043251" y="5663841"/>
                    <a:pt x="2064696" y="5648244"/>
                    <a:pt x="2039351" y="5636546"/>
                  </a:cubicBezTo>
                  <a:cubicBezTo>
                    <a:pt x="2062748" y="5620948"/>
                    <a:pt x="2037401" y="5617049"/>
                    <a:pt x="2031553" y="5609250"/>
                  </a:cubicBezTo>
                  <a:cubicBezTo>
                    <a:pt x="2021803" y="5595603"/>
                    <a:pt x="2023754" y="5578055"/>
                    <a:pt x="2027653" y="5562458"/>
                  </a:cubicBezTo>
                  <a:cubicBezTo>
                    <a:pt x="2029602" y="5550760"/>
                    <a:pt x="2029602" y="5539061"/>
                    <a:pt x="2017904" y="5529314"/>
                  </a:cubicBezTo>
                  <a:cubicBezTo>
                    <a:pt x="2012056" y="5525415"/>
                    <a:pt x="2010105" y="5519565"/>
                    <a:pt x="2006206" y="5513716"/>
                  </a:cubicBezTo>
                  <a:cubicBezTo>
                    <a:pt x="1994508" y="5486421"/>
                    <a:pt x="1978910" y="5461074"/>
                    <a:pt x="1959413" y="5439628"/>
                  </a:cubicBezTo>
                  <a:cubicBezTo>
                    <a:pt x="1955514" y="5435729"/>
                    <a:pt x="1955514" y="5427930"/>
                    <a:pt x="1947715" y="5435729"/>
                  </a:cubicBezTo>
                  <a:cubicBezTo>
                    <a:pt x="1943816" y="5439628"/>
                    <a:pt x="1939916" y="5443528"/>
                    <a:pt x="1947715" y="5449376"/>
                  </a:cubicBezTo>
                  <a:cubicBezTo>
                    <a:pt x="1949666" y="5451326"/>
                    <a:pt x="1951615" y="5453275"/>
                    <a:pt x="1953565" y="5457175"/>
                  </a:cubicBezTo>
                  <a:cubicBezTo>
                    <a:pt x="1955514" y="5466924"/>
                    <a:pt x="1955514" y="5474723"/>
                    <a:pt x="1951615" y="5484470"/>
                  </a:cubicBezTo>
                  <a:cubicBezTo>
                    <a:pt x="1949666" y="5488370"/>
                    <a:pt x="1943816" y="5490320"/>
                    <a:pt x="1941867" y="5488370"/>
                  </a:cubicBezTo>
                  <a:cubicBezTo>
                    <a:pt x="1934068" y="5480571"/>
                    <a:pt x="1939916" y="5472772"/>
                    <a:pt x="1937968" y="5463025"/>
                  </a:cubicBezTo>
                  <a:cubicBezTo>
                    <a:pt x="1937968" y="5461074"/>
                    <a:pt x="1937968" y="5461074"/>
                    <a:pt x="1939916" y="5459125"/>
                  </a:cubicBezTo>
                  <a:cubicBezTo>
                    <a:pt x="1937968" y="5459125"/>
                    <a:pt x="1937968" y="5459125"/>
                    <a:pt x="1936017" y="5461074"/>
                  </a:cubicBezTo>
                  <a:cubicBezTo>
                    <a:pt x="1910672" y="5453275"/>
                    <a:pt x="1900923" y="5433778"/>
                    <a:pt x="1897023" y="5408433"/>
                  </a:cubicBezTo>
                  <a:cubicBezTo>
                    <a:pt x="1897023" y="5404534"/>
                    <a:pt x="1893124" y="5400635"/>
                    <a:pt x="1891175" y="5398684"/>
                  </a:cubicBezTo>
                  <a:cubicBezTo>
                    <a:pt x="1867779" y="5373339"/>
                    <a:pt x="1858030" y="5338245"/>
                    <a:pt x="1846331" y="5307050"/>
                  </a:cubicBezTo>
                  <a:cubicBezTo>
                    <a:pt x="1836584" y="5277803"/>
                    <a:pt x="1819036" y="5252458"/>
                    <a:pt x="1805389" y="5225163"/>
                  </a:cubicBezTo>
                  <a:cubicBezTo>
                    <a:pt x="1789791" y="5234910"/>
                    <a:pt x="1801490" y="5248559"/>
                    <a:pt x="1795640" y="5258306"/>
                  </a:cubicBezTo>
                  <a:cubicBezTo>
                    <a:pt x="1795640" y="5258306"/>
                    <a:pt x="1793691" y="5260257"/>
                    <a:pt x="1793691" y="5260257"/>
                  </a:cubicBezTo>
                  <a:cubicBezTo>
                    <a:pt x="1787841" y="5252458"/>
                    <a:pt x="1791740" y="5242709"/>
                    <a:pt x="1783941" y="5234910"/>
                  </a:cubicBezTo>
                  <a:cubicBezTo>
                    <a:pt x="1764445" y="5219313"/>
                    <a:pt x="1758596" y="5199816"/>
                    <a:pt x="1770295" y="5176420"/>
                  </a:cubicBezTo>
                  <a:cubicBezTo>
                    <a:pt x="1778093" y="5178370"/>
                    <a:pt x="1778093" y="5190068"/>
                    <a:pt x="1787841" y="5188118"/>
                  </a:cubicBezTo>
                  <a:cubicBezTo>
                    <a:pt x="1787841" y="5160822"/>
                    <a:pt x="1756646" y="5094533"/>
                    <a:pt x="1735200" y="5080886"/>
                  </a:cubicBezTo>
                  <a:cubicBezTo>
                    <a:pt x="1744948" y="5096483"/>
                    <a:pt x="1748847" y="5112081"/>
                    <a:pt x="1752746" y="5127678"/>
                  </a:cubicBezTo>
                  <a:cubicBezTo>
                    <a:pt x="1754697" y="5135477"/>
                    <a:pt x="1754697" y="5151075"/>
                    <a:pt x="1768344" y="5153023"/>
                  </a:cubicBezTo>
                  <a:lnTo>
                    <a:pt x="1770295" y="5154974"/>
                  </a:lnTo>
                  <a:cubicBezTo>
                    <a:pt x="1770295" y="5160822"/>
                    <a:pt x="1770295" y="5166672"/>
                    <a:pt x="1764445" y="5168621"/>
                  </a:cubicBezTo>
                  <a:cubicBezTo>
                    <a:pt x="1758596" y="5170571"/>
                    <a:pt x="1756646" y="5164721"/>
                    <a:pt x="1754697" y="5160822"/>
                  </a:cubicBezTo>
                  <a:cubicBezTo>
                    <a:pt x="1746898" y="5153023"/>
                    <a:pt x="1746898" y="5141325"/>
                    <a:pt x="1741048" y="5133526"/>
                  </a:cubicBezTo>
                  <a:cubicBezTo>
                    <a:pt x="1731301" y="5117929"/>
                    <a:pt x="1717652" y="5104282"/>
                    <a:pt x="1705954" y="5090633"/>
                  </a:cubicBezTo>
                  <a:cubicBezTo>
                    <a:pt x="1698155" y="5082835"/>
                    <a:pt x="1694256" y="5071136"/>
                    <a:pt x="1686457" y="5057490"/>
                  </a:cubicBezTo>
                  <a:cubicBezTo>
                    <a:pt x="1684508" y="5080886"/>
                    <a:pt x="1684508" y="5094533"/>
                    <a:pt x="1698155" y="5112081"/>
                  </a:cubicBezTo>
                  <a:cubicBezTo>
                    <a:pt x="1709853" y="5125728"/>
                    <a:pt x="1704005" y="5151075"/>
                    <a:pt x="1713753" y="5172520"/>
                  </a:cubicBezTo>
                  <a:cubicBezTo>
                    <a:pt x="1727401" y="5199816"/>
                    <a:pt x="1737149" y="5229062"/>
                    <a:pt x="1748847" y="5258306"/>
                  </a:cubicBezTo>
                  <a:cubicBezTo>
                    <a:pt x="1760545" y="5291452"/>
                    <a:pt x="1785892" y="5320696"/>
                    <a:pt x="1791740" y="5357741"/>
                  </a:cubicBezTo>
                  <a:cubicBezTo>
                    <a:pt x="1793691" y="5365540"/>
                    <a:pt x="1797590" y="5367489"/>
                    <a:pt x="1805389" y="5367489"/>
                  </a:cubicBezTo>
                  <a:cubicBezTo>
                    <a:pt x="1807338" y="5373339"/>
                    <a:pt x="1811237" y="5379187"/>
                    <a:pt x="1813188" y="5385037"/>
                  </a:cubicBezTo>
                  <a:cubicBezTo>
                    <a:pt x="1820986" y="5404534"/>
                    <a:pt x="1834633" y="5420131"/>
                    <a:pt x="1838533" y="5441577"/>
                  </a:cubicBezTo>
                  <a:cubicBezTo>
                    <a:pt x="1859980" y="5502018"/>
                    <a:pt x="1889225" y="5560509"/>
                    <a:pt x="1898974" y="5626798"/>
                  </a:cubicBezTo>
                  <a:cubicBezTo>
                    <a:pt x="1900923" y="5642396"/>
                    <a:pt x="1914571" y="5644345"/>
                    <a:pt x="1930169" y="5640445"/>
                  </a:cubicBezTo>
                  <a:lnTo>
                    <a:pt x="1930169" y="5642396"/>
                  </a:lnTo>
                  <a:cubicBezTo>
                    <a:pt x="1924319" y="5656043"/>
                    <a:pt x="1928218" y="5669691"/>
                    <a:pt x="1930169" y="5683338"/>
                  </a:cubicBezTo>
                  <a:cubicBezTo>
                    <a:pt x="1936017" y="5704786"/>
                    <a:pt x="1953565" y="5722332"/>
                    <a:pt x="1953565" y="5745728"/>
                  </a:cubicBezTo>
                  <a:cubicBezTo>
                    <a:pt x="1953565" y="5755478"/>
                    <a:pt x="1957465" y="5773024"/>
                    <a:pt x="1973062" y="5776923"/>
                  </a:cubicBezTo>
                  <a:cubicBezTo>
                    <a:pt x="1971111" y="5796420"/>
                    <a:pt x="1973062" y="5815917"/>
                    <a:pt x="1986709" y="5831514"/>
                  </a:cubicBezTo>
                  <a:cubicBezTo>
                    <a:pt x="2006206" y="5856861"/>
                    <a:pt x="2010105" y="5888056"/>
                    <a:pt x="2019855" y="5917301"/>
                  </a:cubicBezTo>
                  <a:cubicBezTo>
                    <a:pt x="2027653" y="5940697"/>
                    <a:pt x="2033501" y="5962145"/>
                    <a:pt x="2041300" y="5985541"/>
                  </a:cubicBezTo>
                  <a:cubicBezTo>
                    <a:pt x="2043251" y="5991389"/>
                    <a:pt x="2047150" y="5997239"/>
                    <a:pt x="2054949" y="5995288"/>
                  </a:cubicBezTo>
                  <a:cubicBezTo>
                    <a:pt x="2060797" y="5995288"/>
                    <a:pt x="2058848" y="5989440"/>
                    <a:pt x="2058848" y="5985541"/>
                  </a:cubicBezTo>
                  <a:cubicBezTo>
                    <a:pt x="2049099" y="5954346"/>
                    <a:pt x="2051050" y="5917301"/>
                    <a:pt x="2029602" y="5890005"/>
                  </a:cubicBezTo>
                  <a:cubicBezTo>
                    <a:pt x="2025703" y="5884157"/>
                    <a:pt x="2019855" y="5878307"/>
                    <a:pt x="2021803" y="5868560"/>
                  </a:cubicBezTo>
                  <a:cubicBezTo>
                    <a:pt x="2031553" y="5839313"/>
                    <a:pt x="2017904" y="5817868"/>
                    <a:pt x="2002306" y="5794471"/>
                  </a:cubicBezTo>
                  <a:cubicBezTo>
                    <a:pt x="2000358" y="5788621"/>
                    <a:pt x="1994508" y="5782773"/>
                    <a:pt x="1994508" y="5774975"/>
                  </a:cubicBezTo>
                  <a:cubicBezTo>
                    <a:pt x="1998407" y="5774975"/>
                    <a:pt x="2002306" y="5773024"/>
                    <a:pt x="2002306" y="5771075"/>
                  </a:cubicBezTo>
                  <a:cubicBezTo>
                    <a:pt x="1994508" y="5753527"/>
                    <a:pt x="2004257" y="5732081"/>
                    <a:pt x="1992559" y="5718433"/>
                  </a:cubicBezTo>
                  <a:cubicBezTo>
                    <a:pt x="1982810" y="5706735"/>
                    <a:pt x="2000358" y="5693088"/>
                    <a:pt x="1984760" y="5685289"/>
                  </a:cubicBezTo>
                  <a:cubicBezTo>
                    <a:pt x="1963313" y="5675540"/>
                    <a:pt x="1973062" y="5663841"/>
                    <a:pt x="1982810" y="5654094"/>
                  </a:cubicBezTo>
                  <a:cubicBezTo>
                    <a:pt x="2000358" y="5671640"/>
                    <a:pt x="2000358" y="5698936"/>
                    <a:pt x="2017904" y="5716484"/>
                  </a:cubicBezTo>
                  <a:cubicBezTo>
                    <a:pt x="2029602" y="5728182"/>
                    <a:pt x="2029602" y="5749628"/>
                    <a:pt x="2041300" y="5765225"/>
                  </a:cubicBezTo>
                  <a:cubicBezTo>
                    <a:pt x="2045200" y="5771075"/>
                    <a:pt x="2047150" y="5792521"/>
                    <a:pt x="2054949" y="5796420"/>
                  </a:cubicBezTo>
                  <a:cubicBezTo>
                    <a:pt x="2080294" y="5806170"/>
                    <a:pt x="2070546" y="5831514"/>
                    <a:pt x="2076395" y="5847112"/>
                  </a:cubicBezTo>
                  <a:cubicBezTo>
                    <a:pt x="2080294" y="5858810"/>
                    <a:pt x="2082245" y="5872459"/>
                    <a:pt x="2093943" y="5880258"/>
                  </a:cubicBezTo>
                  <a:cubicBezTo>
                    <a:pt x="2099791" y="5884157"/>
                    <a:pt x="2097842" y="5893904"/>
                    <a:pt x="2099791" y="5899755"/>
                  </a:cubicBezTo>
                  <a:cubicBezTo>
                    <a:pt x="2107590" y="5913401"/>
                    <a:pt x="2088093" y="5936798"/>
                    <a:pt x="2115388" y="5942648"/>
                  </a:cubicBezTo>
                  <a:cubicBezTo>
                    <a:pt x="2117339" y="5942648"/>
                    <a:pt x="2117339" y="5948496"/>
                    <a:pt x="2115388" y="5950446"/>
                  </a:cubicBezTo>
                  <a:cubicBezTo>
                    <a:pt x="2105641" y="5969943"/>
                    <a:pt x="2109540" y="5985541"/>
                    <a:pt x="2121238" y="6003087"/>
                  </a:cubicBezTo>
                  <a:cubicBezTo>
                    <a:pt x="2129037" y="6016736"/>
                    <a:pt x="2121238" y="6038181"/>
                    <a:pt x="2146583" y="6040132"/>
                  </a:cubicBezTo>
                  <a:cubicBezTo>
                    <a:pt x="2146583" y="6040132"/>
                    <a:pt x="2146583" y="6042081"/>
                    <a:pt x="2144635" y="6042081"/>
                  </a:cubicBezTo>
                  <a:cubicBezTo>
                    <a:pt x="2130986" y="6053779"/>
                    <a:pt x="2146583" y="6063528"/>
                    <a:pt x="2142684" y="6079126"/>
                  </a:cubicBezTo>
                  <a:cubicBezTo>
                    <a:pt x="2160232" y="6065477"/>
                    <a:pt x="2168031" y="6063528"/>
                    <a:pt x="2169980" y="6084974"/>
                  </a:cubicBezTo>
                  <a:cubicBezTo>
                    <a:pt x="2171930" y="6094723"/>
                    <a:pt x="2179729" y="6102522"/>
                    <a:pt x="2171930" y="6112269"/>
                  </a:cubicBezTo>
                  <a:cubicBezTo>
                    <a:pt x="2169980" y="6116169"/>
                    <a:pt x="2171930" y="6123968"/>
                    <a:pt x="2177778" y="6122019"/>
                  </a:cubicBezTo>
                  <a:cubicBezTo>
                    <a:pt x="2210924" y="6114220"/>
                    <a:pt x="2193376" y="6161013"/>
                    <a:pt x="2220671" y="6161013"/>
                  </a:cubicBezTo>
                  <a:cubicBezTo>
                    <a:pt x="2226521" y="6161013"/>
                    <a:pt x="2205074" y="6166861"/>
                    <a:pt x="2212873" y="6176610"/>
                  </a:cubicBezTo>
                  <a:lnTo>
                    <a:pt x="2210924" y="6178559"/>
                  </a:lnTo>
                  <a:lnTo>
                    <a:pt x="2210924" y="6178559"/>
                  </a:lnTo>
                  <a:lnTo>
                    <a:pt x="2210924" y="6178559"/>
                  </a:lnTo>
                  <a:lnTo>
                    <a:pt x="2208973" y="6180510"/>
                  </a:lnTo>
                  <a:cubicBezTo>
                    <a:pt x="2208973" y="6180510"/>
                    <a:pt x="2210924" y="6180510"/>
                    <a:pt x="2210924" y="6182458"/>
                  </a:cubicBezTo>
                  <a:lnTo>
                    <a:pt x="2210924" y="6178559"/>
                  </a:lnTo>
                  <a:lnTo>
                    <a:pt x="2210924" y="6178559"/>
                  </a:lnTo>
                  <a:lnTo>
                    <a:pt x="2230421" y="6214385"/>
                  </a:lnTo>
                  <a:cubicBezTo>
                    <a:pt x="2235295" y="6226814"/>
                    <a:pt x="2238220" y="6239975"/>
                    <a:pt x="2238220" y="6254598"/>
                  </a:cubicBezTo>
                  <a:cubicBezTo>
                    <a:pt x="2238220" y="6266296"/>
                    <a:pt x="2240168" y="6276043"/>
                    <a:pt x="2247967" y="6283842"/>
                  </a:cubicBezTo>
                  <a:cubicBezTo>
                    <a:pt x="2253817" y="6289692"/>
                    <a:pt x="2253817" y="6299439"/>
                    <a:pt x="2255766" y="6307238"/>
                  </a:cubicBezTo>
                  <a:cubicBezTo>
                    <a:pt x="2263565" y="6348183"/>
                    <a:pt x="2271363" y="6389125"/>
                    <a:pt x="2279162" y="6430070"/>
                  </a:cubicBezTo>
                  <a:cubicBezTo>
                    <a:pt x="2290860" y="6488560"/>
                    <a:pt x="2318156" y="6543151"/>
                    <a:pt x="2304509" y="6605541"/>
                  </a:cubicBezTo>
                  <a:cubicBezTo>
                    <a:pt x="2304509" y="6609441"/>
                    <a:pt x="2306458" y="6609441"/>
                    <a:pt x="2308408" y="6611389"/>
                  </a:cubicBezTo>
                  <a:cubicBezTo>
                    <a:pt x="2324006" y="6619188"/>
                    <a:pt x="2318156" y="6630886"/>
                    <a:pt x="2314256" y="6642584"/>
                  </a:cubicBezTo>
                  <a:cubicBezTo>
                    <a:pt x="2296710" y="6634786"/>
                    <a:pt x="2275263" y="6603591"/>
                    <a:pt x="2283061" y="6595792"/>
                  </a:cubicBezTo>
                  <a:cubicBezTo>
                    <a:pt x="2298659" y="6584094"/>
                    <a:pt x="2285012" y="6578246"/>
                    <a:pt x="2279162" y="6578246"/>
                  </a:cubicBezTo>
                  <a:cubicBezTo>
                    <a:pt x="2257716" y="6574346"/>
                    <a:pt x="2261616" y="6560698"/>
                    <a:pt x="2263565" y="6547051"/>
                  </a:cubicBezTo>
                  <a:cubicBezTo>
                    <a:pt x="2265515" y="6537301"/>
                    <a:pt x="2261616" y="6531453"/>
                    <a:pt x="2257716" y="6521704"/>
                  </a:cubicBezTo>
                  <a:cubicBezTo>
                    <a:pt x="2251866" y="6511956"/>
                    <a:pt x="2234320" y="6504158"/>
                    <a:pt x="2251866" y="6490509"/>
                  </a:cubicBezTo>
                  <a:cubicBezTo>
                    <a:pt x="2251866" y="6490509"/>
                    <a:pt x="2249918" y="6486609"/>
                    <a:pt x="2249918" y="6484661"/>
                  </a:cubicBezTo>
                  <a:cubicBezTo>
                    <a:pt x="2251866" y="6465164"/>
                    <a:pt x="2234320" y="6453466"/>
                    <a:pt x="2228470" y="6437868"/>
                  </a:cubicBezTo>
                  <a:cubicBezTo>
                    <a:pt x="2218723" y="6402774"/>
                    <a:pt x="2208973" y="6367680"/>
                    <a:pt x="2199226" y="6332585"/>
                  </a:cubicBezTo>
                  <a:cubicBezTo>
                    <a:pt x="2189476" y="6320887"/>
                    <a:pt x="2201175" y="6301390"/>
                    <a:pt x="2179729" y="6295540"/>
                  </a:cubicBezTo>
                  <a:cubicBezTo>
                    <a:pt x="2179729" y="6295540"/>
                    <a:pt x="2179729" y="6293591"/>
                    <a:pt x="2179729" y="6293591"/>
                  </a:cubicBezTo>
                  <a:cubicBezTo>
                    <a:pt x="2183628" y="6291641"/>
                    <a:pt x="2187528" y="6287741"/>
                    <a:pt x="2185577" y="6285793"/>
                  </a:cubicBezTo>
                  <a:cubicBezTo>
                    <a:pt x="2179729" y="6279943"/>
                    <a:pt x="2177778" y="6285793"/>
                    <a:pt x="2175830" y="6289692"/>
                  </a:cubicBezTo>
                  <a:cubicBezTo>
                    <a:pt x="2171930" y="6291641"/>
                    <a:pt x="2171930" y="6295540"/>
                    <a:pt x="2175830" y="6297491"/>
                  </a:cubicBezTo>
                  <a:cubicBezTo>
                    <a:pt x="2171930" y="6315037"/>
                    <a:pt x="2171930" y="6330634"/>
                    <a:pt x="2185577" y="6344283"/>
                  </a:cubicBezTo>
                  <a:cubicBezTo>
                    <a:pt x="2188502" y="6360855"/>
                    <a:pt x="2193864" y="6376452"/>
                    <a:pt x="2198495" y="6392050"/>
                  </a:cubicBezTo>
                  <a:lnTo>
                    <a:pt x="2202887" y="6416647"/>
                  </a:lnTo>
                  <a:lnTo>
                    <a:pt x="2195570" y="6400580"/>
                  </a:lnTo>
                  <a:cubicBezTo>
                    <a:pt x="2188990" y="6388151"/>
                    <a:pt x="2181679" y="6375478"/>
                    <a:pt x="2179729" y="6359881"/>
                  </a:cubicBezTo>
                  <a:cubicBezTo>
                    <a:pt x="2177778" y="6334534"/>
                    <a:pt x="2162181" y="6305290"/>
                    <a:pt x="2152433" y="6277994"/>
                  </a:cubicBezTo>
                  <a:cubicBezTo>
                    <a:pt x="2134885" y="6219503"/>
                    <a:pt x="2132936" y="6213653"/>
                    <a:pt x="2142684" y="6198056"/>
                  </a:cubicBezTo>
                  <a:cubicBezTo>
                    <a:pt x="2144635" y="6207805"/>
                    <a:pt x="2144635" y="6213653"/>
                    <a:pt x="2158281" y="6219503"/>
                  </a:cubicBezTo>
                  <a:cubicBezTo>
                    <a:pt x="2171930" y="6225351"/>
                    <a:pt x="2140735" y="6231201"/>
                    <a:pt x="2148534" y="6244848"/>
                  </a:cubicBezTo>
                  <a:cubicBezTo>
                    <a:pt x="2148534" y="6244848"/>
                    <a:pt x="2148534" y="6246799"/>
                    <a:pt x="2148534" y="6246799"/>
                  </a:cubicBezTo>
                  <a:cubicBezTo>
                    <a:pt x="2160232" y="6254598"/>
                    <a:pt x="2162181" y="6268244"/>
                    <a:pt x="2173879" y="6277994"/>
                  </a:cubicBezTo>
                  <a:cubicBezTo>
                    <a:pt x="2168031" y="6266296"/>
                    <a:pt x="2181678" y="6260446"/>
                    <a:pt x="2177778" y="6248748"/>
                  </a:cubicBezTo>
                  <a:cubicBezTo>
                    <a:pt x="2168031" y="6231201"/>
                    <a:pt x="2171930" y="6207805"/>
                    <a:pt x="2150483" y="6194156"/>
                  </a:cubicBezTo>
                  <a:cubicBezTo>
                    <a:pt x="2142684" y="6188308"/>
                    <a:pt x="2146583" y="6172711"/>
                    <a:pt x="2130986" y="6172711"/>
                  </a:cubicBezTo>
                  <a:cubicBezTo>
                    <a:pt x="2127086" y="6172711"/>
                    <a:pt x="2132936" y="6166861"/>
                    <a:pt x="2132936" y="6162961"/>
                  </a:cubicBezTo>
                  <a:cubicBezTo>
                    <a:pt x="2115388" y="6166861"/>
                    <a:pt x="2119288" y="6147364"/>
                    <a:pt x="2113440" y="6143464"/>
                  </a:cubicBezTo>
                  <a:cubicBezTo>
                    <a:pt x="2090043" y="6125918"/>
                    <a:pt x="2093943" y="6096672"/>
                    <a:pt x="2082245" y="6075226"/>
                  </a:cubicBezTo>
                  <a:cubicBezTo>
                    <a:pt x="2070546" y="6053779"/>
                    <a:pt x="2070546" y="6024535"/>
                    <a:pt x="2047150" y="6003087"/>
                  </a:cubicBezTo>
                  <a:cubicBezTo>
                    <a:pt x="2037401" y="6018684"/>
                    <a:pt x="2049099" y="6030383"/>
                    <a:pt x="2051050" y="6042081"/>
                  </a:cubicBezTo>
                  <a:cubicBezTo>
                    <a:pt x="2058848" y="6088873"/>
                    <a:pt x="2070546" y="6133717"/>
                    <a:pt x="2088093" y="6176610"/>
                  </a:cubicBezTo>
                  <a:cubicBezTo>
                    <a:pt x="2113440" y="6237049"/>
                    <a:pt x="2129037" y="6301390"/>
                    <a:pt x="2150483" y="6363780"/>
                  </a:cubicBezTo>
                  <a:cubicBezTo>
                    <a:pt x="2150483" y="6365729"/>
                    <a:pt x="2152433" y="6369628"/>
                    <a:pt x="2154382" y="6371579"/>
                  </a:cubicBezTo>
                  <a:cubicBezTo>
                    <a:pt x="2183628" y="6398875"/>
                    <a:pt x="2183628" y="6437868"/>
                    <a:pt x="2189476" y="6474911"/>
                  </a:cubicBezTo>
                  <a:cubicBezTo>
                    <a:pt x="2191427" y="6486609"/>
                    <a:pt x="2195326" y="6494408"/>
                    <a:pt x="2205074" y="6490509"/>
                  </a:cubicBezTo>
                  <a:cubicBezTo>
                    <a:pt x="2222622" y="6480761"/>
                    <a:pt x="2220671" y="6496359"/>
                    <a:pt x="2218723" y="6502207"/>
                  </a:cubicBezTo>
                  <a:cubicBezTo>
                    <a:pt x="2214823" y="6511956"/>
                    <a:pt x="2226521" y="6515856"/>
                    <a:pt x="2222622" y="6523655"/>
                  </a:cubicBezTo>
                  <a:cubicBezTo>
                    <a:pt x="2216772" y="6523655"/>
                    <a:pt x="2214823" y="6515856"/>
                    <a:pt x="2208973" y="6519755"/>
                  </a:cubicBezTo>
                  <a:cubicBezTo>
                    <a:pt x="2207025" y="6521704"/>
                    <a:pt x="2207025" y="6525603"/>
                    <a:pt x="2208973" y="6527554"/>
                  </a:cubicBezTo>
                  <a:cubicBezTo>
                    <a:pt x="2226521" y="6547051"/>
                    <a:pt x="2222622" y="6572396"/>
                    <a:pt x="2232370" y="6595792"/>
                  </a:cubicBezTo>
                  <a:cubicBezTo>
                    <a:pt x="2238220" y="6607490"/>
                    <a:pt x="2242119" y="6619188"/>
                    <a:pt x="2253817" y="6623088"/>
                  </a:cubicBezTo>
                  <a:cubicBezTo>
                    <a:pt x="2281113" y="6632837"/>
                    <a:pt x="2292811" y="6656233"/>
                    <a:pt x="2302558" y="6677679"/>
                  </a:cubicBezTo>
                  <a:cubicBezTo>
                    <a:pt x="2308408" y="6687428"/>
                    <a:pt x="2324006" y="6679630"/>
                    <a:pt x="2320106" y="6695227"/>
                  </a:cubicBezTo>
                  <a:cubicBezTo>
                    <a:pt x="2314256" y="6718623"/>
                    <a:pt x="2335704" y="6742020"/>
                    <a:pt x="2322055" y="6765416"/>
                  </a:cubicBezTo>
                  <a:cubicBezTo>
                    <a:pt x="2322055" y="6767364"/>
                    <a:pt x="2310357" y="6786861"/>
                    <a:pt x="2331805" y="6781013"/>
                  </a:cubicBezTo>
                  <a:cubicBezTo>
                    <a:pt x="2331805" y="6790761"/>
                    <a:pt x="2353250" y="6800510"/>
                    <a:pt x="2333753" y="6810258"/>
                  </a:cubicBezTo>
                  <a:cubicBezTo>
                    <a:pt x="2310357" y="6821956"/>
                    <a:pt x="2324006" y="6827806"/>
                    <a:pt x="2335704" y="6837553"/>
                  </a:cubicBezTo>
                  <a:cubicBezTo>
                    <a:pt x="2339603" y="6841453"/>
                    <a:pt x="2345451" y="6841453"/>
                    <a:pt x="2345451" y="6847303"/>
                  </a:cubicBezTo>
                  <a:cubicBezTo>
                    <a:pt x="2341552" y="6855101"/>
                    <a:pt x="2329854" y="6847303"/>
                    <a:pt x="2333753" y="6851202"/>
                  </a:cubicBezTo>
                  <a:cubicBezTo>
                    <a:pt x="2343503" y="6864849"/>
                    <a:pt x="2331805" y="6868748"/>
                    <a:pt x="2327905" y="6878498"/>
                  </a:cubicBezTo>
                  <a:cubicBezTo>
                    <a:pt x="2324006" y="6884346"/>
                    <a:pt x="2322055" y="6892144"/>
                    <a:pt x="2335704" y="6897995"/>
                  </a:cubicBezTo>
                  <a:cubicBezTo>
                    <a:pt x="2347402" y="6903843"/>
                    <a:pt x="2353250" y="6919440"/>
                    <a:pt x="2345451" y="6936988"/>
                  </a:cubicBezTo>
                  <a:cubicBezTo>
                    <a:pt x="2355201" y="6935038"/>
                    <a:pt x="2361049" y="6938937"/>
                    <a:pt x="2359100" y="6950635"/>
                  </a:cubicBezTo>
                  <a:cubicBezTo>
                    <a:pt x="2294760" y="6950635"/>
                    <a:pt x="2230421" y="6950635"/>
                    <a:pt x="2168031" y="6950635"/>
                  </a:cubicBezTo>
                  <a:cubicBezTo>
                    <a:pt x="2160232" y="6896044"/>
                    <a:pt x="2154382" y="6841453"/>
                    <a:pt x="2142684" y="6786861"/>
                  </a:cubicBezTo>
                  <a:cubicBezTo>
                    <a:pt x="2123187" y="6703026"/>
                    <a:pt x="2117339" y="6617240"/>
                    <a:pt x="2099791" y="6533402"/>
                  </a:cubicBezTo>
                  <a:cubicBezTo>
                    <a:pt x="2076395" y="6426170"/>
                    <a:pt x="2051050" y="6318936"/>
                    <a:pt x="2023754" y="6211705"/>
                  </a:cubicBezTo>
                  <a:lnTo>
                    <a:pt x="2022829" y="6201539"/>
                  </a:lnTo>
                  <a:lnTo>
                    <a:pt x="2026434" y="6199275"/>
                  </a:lnTo>
                  <a:cubicBezTo>
                    <a:pt x="2027166" y="6196107"/>
                    <a:pt x="2025704" y="6192208"/>
                    <a:pt x="2023754" y="6188308"/>
                  </a:cubicBezTo>
                  <a:cubicBezTo>
                    <a:pt x="2017904" y="6172711"/>
                    <a:pt x="2015955" y="6157113"/>
                    <a:pt x="2010105" y="6143464"/>
                  </a:cubicBezTo>
                  <a:cubicBezTo>
                    <a:pt x="1994508" y="6100571"/>
                    <a:pt x="1986709" y="6055730"/>
                    <a:pt x="1976961" y="6010886"/>
                  </a:cubicBezTo>
                  <a:cubicBezTo>
                    <a:pt x="1967212" y="5962145"/>
                    <a:pt x="1955514" y="5913401"/>
                    <a:pt x="1934068" y="5868560"/>
                  </a:cubicBezTo>
                  <a:cubicBezTo>
                    <a:pt x="1924319" y="5849063"/>
                    <a:pt x="1918471" y="5829566"/>
                    <a:pt x="1916520" y="5808118"/>
                  </a:cubicBezTo>
                  <a:cubicBezTo>
                    <a:pt x="1928218" y="5792521"/>
                    <a:pt x="1910672" y="5786673"/>
                    <a:pt x="1906773" y="5774975"/>
                  </a:cubicBezTo>
                  <a:cubicBezTo>
                    <a:pt x="1885325" y="5714533"/>
                    <a:pt x="1867779" y="5652143"/>
                    <a:pt x="1854130" y="5591704"/>
                  </a:cubicBezTo>
                  <a:cubicBezTo>
                    <a:pt x="1844383" y="5552710"/>
                    <a:pt x="1828785" y="5515665"/>
                    <a:pt x="1815136" y="5478622"/>
                  </a:cubicBezTo>
                  <a:cubicBezTo>
                    <a:pt x="1813188" y="5472772"/>
                    <a:pt x="1807338" y="5468873"/>
                    <a:pt x="1801490" y="5470823"/>
                  </a:cubicBezTo>
                  <a:cubicBezTo>
                    <a:pt x="1807338" y="5490320"/>
                    <a:pt x="1819036" y="5509817"/>
                    <a:pt x="1819036" y="5529314"/>
                  </a:cubicBezTo>
                  <a:cubicBezTo>
                    <a:pt x="1819036" y="5556610"/>
                    <a:pt x="1828785" y="5583905"/>
                    <a:pt x="1838533" y="5605351"/>
                  </a:cubicBezTo>
                  <a:cubicBezTo>
                    <a:pt x="1859980" y="5657993"/>
                    <a:pt x="1859980" y="5716484"/>
                    <a:pt x="1881426" y="5767176"/>
                  </a:cubicBezTo>
                  <a:cubicBezTo>
                    <a:pt x="1891175" y="5786673"/>
                    <a:pt x="1895075" y="5808118"/>
                    <a:pt x="1908721" y="5825666"/>
                  </a:cubicBezTo>
                  <a:cubicBezTo>
                    <a:pt x="1912621" y="5827615"/>
                    <a:pt x="1912621" y="5831514"/>
                    <a:pt x="1910672" y="5835414"/>
                  </a:cubicBezTo>
                  <a:cubicBezTo>
                    <a:pt x="1902873" y="5847112"/>
                    <a:pt x="1914571" y="5856861"/>
                    <a:pt x="1914571" y="5868560"/>
                  </a:cubicBezTo>
                  <a:cubicBezTo>
                    <a:pt x="1914571" y="5891956"/>
                    <a:pt x="1914571" y="5919251"/>
                    <a:pt x="1930169" y="5936798"/>
                  </a:cubicBezTo>
                  <a:cubicBezTo>
                    <a:pt x="1941867" y="5950446"/>
                    <a:pt x="1941867" y="5966044"/>
                    <a:pt x="1947715" y="5981641"/>
                  </a:cubicBezTo>
                  <a:cubicBezTo>
                    <a:pt x="1951615" y="5991389"/>
                    <a:pt x="1941867" y="5997239"/>
                    <a:pt x="1941867" y="6006986"/>
                  </a:cubicBezTo>
                  <a:cubicBezTo>
                    <a:pt x="1945766" y="6044031"/>
                    <a:pt x="1971111" y="6075226"/>
                    <a:pt x="1973062" y="6112269"/>
                  </a:cubicBezTo>
                  <a:cubicBezTo>
                    <a:pt x="1975011" y="6139565"/>
                    <a:pt x="1992559" y="6162961"/>
                    <a:pt x="1992559" y="6190257"/>
                  </a:cubicBezTo>
                  <a:cubicBezTo>
                    <a:pt x="1992559" y="6196106"/>
                    <a:pt x="1994996" y="6200005"/>
                    <a:pt x="1999139" y="6202442"/>
                  </a:cubicBezTo>
                  <a:lnTo>
                    <a:pt x="2006243" y="6203884"/>
                  </a:lnTo>
                  <a:lnTo>
                    <a:pt x="2008156" y="6215604"/>
                  </a:lnTo>
                  <a:cubicBezTo>
                    <a:pt x="2027653" y="6242900"/>
                    <a:pt x="2008156" y="6279943"/>
                    <a:pt x="2035452" y="6305290"/>
                  </a:cubicBezTo>
                  <a:cubicBezTo>
                    <a:pt x="2035452" y="6305290"/>
                    <a:pt x="2035452" y="6309189"/>
                    <a:pt x="2033501" y="6309189"/>
                  </a:cubicBezTo>
                  <a:cubicBezTo>
                    <a:pt x="2017904" y="6316988"/>
                    <a:pt x="2029602" y="6328686"/>
                    <a:pt x="2033501" y="6336485"/>
                  </a:cubicBezTo>
                  <a:cubicBezTo>
                    <a:pt x="2039351" y="6348183"/>
                    <a:pt x="2041300" y="6359881"/>
                    <a:pt x="2043251" y="6373528"/>
                  </a:cubicBezTo>
                  <a:cubicBezTo>
                    <a:pt x="2045200" y="6389125"/>
                    <a:pt x="2035452" y="6408622"/>
                    <a:pt x="2051050" y="6420320"/>
                  </a:cubicBezTo>
                  <a:cubicBezTo>
                    <a:pt x="2074446" y="6437868"/>
                    <a:pt x="2070546" y="6465164"/>
                    <a:pt x="2076395" y="6486609"/>
                  </a:cubicBezTo>
                  <a:cubicBezTo>
                    <a:pt x="2074446" y="6486609"/>
                    <a:pt x="2074446" y="6484661"/>
                    <a:pt x="2072495" y="6484661"/>
                  </a:cubicBezTo>
                  <a:cubicBezTo>
                    <a:pt x="2070546" y="6486609"/>
                    <a:pt x="2070546" y="6488560"/>
                    <a:pt x="2072495" y="6490509"/>
                  </a:cubicBezTo>
                  <a:cubicBezTo>
                    <a:pt x="2074446" y="6506106"/>
                    <a:pt x="2080294" y="6525603"/>
                    <a:pt x="2080294" y="6539252"/>
                  </a:cubicBezTo>
                  <a:cubicBezTo>
                    <a:pt x="2078345" y="6580194"/>
                    <a:pt x="2099791" y="6615289"/>
                    <a:pt x="2099791" y="6654283"/>
                  </a:cubicBezTo>
                  <a:cubicBezTo>
                    <a:pt x="2101741" y="6693276"/>
                    <a:pt x="2117339" y="6732270"/>
                    <a:pt x="2125138" y="6771264"/>
                  </a:cubicBezTo>
                  <a:cubicBezTo>
                    <a:pt x="2129037" y="6790761"/>
                    <a:pt x="2144635" y="6810258"/>
                    <a:pt x="2136836" y="6825855"/>
                  </a:cubicBezTo>
                  <a:cubicBezTo>
                    <a:pt x="2123187" y="6849251"/>
                    <a:pt x="2125138" y="6864849"/>
                    <a:pt x="2140735" y="6886296"/>
                  </a:cubicBezTo>
                  <a:cubicBezTo>
                    <a:pt x="2125138" y="6886296"/>
                    <a:pt x="2121238" y="6876547"/>
                    <a:pt x="2119288" y="6866800"/>
                  </a:cubicBezTo>
                  <a:cubicBezTo>
                    <a:pt x="2117339" y="6855101"/>
                    <a:pt x="2115388" y="6841453"/>
                    <a:pt x="2109540" y="6829754"/>
                  </a:cubicBezTo>
                  <a:cubicBezTo>
                    <a:pt x="2103690" y="6820007"/>
                    <a:pt x="2093943" y="6804410"/>
                    <a:pt x="2097842" y="6796611"/>
                  </a:cubicBezTo>
                  <a:cubicBezTo>
                    <a:pt x="2113440" y="6771264"/>
                    <a:pt x="2093943" y="6765416"/>
                    <a:pt x="2076395" y="6755666"/>
                  </a:cubicBezTo>
                  <a:cubicBezTo>
                    <a:pt x="2082245" y="6749818"/>
                    <a:pt x="2101741" y="6751767"/>
                    <a:pt x="2093943" y="6736169"/>
                  </a:cubicBezTo>
                  <a:cubicBezTo>
                    <a:pt x="2088093" y="6722523"/>
                    <a:pt x="2090043" y="6703026"/>
                    <a:pt x="2072495" y="6695227"/>
                  </a:cubicBezTo>
                  <a:cubicBezTo>
                    <a:pt x="2066647" y="6693276"/>
                    <a:pt x="2068596" y="6685478"/>
                    <a:pt x="2068596" y="6681578"/>
                  </a:cubicBezTo>
                  <a:cubicBezTo>
                    <a:pt x="2064696" y="6665981"/>
                    <a:pt x="2074446" y="6650383"/>
                    <a:pt x="2066647" y="6636736"/>
                  </a:cubicBezTo>
                  <a:cubicBezTo>
                    <a:pt x="2058848" y="6625038"/>
                    <a:pt x="2054949" y="6611389"/>
                    <a:pt x="2051050" y="6599691"/>
                  </a:cubicBezTo>
                  <a:cubicBezTo>
                    <a:pt x="2047150" y="6584094"/>
                    <a:pt x="2043251" y="6570447"/>
                    <a:pt x="2039351" y="6554850"/>
                  </a:cubicBezTo>
                  <a:lnTo>
                    <a:pt x="2030290" y="6544834"/>
                  </a:lnTo>
                  <a:lnTo>
                    <a:pt x="2033014" y="6541202"/>
                  </a:lnTo>
                  <a:cubicBezTo>
                    <a:pt x="2033990" y="6537302"/>
                    <a:pt x="2033502" y="6533403"/>
                    <a:pt x="2031553" y="6531453"/>
                  </a:cubicBezTo>
                  <a:cubicBezTo>
                    <a:pt x="2019855" y="6515856"/>
                    <a:pt x="2023754" y="6496359"/>
                    <a:pt x="2014005" y="6480761"/>
                  </a:cubicBezTo>
                  <a:cubicBezTo>
                    <a:pt x="2002306" y="6461265"/>
                    <a:pt x="2012056" y="6435918"/>
                    <a:pt x="1996458" y="6414472"/>
                  </a:cubicBezTo>
                  <a:cubicBezTo>
                    <a:pt x="1988660" y="6404723"/>
                    <a:pt x="1978910" y="6383277"/>
                    <a:pt x="1984760" y="6377427"/>
                  </a:cubicBezTo>
                  <a:cubicBezTo>
                    <a:pt x="2000358" y="6361829"/>
                    <a:pt x="1980861" y="6352082"/>
                    <a:pt x="1984760" y="6340384"/>
                  </a:cubicBezTo>
                  <a:cubicBezTo>
                    <a:pt x="1988660" y="6322836"/>
                    <a:pt x="1973062" y="6316988"/>
                    <a:pt x="1969163" y="6303339"/>
                  </a:cubicBezTo>
                  <a:cubicBezTo>
                    <a:pt x="1955514" y="6268244"/>
                    <a:pt x="1947715" y="6233150"/>
                    <a:pt x="1934068" y="6198056"/>
                  </a:cubicBezTo>
                  <a:cubicBezTo>
                    <a:pt x="1926270" y="6180510"/>
                    <a:pt x="1908721" y="6164912"/>
                    <a:pt x="1908721" y="6145415"/>
                  </a:cubicBezTo>
                  <a:cubicBezTo>
                    <a:pt x="1908721" y="6108370"/>
                    <a:pt x="1889225" y="6081074"/>
                    <a:pt x="1879477" y="6047931"/>
                  </a:cubicBezTo>
                  <a:cubicBezTo>
                    <a:pt x="1877526" y="6038181"/>
                    <a:pt x="1871678" y="6020635"/>
                    <a:pt x="1858030" y="6026483"/>
                  </a:cubicBezTo>
                  <a:cubicBezTo>
                    <a:pt x="1844383" y="6034282"/>
                    <a:pt x="1856081" y="6049879"/>
                    <a:pt x="1858030" y="6061578"/>
                  </a:cubicBezTo>
                  <a:cubicBezTo>
                    <a:pt x="1858030" y="6063528"/>
                    <a:pt x="1861929" y="6065477"/>
                    <a:pt x="1861929" y="6067428"/>
                  </a:cubicBezTo>
                  <a:cubicBezTo>
                    <a:pt x="1863880" y="6079126"/>
                    <a:pt x="1877526" y="6084974"/>
                    <a:pt x="1879477" y="6094723"/>
                  </a:cubicBezTo>
                  <a:cubicBezTo>
                    <a:pt x="1885325" y="6135666"/>
                    <a:pt x="1902873" y="6172711"/>
                    <a:pt x="1914571" y="6213653"/>
                  </a:cubicBezTo>
                  <a:cubicBezTo>
                    <a:pt x="1916520" y="6223403"/>
                    <a:pt x="1932118" y="6223403"/>
                    <a:pt x="1928218" y="6231201"/>
                  </a:cubicBezTo>
                  <a:cubicBezTo>
                    <a:pt x="1916520" y="6262396"/>
                    <a:pt x="1937968" y="6279943"/>
                    <a:pt x="1947715" y="6303339"/>
                  </a:cubicBezTo>
                  <a:cubicBezTo>
                    <a:pt x="1945766" y="6303339"/>
                    <a:pt x="1943816" y="6305290"/>
                    <a:pt x="1941867" y="6305290"/>
                  </a:cubicBezTo>
                  <a:cubicBezTo>
                    <a:pt x="1941867" y="6305290"/>
                    <a:pt x="1941867" y="6307238"/>
                    <a:pt x="1943816" y="6307238"/>
                  </a:cubicBezTo>
                  <a:cubicBezTo>
                    <a:pt x="1945766" y="6305290"/>
                    <a:pt x="1945766" y="6303339"/>
                    <a:pt x="1947715" y="6303339"/>
                  </a:cubicBezTo>
                  <a:cubicBezTo>
                    <a:pt x="1951615" y="6318936"/>
                    <a:pt x="1941867" y="6332585"/>
                    <a:pt x="1951615" y="6350131"/>
                  </a:cubicBezTo>
                  <a:cubicBezTo>
                    <a:pt x="1963313" y="6371579"/>
                    <a:pt x="1973062" y="6394975"/>
                    <a:pt x="1975011" y="6418371"/>
                  </a:cubicBezTo>
                  <a:cubicBezTo>
                    <a:pt x="1978910" y="6447616"/>
                    <a:pt x="2004257" y="6471012"/>
                    <a:pt x="2002306" y="6502207"/>
                  </a:cubicBezTo>
                  <a:cubicBezTo>
                    <a:pt x="2002306" y="6515856"/>
                    <a:pt x="2008156" y="6527554"/>
                    <a:pt x="2014005" y="6539252"/>
                  </a:cubicBezTo>
                  <a:lnTo>
                    <a:pt x="2016201" y="6545840"/>
                  </a:lnTo>
                  <a:lnTo>
                    <a:pt x="2013274" y="6550462"/>
                  </a:lnTo>
                  <a:cubicBezTo>
                    <a:pt x="2014005" y="6553874"/>
                    <a:pt x="2015955" y="6557774"/>
                    <a:pt x="2015955" y="6560698"/>
                  </a:cubicBezTo>
                  <a:cubicBezTo>
                    <a:pt x="2015955" y="6587993"/>
                    <a:pt x="2035452" y="6609441"/>
                    <a:pt x="2033501" y="6636736"/>
                  </a:cubicBezTo>
                  <a:cubicBezTo>
                    <a:pt x="2031553" y="6654283"/>
                    <a:pt x="2051050" y="6660133"/>
                    <a:pt x="2049099" y="6675730"/>
                  </a:cubicBezTo>
                  <a:cubicBezTo>
                    <a:pt x="2045200" y="6704974"/>
                    <a:pt x="2051050" y="6730321"/>
                    <a:pt x="2062748" y="6757617"/>
                  </a:cubicBezTo>
                  <a:cubicBezTo>
                    <a:pt x="2068596" y="6771264"/>
                    <a:pt x="2068596" y="6782962"/>
                    <a:pt x="2080294" y="6796611"/>
                  </a:cubicBezTo>
                  <a:cubicBezTo>
                    <a:pt x="2090043" y="6808309"/>
                    <a:pt x="2095891" y="6827806"/>
                    <a:pt x="2084193" y="6841453"/>
                  </a:cubicBezTo>
                  <a:cubicBezTo>
                    <a:pt x="2074446" y="6855101"/>
                    <a:pt x="2060797" y="6866800"/>
                    <a:pt x="2084193" y="6878498"/>
                  </a:cubicBezTo>
                  <a:cubicBezTo>
                    <a:pt x="2086144" y="6878498"/>
                    <a:pt x="2086144" y="6882397"/>
                    <a:pt x="2086144" y="6884346"/>
                  </a:cubicBezTo>
                  <a:cubicBezTo>
                    <a:pt x="2076395" y="6905793"/>
                    <a:pt x="2078345" y="6927239"/>
                    <a:pt x="2091992" y="6946736"/>
                  </a:cubicBezTo>
                  <a:cubicBezTo>
                    <a:pt x="2091992" y="6948686"/>
                    <a:pt x="2091992" y="6950635"/>
                    <a:pt x="2091992" y="6950635"/>
                  </a:cubicBezTo>
                  <a:lnTo>
                    <a:pt x="0" y="6950635"/>
                  </a:lnTo>
                  <a:lnTo>
                    <a:pt x="0" y="2936947"/>
                  </a:lnTo>
                  <a:lnTo>
                    <a:pt x="13625" y="2932330"/>
                  </a:lnTo>
                  <a:cubicBezTo>
                    <a:pt x="29223" y="2924531"/>
                    <a:pt x="35073" y="2926480"/>
                    <a:pt x="35073" y="2908934"/>
                  </a:cubicBezTo>
                  <a:lnTo>
                    <a:pt x="37021" y="2906983"/>
                  </a:lnTo>
                  <a:lnTo>
                    <a:pt x="38972" y="2906983"/>
                  </a:lnTo>
                  <a:cubicBezTo>
                    <a:pt x="50670" y="2912833"/>
                    <a:pt x="70167" y="2908934"/>
                    <a:pt x="74067" y="2905035"/>
                  </a:cubicBezTo>
                  <a:cubicBezTo>
                    <a:pt x="99411" y="2881638"/>
                    <a:pt x="132557" y="2877739"/>
                    <a:pt x="159853" y="2858242"/>
                  </a:cubicBezTo>
                  <a:cubicBezTo>
                    <a:pt x="179350" y="2842645"/>
                    <a:pt x="202746" y="2828996"/>
                    <a:pt x="226142" y="2817298"/>
                  </a:cubicBezTo>
                  <a:cubicBezTo>
                    <a:pt x="235889" y="2811450"/>
                    <a:pt x="222243" y="2809499"/>
                    <a:pt x="222243" y="2803651"/>
                  </a:cubicBezTo>
                  <a:cubicBezTo>
                    <a:pt x="239789" y="2793902"/>
                    <a:pt x="255386" y="2782203"/>
                    <a:pt x="272935" y="2772456"/>
                  </a:cubicBezTo>
                  <a:cubicBezTo>
                    <a:pt x="302179" y="2754908"/>
                    <a:pt x="335325" y="2741261"/>
                    <a:pt x="362620" y="2721764"/>
                  </a:cubicBezTo>
                  <a:cubicBezTo>
                    <a:pt x="428910" y="2674971"/>
                    <a:pt x="481550" y="2614530"/>
                    <a:pt x="530293" y="2550191"/>
                  </a:cubicBezTo>
                  <a:cubicBezTo>
                    <a:pt x="610229" y="2444909"/>
                    <a:pt x="684318" y="2337675"/>
                    <a:pt x="758406" y="2228492"/>
                  </a:cubicBezTo>
                  <a:cubicBezTo>
                    <a:pt x="764256" y="2224593"/>
                    <a:pt x="770104" y="2222644"/>
                    <a:pt x="768155" y="2214845"/>
                  </a:cubicBezTo>
                  <a:cubicBezTo>
                    <a:pt x="768155" y="2212895"/>
                    <a:pt x="770104" y="2210946"/>
                    <a:pt x="770104" y="2210946"/>
                  </a:cubicBezTo>
                  <a:cubicBezTo>
                    <a:pt x="775954" y="2207046"/>
                    <a:pt x="783753" y="2203147"/>
                    <a:pt x="781802" y="2193398"/>
                  </a:cubicBezTo>
                  <a:cubicBezTo>
                    <a:pt x="781802" y="2189499"/>
                    <a:pt x="783753" y="2185599"/>
                    <a:pt x="783753" y="2181700"/>
                  </a:cubicBezTo>
                  <a:cubicBezTo>
                    <a:pt x="787652" y="2183650"/>
                    <a:pt x="791551" y="2181700"/>
                    <a:pt x="791551" y="2179751"/>
                  </a:cubicBezTo>
                  <a:cubicBezTo>
                    <a:pt x="785701" y="2160254"/>
                    <a:pt x="803250" y="2152455"/>
                    <a:pt x="811048" y="2140757"/>
                  </a:cubicBezTo>
                  <a:cubicBezTo>
                    <a:pt x="818847" y="2129059"/>
                    <a:pt x="840293" y="2123209"/>
                    <a:pt x="826646" y="2101763"/>
                  </a:cubicBezTo>
                  <a:cubicBezTo>
                    <a:pt x="824695" y="2097864"/>
                    <a:pt x="828595" y="2097864"/>
                    <a:pt x="830545" y="2097864"/>
                  </a:cubicBezTo>
                  <a:cubicBezTo>
                    <a:pt x="851991" y="2095913"/>
                    <a:pt x="851991" y="2078367"/>
                    <a:pt x="851991" y="2062770"/>
                  </a:cubicBezTo>
                  <a:cubicBezTo>
                    <a:pt x="855890" y="2064718"/>
                    <a:pt x="861740" y="2064718"/>
                    <a:pt x="861740" y="2058870"/>
                  </a:cubicBezTo>
                  <a:cubicBezTo>
                    <a:pt x="861740" y="2051072"/>
                    <a:pt x="853941" y="2056920"/>
                    <a:pt x="850042" y="2054971"/>
                  </a:cubicBezTo>
                  <a:cubicBezTo>
                    <a:pt x="850042" y="2051072"/>
                    <a:pt x="861740" y="2047172"/>
                    <a:pt x="848091" y="2045221"/>
                  </a:cubicBezTo>
                  <a:cubicBezTo>
                    <a:pt x="844192" y="2045221"/>
                    <a:pt x="840293" y="2041322"/>
                    <a:pt x="840293" y="2035474"/>
                  </a:cubicBezTo>
                  <a:cubicBezTo>
                    <a:pt x="840293" y="2033523"/>
                    <a:pt x="842243" y="2033523"/>
                    <a:pt x="842243" y="2033523"/>
                  </a:cubicBezTo>
                  <a:cubicBezTo>
                    <a:pt x="848091" y="2033523"/>
                    <a:pt x="853941" y="2033523"/>
                    <a:pt x="859790" y="2035474"/>
                  </a:cubicBezTo>
                  <a:cubicBezTo>
                    <a:pt x="877338" y="2037423"/>
                    <a:pt x="869539" y="2023776"/>
                    <a:pt x="869539" y="2017926"/>
                  </a:cubicBezTo>
                  <a:cubicBezTo>
                    <a:pt x="869539" y="2006228"/>
                    <a:pt x="861740" y="2012078"/>
                    <a:pt x="855890" y="2014026"/>
                  </a:cubicBezTo>
                  <a:cubicBezTo>
                    <a:pt x="842243" y="2017926"/>
                    <a:pt x="834445" y="2006228"/>
                    <a:pt x="824695" y="2002328"/>
                  </a:cubicBezTo>
                  <a:cubicBezTo>
                    <a:pt x="816896" y="1998429"/>
                    <a:pt x="832494" y="1988682"/>
                    <a:pt x="828595" y="1980883"/>
                  </a:cubicBezTo>
                  <a:cubicBezTo>
                    <a:pt x="844192" y="1976983"/>
                    <a:pt x="851991" y="1963335"/>
                    <a:pt x="863689" y="1955536"/>
                  </a:cubicBezTo>
                  <a:cubicBezTo>
                    <a:pt x="857841" y="1947737"/>
                    <a:pt x="848091" y="1955536"/>
                    <a:pt x="844192" y="1949688"/>
                  </a:cubicBezTo>
                  <a:cubicBezTo>
                    <a:pt x="844192" y="1941889"/>
                    <a:pt x="855890" y="1947737"/>
                    <a:pt x="855890" y="1939938"/>
                  </a:cubicBezTo>
                  <a:cubicBezTo>
                    <a:pt x="818847" y="1930191"/>
                    <a:pt x="777903" y="1922392"/>
                    <a:pt x="746708" y="1900945"/>
                  </a:cubicBezTo>
                  <a:cubicBezTo>
                    <a:pt x="709665" y="1875600"/>
                    <a:pt x="674570" y="1842454"/>
                    <a:pt x="637525" y="1817109"/>
                  </a:cubicBezTo>
                  <a:cubicBezTo>
                    <a:pt x="633626" y="1815158"/>
                    <a:pt x="629726" y="1811259"/>
                    <a:pt x="627778" y="1807360"/>
                  </a:cubicBezTo>
                  <a:cubicBezTo>
                    <a:pt x="616080" y="1785914"/>
                    <a:pt x="600482" y="1766417"/>
                    <a:pt x="577086" y="1758618"/>
                  </a:cubicBezTo>
                  <a:cubicBezTo>
                    <a:pt x="549790" y="1748869"/>
                    <a:pt x="551739" y="1721573"/>
                    <a:pt x="532242" y="1707927"/>
                  </a:cubicBezTo>
                  <a:cubicBezTo>
                    <a:pt x="530293" y="1705976"/>
                    <a:pt x="526394" y="1704027"/>
                    <a:pt x="524443" y="1704027"/>
                  </a:cubicBezTo>
                  <a:cubicBezTo>
                    <a:pt x="508846" y="1700128"/>
                    <a:pt x="501047" y="1688430"/>
                    <a:pt x="491300" y="1676732"/>
                  </a:cubicBezTo>
                  <a:cubicBezTo>
                    <a:pt x="483501" y="1666982"/>
                    <a:pt x="475702" y="1655284"/>
                    <a:pt x="458154" y="1661134"/>
                  </a:cubicBezTo>
                  <a:cubicBezTo>
                    <a:pt x="458154" y="1661134"/>
                    <a:pt x="444507" y="1661134"/>
                    <a:pt x="450355" y="1655284"/>
                  </a:cubicBezTo>
                  <a:cubicBezTo>
                    <a:pt x="460105" y="1647485"/>
                    <a:pt x="452306" y="1647485"/>
                    <a:pt x="448406" y="1643586"/>
                  </a:cubicBezTo>
                  <a:cubicBezTo>
                    <a:pt x="428910" y="1624089"/>
                    <a:pt x="403563" y="1612391"/>
                    <a:pt x="384066" y="1592894"/>
                  </a:cubicBezTo>
                  <a:cubicBezTo>
                    <a:pt x="372368" y="1581196"/>
                    <a:pt x="358721" y="1573397"/>
                    <a:pt x="362620" y="1550001"/>
                  </a:cubicBezTo>
                  <a:cubicBezTo>
                    <a:pt x="366520" y="1522705"/>
                    <a:pt x="376267" y="1509058"/>
                    <a:pt x="405513" y="1499309"/>
                  </a:cubicBezTo>
                  <a:cubicBezTo>
                    <a:pt x="419160" y="1512958"/>
                    <a:pt x="432809" y="1509058"/>
                    <a:pt x="446456" y="1503208"/>
                  </a:cubicBezTo>
                  <a:cubicBezTo>
                    <a:pt x="438657" y="1497360"/>
                    <a:pt x="425010" y="1503208"/>
                    <a:pt x="423059" y="1487611"/>
                  </a:cubicBezTo>
                  <a:cubicBezTo>
                    <a:pt x="434758" y="1479812"/>
                    <a:pt x="442556" y="1470065"/>
                    <a:pt x="454254" y="1464215"/>
                  </a:cubicBezTo>
                  <a:cubicBezTo>
                    <a:pt x="481550" y="1448617"/>
                    <a:pt x="512745" y="1440818"/>
                    <a:pt x="540041" y="1425221"/>
                  </a:cubicBezTo>
                  <a:cubicBezTo>
                    <a:pt x="604381" y="1390127"/>
                    <a:pt x="672620" y="1372580"/>
                    <a:pt x="740860" y="1351133"/>
                  </a:cubicBezTo>
                  <a:cubicBezTo>
                    <a:pt x="768155" y="1368681"/>
                    <a:pt x="740860" y="1394026"/>
                    <a:pt x="750607" y="1415473"/>
                  </a:cubicBezTo>
                  <a:cubicBezTo>
                    <a:pt x="752558" y="1403775"/>
                    <a:pt x="772055" y="1403775"/>
                    <a:pt x="768155" y="1390127"/>
                  </a:cubicBezTo>
                  <a:cubicBezTo>
                    <a:pt x="764256" y="1378428"/>
                    <a:pt x="768155" y="1366730"/>
                    <a:pt x="772055" y="1355032"/>
                  </a:cubicBezTo>
                  <a:cubicBezTo>
                    <a:pt x="777903" y="1337486"/>
                    <a:pt x="779853" y="1319938"/>
                    <a:pt x="764256" y="1306291"/>
                  </a:cubicBezTo>
                  <a:cubicBezTo>
                    <a:pt x="760356" y="1302392"/>
                    <a:pt x="760356" y="1298492"/>
                    <a:pt x="762305" y="1292642"/>
                  </a:cubicBezTo>
                  <a:cubicBezTo>
                    <a:pt x="766205" y="1280944"/>
                    <a:pt x="775954" y="1265347"/>
                    <a:pt x="756457" y="1257548"/>
                  </a:cubicBezTo>
                  <a:cubicBezTo>
                    <a:pt x="750607" y="1253648"/>
                    <a:pt x="746708" y="1245850"/>
                    <a:pt x="752558" y="1240002"/>
                  </a:cubicBezTo>
                  <a:cubicBezTo>
                    <a:pt x="758406" y="1234152"/>
                    <a:pt x="756457" y="1226353"/>
                    <a:pt x="748658" y="1228303"/>
                  </a:cubicBezTo>
                  <a:cubicBezTo>
                    <a:pt x="735010" y="1232203"/>
                    <a:pt x="736960" y="1224404"/>
                    <a:pt x="742808" y="1220505"/>
                  </a:cubicBezTo>
                  <a:cubicBezTo>
                    <a:pt x="748658" y="1214655"/>
                    <a:pt x="744759" y="1210755"/>
                    <a:pt x="744759" y="1204907"/>
                  </a:cubicBezTo>
                  <a:cubicBezTo>
                    <a:pt x="746708" y="1187359"/>
                    <a:pt x="727211" y="1181511"/>
                    <a:pt x="725262" y="1171762"/>
                  </a:cubicBezTo>
                  <a:cubicBezTo>
                    <a:pt x="721363" y="1140567"/>
                    <a:pt x="686268" y="1111322"/>
                    <a:pt x="713564" y="1076228"/>
                  </a:cubicBezTo>
                  <a:cubicBezTo>
                    <a:pt x="715513" y="1074277"/>
                    <a:pt x="713564" y="1068429"/>
                    <a:pt x="711613" y="1064530"/>
                  </a:cubicBezTo>
                  <a:cubicBezTo>
                    <a:pt x="699915" y="1041133"/>
                    <a:pt x="694067" y="1015787"/>
                    <a:pt x="682369" y="992390"/>
                  </a:cubicBezTo>
                  <a:cubicBezTo>
                    <a:pt x="668720" y="967045"/>
                    <a:pt x="653123" y="939750"/>
                    <a:pt x="649223" y="908555"/>
                  </a:cubicBezTo>
                  <a:cubicBezTo>
                    <a:pt x="643375" y="873460"/>
                    <a:pt x="627778" y="842265"/>
                    <a:pt x="618028" y="807171"/>
                  </a:cubicBezTo>
                  <a:cubicBezTo>
                    <a:pt x="612180" y="787674"/>
                    <a:pt x="604381" y="770126"/>
                    <a:pt x="596583" y="750629"/>
                  </a:cubicBezTo>
                  <a:cubicBezTo>
                    <a:pt x="592683" y="740882"/>
                    <a:pt x="590733" y="752580"/>
                    <a:pt x="586833" y="750629"/>
                  </a:cubicBezTo>
                  <a:cubicBezTo>
                    <a:pt x="573186" y="699937"/>
                    <a:pt x="559538" y="651196"/>
                    <a:pt x="549790" y="600504"/>
                  </a:cubicBezTo>
                  <a:cubicBezTo>
                    <a:pt x="532242" y="512767"/>
                    <a:pt x="510796" y="426981"/>
                    <a:pt x="530293" y="337295"/>
                  </a:cubicBezTo>
                  <a:cubicBezTo>
                    <a:pt x="532242" y="325597"/>
                    <a:pt x="528343" y="319749"/>
                    <a:pt x="514696" y="319749"/>
                  </a:cubicBezTo>
                  <a:cubicBezTo>
                    <a:pt x="520544" y="311950"/>
                    <a:pt x="538092" y="311950"/>
                    <a:pt x="528343" y="298302"/>
                  </a:cubicBezTo>
                  <a:cubicBezTo>
                    <a:pt x="530293" y="296353"/>
                    <a:pt x="530293" y="296353"/>
                    <a:pt x="532242" y="294402"/>
                  </a:cubicBezTo>
                  <a:cubicBezTo>
                    <a:pt x="545891" y="280755"/>
                    <a:pt x="545891" y="261258"/>
                    <a:pt x="557589" y="247610"/>
                  </a:cubicBezTo>
                  <a:cubicBezTo>
                    <a:pt x="567336" y="237862"/>
                    <a:pt x="569287" y="224213"/>
                    <a:pt x="569287" y="210567"/>
                  </a:cubicBezTo>
                  <a:cubicBezTo>
                    <a:pt x="582934" y="210567"/>
                    <a:pt x="580985" y="198868"/>
                    <a:pt x="582934" y="191070"/>
                  </a:cubicBezTo>
                  <a:cubicBezTo>
                    <a:pt x="614129" y="144277"/>
                    <a:pt x="664821" y="118930"/>
                    <a:pt x="703815" y="81887"/>
                  </a:cubicBezTo>
                  <a:cubicBezTo>
                    <a:pt x="764256" y="70189"/>
                    <a:pt x="805198" y="35095"/>
                    <a:pt x="844192" y="0"/>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6642A31-B5FB-4586-8801-12F16B120DA2}"/>
                </a:ext>
              </a:extLst>
            </p:cNvPr>
            <p:cNvSpPr/>
            <p:nvPr/>
          </p:nvSpPr>
          <p:spPr>
            <a:xfrm>
              <a:off x="3871081" y="3959265"/>
              <a:ext cx="2437109" cy="2944028"/>
            </a:xfrm>
            <a:custGeom>
              <a:avLst/>
              <a:gdLst>
                <a:gd name="connsiteX0" fmla="*/ 7144 w 1190625"/>
                <a:gd name="connsiteY0" fmla="*/ 1435442 h 1438275"/>
                <a:gd name="connsiteX1" fmla="*/ 40481 w 1190625"/>
                <a:gd name="connsiteY1" fmla="*/ 1388770 h 1438275"/>
                <a:gd name="connsiteX2" fmla="*/ 98584 w 1190625"/>
                <a:gd name="connsiteY2" fmla="*/ 1321142 h 1438275"/>
                <a:gd name="connsiteX3" fmla="*/ 150019 w 1190625"/>
                <a:gd name="connsiteY3" fmla="*/ 1247800 h 1438275"/>
                <a:gd name="connsiteX4" fmla="*/ 189071 w 1190625"/>
                <a:gd name="connsiteY4" fmla="*/ 1181125 h 1438275"/>
                <a:gd name="connsiteX5" fmla="*/ 195739 w 1190625"/>
                <a:gd name="connsiteY5" fmla="*/ 1153502 h 1438275"/>
                <a:gd name="connsiteX6" fmla="*/ 186214 w 1190625"/>
                <a:gd name="connsiteY6" fmla="*/ 1042060 h 1438275"/>
                <a:gd name="connsiteX7" fmla="*/ 170021 w 1190625"/>
                <a:gd name="connsiteY7" fmla="*/ 882040 h 1438275"/>
                <a:gd name="connsiteX8" fmla="*/ 159544 w 1190625"/>
                <a:gd name="connsiteY8" fmla="*/ 802030 h 1438275"/>
                <a:gd name="connsiteX9" fmla="*/ 158591 w 1190625"/>
                <a:gd name="connsiteY9" fmla="*/ 762025 h 1438275"/>
                <a:gd name="connsiteX10" fmla="*/ 160496 w 1190625"/>
                <a:gd name="connsiteY10" fmla="*/ 761072 h 1438275"/>
                <a:gd name="connsiteX11" fmla="*/ 204311 w 1190625"/>
                <a:gd name="connsiteY11" fmla="*/ 697255 h 1438275"/>
                <a:gd name="connsiteX12" fmla="*/ 218599 w 1190625"/>
                <a:gd name="connsiteY12" fmla="*/ 671537 h 1438275"/>
                <a:gd name="connsiteX13" fmla="*/ 218599 w 1190625"/>
                <a:gd name="connsiteY13" fmla="*/ 671537 h 1438275"/>
                <a:gd name="connsiteX14" fmla="*/ 223361 w 1190625"/>
                <a:gd name="connsiteY14" fmla="*/ 667727 h 1438275"/>
                <a:gd name="connsiteX15" fmla="*/ 224314 w 1190625"/>
                <a:gd name="connsiteY15" fmla="*/ 668680 h 1438275"/>
                <a:gd name="connsiteX16" fmla="*/ 223361 w 1190625"/>
                <a:gd name="connsiteY16" fmla="*/ 667727 h 1438275"/>
                <a:gd name="connsiteX17" fmla="*/ 239554 w 1190625"/>
                <a:gd name="connsiteY17" fmla="*/ 654392 h 1438275"/>
                <a:gd name="connsiteX18" fmla="*/ 264319 w 1190625"/>
                <a:gd name="connsiteY18" fmla="*/ 634390 h 1438275"/>
                <a:gd name="connsiteX19" fmla="*/ 263366 w 1190625"/>
                <a:gd name="connsiteY19" fmla="*/ 631532 h 1438275"/>
                <a:gd name="connsiteX20" fmla="*/ 264319 w 1190625"/>
                <a:gd name="connsiteY20" fmla="*/ 631532 h 1438275"/>
                <a:gd name="connsiteX21" fmla="*/ 271939 w 1190625"/>
                <a:gd name="connsiteY21" fmla="*/ 629627 h 1438275"/>
                <a:gd name="connsiteX22" fmla="*/ 309086 w 1190625"/>
                <a:gd name="connsiteY22" fmla="*/ 594385 h 1438275"/>
                <a:gd name="connsiteX23" fmla="*/ 314801 w 1190625"/>
                <a:gd name="connsiteY23" fmla="*/ 582955 h 1438275"/>
                <a:gd name="connsiteX24" fmla="*/ 314801 w 1190625"/>
                <a:gd name="connsiteY24" fmla="*/ 583907 h 1438275"/>
                <a:gd name="connsiteX25" fmla="*/ 314801 w 1190625"/>
                <a:gd name="connsiteY25" fmla="*/ 582955 h 1438275"/>
                <a:gd name="connsiteX26" fmla="*/ 331946 w 1190625"/>
                <a:gd name="connsiteY26" fmla="*/ 567715 h 1438275"/>
                <a:gd name="connsiteX27" fmla="*/ 331946 w 1190625"/>
                <a:gd name="connsiteY27" fmla="*/ 567715 h 1438275"/>
                <a:gd name="connsiteX28" fmla="*/ 338614 w 1190625"/>
                <a:gd name="connsiteY28" fmla="*/ 574382 h 1438275"/>
                <a:gd name="connsiteX29" fmla="*/ 330994 w 1190625"/>
                <a:gd name="connsiteY29" fmla="*/ 582955 h 1438275"/>
                <a:gd name="connsiteX30" fmla="*/ 338614 w 1190625"/>
                <a:gd name="connsiteY30" fmla="*/ 575335 h 1438275"/>
                <a:gd name="connsiteX31" fmla="*/ 356711 w 1190625"/>
                <a:gd name="connsiteY31" fmla="*/ 552475 h 1438275"/>
                <a:gd name="connsiteX32" fmla="*/ 368141 w 1190625"/>
                <a:gd name="connsiteY32" fmla="*/ 541045 h 1438275"/>
                <a:gd name="connsiteX33" fmla="*/ 367189 w 1190625"/>
                <a:gd name="connsiteY33" fmla="*/ 536282 h 1438275"/>
                <a:gd name="connsiteX34" fmla="*/ 362426 w 1190625"/>
                <a:gd name="connsiteY34" fmla="*/ 538187 h 1438275"/>
                <a:gd name="connsiteX35" fmla="*/ 355759 w 1190625"/>
                <a:gd name="connsiteY35" fmla="*/ 552475 h 1438275"/>
                <a:gd name="connsiteX36" fmla="*/ 347186 w 1190625"/>
                <a:gd name="connsiteY36" fmla="*/ 554380 h 1438275"/>
                <a:gd name="connsiteX37" fmla="*/ 340519 w 1190625"/>
                <a:gd name="connsiteY37" fmla="*/ 544855 h 1438275"/>
                <a:gd name="connsiteX38" fmla="*/ 319564 w 1190625"/>
                <a:gd name="connsiteY38" fmla="*/ 527710 h 1438275"/>
                <a:gd name="connsiteX39" fmla="*/ 319564 w 1190625"/>
                <a:gd name="connsiteY39" fmla="*/ 516280 h 1438275"/>
                <a:gd name="connsiteX40" fmla="*/ 329089 w 1190625"/>
                <a:gd name="connsiteY40" fmla="*/ 519137 h 1438275"/>
                <a:gd name="connsiteX41" fmla="*/ 333851 w 1190625"/>
                <a:gd name="connsiteY41" fmla="*/ 522947 h 1438275"/>
                <a:gd name="connsiteX42" fmla="*/ 351949 w 1190625"/>
                <a:gd name="connsiteY42" fmla="*/ 520090 h 1438275"/>
                <a:gd name="connsiteX43" fmla="*/ 360521 w 1190625"/>
                <a:gd name="connsiteY43" fmla="*/ 510565 h 1438275"/>
                <a:gd name="connsiteX44" fmla="*/ 344329 w 1190625"/>
                <a:gd name="connsiteY44" fmla="*/ 502945 h 1438275"/>
                <a:gd name="connsiteX45" fmla="*/ 248126 w 1190625"/>
                <a:gd name="connsiteY45" fmla="*/ 423887 h 1438275"/>
                <a:gd name="connsiteX46" fmla="*/ 197644 w 1190625"/>
                <a:gd name="connsiteY46" fmla="*/ 374357 h 1438275"/>
                <a:gd name="connsiteX47" fmla="*/ 191929 w 1190625"/>
                <a:gd name="connsiteY47" fmla="*/ 347687 h 1438275"/>
                <a:gd name="connsiteX48" fmla="*/ 190976 w 1190625"/>
                <a:gd name="connsiteY48" fmla="*/ 341972 h 1438275"/>
                <a:gd name="connsiteX49" fmla="*/ 194786 w 1190625"/>
                <a:gd name="connsiteY49" fmla="*/ 341972 h 1438275"/>
                <a:gd name="connsiteX50" fmla="*/ 194786 w 1190625"/>
                <a:gd name="connsiteY50" fmla="*/ 339115 h 1438275"/>
                <a:gd name="connsiteX51" fmla="*/ 190976 w 1190625"/>
                <a:gd name="connsiteY51" fmla="*/ 341972 h 1438275"/>
                <a:gd name="connsiteX52" fmla="*/ 179546 w 1190625"/>
                <a:gd name="connsiteY52" fmla="*/ 322922 h 1438275"/>
                <a:gd name="connsiteX53" fmla="*/ 145256 w 1190625"/>
                <a:gd name="connsiteY53" fmla="*/ 233387 h 1438275"/>
                <a:gd name="connsiteX54" fmla="*/ 149066 w 1190625"/>
                <a:gd name="connsiteY54" fmla="*/ 152425 h 1438275"/>
                <a:gd name="connsiteX55" fmla="*/ 198596 w 1190625"/>
                <a:gd name="connsiteY55" fmla="*/ 67652 h 1438275"/>
                <a:gd name="connsiteX56" fmla="*/ 294799 w 1190625"/>
                <a:gd name="connsiteY56" fmla="*/ 14312 h 1438275"/>
                <a:gd name="connsiteX57" fmla="*/ 358616 w 1190625"/>
                <a:gd name="connsiteY57" fmla="*/ 7645 h 1438275"/>
                <a:gd name="connsiteX58" fmla="*/ 428149 w 1190625"/>
                <a:gd name="connsiteY58" fmla="*/ 18122 h 1438275"/>
                <a:gd name="connsiteX59" fmla="*/ 499586 w 1190625"/>
                <a:gd name="connsiteY59" fmla="*/ 64795 h 1438275"/>
                <a:gd name="connsiteX60" fmla="*/ 538639 w 1190625"/>
                <a:gd name="connsiteY60" fmla="*/ 112420 h 1438275"/>
                <a:gd name="connsiteX61" fmla="*/ 555784 w 1190625"/>
                <a:gd name="connsiteY61" fmla="*/ 125755 h 1438275"/>
                <a:gd name="connsiteX62" fmla="*/ 566261 w 1190625"/>
                <a:gd name="connsiteY62" fmla="*/ 135280 h 1438275"/>
                <a:gd name="connsiteX63" fmla="*/ 592931 w 1190625"/>
                <a:gd name="connsiteY63" fmla="*/ 211480 h 1438275"/>
                <a:gd name="connsiteX64" fmla="*/ 596741 w 1190625"/>
                <a:gd name="connsiteY64" fmla="*/ 224815 h 1438275"/>
                <a:gd name="connsiteX65" fmla="*/ 603409 w 1190625"/>
                <a:gd name="connsiteY65" fmla="*/ 226720 h 1438275"/>
                <a:gd name="connsiteX66" fmla="*/ 657701 w 1190625"/>
                <a:gd name="connsiteY66" fmla="*/ 198145 h 1438275"/>
                <a:gd name="connsiteX67" fmla="*/ 674846 w 1190625"/>
                <a:gd name="connsiteY67" fmla="*/ 191477 h 1438275"/>
                <a:gd name="connsiteX68" fmla="*/ 793909 w 1190625"/>
                <a:gd name="connsiteY68" fmla="*/ 238150 h 1438275"/>
                <a:gd name="connsiteX69" fmla="*/ 808196 w 1190625"/>
                <a:gd name="connsiteY69" fmla="*/ 283870 h 1438275"/>
                <a:gd name="connsiteX70" fmla="*/ 815816 w 1190625"/>
                <a:gd name="connsiteY70" fmla="*/ 312445 h 1438275"/>
                <a:gd name="connsiteX71" fmla="*/ 829151 w 1190625"/>
                <a:gd name="connsiteY71" fmla="*/ 318160 h 1438275"/>
                <a:gd name="connsiteX72" fmla="*/ 875824 w 1190625"/>
                <a:gd name="connsiteY72" fmla="*/ 301015 h 1438275"/>
                <a:gd name="connsiteX73" fmla="*/ 923449 w 1190625"/>
                <a:gd name="connsiteY73" fmla="*/ 311492 h 1438275"/>
                <a:gd name="connsiteX74" fmla="*/ 966311 w 1190625"/>
                <a:gd name="connsiteY74" fmla="*/ 354355 h 1438275"/>
                <a:gd name="connsiteX75" fmla="*/ 970121 w 1190625"/>
                <a:gd name="connsiteY75" fmla="*/ 445795 h 1438275"/>
                <a:gd name="connsiteX76" fmla="*/ 968216 w 1190625"/>
                <a:gd name="connsiteY76" fmla="*/ 455320 h 1438275"/>
                <a:gd name="connsiteX77" fmla="*/ 977741 w 1190625"/>
                <a:gd name="connsiteY77" fmla="*/ 453415 h 1438275"/>
                <a:gd name="connsiteX78" fmla="*/ 1008221 w 1190625"/>
                <a:gd name="connsiteY78" fmla="*/ 440080 h 1438275"/>
                <a:gd name="connsiteX79" fmla="*/ 1076801 w 1190625"/>
                <a:gd name="connsiteY79" fmla="*/ 458177 h 1438275"/>
                <a:gd name="connsiteX80" fmla="*/ 1106329 w 1190625"/>
                <a:gd name="connsiteY80" fmla="*/ 562952 h 1438275"/>
                <a:gd name="connsiteX81" fmla="*/ 1072039 w 1190625"/>
                <a:gd name="connsiteY81" fmla="*/ 640105 h 1438275"/>
                <a:gd name="connsiteX82" fmla="*/ 1004411 w 1190625"/>
                <a:gd name="connsiteY82" fmla="*/ 723925 h 1438275"/>
                <a:gd name="connsiteX83" fmla="*/ 1000601 w 1190625"/>
                <a:gd name="connsiteY83" fmla="*/ 733450 h 1438275"/>
                <a:gd name="connsiteX84" fmla="*/ 1021556 w 1190625"/>
                <a:gd name="connsiteY84" fmla="*/ 722972 h 1438275"/>
                <a:gd name="connsiteX85" fmla="*/ 1130141 w 1190625"/>
                <a:gd name="connsiteY85" fmla="*/ 744880 h 1438275"/>
                <a:gd name="connsiteX86" fmla="*/ 1138714 w 1190625"/>
                <a:gd name="connsiteY86" fmla="*/ 782027 h 1438275"/>
                <a:gd name="connsiteX87" fmla="*/ 1127284 w 1190625"/>
                <a:gd name="connsiteY87" fmla="*/ 845845 h 1438275"/>
                <a:gd name="connsiteX88" fmla="*/ 1108234 w 1190625"/>
                <a:gd name="connsiteY88" fmla="*/ 878230 h 1438275"/>
                <a:gd name="connsiteX89" fmla="*/ 1043464 w 1190625"/>
                <a:gd name="connsiteY89" fmla="*/ 970622 h 1438275"/>
                <a:gd name="connsiteX90" fmla="*/ 1015841 w 1190625"/>
                <a:gd name="connsiteY90" fmla="*/ 1032535 h 1438275"/>
                <a:gd name="connsiteX91" fmla="*/ 1018699 w 1190625"/>
                <a:gd name="connsiteY91" fmla="*/ 1047775 h 1438275"/>
                <a:gd name="connsiteX92" fmla="*/ 1097756 w 1190625"/>
                <a:gd name="connsiteY92" fmla="*/ 1186840 h 1438275"/>
                <a:gd name="connsiteX93" fmla="*/ 1092994 w 1190625"/>
                <a:gd name="connsiteY93" fmla="*/ 1242085 h 1438275"/>
                <a:gd name="connsiteX94" fmla="*/ 1092041 w 1190625"/>
                <a:gd name="connsiteY94" fmla="*/ 1254467 h 1438275"/>
                <a:gd name="connsiteX95" fmla="*/ 1159669 w 1190625"/>
                <a:gd name="connsiteY95" fmla="*/ 1365910 h 1438275"/>
                <a:gd name="connsiteX96" fmla="*/ 1158716 w 1190625"/>
                <a:gd name="connsiteY96" fmla="*/ 1382102 h 1438275"/>
                <a:gd name="connsiteX97" fmla="*/ 1157764 w 1190625"/>
                <a:gd name="connsiteY97" fmla="*/ 1388770 h 1438275"/>
                <a:gd name="connsiteX98" fmla="*/ 1166336 w 1190625"/>
                <a:gd name="connsiteY98" fmla="*/ 1392580 h 1438275"/>
                <a:gd name="connsiteX99" fmla="*/ 1176814 w 1190625"/>
                <a:gd name="connsiteY99" fmla="*/ 1396390 h 1438275"/>
                <a:gd name="connsiteX100" fmla="*/ 1173956 w 1190625"/>
                <a:gd name="connsiteY100" fmla="*/ 1405915 h 1438275"/>
                <a:gd name="connsiteX101" fmla="*/ 1172051 w 1190625"/>
                <a:gd name="connsiteY101" fmla="*/ 1414487 h 1438275"/>
                <a:gd name="connsiteX102" fmla="*/ 1180624 w 1190625"/>
                <a:gd name="connsiteY102" fmla="*/ 1416392 h 1438275"/>
                <a:gd name="connsiteX103" fmla="*/ 1190149 w 1190625"/>
                <a:gd name="connsiteY103" fmla="*/ 1419250 h 1438275"/>
                <a:gd name="connsiteX104" fmla="*/ 1188244 w 1190625"/>
                <a:gd name="connsiteY104" fmla="*/ 1429727 h 1438275"/>
                <a:gd name="connsiteX105" fmla="*/ 1185386 w 1190625"/>
                <a:gd name="connsiteY105" fmla="*/ 1439252 h 1438275"/>
                <a:gd name="connsiteX106" fmla="*/ 1092041 w 1190625"/>
                <a:gd name="connsiteY106" fmla="*/ 1439252 h 1438275"/>
                <a:gd name="connsiteX107" fmla="*/ 1081564 w 1190625"/>
                <a:gd name="connsiteY107" fmla="*/ 1431632 h 1438275"/>
                <a:gd name="connsiteX108" fmla="*/ 1067276 w 1190625"/>
                <a:gd name="connsiteY108" fmla="*/ 1426870 h 1438275"/>
                <a:gd name="connsiteX109" fmla="*/ 1000601 w 1190625"/>
                <a:gd name="connsiteY109" fmla="*/ 1337335 h 1438275"/>
                <a:gd name="connsiteX110" fmla="*/ 985361 w 1190625"/>
                <a:gd name="connsiteY110" fmla="*/ 1311617 h 1438275"/>
                <a:gd name="connsiteX111" fmla="*/ 922496 w 1190625"/>
                <a:gd name="connsiteY111" fmla="*/ 1289710 h 1438275"/>
                <a:gd name="connsiteX112" fmla="*/ 906304 w 1190625"/>
                <a:gd name="connsiteY112" fmla="*/ 1266850 h 1438275"/>
                <a:gd name="connsiteX113" fmla="*/ 892016 w 1190625"/>
                <a:gd name="connsiteY113" fmla="*/ 1248752 h 1438275"/>
                <a:gd name="connsiteX114" fmla="*/ 876776 w 1190625"/>
                <a:gd name="connsiteY114" fmla="*/ 1265897 h 1438275"/>
                <a:gd name="connsiteX115" fmla="*/ 771049 w 1190625"/>
                <a:gd name="connsiteY115" fmla="*/ 1359242 h 1438275"/>
                <a:gd name="connsiteX116" fmla="*/ 724376 w 1190625"/>
                <a:gd name="connsiteY116" fmla="*/ 1399247 h 1438275"/>
                <a:gd name="connsiteX117" fmla="*/ 693896 w 1190625"/>
                <a:gd name="connsiteY117" fmla="*/ 1440205 h 1438275"/>
                <a:gd name="connsiteX118" fmla="*/ 7144 w 1190625"/>
                <a:gd name="connsiteY118" fmla="*/ 1435442 h 1438275"/>
                <a:gd name="connsiteX119" fmla="*/ 302419 w 1190625"/>
                <a:gd name="connsiteY119" fmla="*/ 628675 h 1438275"/>
                <a:gd name="connsiteX120" fmla="*/ 311944 w 1190625"/>
                <a:gd name="connsiteY120" fmla="*/ 611530 h 1438275"/>
                <a:gd name="connsiteX121" fmla="*/ 302419 w 1190625"/>
                <a:gd name="connsiteY121" fmla="*/ 628675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190625" h="1438275">
                  <a:moveTo>
                    <a:pt x="7144" y="1435442"/>
                  </a:moveTo>
                  <a:cubicBezTo>
                    <a:pt x="15716" y="1418297"/>
                    <a:pt x="29051" y="1404010"/>
                    <a:pt x="40481" y="1388770"/>
                  </a:cubicBezTo>
                  <a:cubicBezTo>
                    <a:pt x="58579" y="1364957"/>
                    <a:pt x="80486" y="1344002"/>
                    <a:pt x="98584" y="1321142"/>
                  </a:cubicBezTo>
                  <a:cubicBezTo>
                    <a:pt x="117634" y="1298282"/>
                    <a:pt x="131921" y="1271612"/>
                    <a:pt x="150019" y="1247800"/>
                  </a:cubicBezTo>
                  <a:cubicBezTo>
                    <a:pt x="165259" y="1226845"/>
                    <a:pt x="176689" y="1203985"/>
                    <a:pt x="189071" y="1181125"/>
                  </a:cubicBezTo>
                  <a:cubicBezTo>
                    <a:pt x="193834" y="1172552"/>
                    <a:pt x="195739" y="1163980"/>
                    <a:pt x="195739" y="1153502"/>
                  </a:cubicBezTo>
                  <a:cubicBezTo>
                    <a:pt x="197644" y="1116355"/>
                    <a:pt x="190976" y="1079207"/>
                    <a:pt x="186214" y="1042060"/>
                  </a:cubicBezTo>
                  <a:cubicBezTo>
                    <a:pt x="179546" y="988720"/>
                    <a:pt x="173831" y="935380"/>
                    <a:pt x="170021" y="882040"/>
                  </a:cubicBezTo>
                  <a:cubicBezTo>
                    <a:pt x="168116" y="855370"/>
                    <a:pt x="163354" y="828700"/>
                    <a:pt x="159544" y="802030"/>
                  </a:cubicBezTo>
                  <a:cubicBezTo>
                    <a:pt x="157639" y="788695"/>
                    <a:pt x="157639" y="775360"/>
                    <a:pt x="158591" y="762025"/>
                  </a:cubicBezTo>
                  <a:cubicBezTo>
                    <a:pt x="159544" y="762025"/>
                    <a:pt x="160496" y="762025"/>
                    <a:pt x="160496" y="761072"/>
                  </a:cubicBezTo>
                  <a:cubicBezTo>
                    <a:pt x="170021" y="736307"/>
                    <a:pt x="186214" y="716305"/>
                    <a:pt x="204311" y="697255"/>
                  </a:cubicBezTo>
                  <a:cubicBezTo>
                    <a:pt x="210979" y="690587"/>
                    <a:pt x="218599" y="682967"/>
                    <a:pt x="218599" y="671537"/>
                  </a:cubicBezTo>
                  <a:cubicBezTo>
                    <a:pt x="218599" y="671537"/>
                    <a:pt x="218599" y="671537"/>
                    <a:pt x="218599" y="671537"/>
                  </a:cubicBezTo>
                  <a:cubicBezTo>
                    <a:pt x="222409" y="672490"/>
                    <a:pt x="224314" y="671537"/>
                    <a:pt x="223361" y="667727"/>
                  </a:cubicBezTo>
                  <a:lnTo>
                    <a:pt x="224314" y="668680"/>
                  </a:lnTo>
                  <a:cubicBezTo>
                    <a:pt x="224314" y="668680"/>
                    <a:pt x="223361" y="667727"/>
                    <a:pt x="223361" y="667727"/>
                  </a:cubicBezTo>
                  <a:cubicBezTo>
                    <a:pt x="231934" y="667727"/>
                    <a:pt x="236696" y="661060"/>
                    <a:pt x="239554" y="654392"/>
                  </a:cubicBezTo>
                  <a:cubicBezTo>
                    <a:pt x="251936" y="652487"/>
                    <a:pt x="257651" y="642010"/>
                    <a:pt x="264319" y="634390"/>
                  </a:cubicBezTo>
                  <a:cubicBezTo>
                    <a:pt x="264319" y="634390"/>
                    <a:pt x="263366" y="632485"/>
                    <a:pt x="263366" y="631532"/>
                  </a:cubicBezTo>
                  <a:lnTo>
                    <a:pt x="264319" y="631532"/>
                  </a:lnTo>
                  <a:cubicBezTo>
                    <a:pt x="268129" y="633437"/>
                    <a:pt x="270034" y="631532"/>
                    <a:pt x="271939" y="629627"/>
                  </a:cubicBezTo>
                  <a:cubicBezTo>
                    <a:pt x="284321" y="618197"/>
                    <a:pt x="296704" y="605815"/>
                    <a:pt x="309086" y="594385"/>
                  </a:cubicBezTo>
                  <a:cubicBezTo>
                    <a:pt x="311944" y="591527"/>
                    <a:pt x="315754" y="587717"/>
                    <a:pt x="314801" y="582955"/>
                  </a:cubicBezTo>
                  <a:lnTo>
                    <a:pt x="314801" y="583907"/>
                  </a:lnTo>
                  <a:cubicBezTo>
                    <a:pt x="314801" y="583907"/>
                    <a:pt x="314801" y="582955"/>
                    <a:pt x="314801" y="582955"/>
                  </a:cubicBezTo>
                  <a:cubicBezTo>
                    <a:pt x="323374" y="581050"/>
                    <a:pt x="329089" y="576287"/>
                    <a:pt x="331946" y="567715"/>
                  </a:cubicBezTo>
                  <a:lnTo>
                    <a:pt x="331946" y="567715"/>
                  </a:lnTo>
                  <a:cubicBezTo>
                    <a:pt x="336709" y="566762"/>
                    <a:pt x="338614" y="569620"/>
                    <a:pt x="338614" y="574382"/>
                  </a:cubicBezTo>
                  <a:cubicBezTo>
                    <a:pt x="336709" y="577240"/>
                    <a:pt x="333851" y="580097"/>
                    <a:pt x="330994" y="582955"/>
                  </a:cubicBezTo>
                  <a:cubicBezTo>
                    <a:pt x="341471" y="585812"/>
                    <a:pt x="339566" y="580097"/>
                    <a:pt x="338614" y="575335"/>
                  </a:cubicBezTo>
                  <a:cubicBezTo>
                    <a:pt x="350996" y="572477"/>
                    <a:pt x="353854" y="562000"/>
                    <a:pt x="356711" y="552475"/>
                  </a:cubicBezTo>
                  <a:cubicBezTo>
                    <a:pt x="363379" y="551522"/>
                    <a:pt x="364331" y="544855"/>
                    <a:pt x="368141" y="541045"/>
                  </a:cubicBezTo>
                  <a:cubicBezTo>
                    <a:pt x="370046" y="539140"/>
                    <a:pt x="369094" y="537235"/>
                    <a:pt x="367189" y="536282"/>
                  </a:cubicBezTo>
                  <a:cubicBezTo>
                    <a:pt x="365284" y="534377"/>
                    <a:pt x="363379" y="536282"/>
                    <a:pt x="362426" y="538187"/>
                  </a:cubicBezTo>
                  <a:cubicBezTo>
                    <a:pt x="360521" y="542950"/>
                    <a:pt x="356711" y="546760"/>
                    <a:pt x="355759" y="552475"/>
                  </a:cubicBezTo>
                  <a:cubicBezTo>
                    <a:pt x="352901" y="553427"/>
                    <a:pt x="350044" y="554380"/>
                    <a:pt x="347186" y="554380"/>
                  </a:cubicBezTo>
                  <a:cubicBezTo>
                    <a:pt x="348139" y="548665"/>
                    <a:pt x="344329" y="547712"/>
                    <a:pt x="340519" y="544855"/>
                  </a:cubicBezTo>
                  <a:cubicBezTo>
                    <a:pt x="332899" y="540092"/>
                    <a:pt x="324326" y="537235"/>
                    <a:pt x="319564" y="527710"/>
                  </a:cubicBezTo>
                  <a:cubicBezTo>
                    <a:pt x="317659" y="523900"/>
                    <a:pt x="316706" y="519137"/>
                    <a:pt x="319564" y="516280"/>
                  </a:cubicBezTo>
                  <a:cubicBezTo>
                    <a:pt x="322421" y="512470"/>
                    <a:pt x="326231" y="518185"/>
                    <a:pt x="329089" y="519137"/>
                  </a:cubicBezTo>
                  <a:cubicBezTo>
                    <a:pt x="330994" y="519137"/>
                    <a:pt x="331946" y="521042"/>
                    <a:pt x="333851" y="522947"/>
                  </a:cubicBezTo>
                  <a:cubicBezTo>
                    <a:pt x="343376" y="532472"/>
                    <a:pt x="346234" y="532472"/>
                    <a:pt x="351949" y="520090"/>
                  </a:cubicBezTo>
                  <a:cubicBezTo>
                    <a:pt x="353854" y="516280"/>
                    <a:pt x="356711" y="513422"/>
                    <a:pt x="360521" y="510565"/>
                  </a:cubicBezTo>
                  <a:cubicBezTo>
                    <a:pt x="352901" y="510565"/>
                    <a:pt x="349091" y="507707"/>
                    <a:pt x="344329" y="502945"/>
                  </a:cubicBezTo>
                  <a:cubicBezTo>
                    <a:pt x="314801" y="473417"/>
                    <a:pt x="281464" y="448652"/>
                    <a:pt x="248126" y="423887"/>
                  </a:cubicBezTo>
                  <a:cubicBezTo>
                    <a:pt x="229076" y="409600"/>
                    <a:pt x="212884" y="391502"/>
                    <a:pt x="197644" y="374357"/>
                  </a:cubicBezTo>
                  <a:cubicBezTo>
                    <a:pt x="190024" y="365785"/>
                    <a:pt x="188119" y="357212"/>
                    <a:pt x="191929" y="347687"/>
                  </a:cubicBezTo>
                  <a:cubicBezTo>
                    <a:pt x="192881" y="345782"/>
                    <a:pt x="195739" y="342925"/>
                    <a:pt x="190976" y="341972"/>
                  </a:cubicBezTo>
                  <a:cubicBezTo>
                    <a:pt x="192881" y="345782"/>
                    <a:pt x="193834" y="342925"/>
                    <a:pt x="194786" y="341972"/>
                  </a:cubicBezTo>
                  <a:cubicBezTo>
                    <a:pt x="194786" y="341020"/>
                    <a:pt x="194786" y="339115"/>
                    <a:pt x="194786" y="339115"/>
                  </a:cubicBezTo>
                  <a:cubicBezTo>
                    <a:pt x="191929" y="338162"/>
                    <a:pt x="191929" y="341020"/>
                    <a:pt x="190976" y="341972"/>
                  </a:cubicBezTo>
                  <a:cubicBezTo>
                    <a:pt x="183356" y="338162"/>
                    <a:pt x="183356" y="329590"/>
                    <a:pt x="179546" y="322922"/>
                  </a:cubicBezTo>
                  <a:cubicBezTo>
                    <a:pt x="163354" y="295300"/>
                    <a:pt x="151924" y="264820"/>
                    <a:pt x="145256" y="233387"/>
                  </a:cubicBezTo>
                  <a:cubicBezTo>
                    <a:pt x="139541" y="206717"/>
                    <a:pt x="143351" y="179095"/>
                    <a:pt x="149066" y="152425"/>
                  </a:cubicBezTo>
                  <a:cubicBezTo>
                    <a:pt x="156686" y="119087"/>
                    <a:pt x="174784" y="90512"/>
                    <a:pt x="198596" y="67652"/>
                  </a:cubicBezTo>
                  <a:cubicBezTo>
                    <a:pt x="226219" y="41935"/>
                    <a:pt x="257651" y="22885"/>
                    <a:pt x="294799" y="14312"/>
                  </a:cubicBezTo>
                  <a:cubicBezTo>
                    <a:pt x="315754" y="9550"/>
                    <a:pt x="336709" y="5740"/>
                    <a:pt x="358616" y="7645"/>
                  </a:cubicBezTo>
                  <a:cubicBezTo>
                    <a:pt x="381476" y="8597"/>
                    <a:pt x="405289" y="11455"/>
                    <a:pt x="428149" y="18122"/>
                  </a:cubicBezTo>
                  <a:cubicBezTo>
                    <a:pt x="457676" y="26695"/>
                    <a:pt x="478631" y="43840"/>
                    <a:pt x="499586" y="64795"/>
                  </a:cubicBezTo>
                  <a:cubicBezTo>
                    <a:pt x="513874" y="80035"/>
                    <a:pt x="528161" y="94322"/>
                    <a:pt x="538639" y="112420"/>
                  </a:cubicBezTo>
                  <a:cubicBezTo>
                    <a:pt x="542449" y="119087"/>
                    <a:pt x="547211" y="124802"/>
                    <a:pt x="555784" y="125755"/>
                  </a:cubicBezTo>
                  <a:cubicBezTo>
                    <a:pt x="560546" y="126707"/>
                    <a:pt x="563404" y="130517"/>
                    <a:pt x="566261" y="135280"/>
                  </a:cubicBezTo>
                  <a:cubicBezTo>
                    <a:pt x="579596" y="159092"/>
                    <a:pt x="586264" y="185762"/>
                    <a:pt x="592931" y="211480"/>
                  </a:cubicBezTo>
                  <a:cubicBezTo>
                    <a:pt x="593884" y="216242"/>
                    <a:pt x="594836" y="220052"/>
                    <a:pt x="596741" y="224815"/>
                  </a:cubicBezTo>
                  <a:cubicBezTo>
                    <a:pt x="597694" y="227672"/>
                    <a:pt x="600551" y="229577"/>
                    <a:pt x="603409" y="226720"/>
                  </a:cubicBezTo>
                  <a:cubicBezTo>
                    <a:pt x="617696" y="208622"/>
                    <a:pt x="639604" y="206717"/>
                    <a:pt x="657701" y="198145"/>
                  </a:cubicBezTo>
                  <a:cubicBezTo>
                    <a:pt x="663416" y="195287"/>
                    <a:pt x="669131" y="193382"/>
                    <a:pt x="674846" y="191477"/>
                  </a:cubicBezTo>
                  <a:cubicBezTo>
                    <a:pt x="721519" y="175285"/>
                    <a:pt x="771049" y="194335"/>
                    <a:pt x="793909" y="238150"/>
                  </a:cubicBezTo>
                  <a:cubicBezTo>
                    <a:pt x="801529" y="252437"/>
                    <a:pt x="800576" y="269582"/>
                    <a:pt x="808196" y="283870"/>
                  </a:cubicBezTo>
                  <a:cubicBezTo>
                    <a:pt x="812959" y="292442"/>
                    <a:pt x="814864" y="302920"/>
                    <a:pt x="815816" y="312445"/>
                  </a:cubicBezTo>
                  <a:cubicBezTo>
                    <a:pt x="817721" y="322922"/>
                    <a:pt x="820579" y="323875"/>
                    <a:pt x="829151" y="318160"/>
                  </a:cubicBezTo>
                  <a:cubicBezTo>
                    <a:pt x="843439" y="308635"/>
                    <a:pt x="859631" y="304825"/>
                    <a:pt x="875824" y="301015"/>
                  </a:cubicBezTo>
                  <a:cubicBezTo>
                    <a:pt x="892969" y="297205"/>
                    <a:pt x="909161" y="300062"/>
                    <a:pt x="923449" y="311492"/>
                  </a:cubicBezTo>
                  <a:cubicBezTo>
                    <a:pt x="939641" y="323875"/>
                    <a:pt x="955834" y="336257"/>
                    <a:pt x="966311" y="354355"/>
                  </a:cubicBezTo>
                  <a:cubicBezTo>
                    <a:pt x="983456" y="383882"/>
                    <a:pt x="981551" y="414362"/>
                    <a:pt x="970121" y="445795"/>
                  </a:cubicBezTo>
                  <a:cubicBezTo>
                    <a:pt x="969169" y="448652"/>
                    <a:pt x="965359" y="451510"/>
                    <a:pt x="968216" y="455320"/>
                  </a:cubicBezTo>
                  <a:cubicBezTo>
                    <a:pt x="971074" y="458177"/>
                    <a:pt x="974884" y="455320"/>
                    <a:pt x="977741" y="453415"/>
                  </a:cubicBezTo>
                  <a:cubicBezTo>
                    <a:pt x="987266" y="447700"/>
                    <a:pt x="997744" y="443890"/>
                    <a:pt x="1008221" y="440080"/>
                  </a:cubicBezTo>
                  <a:cubicBezTo>
                    <a:pt x="1034891" y="431507"/>
                    <a:pt x="1056799" y="440080"/>
                    <a:pt x="1076801" y="458177"/>
                  </a:cubicBezTo>
                  <a:cubicBezTo>
                    <a:pt x="1111091" y="486752"/>
                    <a:pt x="1111091" y="522947"/>
                    <a:pt x="1106329" y="562952"/>
                  </a:cubicBezTo>
                  <a:cubicBezTo>
                    <a:pt x="1102519" y="593432"/>
                    <a:pt x="1084421" y="614387"/>
                    <a:pt x="1072039" y="640105"/>
                  </a:cubicBezTo>
                  <a:cubicBezTo>
                    <a:pt x="1055846" y="672490"/>
                    <a:pt x="1032986" y="700112"/>
                    <a:pt x="1004411" y="723925"/>
                  </a:cubicBezTo>
                  <a:cubicBezTo>
                    <a:pt x="1001554" y="725830"/>
                    <a:pt x="998696" y="728687"/>
                    <a:pt x="1000601" y="733450"/>
                  </a:cubicBezTo>
                  <a:cubicBezTo>
                    <a:pt x="1008221" y="731545"/>
                    <a:pt x="1014889" y="726782"/>
                    <a:pt x="1021556" y="722972"/>
                  </a:cubicBezTo>
                  <a:cubicBezTo>
                    <a:pt x="1056799" y="701065"/>
                    <a:pt x="1101566" y="702017"/>
                    <a:pt x="1130141" y="744880"/>
                  </a:cubicBezTo>
                  <a:cubicBezTo>
                    <a:pt x="1137761" y="756310"/>
                    <a:pt x="1140619" y="768692"/>
                    <a:pt x="1138714" y="782027"/>
                  </a:cubicBezTo>
                  <a:cubicBezTo>
                    <a:pt x="1135856" y="803935"/>
                    <a:pt x="1132046" y="824890"/>
                    <a:pt x="1127284" y="845845"/>
                  </a:cubicBezTo>
                  <a:cubicBezTo>
                    <a:pt x="1124426" y="859180"/>
                    <a:pt x="1117759" y="869657"/>
                    <a:pt x="1108234" y="878230"/>
                  </a:cubicBezTo>
                  <a:cubicBezTo>
                    <a:pt x="1078706" y="903947"/>
                    <a:pt x="1057751" y="934427"/>
                    <a:pt x="1043464" y="970622"/>
                  </a:cubicBezTo>
                  <a:cubicBezTo>
                    <a:pt x="1035844" y="991577"/>
                    <a:pt x="1025366" y="1012532"/>
                    <a:pt x="1015841" y="1032535"/>
                  </a:cubicBezTo>
                  <a:cubicBezTo>
                    <a:pt x="1012984" y="1039202"/>
                    <a:pt x="1015841" y="1043012"/>
                    <a:pt x="1018699" y="1047775"/>
                  </a:cubicBezTo>
                  <a:cubicBezTo>
                    <a:pt x="1045369" y="1094447"/>
                    <a:pt x="1072039" y="1140167"/>
                    <a:pt x="1097756" y="1186840"/>
                  </a:cubicBezTo>
                  <a:cubicBezTo>
                    <a:pt x="1110139" y="1207795"/>
                    <a:pt x="1108234" y="1223987"/>
                    <a:pt x="1092994" y="1242085"/>
                  </a:cubicBezTo>
                  <a:cubicBezTo>
                    <a:pt x="1089184" y="1246847"/>
                    <a:pt x="1089184" y="1249705"/>
                    <a:pt x="1092041" y="1254467"/>
                  </a:cubicBezTo>
                  <a:cubicBezTo>
                    <a:pt x="1114901" y="1291615"/>
                    <a:pt x="1136809" y="1328762"/>
                    <a:pt x="1159669" y="1365910"/>
                  </a:cubicBezTo>
                  <a:cubicBezTo>
                    <a:pt x="1163479" y="1371625"/>
                    <a:pt x="1166336" y="1377340"/>
                    <a:pt x="1158716" y="1382102"/>
                  </a:cubicBezTo>
                  <a:cubicBezTo>
                    <a:pt x="1155859" y="1384007"/>
                    <a:pt x="1156811" y="1385912"/>
                    <a:pt x="1157764" y="1388770"/>
                  </a:cubicBezTo>
                  <a:cubicBezTo>
                    <a:pt x="1159669" y="1392580"/>
                    <a:pt x="1162526" y="1393532"/>
                    <a:pt x="1166336" y="1392580"/>
                  </a:cubicBezTo>
                  <a:cubicBezTo>
                    <a:pt x="1171099" y="1389722"/>
                    <a:pt x="1173956" y="1391627"/>
                    <a:pt x="1176814" y="1396390"/>
                  </a:cubicBezTo>
                  <a:cubicBezTo>
                    <a:pt x="1179671" y="1401152"/>
                    <a:pt x="1176814" y="1403057"/>
                    <a:pt x="1173956" y="1405915"/>
                  </a:cubicBezTo>
                  <a:cubicBezTo>
                    <a:pt x="1171099" y="1408772"/>
                    <a:pt x="1169194" y="1410677"/>
                    <a:pt x="1172051" y="1414487"/>
                  </a:cubicBezTo>
                  <a:cubicBezTo>
                    <a:pt x="1173956" y="1418297"/>
                    <a:pt x="1177766" y="1418297"/>
                    <a:pt x="1180624" y="1416392"/>
                  </a:cubicBezTo>
                  <a:cubicBezTo>
                    <a:pt x="1185386" y="1413535"/>
                    <a:pt x="1187291" y="1415440"/>
                    <a:pt x="1190149" y="1419250"/>
                  </a:cubicBezTo>
                  <a:cubicBezTo>
                    <a:pt x="1192054" y="1423060"/>
                    <a:pt x="1192054" y="1426870"/>
                    <a:pt x="1188244" y="1429727"/>
                  </a:cubicBezTo>
                  <a:cubicBezTo>
                    <a:pt x="1185386" y="1432585"/>
                    <a:pt x="1182529" y="1435442"/>
                    <a:pt x="1185386" y="1439252"/>
                  </a:cubicBezTo>
                  <a:cubicBezTo>
                    <a:pt x="1153954" y="1439252"/>
                    <a:pt x="1122521" y="1439252"/>
                    <a:pt x="1092041" y="1439252"/>
                  </a:cubicBezTo>
                  <a:cubicBezTo>
                    <a:pt x="1089184" y="1435442"/>
                    <a:pt x="1089184" y="1427822"/>
                    <a:pt x="1081564" y="1431632"/>
                  </a:cubicBezTo>
                  <a:cubicBezTo>
                    <a:pt x="1074896" y="1436395"/>
                    <a:pt x="1071086" y="1431632"/>
                    <a:pt x="1067276" y="1426870"/>
                  </a:cubicBezTo>
                  <a:cubicBezTo>
                    <a:pt x="1045369" y="1397342"/>
                    <a:pt x="1022509" y="1366862"/>
                    <a:pt x="1000601" y="1337335"/>
                  </a:cubicBezTo>
                  <a:cubicBezTo>
                    <a:pt x="994886" y="1328762"/>
                    <a:pt x="987266" y="1322095"/>
                    <a:pt x="985361" y="1311617"/>
                  </a:cubicBezTo>
                  <a:cubicBezTo>
                    <a:pt x="955834" y="1320190"/>
                    <a:pt x="940594" y="1314475"/>
                    <a:pt x="922496" y="1289710"/>
                  </a:cubicBezTo>
                  <a:cubicBezTo>
                    <a:pt x="916781" y="1282090"/>
                    <a:pt x="911066" y="1274470"/>
                    <a:pt x="906304" y="1266850"/>
                  </a:cubicBezTo>
                  <a:cubicBezTo>
                    <a:pt x="901541" y="1260182"/>
                    <a:pt x="896779" y="1249705"/>
                    <a:pt x="892016" y="1248752"/>
                  </a:cubicBezTo>
                  <a:cubicBezTo>
                    <a:pt x="884396" y="1247800"/>
                    <a:pt x="881539" y="1259230"/>
                    <a:pt x="876776" y="1265897"/>
                  </a:cubicBezTo>
                  <a:cubicBezTo>
                    <a:pt x="847249" y="1303045"/>
                    <a:pt x="808196" y="1329715"/>
                    <a:pt x="771049" y="1359242"/>
                  </a:cubicBezTo>
                  <a:cubicBezTo>
                    <a:pt x="754856" y="1371625"/>
                    <a:pt x="737711" y="1383055"/>
                    <a:pt x="724376" y="1399247"/>
                  </a:cubicBezTo>
                  <a:cubicBezTo>
                    <a:pt x="712946" y="1412582"/>
                    <a:pt x="705326" y="1427822"/>
                    <a:pt x="693896" y="1440205"/>
                  </a:cubicBezTo>
                  <a:cubicBezTo>
                    <a:pt x="464344" y="1435442"/>
                    <a:pt x="235744" y="1435442"/>
                    <a:pt x="7144" y="1435442"/>
                  </a:cubicBezTo>
                  <a:close/>
                  <a:moveTo>
                    <a:pt x="302419" y="628675"/>
                  </a:moveTo>
                  <a:cubicBezTo>
                    <a:pt x="309086" y="623912"/>
                    <a:pt x="313849" y="619150"/>
                    <a:pt x="311944" y="611530"/>
                  </a:cubicBezTo>
                  <a:cubicBezTo>
                    <a:pt x="310039" y="617245"/>
                    <a:pt x="301466" y="619150"/>
                    <a:pt x="302419" y="628675"/>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3412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FFC3E06A-170D-4431-BF0C-11DB834158F4}"/>
              </a:ext>
            </a:extLst>
          </p:cNvPr>
          <p:cNvSpPr txBox="1"/>
          <p:nvPr/>
        </p:nvSpPr>
        <p:spPr>
          <a:xfrm>
            <a:off x="295187" y="498404"/>
            <a:ext cx="7413908" cy="584775"/>
          </a:xfrm>
          <a:prstGeom prst="rect">
            <a:avLst/>
          </a:prstGeom>
          <a:noFill/>
        </p:spPr>
        <p:txBody>
          <a:bodyPr wrap="square" rtlCol="0" anchor="ctr">
            <a:spAutoFit/>
          </a:bodyPr>
          <a:lstStyle/>
          <a:p>
            <a:r>
              <a:rPr lang="en-US" sz="3200" b="1" dirty="0"/>
              <a:t>Problem Statement and Implications </a:t>
            </a:r>
            <a:endParaRPr lang="en-US" altLang="ko-KR" sz="3200" b="1" dirty="0">
              <a:solidFill>
                <a:schemeClr val="tx1">
                  <a:lumMod val="75000"/>
                  <a:lumOff val="25000"/>
                </a:schemeClr>
              </a:solidFill>
              <a:cs typeface="Arial" pitchFamily="34" charset="0"/>
            </a:endParaRPr>
          </a:p>
        </p:txBody>
      </p:sp>
      <p:sp>
        <p:nvSpPr>
          <p:cNvPr id="3" name="Rectangle 2">
            <a:extLst>
              <a:ext uri="{FF2B5EF4-FFF2-40B4-BE49-F238E27FC236}">
                <a16:creationId xmlns:a16="http://schemas.microsoft.com/office/drawing/2014/main" id="{D88A597E-4505-4275-91FD-80BCDB21A8F2}"/>
              </a:ext>
            </a:extLst>
          </p:cNvPr>
          <p:cNvSpPr/>
          <p:nvPr/>
        </p:nvSpPr>
        <p:spPr>
          <a:xfrm>
            <a:off x="656491" y="4043577"/>
            <a:ext cx="7413907" cy="1169551"/>
          </a:xfrm>
          <a:prstGeom prst="rect">
            <a:avLst/>
          </a:prstGeom>
        </p:spPr>
        <p:txBody>
          <a:bodyPr wrap="square">
            <a:spAutoFit/>
          </a:bodyPr>
          <a:lstStyle/>
          <a:p>
            <a:endParaRPr lang="en-US" sz="1000" dirty="0">
              <a:solidFill>
                <a:srgbClr val="000000"/>
              </a:solidFill>
              <a:latin typeface="Arial" panose="020B0604020202020204" pitchFamily="34" charset="0"/>
            </a:endParaRPr>
          </a:p>
          <a:p>
            <a:pPr marL="342900" indent="-342900">
              <a:buFont typeface="Arial" panose="020B0604020202020204" pitchFamily="34" charset="0"/>
              <a:buChar char="•"/>
            </a:pPr>
            <a:r>
              <a:rPr lang="en-US" sz="2000" dirty="0">
                <a:solidFill>
                  <a:srgbClr val="000000"/>
                </a:solidFill>
              </a:rPr>
              <a:t>Using song features, build a model which can predict if a given song will be above or below the mean of song popularity scores of the data (0.487166) </a:t>
            </a:r>
          </a:p>
        </p:txBody>
      </p:sp>
      <p:sp>
        <p:nvSpPr>
          <p:cNvPr id="4" name="Rectangle 3">
            <a:extLst>
              <a:ext uri="{FF2B5EF4-FFF2-40B4-BE49-F238E27FC236}">
                <a16:creationId xmlns:a16="http://schemas.microsoft.com/office/drawing/2014/main" id="{57A64113-AD30-4FF9-86DC-49D6811717E6}"/>
              </a:ext>
            </a:extLst>
          </p:cNvPr>
          <p:cNvSpPr/>
          <p:nvPr/>
        </p:nvSpPr>
        <p:spPr>
          <a:xfrm>
            <a:off x="656492" y="5185223"/>
            <a:ext cx="7413906" cy="861774"/>
          </a:xfrm>
          <a:prstGeom prst="rect">
            <a:avLst/>
          </a:prstGeom>
        </p:spPr>
        <p:txBody>
          <a:bodyPr wrap="square">
            <a:spAutoFit/>
          </a:bodyPr>
          <a:lstStyle/>
          <a:p>
            <a:pPr marL="171450" indent="-171450">
              <a:buFont typeface="Arial" panose="020B0604020202020204" pitchFamily="34" charset="0"/>
              <a:buChar char="•"/>
            </a:pPr>
            <a:endParaRPr lang="en-US" sz="1000" dirty="0">
              <a:solidFill>
                <a:srgbClr val="000000"/>
              </a:solidFill>
              <a:latin typeface="Arial" panose="020B0604020202020204" pitchFamily="34" charset="0"/>
            </a:endParaRPr>
          </a:p>
          <a:p>
            <a:pPr marL="342900" indent="-342900">
              <a:buFont typeface="Arial" panose="020B0604020202020204" pitchFamily="34" charset="0"/>
              <a:buChar char="•"/>
            </a:pPr>
            <a:r>
              <a:rPr lang="en-US" sz="2000" dirty="0">
                <a:solidFill>
                  <a:srgbClr val="000000"/>
                </a:solidFill>
              </a:rPr>
              <a:t>We chose 6 classification algorithms in order to compare the results and see which one gives us optimal results.</a:t>
            </a:r>
          </a:p>
        </p:txBody>
      </p:sp>
      <p:sp>
        <p:nvSpPr>
          <p:cNvPr id="5" name="Rectangle 4">
            <a:extLst>
              <a:ext uri="{FF2B5EF4-FFF2-40B4-BE49-F238E27FC236}">
                <a16:creationId xmlns:a16="http://schemas.microsoft.com/office/drawing/2014/main" id="{64537398-A5A5-4945-B2F0-8E89FB4E5C42}"/>
              </a:ext>
            </a:extLst>
          </p:cNvPr>
          <p:cNvSpPr/>
          <p:nvPr/>
        </p:nvSpPr>
        <p:spPr>
          <a:xfrm>
            <a:off x="656491" y="1424605"/>
            <a:ext cx="7413907" cy="2862322"/>
          </a:xfrm>
          <a:prstGeom prst="rect">
            <a:avLst/>
          </a:prstGeom>
        </p:spPr>
        <p:txBody>
          <a:bodyPr wrap="square">
            <a:spAutoFit/>
          </a:bodyPr>
          <a:lstStyle/>
          <a:p>
            <a:r>
              <a:rPr lang="en-US" sz="2000" b="1" dirty="0">
                <a:solidFill>
                  <a:srgbClr val="000000"/>
                </a:solidFill>
              </a:rPr>
              <a:t>Problem Statement: </a:t>
            </a:r>
            <a:r>
              <a:rPr lang="en-US" sz="2000" dirty="0">
                <a:solidFill>
                  <a:srgbClr val="000000"/>
                </a:solidFill>
              </a:rPr>
              <a:t>To identify the popularity of a given song</a:t>
            </a:r>
          </a:p>
          <a:p>
            <a:endParaRPr lang="en-US" sz="2000" dirty="0">
              <a:solidFill>
                <a:srgbClr val="000000"/>
              </a:solidFill>
            </a:endParaRPr>
          </a:p>
          <a:p>
            <a:r>
              <a:rPr lang="en-US" sz="2000" dirty="0">
                <a:solidFill>
                  <a:srgbClr val="000000"/>
                </a:solidFill>
              </a:rPr>
              <a:t>We chose this problem to understand the features that are    important in predicting the popularity of a song</a:t>
            </a:r>
          </a:p>
          <a:p>
            <a:endParaRPr lang="en-US" sz="2000" dirty="0">
              <a:solidFill>
                <a:srgbClr val="000000"/>
              </a:solidFill>
            </a:endParaRPr>
          </a:p>
          <a:p>
            <a:r>
              <a:rPr lang="en-US" sz="2000" dirty="0">
                <a:solidFill>
                  <a:srgbClr val="000000"/>
                </a:solidFill>
              </a:rPr>
              <a:t>This can help an artist to understand if their song is going to be popular or not </a:t>
            </a:r>
          </a:p>
          <a:p>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171205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FC3E06A-170D-4431-BF0C-11DB834158F4}"/>
              </a:ext>
            </a:extLst>
          </p:cNvPr>
          <p:cNvSpPr txBox="1"/>
          <p:nvPr/>
        </p:nvSpPr>
        <p:spPr>
          <a:xfrm>
            <a:off x="0" y="591344"/>
            <a:ext cx="4447308" cy="558561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altLang="ko-KR" sz="4400" b="1" kern="1200" dirty="0">
                <a:solidFill>
                  <a:srgbClr val="FFFFFF"/>
                </a:solidFill>
                <a:latin typeface="+mj-lt"/>
                <a:ea typeface="+mj-ea"/>
                <a:cs typeface="+mj-cs"/>
              </a:rPr>
              <a:t>About the Data</a:t>
            </a:r>
          </a:p>
        </p:txBody>
      </p:sp>
      <p:sp>
        <p:nvSpPr>
          <p:cNvPr id="46" name="Arc 4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C87C8B4C-0AB0-4C97-96DE-2EB5D4CB456D}"/>
              </a:ext>
            </a:extLst>
          </p:cNvPr>
          <p:cNvSpPr/>
          <p:nvPr/>
        </p:nvSpPr>
        <p:spPr>
          <a:xfrm>
            <a:off x="4447308" y="591344"/>
            <a:ext cx="6906491" cy="5585619"/>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endParaRPr lang="en-US" sz="2000" dirty="0"/>
          </a:p>
          <a:p>
            <a:pPr marL="285750" indent="-285750" defTabSz="914400">
              <a:lnSpc>
                <a:spcPct val="90000"/>
              </a:lnSpc>
              <a:spcAft>
                <a:spcPts val="600"/>
              </a:spcAft>
              <a:buFont typeface="Arial" panose="020B0604020202020204" pitchFamily="34" charset="0"/>
              <a:buChar char="•"/>
            </a:pPr>
            <a:r>
              <a:rPr lang="en-US" dirty="0"/>
              <a:t>Million Song Dataset (MSD) is freely available collection of audio features and metadata for a million contemporary tracks </a:t>
            </a:r>
          </a:p>
          <a:p>
            <a:pPr marL="285750" indent="-285750" defTabSz="914400">
              <a:lnSpc>
                <a:spcPct val="90000"/>
              </a:lnSpc>
              <a:spcAft>
                <a:spcPts val="600"/>
              </a:spcAft>
              <a:buFont typeface="Arial" panose="020B0604020202020204" pitchFamily="34" charset="0"/>
              <a:buChar char="•"/>
            </a:pPr>
            <a:endParaRPr lang="en-US" dirty="0"/>
          </a:p>
          <a:p>
            <a:pPr marL="285750" indent="-285750" defTabSz="914400">
              <a:lnSpc>
                <a:spcPct val="90000"/>
              </a:lnSpc>
              <a:spcAft>
                <a:spcPts val="600"/>
              </a:spcAft>
              <a:buFont typeface="Arial" panose="020B0604020202020204" pitchFamily="34" charset="0"/>
              <a:buChar char="•"/>
            </a:pPr>
            <a:r>
              <a:rPr lang="en-US" dirty="0"/>
              <a:t>From The Echo Nest (now owned by Spotify) </a:t>
            </a:r>
          </a:p>
          <a:p>
            <a:pPr marL="285750" indent="-285750" defTabSz="914400">
              <a:lnSpc>
                <a:spcPct val="90000"/>
              </a:lnSpc>
              <a:spcAft>
                <a:spcPts val="600"/>
              </a:spcAft>
              <a:buFont typeface="Arial" panose="020B0604020202020204" pitchFamily="34" charset="0"/>
              <a:buChar char="•"/>
            </a:pPr>
            <a:endParaRPr lang="en-US" dirty="0"/>
          </a:p>
          <a:p>
            <a:pPr marL="285750" indent="-285750" defTabSz="914400">
              <a:lnSpc>
                <a:spcPct val="90000"/>
              </a:lnSpc>
              <a:spcAft>
                <a:spcPts val="600"/>
              </a:spcAft>
              <a:buFont typeface="Arial" panose="020B0604020202020204" pitchFamily="34" charset="0"/>
              <a:buChar char="•"/>
            </a:pPr>
            <a:r>
              <a:rPr lang="en-US" dirty="0"/>
              <a:t>Size of dataset - 300GB</a:t>
            </a:r>
          </a:p>
          <a:p>
            <a:pPr marL="285750" indent="-285750" defTabSz="914400">
              <a:lnSpc>
                <a:spcPct val="90000"/>
              </a:lnSpc>
              <a:spcAft>
                <a:spcPts val="600"/>
              </a:spcAft>
              <a:buFont typeface="Arial" panose="020B0604020202020204" pitchFamily="34" charset="0"/>
              <a:buChar char="•"/>
            </a:pPr>
            <a:endParaRPr lang="en-US" dirty="0"/>
          </a:p>
          <a:p>
            <a:pPr marL="285750" indent="-285750" defTabSz="914400">
              <a:lnSpc>
                <a:spcPct val="90000"/>
              </a:lnSpc>
              <a:spcAft>
                <a:spcPts val="600"/>
              </a:spcAft>
              <a:buFont typeface="Arial" panose="020B0604020202020204" pitchFamily="34" charset="0"/>
              <a:buChar char="•"/>
            </a:pPr>
            <a:r>
              <a:rPr lang="en-US" dirty="0"/>
              <a:t>One Million Songs </a:t>
            </a:r>
          </a:p>
          <a:p>
            <a:pPr marL="285750" indent="-285750" defTabSz="914400">
              <a:lnSpc>
                <a:spcPct val="90000"/>
              </a:lnSpc>
              <a:spcAft>
                <a:spcPts val="600"/>
              </a:spcAft>
              <a:buFont typeface="Arial" panose="020B0604020202020204" pitchFamily="34" charset="0"/>
              <a:buChar char="•"/>
            </a:pPr>
            <a:endParaRPr lang="en-US" dirty="0"/>
          </a:p>
          <a:p>
            <a:pPr marL="285750" indent="-285750" defTabSz="914400">
              <a:lnSpc>
                <a:spcPct val="90000"/>
              </a:lnSpc>
              <a:spcAft>
                <a:spcPts val="600"/>
              </a:spcAft>
              <a:buFont typeface="Arial" panose="020B0604020202020204" pitchFamily="34" charset="0"/>
              <a:buChar char="•"/>
            </a:pPr>
            <a:r>
              <a:rPr lang="en-US" dirty="0"/>
              <a:t>53 features and 1M records</a:t>
            </a:r>
          </a:p>
          <a:p>
            <a:pPr indent="-228600" defTabSz="914400">
              <a:lnSpc>
                <a:spcPct val="90000"/>
              </a:lnSpc>
              <a:spcAft>
                <a:spcPts val="600"/>
              </a:spcAft>
              <a:buFont typeface="Arial" panose="020B0604020202020204" pitchFamily="34" charset="0"/>
              <a:buChar char="•"/>
            </a:pPr>
            <a:endParaRPr lang="en-US" dirty="0"/>
          </a:p>
          <a:p>
            <a:pPr defTabSz="914400">
              <a:lnSpc>
                <a:spcPct val="90000"/>
              </a:lnSpc>
              <a:spcAft>
                <a:spcPts val="600"/>
              </a:spcAft>
            </a:pPr>
            <a:endParaRPr lang="en-US" dirty="0"/>
          </a:p>
        </p:txBody>
      </p:sp>
    </p:spTree>
    <p:extLst>
      <p:ext uri="{BB962C8B-B14F-4D97-AF65-F5344CB8AC3E}">
        <p14:creationId xmlns:p14="http://schemas.microsoft.com/office/powerpoint/2010/main" val="216028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FC3E06A-170D-4431-BF0C-11DB834158F4}"/>
              </a:ext>
            </a:extLst>
          </p:cNvPr>
          <p:cNvSpPr txBox="1"/>
          <p:nvPr/>
        </p:nvSpPr>
        <p:spPr>
          <a:xfrm>
            <a:off x="83835" y="591343"/>
            <a:ext cx="4083433" cy="558561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altLang="ko-KR" sz="4400" b="1" kern="1200" dirty="0">
                <a:solidFill>
                  <a:srgbClr val="FFFFFF"/>
                </a:solidFill>
                <a:latin typeface="+mj-lt"/>
                <a:ea typeface="+mj-ea"/>
                <a:cs typeface="+mj-cs"/>
              </a:rPr>
              <a:t>Data Preprocessing</a:t>
            </a:r>
          </a:p>
        </p:txBody>
      </p:sp>
      <p:sp>
        <p:nvSpPr>
          <p:cNvPr id="46" name="Arc 4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ADD6C134-C43C-43B4-89A7-EEAA718C3CE3}"/>
              </a:ext>
            </a:extLst>
          </p:cNvPr>
          <p:cNvSpPr/>
          <p:nvPr/>
        </p:nvSpPr>
        <p:spPr>
          <a:xfrm>
            <a:off x="4569737" y="1090108"/>
            <a:ext cx="7064098" cy="5585619"/>
          </a:xfrm>
          <a:prstGeom prst="rect">
            <a:avLst/>
          </a:prstGeom>
        </p:spPr>
        <p:txBody>
          <a:bodyPr vert="horz" lIns="91440" tIns="45720" rIns="91440" bIns="45720" rtlCol="0" anchor="ctr">
            <a:normAutofit/>
          </a:bodyPr>
          <a:lstStyle/>
          <a:p>
            <a:pPr marL="285750" indent="-285750" defTabSz="914400">
              <a:lnSpc>
                <a:spcPct val="90000"/>
              </a:lnSpc>
              <a:spcAft>
                <a:spcPts val="600"/>
              </a:spcAft>
              <a:buFont typeface="Arial" panose="020B0604020202020204" pitchFamily="34" charset="0"/>
              <a:buChar char="•"/>
            </a:pPr>
            <a:endParaRPr lang="en-US" dirty="0"/>
          </a:p>
          <a:p>
            <a:pPr marL="285750" indent="-285750" defTabSz="914400">
              <a:lnSpc>
                <a:spcPct val="90000"/>
              </a:lnSpc>
              <a:spcAft>
                <a:spcPts val="600"/>
              </a:spcAft>
              <a:buFont typeface="Arial" panose="020B0604020202020204" pitchFamily="34" charset="0"/>
              <a:buChar char="•"/>
            </a:pPr>
            <a:r>
              <a:rPr lang="en-US" dirty="0"/>
              <a:t>Extracted all the metadata using Python and created a CSV summary file </a:t>
            </a:r>
          </a:p>
          <a:p>
            <a:pPr marL="285750" indent="-285750" defTabSz="914400">
              <a:lnSpc>
                <a:spcPct val="90000"/>
              </a:lnSpc>
              <a:spcAft>
                <a:spcPts val="600"/>
              </a:spcAft>
              <a:buFont typeface="Arial" panose="020B0604020202020204" pitchFamily="34" charset="0"/>
              <a:buChar char="•"/>
            </a:pPr>
            <a:endParaRPr lang="en-US" dirty="0"/>
          </a:p>
          <a:p>
            <a:pPr marL="285750" indent="-285750" defTabSz="914400">
              <a:lnSpc>
                <a:spcPct val="90000"/>
              </a:lnSpc>
              <a:spcAft>
                <a:spcPts val="600"/>
              </a:spcAft>
              <a:buFont typeface="Arial" panose="020B0604020202020204" pitchFamily="34" charset="0"/>
              <a:buChar char="•"/>
            </a:pPr>
            <a:r>
              <a:rPr lang="en-US" dirty="0"/>
              <a:t>Each song has 53 features such as Mode, Tempo, Duration, </a:t>
            </a:r>
            <a:r>
              <a:rPr lang="en-US" dirty="0" err="1"/>
              <a:t>Title,End</a:t>
            </a:r>
            <a:r>
              <a:rPr lang="en-US" dirty="0"/>
              <a:t> of Fade In etc.,</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r>
              <a:rPr lang="en-US" dirty="0"/>
              <a:t>Traditional data cleansing </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r>
              <a:rPr lang="en-US" dirty="0"/>
              <a:t>Removed records that are missing year or song popularity metric </a:t>
            </a:r>
          </a:p>
          <a:p>
            <a:pPr indent="-228600" defTabSz="914400">
              <a:lnSpc>
                <a:spcPct val="90000"/>
              </a:lnSpc>
              <a:spcAft>
                <a:spcPts val="600"/>
              </a:spcAft>
              <a:buFont typeface="Arial" panose="020B0604020202020204" pitchFamily="34" charset="0"/>
              <a:buChar char="•"/>
            </a:pPr>
            <a:endParaRPr lang="en-US" dirty="0"/>
          </a:p>
          <a:p>
            <a:pPr marL="285750" indent="-285750" defTabSz="914400">
              <a:lnSpc>
                <a:spcPct val="90000"/>
              </a:lnSpc>
              <a:spcAft>
                <a:spcPts val="600"/>
              </a:spcAft>
              <a:buFont typeface="Arial" panose="020B0604020202020204" pitchFamily="34" charset="0"/>
              <a:buChar char="•"/>
            </a:pPr>
            <a:r>
              <a:rPr lang="en-US" dirty="0"/>
              <a:t>Removed Variables with zero variance, zero cardinality and high cardinality </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r>
              <a:rPr lang="en-US" dirty="0"/>
              <a:t>Removed columns which had more than 50% missing data</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r>
              <a:rPr lang="en-US" dirty="0"/>
              <a:t>Removed columns which were not significant for our analysis</a:t>
            </a:r>
          </a:p>
          <a:p>
            <a:pPr indent="-228600" defTabSz="914400">
              <a:lnSpc>
                <a:spcPct val="90000"/>
              </a:lnSpc>
              <a:spcAft>
                <a:spcPts val="600"/>
              </a:spcAft>
              <a:buFont typeface="Arial" panose="020B0604020202020204" pitchFamily="34" charset="0"/>
              <a:buChar char="•"/>
            </a:pPr>
            <a:endParaRPr lang="en-US" sz="16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p:txBody>
      </p:sp>
    </p:spTree>
    <p:extLst>
      <p:ext uri="{BB962C8B-B14F-4D97-AF65-F5344CB8AC3E}">
        <p14:creationId xmlns:p14="http://schemas.microsoft.com/office/powerpoint/2010/main" val="43941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FC3E06A-170D-4431-BF0C-11DB834158F4}"/>
              </a:ext>
            </a:extLst>
          </p:cNvPr>
          <p:cNvSpPr txBox="1"/>
          <p:nvPr/>
        </p:nvSpPr>
        <p:spPr>
          <a:xfrm>
            <a:off x="589560" y="856180"/>
            <a:ext cx="4560584" cy="112806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altLang="ko-KR" sz="4000" b="1">
                <a:latin typeface="+mj-lt"/>
                <a:ea typeface="+mj-ea"/>
                <a:cs typeface="+mj-cs"/>
              </a:rPr>
              <a:t>Data Exploration</a:t>
            </a:r>
          </a:p>
        </p:txBody>
      </p:sp>
      <p:grpSp>
        <p:nvGrpSpPr>
          <p:cNvPr id="44" name="Group 4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5" name="Rectangle 4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DD6C134-C43C-43B4-89A7-EEAA718C3CE3}"/>
              </a:ext>
            </a:extLst>
          </p:cNvPr>
          <p:cNvSpPr/>
          <p:nvPr/>
        </p:nvSpPr>
        <p:spPr>
          <a:xfrm>
            <a:off x="589560" y="3017871"/>
            <a:ext cx="4803113" cy="2332603"/>
          </a:xfrm>
          <a:prstGeom prst="rect">
            <a:avLst/>
          </a:prstGeom>
        </p:spPr>
        <p:txBody>
          <a:bodyPr vert="horz" lIns="91440" tIns="45720" rIns="91440" bIns="45720" rtlCol="0" anchor="ctr">
            <a:normAutofit fontScale="85000" lnSpcReduction="20000"/>
          </a:bodyPr>
          <a:lstStyle/>
          <a:p>
            <a:pPr indent="-228600" defTabSz="914400">
              <a:lnSpc>
                <a:spcPct val="90000"/>
              </a:lnSpc>
              <a:spcAft>
                <a:spcPts val="600"/>
              </a:spcAft>
              <a:buFont typeface="Arial" panose="020B0604020202020204" pitchFamily="34" charset="0"/>
              <a:buChar char="•"/>
            </a:pPr>
            <a:r>
              <a:rPr lang="en-US" dirty="0"/>
              <a:t>After data cleansing, left with 306297 rows </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r>
              <a:rPr lang="en-US" dirty="0"/>
              <a:t>Correlation matrix: </a:t>
            </a:r>
          </a:p>
          <a:p>
            <a:pPr defTabSz="914400">
              <a:lnSpc>
                <a:spcPct val="90000"/>
              </a:lnSpc>
              <a:spcAft>
                <a:spcPts val="600"/>
              </a:spcAft>
            </a:pPr>
            <a:endParaRPr lang="en-US" dirty="0"/>
          </a:p>
          <a:p>
            <a:pPr defTabSz="914400">
              <a:lnSpc>
                <a:spcPct val="90000"/>
              </a:lnSpc>
              <a:spcAft>
                <a:spcPts val="600"/>
              </a:spcAft>
            </a:pPr>
            <a:r>
              <a:rPr lang="en-US" dirty="0"/>
              <a:t>We can see a high correlation between</a:t>
            </a:r>
          </a:p>
          <a:p>
            <a:pPr marL="285750" indent="-285750" defTabSz="914400">
              <a:lnSpc>
                <a:spcPct val="90000"/>
              </a:lnSpc>
              <a:spcAft>
                <a:spcPts val="600"/>
              </a:spcAft>
              <a:buFont typeface="Arial" panose="020B0604020202020204" pitchFamily="34" charset="0"/>
              <a:buChar char="•"/>
            </a:pPr>
            <a:r>
              <a:rPr lang="en-US" dirty="0"/>
              <a:t>duration and  </a:t>
            </a:r>
            <a:r>
              <a:rPr lang="en-US" dirty="0" err="1"/>
              <a:t>start_of_fade_out</a:t>
            </a:r>
            <a:endParaRPr lang="en-US" dirty="0"/>
          </a:p>
          <a:p>
            <a:pPr marL="285750" indent="-285750" defTabSz="914400">
              <a:lnSpc>
                <a:spcPct val="90000"/>
              </a:lnSpc>
              <a:spcAft>
                <a:spcPts val="600"/>
              </a:spcAft>
              <a:buFont typeface="Arial" panose="020B0604020202020204" pitchFamily="34" charset="0"/>
              <a:buChar char="•"/>
            </a:pPr>
            <a:r>
              <a:rPr lang="en-US" dirty="0" err="1"/>
              <a:t>artist_familiarity</a:t>
            </a:r>
            <a:r>
              <a:rPr lang="en-US" dirty="0"/>
              <a:t> and </a:t>
            </a:r>
            <a:r>
              <a:rPr lang="en-US" dirty="0" err="1"/>
              <a:t>artist_hotness</a:t>
            </a:r>
            <a:endParaRPr lang="en-US" dirty="0"/>
          </a:p>
          <a:p>
            <a:pPr marL="285750" indent="-285750" defTabSz="914400">
              <a:lnSpc>
                <a:spcPct val="90000"/>
              </a:lnSpc>
              <a:spcAft>
                <a:spcPts val="600"/>
              </a:spcAft>
              <a:buFont typeface="Arial" panose="020B0604020202020204" pitchFamily="34" charset="0"/>
              <a:buChar char="•"/>
            </a:pPr>
            <a:r>
              <a:rPr lang="en-US" dirty="0" err="1"/>
              <a:t>song_hotness</a:t>
            </a:r>
            <a:r>
              <a:rPr lang="en-US" dirty="0"/>
              <a:t> with </a:t>
            </a:r>
            <a:r>
              <a:rPr lang="en-US" dirty="0" err="1"/>
              <a:t>artist_familiarity</a:t>
            </a:r>
            <a:r>
              <a:rPr lang="en-US" dirty="0"/>
              <a:t> and </a:t>
            </a:r>
            <a:r>
              <a:rPr lang="en-US" dirty="0" err="1"/>
              <a:t>artist_hotness</a:t>
            </a:r>
            <a:endParaRPr lang="en-US" dirty="0"/>
          </a:p>
          <a:p>
            <a:pPr defTabSz="914400">
              <a:lnSpc>
                <a:spcPct val="90000"/>
              </a:lnSpc>
              <a:spcAft>
                <a:spcPts val="600"/>
              </a:spcAft>
            </a:pPr>
            <a:endParaRPr lang="en-US" dirty="0"/>
          </a:p>
          <a:p>
            <a:pPr defTabSz="914400">
              <a:lnSpc>
                <a:spcPct val="90000"/>
              </a:lnSpc>
              <a:spcAft>
                <a:spcPts val="600"/>
              </a:spcAft>
            </a:pPr>
            <a:endParaRPr lang="en-US" dirty="0"/>
          </a:p>
          <a:p>
            <a:pPr defTabSz="914400">
              <a:lnSpc>
                <a:spcPct val="90000"/>
              </a:lnSpc>
              <a:spcAft>
                <a:spcPts val="600"/>
              </a:spcAft>
            </a:pPr>
            <a:endParaRPr lang="en-US" dirty="0"/>
          </a:p>
        </p:txBody>
      </p:sp>
      <p:sp>
        <p:nvSpPr>
          <p:cNvPr id="50" name="Rectangle 4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123537B6-2883-4144-840E-1DD0C6A6043E}"/>
              </a:ext>
            </a:extLst>
          </p:cNvPr>
          <p:cNvPicPr>
            <a:picLocks noChangeAspect="1"/>
          </p:cNvPicPr>
          <p:nvPr/>
        </p:nvPicPr>
        <p:blipFill rotWithShape="1">
          <a:blip r:embed="rId2">
            <a:extLst>
              <a:ext uri="{28A0092B-C50C-407E-A947-70E740481C1C}">
                <a14:useLocalDpi xmlns:a14="http://schemas.microsoft.com/office/drawing/2010/main" val="0"/>
              </a:ext>
            </a:extLst>
          </a:blip>
          <a:srcRect r="-4" b="5225"/>
          <a:stretch/>
        </p:blipFill>
        <p:spPr>
          <a:xfrm>
            <a:off x="5929498" y="799034"/>
            <a:ext cx="5425410" cy="5259296"/>
          </a:xfrm>
          <a:prstGeom prst="rect">
            <a:avLst/>
          </a:prstGeom>
        </p:spPr>
      </p:pic>
    </p:spTree>
    <p:extLst>
      <p:ext uri="{BB962C8B-B14F-4D97-AF65-F5344CB8AC3E}">
        <p14:creationId xmlns:p14="http://schemas.microsoft.com/office/powerpoint/2010/main" val="266659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FFC3E06A-170D-4431-BF0C-11DB834158F4}"/>
              </a:ext>
            </a:extLst>
          </p:cNvPr>
          <p:cNvSpPr txBox="1"/>
          <p:nvPr/>
        </p:nvSpPr>
        <p:spPr>
          <a:xfrm>
            <a:off x="847344" y="300505"/>
            <a:ext cx="10506456" cy="1197864"/>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altLang="ko-KR" sz="5400" b="1">
                <a:latin typeface="+mj-lt"/>
                <a:ea typeface="+mj-ea"/>
                <a:cs typeface="+mj-cs"/>
              </a:rPr>
              <a:t>Data Exploration</a:t>
            </a:r>
          </a:p>
        </p:txBody>
      </p:sp>
      <p:pic>
        <p:nvPicPr>
          <p:cNvPr id="10" name="Picture 9" descr="A screenshot of a cell phone&#10;&#10;Description automatically generated">
            <a:extLst>
              <a:ext uri="{FF2B5EF4-FFF2-40B4-BE49-F238E27FC236}">
                <a16:creationId xmlns:a16="http://schemas.microsoft.com/office/drawing/2014/main" id="{F2638F62-E4B8-8A49-AD72-C9F8125E3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163" y="2330381"/>
            <a:ext cx="5681220" cy="3876249"/>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C8479502-43DE-9F40-99C9-DD118C82D8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617" y="2384354"/>
            <a:ext cx="5681219" cy="3768302"/>
          </a:xfrm>
          <a:prstGeom prst="rect">
            <a:avLst/>
          </a:prstGeom>
        </p:spPr>
      </p:pic>
      <p:sp>
        <p:nvSpPr>
          <p:cNvPr id="3" name="Rectangle 2">
            <a:extLst>
              <a:ext uri="{FF2B5EF4-FFF2-40B4-BE49-F238E27FC236}">
                <a16:creationId xmlns:a16="http://schemas.microsoft.com/office/drawing/2014/main" id="{ADD6C134-C43C-43B4-89A7-EEAA718C3CE3}"/>
              </a:ext>
            </a:extLst>
          </p:cNvPr>
          <p:cNvSpPr/>
          <p:nvPr/>
        </p:nvSpPr>
        <p:spPr>
          <a:xfrm>
            <a:off x="838200" y="1494974"/>
            <a:ext cx="8116524" cy="784830"/>
          </a:xfrm>
          <a:prstGeom prst="rect">
            <a:avLst/>
          </a:prstGeom>
        </p:spPr>
        <p:txBody>
          <a:bodyPr wrap="square">
            <a:spAutoFit/>
          </a:bodyPr>
          <a:lstStyle/>
          <a:p>
            <a:pPr>
              <a:spcAft>
                <a:spcPts val="600"/>
              </a:spcAft>
            </a:pPr>
            <a:r>
              <a:rPr lang="en-US" sz="2000" dirty="0"/>
              <a:t>• Data Trends over the years </a:t>
            </a:r>
          </a:p>
          <a:p>
            <a:pPr>
              <a:spcAft>
                <a:spcPts val="600"/>
              </a:spcAft>
            </a:pPr>
            <a:endParaRPr lang="en-US" sz="2000" dirty="0">
              <a:solidFill>
                <a:srgbClr val="000000"/>
              </a:solidFill>
            </a:endParaRPr>
          </a:p>
        </p:txBody>
      </p:sp>
    </p:spTree>
    <p:extLst>
      <p:ext uri="{BB962C8B-B14F-4D97-AF65-F5344CB8AC3E}">
        <p14:creationId xmlns:p14="http://schemas.microsoft.com/office/powerpoint/2010/main" val="145848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FFC3E06A-170D-4431-BF0C-11DB834158F4}"/>
              </a:ext>
            </a:extLst>
          </p:cNvPr>
          <p:cNvSpPr txBox="1"/>
          <p:nvPr/>
        </p:nvSpPr>
        <p:spPr>
          <a:xfrm>
            <a:off x="847344" y="300505"/>
            <a:ext cx="10506456" cy="1197864"/>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altLang="ko-KR" sz="5400" b="1">
                <a:latin typeface="+mj-lt"/>
                <a:ea typeface="+mj-ea"/>
                <a:cs typeface="+mj-cs"/>
              </a:rPr>
              <a:t>Data Exploration</a:t>
            </a:r>
          </a:p>
        </p:txBody>
      </p:sp>
      <p:pic>
        <p:nvPicPr>
          <p:cNvPr id="14" name="Picture 13" descr="A screenshot of a cell phone&#10;&#10;Description automatically generated">
            <a:extLst>
              <a:ext uri="{FF2B5EF4-FFF2-40B4-BE49-F238E27FC236}">
                <a16:creationId xmlns:a16="http://schemas.microsoft.com/office/drawing/2014/main" id="{967EA7AD-02C8-0E45-A079-B885CD95E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163" y="2309980"/>
            <a:ext cx="5681220" cy="391705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4C635E52-CA0E-E14B-85DC-947039964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617" y="2330381"/>
            <a:ext cx="5681219" cy="3876248"/>
          </a:xfrm>
          <a:prstGeom prst="rect">
            <a:avLst/>
          </a:prstGeom>
        </p:spPr>
      </p:pic>
      <p:sp>
        <p:nvSpPr>
          <p:cNvPr id="3" name="Rectangle 2">
            <a:extLst>
              <a:ext uri="{FF2B5EF4-FFF2-40B4-BE49-F238E27FC236}">
                <a16:creationId xmlns:a16="http://schemas.microsoft.com/office/drawing/2014/main" id="{ADD6C134-C43C-43B4-89A7-EEAA718C3CE3}"/>
              </a:ext>
            </a:extLst>
          </p:cNvPr>
          <p:cNvSpPr/>
          <p:nvPr/>
        </p:nvSpPr>
        <p:spPr>
          <a:xfrm>
            <a:off x="847344" y="1545551"/>
            <a:ext cx="8116524" cy="784830"/>
          </a:xfrm>
          <a:prstGeom prst="rect">
            <a:avLst/>
          </a:prstGeom>
        </p:spPr>
        <p:txBody>
          <a:bodyPr wrap="square">
            <a:spAutoFit/>
          </a:bodyPr>
          <a:lstStyle/>
          <a:p>
            <a:pPr>
              <a:spcAft>
                <a:spcPts val="600"/>
              </a:spcAft>
            </a:pPr>
            <a:r>
              <a:rPr lang="en-US" sz="2000" dirty="0"/>
              <a:t>• Data Trends over the years </a:t>
            </a:r>
          </a:p>
          <a:p>
            <a:pPr>
              <a:spcAft>
                <a:spcPts val="600"/>
              </a:spcAft>
            </a:pPr>
            <a:endParaRPr lang="en-US" sz="2000" dirty="0">
              <a:solidFill>
                <a:srgbClr val="000000"/>
              </a:solidFill>
            </a:endParaRPr>
          </a:p>
        </p:txBody>
      </p:sp>
    </p:spTree>
    <p:extLst>
      <p:ext uri="{BB962C8B-B14F-4D97-AF65-F5344CB8AC3E}">
        <p14:creationId xmlns:p14="http://schemas.microsoft.com/office/powerpoint/2010/main" val="393098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FFC3E06A-170D-4431-BF0C-11DB834158F4}"/>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altLang="ko-KR" sz="4400" b="1" kern="1200">
                <a:solidFill>
                  <a:schemeClr val="tx1"/>
                </a:solidFill>
                <a:latin typeface="+mj-lt"/>
                <a:ea typeface="+mj-ea"/>
                <a:cs typeface="+mj-cs"/>
              </a:rPr>
              <a:t>Data Exploration</a:t>
            </a:r>
          </a:p>
        </p:txBody>
      </p:sp>
      <p:pic>
        <p:nvPicPr>
          <p:cNvPr id="5" name="Picture 4" descr="A picture containing drawing&#10;&#10;Description automatically generated">
            <a:extLst>
              <a:ext uri="{FF2B5EF4-FFF2-40B4-BE49-F238E27FC236}">
                <a16:creationId xmlns:a16="http://schemas.microsoft.com/office/drawing/2014/main" id="{1E1A4F05-AFCF-5945-A297-B87C92946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458" y="1825626"/>
            <a:ext cx="6477559" cy="4351338"/>
          </a:xfrm>
          <a:prstGeom prst="rect">
            <a:avLst/>
          </a:prstGeom>
        </p:spPr>
      </p:pic>
      <p:sp>
        <p:nvSpPr>
          <p:cNvPr id="3" name="Rectangle 2">
            <a:extLst>
              <a:ext uri="{FF2B5EF4-FFF2-40B4-BE49-F238E27FC236}">
                <a16:creationId xmlns:a16="http://schemas.microsoft.com/office/drawing/2014/main" id="{ADD6C134-C43C-43B4-89A7-EEAA718C3CE3}"/>
              </a:ext>
            </a:extLst>
          </p:cNvPr>
          <p:cNvSpPr/>
          <p:nvPr/>
        </p:nvSpPr>
        <p:spPr>
          <a:xfrm>
            <a:off x="872731" y="1369848"/>
            <a:ext cx="8116524" cy="784830"/>
          </a:xfrm>
          <a:prstGeom prst="rect">
            <a:avLst/>
          </a:prstGeom>
        </p:spPr>
        <p:txBody>
          <a:bodyPr wrap="square">
            <a:spAutoFit/>
          </a:bodyPr>
          <a:lstStyle/>
          <a:p>
            <a:pPr>
              <a:spcAft>
                <a:spcPts val="600"/>
              </a:spcAft>
            </a:pPr>
            <a:r>
              <a:rPr lang="en-US" sz="2000" dirty="0"/>
              <a:t>• </a:t>
            </a:r>
            <a:r>
              <a:rPr lang="en-US" dirty="0"/>
              <a:t>Number of Songs Over the years </a:t>
            </a:r>
            <a:endParaRPr lang="en-US"/>
          </a:p>
          <a:p>
            <a:pPr>
              <a:spcAft>
                <a:spcPts val="600"/>
              </a:spcAft>
            </a:pPr>
            <a:endParaRPr lang="en-US" sz="2000">
              <a:solidFill>
                <a:srgbClr val="000000"/>
              </a:solidFill>
            </a:endParaRPr>
          </a:p>
        </p:txBody>
      </p:sp>
    </p:spTree>
    <p:extLst>
      <p:ext uri="{BB962C8B-B14F-4D97-AF65-F5344CB8AC3E}">
        <p14:creationId xmlns:p14="http://schemas.microsoft.com/office/powerpoint/2010/main" val="3439850938"/>
      </p:ext>
    </p:extLst>
  </p:cSld>
  <p:clrMapOvr>
    <a:masterClrMapping/>
  </p:clrMapOvr>
</p:sld>
</file>

<file path=ppt/theme/theme1.xml><?xml version="1.0" encoding="utf-8"?>
<a:theme xmlns:a="http://schemas.openxmlformats.org/drawingml/2006/main" name="Cover and End Slide Master">
  <a:themeElements>
    <a:clrScheme name="Music Concept">
      <a:dk1>
        <a:sysClr val="windowText" lastClr="000000"/>
      </a:dk1>
      <a:lt1>
        <a:sysClr val="window" lastClr="FFFFFF"/>
      </a:lt1>
      <a:dk2>
        <a:srgbClr val="44546A"/>
      </a:dk2>
      <a:lt2>
        <a:srgbClr val="E7E6E6"/>
      </a:lt2>
      <a:accent1>
        <a:srgbClr val="7ADAE8"/>
      </a:accent1>
      <a:accent2>
        <a:srgbClr val="7AE8C8"/>
      </a:accent2>
      <a:accent3>
        <a:srgbClr val="9EECAC"/>
      </a:accent3>
      <a:accent4>
        <a:srgbClr val="CAEE8C"/>
      </a:accent4>
      <a:accent5>
        <a:srgbClr val="FEE680"/>
      </a:accent5>
      <a:accent6>
        <a:srgbClr val="FEC07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Music Concept">
      <a:dk1>
        <a:sysClr val="windowText" lastClr="000000"/>
      </a:dk1>
      <a:lt1>
        <a:sysClr val="window" lastClr="FFFFFF"/>
      </a:lt1>
      <a:dk2>
        <a:srgbClr val="44546A"/>
      </a:dk2>
      <a:lt2>
        <a:srgbClr val="E7E6E6"/>
      </a:lt2>
      <a:accent1>
        <a:srgbClr val="7ADAE8"/>
      </a:accent1>
      <a:accent2>
        <a:srgbClr val="7AE8C8"/>
      </a:accent2>
      <a:accent3>
        <a:srgbClr val="9EECAC"/>
      </a:accent3>
      <a:accent4>
        <a:srgbClr val="CAEE8C"/>
      </a:accent4>
      <a:accent5>
        <a:srgbClr val="FEE680"/>
      </a:accent5>
      <a:accent6>
        <a:srgbClr val="FEC07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Music Concept">
      <a:dk1>
        <a:sysClr val="windowText" lastClr="000000"/>
      </a:dk1>
      <a:lt1>
        <a:sysClr val="window" lastClr="FFFFFF"/>
      </a:lt1>
      <a:dk2>
        <a:srgbClr val="44546A"/>
      </a:dk2>
      <a:lt2>
        <a:srgbClr val="E7E6E6"/>
      </a:lt2>
      <a:accent1>
        <a:srgbClr val="7ADAE8"/>
      </a:accent1>
      <a:accent2>
        <a:srgbClr val="7AE8C8"/>
      </a:accent2>
      <a:accent3>
        <a:srgbClr val="9EECAC"/>
      </a:accent3>
      <a:accent4>
        <a:srgbClr val="CAEE8C"/>
      </a:accent4>
      <a:accent5>
        <a:srgbClr val="FEE680"/>
      </a:accent5>
      <a:accent6>
        <a:srgbClr val="FEC07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E146C5FD574DC4A9DCC5ED0415BA2EA" ma:contentTypeVersion="0" ma:contentTypeDescription="Create a new document." ma:contentTypeScope="" ma:versionID="24a466847667c93aa49a8642935739ae">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0789F9-B69C-42C9-AD63-7DA074D14BA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CBED393-30AD-401A-9946-EC32F4C2C5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5B26BAA-ED91-409A-8E77-7C92250FAF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125</TotalTime>
  <Words>700</Words>
  <Application>Microsoft Macintosh PowerPoint</Application>
  <PresentationFormat>Widescreen</PresentationFormat>
  <Paragraphs>122</Paragraphs>
  <Slides>17</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17</vt:i4>
      </vt:variant>
    </vt:vector>
  </HeadingPairs>
  <TitlesOfParts>
    <vt:vector size="22"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Toom,Aishwarya Reddy</dc:creator>
  <cp:lastModifiedBy>Anand,Nishant</cp:lastModifiedBy>
  <cp:revision>22</cp:revision>
  <dcterms:created xsi:type="dcterms:W3CDTF">2020-03-21T01:21:28Z</dcterms:created>
  <dcterms:modified xsi:type="dcterms:W3CDTF">2020-05-06T19:11:13Z</dcterms:modified>
</cp:coreProperties>
</file>