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3f1225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3f1225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</a:t>
            </a:r>
            <a:r>
              <a:rPr lang="en"/>
              <a:t>project</a:t>
            </a:r>
            <a:r>
              <a:rPr lang="en"/>
              <a:t>, so our focus was on adding, cleaning, and fixing features that may or may not already be partially implemented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3f1225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3f1225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3f12255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3f12255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1: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changes on explanation of login page, create new student page (updated major and classification to pick from data to eliminate inconsistencies)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 how probject and deployment is setup, had issues with local setups so we updated documentation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Had failing test cases so we fixed those and made sure that anyother test cases were handled correctly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2: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New howdy data which meant changing how the upload page looked (and the instructions on it), then changing the backend-script to match the new data. Old data had images exported but the new howdy doesn’t do that, so we scraped base64 images from html of the images.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Added crud, specifically delete and update for courses, students, and made notes/tags about the student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3: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Fixed quizzing, allowed for specific sections, and added metrics for how many right, how many left ….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Refactoring upload script to work cleaned and handle more edge cases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Uploading student with ‘ in name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4: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Fixed bugs with specific section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Rubocop and code coverage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63f1225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63f1225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slide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d60fb0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d60fb0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8d60fb06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8d60fb06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Knowledge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Hive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01250" y="3809475"/>
            <a:ext cx="77622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Aum Palande, Nishant Basu, Mukil Senthilkumar, Raunak Kharbanda, Prakhar Suryavansh, Ellika Mishra, Susheel Vadakkekuruppath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professors learn current student’s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Quiz for guessing a name given an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professor remember previous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Professors can add notes or tags about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</a:t>
            </a:r>
            <a:r>
              <a:rPr lang="en"/>
              <a:t>uploads data from Howdy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whole courses from Howdy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individual students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professor to upload each section and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</a:t>
            </a:r>
            <a:r>
              <a:rPr lang="en"/>
              <a:t>Use Cases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Professors trying to </a:t>
            </a:r>
            <a:r>
              <a:rPr lang="en" sz="1900"/>
              <a:t>learn</a:t>
            </a:r>
            <a:r>
              <a:rPr lang="en" sz="1900"/>
              <a:t> current students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Professors trying to remember previous students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TA positions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Letters of Recommendation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Professors trying to see when students took their course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Changes and Design Changes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472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of code base and local setups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Cleaning of previous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Updating system for new Howdy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operations for Courses/Students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Quiz changes and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Future-proofing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Bug fixing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208725" y="1221900"/>
            <a:ext cx="36237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Design Principle: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Functionality over visuals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 system easy to use for any professor, not just computer science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Allow for as many operations as possible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Not cluttered, but still very functional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and Lessons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Challenges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Limited data to test on due to FERPA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Outdated documentation for setup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Underestimation of task times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Lessons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Start earlier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Talk out loud and pair code more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“Functionality over visuals” is more important and respected than other principles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Managing data, and don’t create future bugs for yourself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Climate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82"/>
            <a:ext cx="9144000" cy="358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Coverage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Coverage increased from  to 88.24.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" y="2125225"/>
            <a:ext cx="8839199" cy="2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00" y="2789125"/>
            <a:ext cx="141801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025" y="2789125"/>
            <a:ext cx="259331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