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71" r:id="rId4"/>
    <p:sldId id="258" r:id="rId5"/>
    <p:sldId id="259" r:id="rId6"/>
    <p:sldId id="270" r:id="rId7"/>
    <p:sldId id="260" r:id="rId8"/>
    <p:sldId id="261" r:id="rId9"/>
    <p:sldId id="262" r:id="rId10"/>
    <p:sldId id="263" r:id="rId11"/>
    <p:sldId id="265" r:id="rId12"/>
    <p:sldId id="266" r:id="rId13"/>
    <p:sldId id="268" r:id="rId14"/>
    <p:sldId id="272" r:id="rId15"/>
    <p:sldId id="269" r:id="rId16"/>
  </p:sldIdLst>
  <p:sldSz cx="20104100" cy="13398500"/>
  <p:notesSz cx="1339850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os="1919">
          <p15:clr>
            <a:srgbClr val="A4A3A4"/>
          </p15:clr>
        </p15:guide>
        <p15:guide id="4" pos="324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iTCcNo+X1z7DBlQaejIZd1o32T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60"/>
  </p:normalViewPr>
  <p:slideViewPr>
    <p:cSldViewPr snapToGrid="0">
      <p:cViewPr>
        <p:scale>
          <a:sx n="43" d="100"/>
          <a:sy n="43" d="100"/>
        </p:scale>
        <p:origin x="1123" y="10"/>
      </p:cViewPr>
      <p:guideLst>
        <p:guide orient="horz" pos="2880"/>
        <p:guide pos="2160"/>
        <p:guide orient="horz" pos="1919"/>
        <p:guide pos="32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805488" cy="10048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7589838" y="0"/>
            <a:ext cx="5805487" cy="10048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9096038"/>
            <a:ext cx="5805488" cy="10048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44d3e83ea9_2_93: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g244d3e83ea9_2_93: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g244d3e83ea9_2_93: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44d3e83ea9_2_178: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244d3e83ea9_2_178: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85" name="Google Shape;285;g244d3e83ea9_2_178: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44d3e83ea9_2_204: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g244d3e83ea9_2_204: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g244d3e83ea9_2_204: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44d3e83ea9_2_217: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g244d3e83ea9_2_217: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g244d3e83ea9_2_217: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44d3e83ea9_2_243: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244d3e83ea9_2_243: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g244d3e83ea9_2_243: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44d3e83ea9_2_243: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244d3e83ea9_2_243: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g244d3e83ea9_2_243: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3508939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44d3e83ea9_2_256: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g244d3e83ea9_2_256: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g244d3e83ea9_2_256: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44d3e83ea9_2_107: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244d3e83ea9_2_107: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244d3e83ea9_2_107: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44d3e83ea9_2_243: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244d3e83ea9_2_243: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g244d3e83ea9_2_243: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408420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44d3e83ea9_2_121: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244d3e83ea9_2_121: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244d3e83ea9_2_121: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44d3e83ea9_2_135: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244d3e83ea9_2_135: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g244d3e83ea9_2_135: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44d3e83ea9_2_135: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244d3e83ea9_2_135: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g244d3e83ea9_2_135: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244435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4d3e83ea9_2_148: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244d3e83ea9_2_148: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244d3e83ea9_2_148: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44d3e83ea9_2_161: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244d3e83ea9_2_161:notes"/>
          <p:cNvSpPr txBox="1">
            <a:spLocks noGrp="1"/>
          </p:cNvSpPr>
          <p:nvPr>
            <p:ph type="body" idx="1"/>
          </p:nvPr>
        </p:nvSpPr>
        <p:spPr>
          <a:xfrm>
            <a:off x="1339850" y="9548813"/>
            <a:ext cx="10718700" cy="9047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244d3e83ea9_2_161:notes"/>
          <p:cNvSpPr txBox="1">
            <a:spLocks noGrp="1"/>
          </p:cNvSpPr>
          <p:nvPr>
            <p:ph type="sldNum" idx="12"/>
          </p:nvPr>
        </p:nvSpPr>
        <p:spPr>
          <a:xfrm>
            <a:off x="7589838" y="19096038"/>
            <a:ext cx="5805600" cy="100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44d3e83ea9_2_165:notes"/>
          <p:cNvSpPr>
            <a:spLocks noGrp="1" noRot="1" noChangeAspect="1"/>
          </p:cNvSpPr>
          <p:nvPr>
            <p:ph type="sldImg" idx="2"/>
          </p:nvPr>
        </p:nvSpPr>
        <p:spPr>
          <a:xfrm>
            <a:off x="1044575" y="1508125"/>
            <a:ext cx="11309350" cy="75390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g244d3e83ea9_2_165:notes"/>
          <p:cNvSpPr txBox="1">
            <a:spLocks noGrp="1"/>
          </p:cNvSpPr>
          <p:nvPr>
            <p:ph type="body" idx="1"/>
          </p:nvPr>
        </p:nvSpPr>
        <p:spPr>
          <a:xfrm>
            <a:off x="1339850" y="9548813"/>
            <a:ext cx="10718800" cy="90471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g244d3e83ea9_2_165:notes"/>
          <p:cNvSpPr txBox="1">
            <a:spLocks noGrp="1"/>
          </p:cNvSpPr>
          <p:nvPr>
            <p:ph type="sldNum" idx="12"/>
          </p:nvPr>
        </p:nvSpPr>
        <p:spPr>
          <a:xfrm>
            <a:off x="7589838" y="19096038"/>
            <a:ext cx="5805487" cy="10048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g244d3e83ea9_2_10"/>
          <p:cNvSpPr txBox="1">
            <a:spLocks noGrp="1"/>
          </p:cNvSpPr>
          <p:nvPr>
            <p:ph type="dt" idx="10"/>
          </p:nvPr>
        </p:nvSpPr>
        <p:spPr>
          <a:xfrm>
            <a:off x="14790127" y="12519224"/>
            <a:ext cx="4221861" cy="714587"/>
          </a:xfrm>
          <a:prstGeom prst="rect">
            <a:avLst/>
          </a:prstGeom>
          <a:noFill/>
          <a:ln>
            <a:noFill/>
          </a:ln>
        </p:spPr>
        <p:txBody>
          <a:bodyPr spcFirstLastPara="1" wrap="square" lIns="191425" tIns="95700" rIns="191425" bIns="9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g244d3e83ea9_2_10"/>
          <p:cNvSpPr txBox="1">
            <a:spLocks noGrp="1"/>
          </p:cNvSpPr>
          <p:nvPr>
            <p:ph type="ftr" idx="11"/>
          </p:nvPr>
        </p:nvSpPr>
        <p:spPr>
          <a:xfrm>
            <a:off x="9630076" y="12519225"/>
            <a:ext cx="5168233" cy="713346"/>
          </a:xfrm>
          <a:prstGeom prst="rect">
            <a:avLst/>
          </a:prstGeom>
          <a:noFill/>
          <a:ln>
            <a:noFill/>
          </a:ln>
        </p:spPr>
        <p:txBody>
          <a:bodyPr spcFirstLastPara="1" wrap="square" lIns="191425" tIns="95700" rIns="191425" bIns="9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244d3e83ea9_2_10"/>
          <p:cNvSpPr txBox="1">
            <a:spLocks noGrp="1"/>
          </p:cNvSpPr>
          <p:nvPr>
            <p:ph type="sldNum" idx="12"/>
          </p:nvPr>
        </p:nvSpPr>
        <p:spPr>
          <a:xfrm>
            <a:off x="19011988" y="12519225"/>
            <a:ext cx="804164" cy="713346"/>
          </a:xfrm>
          <a:prstGeom prst="rect">
            <a:avLst/>
          </a:prstGeom>
          <a:noFill/>
          <a:ln>
            <a:noFill/>
          </a:ln>
        </p:spPr>
        <p:txBody>
          <a:bodyPr spcFirstLastPara="1" wrap="square" lIns="191425" tIns="95700" rIns="191425" bIns="95700" anchor="b" anchorCtr="0">
            <a:noAutofit/>
          </a:bodyPr>
          <a:lstStyle>
            <a:lvl1pPr marL="0" marR="0" lvl="0"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g244d3e83ea9_2_81"/>
          <p:cNvSpPr txBox="1">
            <a:spLocks noGrp="1"/>
          </p:cNvSpPr>
          <p:nvPr>
            <p:ph type="title"/>
          </p:nvPr>
        </p:nvSpPr>
        <p:spPr>
          <a:xfrm>
            <a:off x="1005205" y="536561"/>
            <a:ext cx="18093690" cy="2233083"/>
          </a:xfrm>
          <a:prstGeom prst="rect">
            <a:avLst/>
          </a:prstGeom>
          <a:noFill/>
          <a:ln>
            <a:noFill/>
          </a:ln>
        </p:spPr>
        <p:txBody>
          <a:bodyPr spcFirstLastPara="1" wrap="square" lIns="191425" tIns="95700" rIns="191425" bIns="9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g244d3e83ea9_2_81"/>
          <p:cNvSpPr txBox="1">
            <a:spLocks noGrp="1"/>
          </p:cNvSpPr>
          <p:nvPr>
            <p:ph type="body" idx="1"/>
          </p:nvPr>
        </p:nvSpPr>
        <p:spPr>
          <a:xfrm rot="5400000">
            <a:off x="5767508" y="-1868224"/>
            <a:ext cx="8569083" cy="18093690"/>
          </a:xfrm>
          <a:prstGeom prst="rect">
            <a:avLst/>
          </a:prstGeom>
          <a:noFill/>
          <a:ln>
            <a:noFill/>
          </a:ln>
        </p:spPr>
        <p:txBody>
          <a:bodyPr spcFirstLastPara="1" wrap="square" lIns="191425" tIns="95700" rIns="191425" bIns="95700" anchor="t" anchorCtr="0">
            <a:normAutofit/>
          </a:bodyPr>
          <a:lstStyle>
            <a:lvl1pPr marL="457200" lvl="0" indent="-306324" algn="l">
              <a:lnSpc>
                <a:spcPct val="100000"/>
              </a:lnSpc>
              <a:spcBef>
                <a:spcPts val="837"/>
              </a:spcBef>
              <a:spcAft>
                <a:spcPts val="0"/>
              </a:spcAft>
              <a:buSzPts val="1224"/>
              <a:buChar char="?"/>
              <a:defRPr/>
            </a:lvl1pPr>
            <a:lvl2pPr marL="914400" lvl="1" indent="-342900" algn="l">
              <a:lnSpc>
                <a:spcPct val="100000"/>
              </a:lnSpc>
              <a:spcBef>
                <a:spcPts val="678"/>
              </a:spcBef>
              <a:spcAft>
                <a:spcPts val="0"/>
              </a:spcAft>
              <a:buSzPts val="1800"/>
              <a:buChar char="◦"/>
              <a:defRPr/>
            </a:lvl2pPr>
            <a:lvl3pPr marL="1371600" lvl="2" indent="-342900" algn="l">
              <a:lnSpc>
                <a:spcPct val="100000"/>
              </a:lnSpc>
              <a:spcBef>
                <a:spcPts val="733"/>
              </a:spcBef>
              <a:spcAft>
                <a:spcPts val="0"/>
              </a:spcAft>
              <a:buSzPts val="1800"/>
              <a:buChar char="●"/>
              <a:defRPr/>
            </a:lvl3pPr>
            <a:lvl4pPr marL="1828800" lvl="3" indent="-342900" algn="l">
              <a:lnSpc>
                <a:spcPct val="100000"/>
              </a:lnSpc>
              <a:spcBef>
                <a:spcPts val="733"/>
              </a:spcBef>
              <a:spcAft>
                <a:spcPts val="0"/>
              </a:spcAft>
              <a:buSzPts val="1800"/>
              <a:buChar char="●"/>
              <a:defRPr/>
            </a:lvl4pPr>
            <a:lvl5pPr marL="2286000" lvl="4" indent="-342900" algn="l">
              <a:lnSpc>
                <a:spcPct val="100000"/>
              </a:lnSpc>
              <a:spcBef>
                <a:spcPts val="733"/>
              </a:spcBef>
              <a:spcAft>
                <a:spcPts val="0"/>
              </a:spcAft>
              <a:buSzPts val="1800"/>
              <a:buChar char="●"/>
              <a:defRPr/>
            </a:lvl5pPr>
            <a:lvl6pPr marL="2743200" lvl="5" indent="-342900" algn="l">
              <a:lnSpc>
                <a:spcPct val="100000"/>
              </a:lnSpc>
              <a:spcBef>
                <a:spcPts val="733"/>
              </a:spcBef>
              <a:spcAft>
                <a:spcPts val="0"/>
              </a:spcAft>
              <a:buSzPts val="1800"/>
              <a:buChar char="■"/>
              <a:defRPr/>
            </a:lvl6pPr>
            <a:lvl7pPr marL="3200400" lvl="6" indent="-342900" algn="l">
              <a:lnSpc>
                <a:spcPct val="100000"/>
              </a:lnSpc>
              <a:spcBef>
                <a:spcPts val="733"/>
              </a:spcBef>
              <a:spcAft>
                <a:spcPts val="0"/>
              </a:spcAft>
              <a:buSzPts val="1800"/>
              <a:buChar char="■"/>
              <a:defRPr/>
            </a:lvl7pPr>
            <a:lvl8pPr marL="3657600" lvl="7" indent="-342900" algn="l">
              <a:lnSpc>
                <a:spcPct val="100000"/>
              </a:lnSpc>
              <a:spcBef>
                <a:spcPts val="733"/>
              </a:spcBef>
              <a:spcAft>
                <a:spcPts val="0"/>
              </a:spcAft>
              <a:buSzPts val="1800"/>
              <a:buChar char="■"/>
              <a:defRPr/>
            </a:lvl8pPr>
            <a:lvl9pPr marL="4114800" lvl="8" indent="-342900" algn="l">
              <a:lnSpc>
                <a:spcPct val="100000"/>
              </a:lnSpc>
              <a:spcBef>
                <a:spcPts val="733"/>
              </a:spcBef>
              <a:spcAft>
                <a:spcPts val="0"/>
              </a:spcAft>
              <a:buSzPts val="1800"/>
              <a:buChar char="■"/>
              <a:defRPr/>
            </a:lvl9pPr>
          </a:lstStyle>
          <a:p>
            <a:endParaRPr/>
          </a:p>
        </p:txBody>
      </p:sp>
      <p:sp>
        <p:nvSpPr>
          <p:cNvPr id="93" name="Google Shape;93;g244d3e83ea9_2_81"/>
          <p:cNvSpPr txBox="1">
            <a:spLocks noGrp="1"/>
          </p:cNvSpPr>
          <p:nvPr>
            <p:ph type="dt" idx="10"/>
          </p:nvPr>
        </p:nvSpPr>
        <p:spPr>
          <a:xfrm>
            <a:off x="14790127" y="12519224"/>
            <a:ext cx="4221861" cy="714587"/>
          </a:xfrm>
          <a:prstGeom prst="rect">
            <a:avLst/>
          </a:prstGeom>
          <a:noFill/>
          <a:ln>
            <a:noFill/>
          </a:ln>
        </p:spPr>
        <p:txBody>
          <a:bodyPr spcFirstLastPara="1" wrap="square" lIns="191425" tIns="95700" rIns="191425" bIns="9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g244d3e83ea9_2_81"/>
          <p:cNvSpPr txBox="1">
            <a:spLocks noGrp="1"/>
          </p:cNvSpPr>
          <p:nvPr>
            <p:ph type="ftr" idx="11"/>
          </p:nvPr>
        </p:nvSpPr>
        <p:spPr>
          <a:xfrm>
            <a:off x="9630076" y="12519225"/>
            <a:ext cx="5168233" cy="713346"/>
          </a:xfrm>
          <a:prstGeom prst="rect">
            <a:avLst/>
          </a:prstGeom>
          <a:noFill/>
          <a:ln>
            <a:noFill/>
          </a:ln>
        </p:spPr>
        <p:txBody>
          <a:bodyPr spcFirstLastPara="1" wrap="square" lIns="191425" tIns="95700" rIns="191425" bIns="9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g244d3e83ea9_2_81"/>
          <p:cNvSpPr txBox="1">
            <a:spLocks noGrp="1"/>
          </p:cNvSpPr>
          <p:nvPr>
            <p:ph type="sldNum" idx="12"/>
          </p:nvPr>
        </p:nvSpPr>
        <p:spPr>
          <a:xfrm>
            <a:off x="19011988" y="12519225"/>
            <a:ext cx="804164" cy="713346"/>
          </a:xfrm>
          <a:prstGeom prst="rect">
            <a:avLst/>
          </a:prstGeom>
          <a:noFill/>
          <a:ln>
            <a:noFill/>
          </a:ln>
        </p:spPr>
        <p:txBody>
          <a:bodyPr spcFirstLastPara="1" wrap="square" lIns="191425" tIns="95700" rIns="191425" bIns="95700" anchor="b" anchorCtr="0">
            <a:noAutofit/>
          </a:bodyPr>
          <a:lstStyle>
            <a:lvl1pPr marL="0" marR="0" lvl="0"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g244d3e83ea9_2_87"/>
          <p:cNvSpPr txBox="1">
            <a:spLocks noGrp="1"/>
          </p:cNvSpPr>
          <p:nvPr>
            <p:ph type="title"/>
          </p:nvPr>
        </p:nvSpPr>
        <p:spPr>
          <a:xfrm rot="5400000">
            <a:off x="11538007" y="4045883"/>
            <a:ext cx="10926598" cy="3907965"/>
          </a:xfrm>
          <a:prstGeom prst="rect">
            <a:avLst/>
          </a:prstGeom>
          <a:noFill/>
          <a:ln>
            <a:noFill/>
          </a:ln>
        </p:spPr>
        <p:txBody>
          <a:bodyPr spcFirstLastPara="1" wrap="square" lIns="191425" tIns="95700" rIns="191425" bIns="9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g244d3e83ea9_2_87"/>
          <p:cNvSpPr txBox="1">
            <a:spLocks noGrp="1"/>
          </p:cNvSpPr>
          <p:nvPr>
            <p:ph type="body" idx="1"/>
          </p:nvPr>
        </p:nvSpPr>
        <p:spPr>
          <a:xfrm rot="5400000">
            <a:off x="2494575" y="-952803"/>
            <a:ext cx="10926596" cy="13905336"/>
          </a:xfrm>
          <a:prstGeom prst="rect">
            <a:avLst/>
          </a:prstGeom>
          <a:noFill/>
          <a:ln>
            <a:noFill/>
          </a:ln>
        </p:spPr>
        <p:txBody>
          <a:bodyPr spcFirstLastPara="1" wrap="square" lIns="191425" tIns="95700" rIns="191425" bIns="95700" anchor="t" anchorCtr="0">
            <a:normAutofit/>
          </a:bodyPr>
          <a:lstStyle>
            <a:lvl1pPr marL="457200" lvl="0" indent="-306324" algn="l">
              <a:lnSpc>
                <a:spcPct val="100000"/>
              </a:lnSpc>
              <a:spcBef>
                <a:spcPts val="837"/>
              </a:spcBef>
              <a:spcAft>
                <a:spcPts val="0"/>
              </a:spcAft>
              <a:buSzPts val="1224"/>
              <a:buChar char="?"/>
              <a:defRPr/>
            </a:lvl1pPr>
            <a:lvl2pPr marL="914400" lvl="1" indent="-342900" algn="l">
              <a:lnSpc>
                <a:spcPct val="100000"/>
              </a:lnSpc>
              <a:spcBef>
                <a:spcPts val="678"/>
              </a:spcBef>
              <a:spcAft>
                <a:spcPts val="0"/>
              </a:spcAft>
              <a:buSzPts val="1800"/>
              <a:buChar char="◦"/>
              <a:defRPr/>
            </a:lvl2pPr>
            <a:lvl3pPr marL="1371600" lvl="2" indent="-342900" algn="l">
              <a:lnSpc>
                <a:spcPct val="100000"/>
              </a:lnSpc>
              <a:spcBef>
                <a:spcPts val="733"/>
              </a:spcBef>
              <a:spcAft>
                <a:spcPts val="0"/>
              </a:spcAft>
              <a:buSzPts val="1800"/>
              <a:buChar char="●"/>
              <a:defRPr/>
            </a:lvl3pPr>
            <a:lvl4pPr marL="1828800" lvl="3" indent="-342900" algn="l">
              <a:lnSpc>
                <a:spcPct val="100000"/>
              </a:lnSpc>
              <a:spcBef>
                <a:spcPts val="733"/>
              </a:spcBef>
              <a:spcAft>
                <a:spcPts val="0"/>
              </a:spcAft>
              <a:buSzPts val="1800"/>
              <a:buChar char="●"/>
              <a:defRPr/>
            </a:lvl4pPr>
            <a:lvl5pPr marL="2286000" lvl="4" indent="-342900" algn="l">
              <a:lnSpc>
                <a:spcPct val="100000"/>
              </a:lnSpc>
              <a:spcBef>
                <a:spcPts val="733"/>
              </a:spcBef>
              <a:spcAft>
                <a:spcPts val="0"/>
              </a:spcAft>
              <a:buSzPts val="1800"/>
              <a:buChar char="●"/>
              <a:defRPr/>
            </a:lvl5pPr>
            <a:lvl6pPr marL="2743200" lvl="5" indent="-342900" algn="l">
              <a:lnSpc>
                <a:spcPct val="100000"/>
              </a:lnSpc>
              <a:spcBef>
                <a:spcPts val="733"/>
              </a:spcBef>
              <a:spcAft>
                <a:spcPts val="0"/>
              </a:spcAft>
              <a:buSzPts val="1800"/>
              <a:buChar char="■"/>
              <a:defRPr/>
            </a:lvl6pPr>
            <a:lvl7pPr marL="3200400" lvl="6" indent="-342900" algn="l">
              <a:lnSpc>
                <a:spcPct val="100000"/>
              </a:lnSpc>
              <a:spcBef>
                <a:spcPts val="733"/>
              </a:spcBef>
              <a:spcAft>
                <a:spcPts val="0"/>
              </a:spcAft>
              <a:buSzPts val="1800"/>
              <a:buChar char="■"/>
              <a:defRPr/>
            </a:lvl7pPr>
            <a:lvl8pPr marL="3657600" lvl="7" indent="-342900" algn="l">
              <a:lnSpc>
                <a:spcPct val="100000"/>
              </a:lnSpc>
              <a:spcBef>
                <a:spcPts val="733"/>
              </a:spcBef>
              <a:spcAft>
                <a:spcPts val="0"/>
              </a:spcAft>
              <a:buSzPts val="1800"/>
              <a:buChar char="■"/>
              <a:defRPr/>
            </a:lvl8pPr>
            <a:lvl9pPr marL="4114800" lvl="8" indent="-342900" algn="l">
              <a:lnSpc>
                <a:spcPct val="100000"/>
              </a:lnSpc>
              <a:spcBef>
                <a:spcPts val="733"/>
              </a:spcBef>
              <a:spcAft>
                <a:spcPts val="0"/>
              </a:spcAft>
              <a:buSzPts val="1800"/>
              <a:buChar char="■"/>
              <a:defRPr/>
            </a:lvl9pPr>
          </a:lstStyle>
          <a:p>
            <a:endParaRPr/>
          </a:p>
        </p:txBody>
      </p:sp>
      <p:sp>
        <p:nvSpPr>
          <p:cNvPr id="99" name="Google Shape;99;g244d3e83ea9_2_87"/>
          <p:cNvSpPr txBox="1">
            <a:spLocks noGrp="1"/>
          </p:cNvSpPr>
          <p:nvPr>
            <p:ph type="dt" idx="10"/>
          </p:nvPr>
        </p:nvSpPr>
        <p:spPr>
          <a:xfrm>
            <a:off x="14790127" y="12519224"/>
            <a:ext cx="4221861" cy="714587"/>
          </a:xfrm>
          <a:prstGeom prst="rect">
            <a:avLst/>
          </a:prstGeom>
          <a:noFill/>
          <a:ln>
            <a:noFill/>
          </a:ln>
        </p:spPr>
        <p:txBody>
          <a:bodyPr spcFirstLastPara="1" wrap="square" lIns="191425" tIns="95700" rIns="191425" bIns="9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g244d3e83ea9_2_87"/>
          <p:cNvSpPr txBox="1">
            <a:spLocks noGrp="1"/>
          </p:cNvSpPr>
          <p:nvPr>
            <p:ph type="ftr" idx="11"/>
          </p:nvPr>
        </p:nvSpPr>
        <p:spPr>
          <a:xfrm>
            <a:off x="9630076" y="12519225"/>
            <a:ext cx="5168233" cy="713346"/>
          </a:xfrm>
          <a:prstGeom prst="rect">
            <a:avLst/>
          </a:prstGeom>
          <a:noFill/>
          <a:ln>
            <a:noFill/>
          </a:ln>
        </p:spPr>
        <p:txBody>
          <a:bodyPr spcFirstLastPara="1" wrap="square" lIns="191425" tIns="95700" rIns="191425" bIns="9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g244d3e83ea9_2_87"/>
          <p:cNvSpPr txBox="1">
            <a:spLocks noGrp="1"/>
          </p:cNvSpPr>
          <p:nvPr>
            <p:ph type="sldNum" idx="12"/>
          </p:nvPr>
        </p:nvSpPr>
        <p:spPr>
          <a:xfrm>
            <a:off x="19011988" y="12519225"/>
            <a:ext cx="804164" cy="713346"/>
          </a:xfrm>
          <a:prstGeom prst="rect">
            <a:avLst/>
          </a:prstGeom>
          <a:noFill/>
          <a:ln>
            <a:noFill/>
          </a:ln>
        </p:spPr>
        <p:txBody>
          <a:bodyPr spcFirstLastPara="1" wrap="square" lIns="191425" tIns="95700" rIns="191425" bIns="95700" anchor="b" anchorCtr="0">
            <a:noAutofit/>
          </a:bodyPr>
          <a:lstStyle>
            <a:lvl1pPr marL="0" marR="0" lvl="0"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sp>
        <p:nvSpPr>
          <p:cNvPr id="24" name="Google Shape;24;g244d3e83ea9_2_14"/>
          <p:cNvSpPr/>
          <p:nvPr/>
        </p:nvSpPr>
        <p:spPr>
          <a:xfrm>
            <a:off x="-3" y="9112361"/>
            <a:ext cx="20119686"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191425" tIns="95700" rIns="191425" bIns="9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Lucida Sans"/>
              <a:ea typeface="Lucida Sans"/>
              <a:cs typeface="Lucida Sans"/>
              <a:sym typeface="Lucida Sans"/>
            </a:endParaRPr>
          </a:p>
        </p:txBody>
      </p:sp>
      <p:sp>
        <p:nvSpPr>
          <p:cNvPr id="25" name="Google Shape;25;g244d3e83ea9_2_14"/>
          <p:cNvSpPr txBox="1">
            <a:spLocks noGrp="1"/>
          </p:cNvSpPr>
          <p:nvPr>
            <p:ph type="ctrTitle"/>
          </p:nvPr>
        </p:nvSpPr>
        <p:spPr>
          <a:xfrm>
            <a:off x="1507808" y="3424064"/>
            <a:ext cx="17088485" cy="3574811"/>
          </a:xfrm>
          <a:prstGeom prst="rect">
            <a:avLst/>
          </a:prstGeom>
          <a:noFill/>
          <a:ln>
            <a:noFill/>
          </a:ln>
        </p:spPr>
        <p:txBody>
          <a:bodyPr spcFirstLastPara="1" wrap="square" lIns="191425" tIns="95700" rIns="191425" bIns="95700" anchor="b" anchorCtr="0">
            <a:normAutofit/>
          </a:bodyPr>
          <a:lstStyle>
            <a:lvl1pPr lvl="0" algn="r">
              <a:lnSpc>
                <a:spcPct val="100000"/>
              </a:lnSpc>
              <a:spcBef>
                <a:spcPts val="0"/>
              </a:spcBef>
              <a:spcAft>
                <a:spcPts val="0"/>
              </a:spcAft>
              <a:buClr>
                <a:schemeClr val="dk2"/>
              </a:buClr>
              <a:buSzPts val="10000"/>
              <a:buFont typeface="Lucida Sans"/>
              <a:buNone/>
              <a:defRPr sz="10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244d3e83ea9_2_14"/>
          <p:cNvSpPr txBox="1">
            <a:spLocks noGrp="1"/>
          </p:cNvSpPr>
          <p:nvPr>
            <p:ph type="subTitle" idx="1"/>
          </p:nvPr>
        </p:nvSpPr>
        <p:spPr>
          <a:xfrm>
            <a:off x="1507808" y="7056010"/>
            <a:ext cx="17088485" cy="2343866"/>
          </a:xfrm>
          <a:prstGeom prst="rect">
            <a:avLst/>
          </a:prstGeom>
          <a:noFill/>
          <a:ln>
            <a:noFill/>
          </a:ln>
        </p:spPr>
        <p:txBody>
          <a:bodyPr spcFirstLastPara="1" wrap="square" lIns="95700" tIns="95700" rIns="95700" bIns="95700" anchor="t" anchorCtr="0">
            <a:normAutofit/>
          </a:bodyPr>
          <a:lstStyle>
            <a:lvl1pPr marR="134007" lvl="0" algn="r">
              <a:lnSpc>
                <a:spcPct val="100000"/>
              </a:lnSpc>
              <a:spcBef>
                <a:spcPts val="837"/>
              </a:spcBef>
              <a:spcAft>
                <a:spcPts val="0"/>
              </a:spcAft>
              <a:buSzPts val="3876"/>
              <a:buNone/>
              <a:defRPr>
                <a:solidFill>
                  <a:schemeClr val="dk2"/>
                </a:solidFill>
              </a:defRPr>
            </a:lvl1pPr>
            <a:lvl2pPr lvl="1" algn="ctr">
              <a:lnSpc>
                <a:spcPct val="100000"/>
              </a:lnSpc>
              <a:spcBef>
                <a:spcPts val="678"/>
              </a:spcBef>
              <a:spcAft>
                <a:spcPts val="0"/>
              </a:spcAft>
              <a:buSzPts val="1800"/>
              <a:buNone/>
              <a:defRPr/>
            </a:lvl2pPr>
            <a:lvl3pPr lvl="2" algn="ctr">
              <a:lnSpc>
                <a:spcPct val="100000"/>
              </a:lnSpc>
              <a:spcBef>
                <a:spcPts val="733"/>
              </a:spcBef>
              <a:spcAft>
                <a:spcPts val="0"/>
              </a:spcAft>
              <a:buSzPts val="1800"/>
              <a:buNone/>
              <a:defRPr/>
            </a:lvl3pPr>
            <a:lvl4pPr lvl="3" algn="ctr">
              <a:lnSpc>
                <a:spcPct val="100000"/>
              </a:lnSpc>
              <a:spcBef>
                <a:spcPts val="733"/>
              </a:spcBef>
              <a:spcAft>
                <a:spcPts val="0"/>
              </a:spcAft>
              <a:buSzPts val="1800"/>
              <a:buNone/>
              <a:defRPr/>
            </a:lvl4pPr>
            <a:lvl5pPr lvl="4" algn="ctr">
              <a:lnSpc>
                <a:spcPct val="100000"/>
              </a:lnSpc>
              <a:spcBef>
                <a:spcPts val="733"/>
              </a:spcBef>
              <a:spcAft>
                <a:spcPts val="0"/>
              </a:spcAft>
              <a:buSzPts val="1800"/>
              <a:buNone/>
              <a:defRPr/>
            </a:lvl5pPr>
            <a:lvl6pPr lvl="5" algn="ctr">
              <a:lnSpc>
                <a:spcPct val="100000"/>
              </a:lnSpc>
              <a:spcBef>
                <a:spcPts val="733"/>
              </a:spcBef>
              <a:spcAft>
                <a:spcPts val="0"/>
              </a:spcAft>
              <a:buSzPts val="1800"/>
              <a:buNone/>
              <a:defRPr/>
            </a:lvl6pPr>
            <a:lvl7pPr lvl="6" algn="ctr">
              <a:lnSpc>
                <a:spcPct val="100000"/>
              </a:lnSpc>
              <a:spcBef>
                <a:spcPts val="733"/>
              </a:spcBef>
              <a:spcAft>
                <a:spcPts val="0"/>
              </a:spcAft>
              <a:buSzPts val="1800"/>
              <a:buNone/>
              <a:defRPr/>
            </a:lvl7pPr>
            <a:lvl8pPr lvl="7" algn="ctr">
              <a:lnSpc>
                <a:spcPct val="100000"/>
              </a:lnSpc>
              <a:spcBef>
                <a:spcPts val="733"/>
              </a:spcBef>
              <a:spcAft>
                <a:spcPts val="0"/>
              </a:spcAft>
              <a:buSzPts val="1800"/>
              <a:buNone/>
              <a:defRPr/>
            </a:lvl8pPr>
            <a:lvl9pPr lvl="8" algn="ctr">
              <a:lnSpc>
                <a:spcPct val="100000"/>
              </a:lnSpc>
              <a:spcBef>
                <a:spcPts val="733"/>
              </a:spcBef>
              <a:spcAft>
                <a:spcPts val="0"/>
              </a:spcAft>
              <a:buSzPts val="1800"/>
              <a:buNone/>
              <a:defRPr/>
            </a:lvl9pPr>
          </a:lstStyle>
          <a:p>
            <a:endParaRPr/>
          </a:p>
        </p:txBody>
      </p:sp>
      <p:grpSp>
        <p:nvGrpSpPr>
          <p:cNvPr id="27" name="Google Shape;27;g244d3e83ea9_2_14"/>
          <p:cNvGrpSpPr/>
          <p:nvPr/>
        </p:nvGrpSpPr>
        <p:grpSpPr>
          <a:xfrm>
            <a:off x="-8277" y="9676695"/>
            <a:ext cx="20112378" cy="3735653"/>
            <a:chOff x="-3765" y="4832896"/>
            <a:chExt cx="9147765" cy="2032192"/>
          </a:xfrm>
        </p:grpSpPr>
        <p:sp>
          <p:nvSpPr>
            <p:cNvPr id="28" name="Google Shape;28;g244d3e83ea9_2_14"/>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9" name="Google Shape;29;g244d3e83ea9_2_14"/>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30" name="Google Shape;30;g244d3e83ea9_2_14"/>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Lucida Sans"/>
                <a:ea typeface="Lucida Sans"/>
                <a:cs typeface="Lucida Sans"/>
                <a:sym typeface="Lucida Sans"/>
              </a:endParaRPr>
            </a:p>
          </p:txBody>
        </p:sp>
        <p:cxnSp>
          <p:nvCxnSpPr>
            <p:cNvPr id="31" name="Google Shape;31;g244d3e83ea9_2_14"/>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32" name="Google Shape;32;g244d3e83ea9_2_14"/>
          <p:cNvSpPr txBox="1">
            <a:spLocks noGrp="1"/>
          </p:cNvSpPr>
          <p:nvPr>
            <p:ph type="dt" idx="10"/>
          </p:nvPr>
        </p:nvSpPr>
        <p:spPr>
          <a:xfrm>
            <a:off x="14790127" y="12519224"/>
            <a:ext cx="4221861" cy="714587"/>
          </a:xfrm>
          <a:prstGeom prst="rect">
            <a:avLst/>
          </a:prstGeom>
          <a:noFill/>
          <a:ln>
            <a:noFill/>
          </a:ln>
        </p:spPr>
        <p:txBody>
          <a:bodyPr spcFirstLastPara="1" wrap="square" lIns="191425" tIns="95700" rIns="191425" bIns="95700" anchor="b"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g244d3e83ea9_2_14"/>
          <p:cNvSpPr txBox="1">
            <a:spLocks noGrp="1"/>
          </p:cNvSpPr>
          <p:nvPr>
            <p:ph type="ftr" idx="11"/>
          </p:nvPr>
        </p:nvSpPr>
        <p:spPr>
          <a:xfrm>
            <a:off x="9630076" y="12519225"/>
            <a:ext cx="5168233" cy="713346"/>
          </a:xfrm>
          <a:prstGeom prst="rect">
            <a:avLst/>
          </a:prstGeom>
          <a:noFill/>
          <a:ln>
            <a:noFill/>
          </a:ln>
        </p:spPr>
        <p:txBody>
          <a:bodyPr spcFirstLastPara="1" wrap="square" lIns="191425" tIns="95700" rIns="191425" bIns="95700" anchor="b" anchorCtr="0">
            <a:noAutofit/>
          </a:bodyPr>
          <a:lstStyle>
            <a:lvl1pPr lvl="0" algn="r">
              <a:lnSpc>
                <a:spcPct val="100000"/>
              </a:lnSpc>
              <a:spcBef>
                <a:spcPts val="0"/>
              </a:spcBef>
              <a:spcAft>
                <a:spcPts val="0"/>
              </a:spcAft>
              <a:buSzPts val="1400"/>
              <a:buNone/>
              <a:defRPr>
                <a:solidFill>
                  <a:srgbClr val="E7F0F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g244d3e83ea9_2_14"/>
          <p:cNvSpPr txBox="1">
            <a:spLocks noGrp="1"/>
          </p:cNvSpPr>
          <p:nvPr>
            <p:ph type="sldNum" idx="12"/>
          </p:nvPr>
        </p:nvSpPr>
        <p:spPr>
          <a:xfrm>
            <a:off x="19011988" y="12519225"/>
            <a:ext cx="804164" cy="713346"/>
          </a:xfrm>
          <a:prstGeom prst="rect">
            <a:avLst/>
          </a:prstGeom>
          <a:noFill/>
          <a:ln>
            <a:noFill/>
          </a:ln>
        </p:spPr>
        <p:txBody>
          <a:bodyPr spcFirstLastPara="1" wrap="square" lIns="191425" tIns="95700" rIns="191425" bIns="95700" anchor="b" anchorCtr="0">
            <a:noAutofit/>
          </a:bodyPr>
          <a:lstStyle>
            <a:lvl1pPr marL="0" marR="0" lvl="0" indent="0" algn="r">
              <a:lnSpc>
                <a:spcPct val="100000"/>
              </a:lnSpc>
              <a:spcBef>
                <a:spcPts val="0"/>
              </a:spcBef>
              <a:spcAft>
                <a:spcPts val="0"/>
              </a:spcAft>
              <a:buClr>
                <a:srgbClr val="000000"/>
              </a:buClr>
              <a:buSzPts val="2100"/>
              <a:buFont typeface="Arial"/>
              <a:buNone/>
              <a:defRPr sz="21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2100"/>
              <a:buFont typeface="Arial"/>
              <a:buNone/>
              <a:defRPr sz="21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2100"/>
              <a:buFont typeface="Arial"/>
              <a:buNone/>
              <a:defRPr sz="21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2100"/>
              <a:buFont typeface="Arial"/>
              <a:buNone/>
              <a:defRPr sz="21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2100"/>
              <a:buFont typeface="Arial"/>
              <a:buNone/>
              <a:defRPr sz="21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2100"/>
              <a:buFont typeface="Arial"/>
              <a:buNone/>
              <a:defRPr sz="21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2100"/>
              <a:buFont typeface="Arial"/>
              <a:buNone/>
              <a:defRPr sz="21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2100"/>
              <a:buFont typeface="Arial"/>
              <a:buNone/>
              <a:defRPr sz="21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2100"/>
              <a:buFont typeface="Arial"/>
              <a:buNone/>
              <a:defRPr sz="21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g244d3e83ea9_2_26"/>
          <p:cNvSpPr txBox="1">
            <a:spLocks noGrp="1"/>
          </p:cNvSpPr>
          <p:nvPr>
            <p:ph type="body" idx="1"/>
          </p:nvPr>
        </p:nvSpPr>
        <p:spPr>
          <a:xfrm>
            <a:off x="1005205" y="2894077"/>
            <a:ext cx="18093690" cy="8842391"/>
          </a:xfrm>
          <a:prstGeom prst="rect">
            <a:avLst/>
          </a:prstGeom>
          <a:noFill/>
          <a:ln>
            <a:noFill/>
          </a:ln>
        </p:spPr>
        <p:txBody>
          <a:bodyPr spcFirstLastPara="1" wrap="square" lIns="191425" tIns="95700" rIns="191425" bIns="95700" anchor="t" anchorCtr="0">
            <a:normAutofit/>
          </a:bodyPr>
          <a:lstStyle>
            <a:lvl1pPr marL="457200" lvl="0" indent="-306324" algn="l">
              <a:lnSpc>
                <a:spcPct val="100000"/>
              </a:lnSpc>
              <a:spcBef>
                <a:spcPts val="837"/>
              </a:spcBef>
              <a:spcAft>
                <a:spcPts val="0"/>
              </a:spcAft>
              <a:buSzPts val="1224"/>
              <a:buChar char="?"/>
              <a:defRPr/>
            </a:lvl1pPr>
            <a:lvl2pPr marL="914400" lvl="1" indent="-342900" algn="l">
              <a:lnSpc>
                <a:spcPct val="100000"/>
              </a:lnSpc>
              <a:spcBef>
                <a:spcPts val="678"/>
              </a:spcBef>
              <a:spcAft>
                <a:spcPts val="0"/>
              </a:spcAft>
              <a:buSzPts val="1800"/>
              <a:buChar char="◦"/>
              <a:defRPr/>
            </a:lvl2pPr>
            <a:lvl3pPr marL="1371600" lvl="2" indent="-342900" algn="l">
              <a:lnSpc>
                <a:spcPct val="100000"/>
              </a:lnSpc>
              <a:spcBef>
                <a:spcPts val="733"/>
              </a:spcBef>
              <a:spcAft>
                <a:spcPts val="0"/>
              </a:spcAft>
              <a:buSzPts val="1800"/>
              <a:buChar char="●"/>
              <a:defRPr/>
            </a:lvl3pPr>
            <a:lvl4pPr marL="1828800" lvl="3" indent="-342900" algn="l">
              <a:lnSpc>
                <a:spcPct val="100000"/>
              </a:lnSpc>
              <a:spcBef>
                <a:spcPts val="733"/>
              </a:spcBef>
              <a:spcAft>
                <a:spcPts val="0"/>
              </a:spcAft>
              <a:buSzPts val="1800"/>
              <a:buChar char="●"/>
              <a:defRPr/>
            </a:lvl4pPr>
            <a:lvl5pPr marL="2286000" lvl="4" indent="-342900" algn="l">
              <a:lnSpc>
                <a:spcPct val="100000"/>
              </a:lnSpc>
              <a:spcBef>
                <a:spcPts val="733"/>
              </a:spcBef>
              <a:spcAft>
                <a:spcPts val="0"/>
              </a:spcAft>
              <a:buSzPts val="1800"/>
              <a:buChar char="●"/>
              <a:defRPr/>
            </a:lvl5pPr>
            <a:lvl6pPr marL="2743200" lvl="5" indent="-342900" algn="l">
              <a:lnSpc>
                <a:spcPct val="100000"/>
              </a:lnSpc>
              <a:spcBef>
                <a:spcPts val="733"/>
              </a:spcBef>
              <a:spcAft>
                <a:spcPts val="0"/>
              </a:spcAft>
              <a:buSzPts val="1800"/>
              <a:buChar char="■"/>
              <a:defRPr/>
            </a:lvl6pPr>
            <a:lvl7pPr marL="3200400" lvl="6" indent="-342900" algn="l">
              <a:lnSpc>
                <a:spcPct val="100000"/>
              </a:lnSpc>
              <a:spcBef>
                <a:spcPts val="733"/>
              </a:spcBef>
              <a:spcAft>
                <a:spcPts val="0"/>
              </a:spcAft>
              <a:buSzPts val="1800"/>
              <a:buChar char="■"/>
              <a:defRPr/>
            </a:lvl7pPr>
            <a:lvl8pPr marL="3657600" lvl="7" indent="-342900" algn="l">
              <a:lnSpc>
                <a:spcPct val="100000"/>
              </a:lnSpc>
              <a:spcBef>
                <a:spcPts val="733"/>
              </a:spcBef>
              <a:spcAft>
                <a:spcPts val="0"/>
              </a:spcAft>
              <a:buSzPts val="1800"/>
              <a:buChar char="■"/>
              <a:defRPr/>
            </a:lvl8pPr>
            <a:lvl9pPr marL="4114800" lvl="8" indent="-342900" algn="l">
              <a:lnSpc>
                <a:spcPct val="100000"/>
              </a:lnSpc>
              <a:spcBef>
                <a:spcPts val="733"/>
              </a:spcBef>
              <a:spcAft>
                <a:spcPts val="0"/>
              </a:spcAft>
              <a:buSzPts val="1800"/>
              <a:buChar char="■"/>
              <a:defRPr/>
            </a:lvl9pPr>
          </a:lstStyle>
          <a:p>
            <a:endParaRPr/>
          </a:p>
        </p:txBody>
      </p:sp>
      <p:sp>
        <p:nvSpPr>
          <p:cNvPr id="37" name="Google Shape;37;g244d3e83ea9_2_26"/>
          <p:cNvSpPr txBox="1">
            <a:spLocks noGrp="1"/>
          </p:cNvSpPr>
          <p:nvPr>
            <p:ph type="dt" idx="10"/>
          </p:nvPr>
        </p:nvSpPr>
        <p:spPr>
          <a:xfrm>
            <a:off x="14790127" y="12519224"/>
            <a:ext cx="4221861" cy="714587"/>
          </a:xfrm>
          <a:prstGeom prst="rect">
            <a:avLst/>
          </a:prstGeom>
          <a:noFill/>
          <a:ln>
            <a:noFill/>
          </a:ln>
        </p:spPr>
        <p:txBody>
          <a:bodyPr spcFirstLastPara="1" wrap="square" lIns="191425" tIns="95700" rIns="191425" bIns="9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g244d3e83ea9_2_26"/>
          <p:cNvSpPr txBox="1">
            <a:spLocks noGrp="1"/>
          </p:cNvSpPr>
          <p:nvPr>
            <p:ph type="ftr" idx="11"/>
          </p:nvPr>
        </p:nvSpPr>
        <p:spPr>
          <a:xfrm>
            <a:off x="9630076" y="12519225"/>
            <a:ext cx="5168233" cy="713346"/>
          </a:xfrm>
          <a:prstGeom prst="rect">
            <a:avLst/>
          </a:prstGeom>
          <a:noFill/>
          <a:ln>
            <a:noFill/>
          </a:ln>
        </p:spPr>
        <p:txBody>
          <a:bodyPr spcFirstLastPara="1" wrap="square" lIns="191425" tIns="95700" rIns="191425" bIns="9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g244d3e83ea9_2_26"/>
          <p:cNvSpPr txBox="1">
            <a:spLocks noGrp="1"/>
          </p:cNvSpPr>
          <p:nvPr>
            <p:ph type="sldNum" idx="12"/>
          </p:nvPr>
        </p:nvSpPr>
        <p:spPr>
          <a:xfrm>
            <a:off x="19011988" y="12519225"/>
            <a:ext cx="804164" cy="713346"/>
          </a:xfrm>
          <a:prstGeom prst="rect">
            <a:avLst/>
          </a:prstGeom>
          <a:noFill/>
          <a:ln>
            <a:noFill/>
          </a:ln>
        </p:spPr>
        <p:txBody>
          <a:bodyPr spcFirstLastPara="1" wrap="square" lIns="191425" tIns="95700" rIns="191425" bIns="95700" anchor="b" anchorCtr="0">
            <a:noAutofit/>
          </a:bodyPr>
          <a:lstStyle>
            <a:lvl1pPr marL="0" marR="0" lvl="0"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g244d3e83ea9_2_26"/>
          <p:cNvSpPr txBox="1">
            <a:spLocks noGrp="1"/>
          </p:cNvSpPr>
          <p:nvPr>
            <p:ph type="title"/>
          </p:nvPr>
        </p:nvSpPr>
        <p:spPr>
          <a:xfrm>
            <a:off x="1005205" y="536561"/>
            <a:ext cx="18093690" cy="2233083"/>
          </a:xfrm>
          <a:prstGeom prst="rect">
            <a:avLst/>
          </a:prstGeom>
          <a:noFill/>
          <a:ln>
            <a:noFill/>
          </a:ln>
        </p:spPr>
        <p:txBody>
          <a:bodyPr spcFirstLastPara="1" wrap="square" lIns="191425" tIns="95700" rIns="191425" bIns="9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1"/>
        <p:cNvGrpSpPr/>
        <p:nvPr/>
      </p:nvGrpSpPr>
      <p:grpSpPr>
        <a:xfrm>
          <a:off x="0" y="0"/>
          <a:ext cx="0" cy="0"/>
          <a:chOff x="0" y="0"/>
          <a:chExt cx="0" cy="0"/>
        </a:xfrm>
      </p:grpSpPr>
      <p:sp>
        <p:nvSpPr>
          <p:cNvPr id="42" name="Google Shape;42;g244d3e83ea9_2_32"/>
          <p:cNvSpPr txBox="1">
            <a:spLocks noGrp="1"/>
          </p:cNvSpPr>
          <p:nvPr>
            <p:ph type="title"/>
          </p:nvPr>
        </p:nvSpPr>
        <p:spPr>
          <a:xfrm>
            <a:off x="1588224" y="2070363"/>
            <a:ext cx="17088485" cy="3572933"/>
          </a:xfrm>
          <a:prstGeom prst="rect">
            <a:avLst/>
          </a:prstGeom>
          <a:noFill/>
          <a:ln>
            <a:noFill/>
          </a:ln>
        </p:spPr>
        <p:txBody>
          <a:bodyPr spcFirstLastPara="1" wrap="square" lIns="191425" tIns="95700" rIns="191425" bIns="95700" anchor="b" anchorCtr="0">
            <a:normAutofit/>
          </a:bodyPr>
          <a:lstStyle>
            <a:lvl1pPr lvl="0" algn="r">
              <a:lnSpc>
                <a:spcPct val="100000"/>
              </a:lnSpc>
              <a:spcBef>
                <a:spcPts val="0"/>
              </a:spcBef>
              <a:spcAft>
                <a:spcPts val="0"/>
              </a:spcAft>
              <a:buClr>
                <a:schemeClr val="lt2"/>
              </a:buClr>
              <a:buSzPts val="10000"/>
              <a:buFont typeface="Lucida Sans"/>
              <a:buNone/>
              <a:defRPr sz="10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g244d3e83ea9_2_32"/>
          <p:cNvSpPr txBox="1">
            <a:spLocks noGrp="1"/>
          </p:cNvSpPr>
          <p:nvPr>
            <p:ph type="body" idx="1"/>
          </p:nvPr>
        </p:nvSpPr>
        <p:spPr>
          <a:xfrm>
            <a:off x="8624520" y="5727697"/>
            <a:ext cx="10052050" cy="2842420"/>
          </a:xfrm>
          <a:prstGeom prst="rect">
            <a:avLst/>
          </a:prstGeom>
          <a:noFill/>
          <a:ln>
            <a:noFill/>
          </a:ln>
        </p:spPr>
        <p:txBody>
          <a:bodyPr spcFirstLastPara="1" wrap="square" lIns="191425" tIns="95700" rIns="191425" bIns="95700" anchor="t" anchorCtr="0">
            <a:normAutofit/>
          </a:bodyPr>
          <a:lstStyle>
            <a:lvl1pPr marL="457200" lvl="0" indent="-228600" algn="l">
              <a:lnSpc>
                <a:spcPct val="100000"/>
              </a:lnSpc>
              <a:spcBef>
                <a:spcPts val="837"/>
              </a:spcBef>
              <a:spcAft>
                <a:spcPts val="0"/>
              </a:spcAft>
              <a:buSzPts val="3264"/>
              <a:buNone/>
              <a:defRPr sz="4800">
                <a:solidFill>
                  <a:schemeClr val="lt1"/>
                </a:solidFill>
              </a:defRPr>
            </a:lvl1pPr>
            <a:lvl2pPr marL="914400" lvl="1" indent="-228600" algn="l">
              <a:lnSpc>
                <a:spcPct val="100000"/>
              </a:lnSpc>
              <a:spcBef>
                <a:spcPts val="678"/>
              </a:spcBef>
              <a:spcAft>
                <a:spcPts val="0"/>
              </a:spcAft>
              <a:buSzPts val="3800"/>
              <a:buNone/>
              <a:defRPr sz="3800">
                <a:solidFill>
                  <a:schemeClr val="lt1"/>
                </a:solidFill>
              </a:defRPr>
            </a:lvl2pPr>
            <a:lvl3pPr marL="1371600" lvl="2" indent="-228600" algn="l">
              <a:lnSpc>
                <a:spcPct val="100000"/>
              </a:lnSpc>
              <a:spcBef>
                <a:spcPts val="733"/>
              </a:spcBef>
              <a:spcAft>
                <a:spcPts val="0"/>
              </a:spcAft>
              <a:buSzPts val="3300"/>
              <a:buNone/>
              <a:defRPr sz="3300">
                <a:solidFill>
                  <a:schemeClr val="lt1"/>
                </a:solidFill>
              </a:defRPr>
            </a:lvl3pPr>
            <a:lvl4pPr marL="1828800" lvl="3" indent="-228600" algn="l">
              <a:lnSpc>
                <a:spcPct val="100000"/>
              </a:lnSpc>
              <a:spcBef>
                <a:spcPts val="733"/>
              </a:spcBef>
              <a:spcAft>
                <a:spcPts val="0"/>
              </a:spcAft>
              <a:buSzPts val="2900"/>
              <a:buNone/>
              <a:defRPr sz="2900">
                <a:solidFill>
                  <a:schemeClr val="lt1"/>
                </a:solidFill>
              </a:defRPr>
            </a:lvl4pPr>
            <a:lvl5pPr marL="2286000" lvl="4" indent="-228600" algn="l">
              <a:lnSpc>
                <a:spcPct val="100000"/>
              </a:lnSpc>
              <a:spcBef>
                <a:spcPts val="733"/>
              </a:spcBef>
              <a:spcAft>
                <a:spcPts val="0"/>
              </a:spcAft>
              <a:buSzPts val="2900"/>
              <a:buNone/>
              <a:defRPr sz="2900">
                <a:solidFill>
                  <a:schemeClr val="lt1"/>
                </a:solidFill>
              </a:defRPr>
            </a:lvl5pPr>
            <a:lvl6pPr marL="2743200" lvl="5" indent="-342900" algn="l">
              <a:lnSpc>
                <a:spcPct val="100000"/>
              </a:lnSpc>
              <a:spcBef>
                <a:spcPts val="733"/>
              </a:spcBef>
              <a:spcAft>
                <a:spcPts val="0"/>
              </a:spcAft>
              <a:buSzPts val="1800"/>
              <a:buChar char="■"/>
              <a:defRPr/>
            </a:lvl6pPr>
            <a:lvl7pPr marL="3200400" lvl="6" indent="-342900" algn="l">
              <a:lnSpc>
                <a:spcPct val="100000"/>
              </a:lnSpc>
              <a:spcBef>
                <a:spcPts val="733"/>
              </a:spcBef>
              <a:spcAft>
                <a:spcPts val="0"/>
              </a:spcAft>
              <a:buSzPts val="1800"/>
              <a:buChar char="■"/>
              <a:defRPr/>
            </a:lvl7pPr>
            <a:lvl8pPr marL="3657600" lvl="7" indent="-342900" algn="l">
              <a:lnSpc>
                <a:spcPct val="100000"/>
              </a:lnSpc>
              <a:spcBef>
                <a:spcPts val="733"/>
              </a:spcBef>
              <a:spcAft>
                <a:spcPts val="0"/>
              </a:spcAft>
              <a:buSzPts val="1800"/>
              <a:buChar char="■"/>
              <a:defRPr/>
            </a:lvl8pPr>
            <a:lvl9pPr marL="4114800" lvl="8" indent="-342900" algn="l">
              <a:lnSpc>
                <a:spcPct val="100000"/>
              </a:lnSpc>
              <a:spcBef>
                <a:spcPts val="733"/>
              </a:spcBef>
              <a:spcAft>
                <a:spcPts val="0"/>
              </a:spcAft>
              <a:buSzPts val="1800"/>
              <a:buChar char="■"/>
              <a:defRPr/>
            </a:lvl9pPr>
          </a:lstStyle>
          <a:p>
            <a:endParaRPr/>
          </a:p>
        </p:txBody>
      </p:sp>
      <p:sp>
        <p:nvSpPr>
          <p:cNvPr id="44" name="Google Shape;44;g244d3e83ea9_2_32"/>
          <p:cNvSpPr txBox="1">
            <a:spLocks noGrp="1"/>
          </p:cNvSpPr>
          <p:nvPr>
            <p:ph type="dt" idx="10"/>
          </p:nvPr>
        </p:nvSpPr>
        <p:spPr>
          <a:xfrm>
            <a:off x="14790127" y="12519224"/>
            <a:ext cx="4221861" cy="714587"/>
          </a:xfrm>
          <a:prstGeom prst="rect">
            <a:avLst/>
          </a:prstGeom>
          <a:noFill/>
          <a:ln>
            <a:noFill/>
          </a:ln>
        </p:spPr>
        <p:txBody>
          <a:bodyPr spcFirstLastPara="1" wrap="square" lIns="191425" tIns="95700" rIns="191425" bIns="9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244d3e83ea9_2_32"/>
          <p:cNvSpPr txBox="1">
            <a:spLocks noGrp="1"/>
          </p:cNvSpPr>
          <p:nvPr>
            <p:ph type="ftr" idx="11"/>
          </p:nvPr>
        </p:nvSpPr>
        <p:spPr>
          <a:xfrm>
            <a:off x="9630076" y="12519225"/>
            <a:ext cx="5168233" cy="713346"/>
          </a:xfrm>
          <a:prstGeom prst="rect">
            <a:avLst/>
          </a:prstGeom>
          <a:noFill/>
          <a:ln>
            <a:noFill/>
          </a:ln>
        </p:spPr>
        <p:txBody>
          <a:bodyPr spcFirstLastPara="1" wrap="square" lIns="191425" tIns="95700" rIns="191425" bIns="9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244d3e83ea9_2_32"/>
          <p:cNvSpPr txBox="1">
            <a:spLocks noGrp="1"/>
          </p:cNvSpPr>
          <p:nvPr>
            <p:ph type="sldNum" idx="12"/>
          </p:nvPr>
        </p:nvSpPr>
        <p:spPr>
          <a:xfrm>
            <a:off x="19011988" y="12519225"/>
            <a:ext cx="804164" cy="713346"/>
          </a:xfrm>
          <a:prstGeom prst="rect">
            <a:avLst/>
          </a:prstGeom>
          <a:noFill/>
          <a:ln>
            <a:noFill/>
          </a:ln>
        </p:spPr>
        <p:txBody>
          <a:bodyPr spcFirstLastPara="1" wrap="square" lIns="191425" tIns="95700" rIns="191425" bIns="95700" anchor="b" anchorCtr="0">
            <a:noAutofit/>
          </a:bodyPr>
          <a:lstStyle>
            <a:lvl1pPr marL="0" marR="0" lvl="0"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g244d3e83ea9_2_32"/>
          <p:cNvSpPr/>
          <p:nvPr/>
        </p:nvSpPr>
        <p:spPr>
          <a:xfrm>
            <a:off x="7995645" y="5871802"/>
            <a:ext cx="402082" cy="446617"/>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098"/>
              </a:srgbClr>
            </a:outerShdw>
          </a:effectLst>
        </p:spPr>
        <p:txBody>
          <a:bodyPr spcFirstLastPara="1" wrap="square" lIns="191425" tIns="95700" rIns="191425" bIns="957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Lucida Sans"/>
              <a:ea typeface="Lucida Sans"/>
              <a:cs typeface="Lucida Sans"/>
              <a:sym typeface="Lucida Sans"/>
            </a:endParaRPr>
          </a:p>
        </p:txBody>
      </p:sp>
      <p:sp>
        <p:nvSpPr>
          <p:cNvPr id="48" name="Google Shape;48;g244d3e83ea9_2_32"/>
          <p:cNvSpPr/>
          <p:nvPr/>
        </p:nvSpPr>
        <p:spPr>
          <a:xfrm>
            <a:off x="7585789" y="5871802"/>
            <a:ext cx="402082" cy="446617"/>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098"/>
              </a:srgbClr>
            </a:outerShdw>
          </a:effectLst>
        </p:spPr>
        <p:txBody>
          <a:bodyPr spcFirstLastPara="1" wrap="square" lIns="191425" tIns="95700" rIns="191425" bIns="957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9"/>
        <p:cNvGrpSpPr/>
        <p:nvPr/>
      </p:nvGrpSpPr>
      <p:grpSpPr>
        <a:xfrm>
          <a:off x="0" y="0"/>
          <a:ext cx="0" cy="0"/>
          <a:chOff x="0" y="0"/>
          <a:chExt cx="0" cy="0"/>
        </a:xfrm>
      </p:grpSpPr>
      <p:sp>
        <p:nvSpPr>
          <p:cNvPr id="50" name="Google Shape;50;g244d3e83ea9_2_40"/>
          <p:cNvSpPr txBox="1">
            <a:spLocks noGrp="1"/>
          </p:cNvSpPr>
          <p:nvPr>
            <p:ph type="body" idx="1"/>
          </p:nvPr>
        </p:nvSpPr>
        <p:spPr>
          <a:xfrm>
            <a:off x="1005205" y="2894077"/>
            <a:ext cx="8879311" cy="8842391"/>
          </a:xfrm>
          <a:prstGeom prst="rect">
            <a:avLst/>
          </a:prstGeom>
          <a:noFill/>
          <a:ln>
            <a:noFill/>
          </a:ln>
        </p:spPr>
        <p:txBody>
          <a:bodyPr spcFirstLastPara="1" wrap="square" lIns="191425" tIns="95700" rIns="191425" bIns="95700" anchor="t" anchorCtr="0">
            <a:normAutofit/>
          </a:bodyPr>
          <a:lstStyle>
            <a:lvl1pPr marL="457200" lvl="0" indent="-483361" algn="l">
              <a:lnSpc>
                <a:spcPct val="100000"/>
              </a:lnSpc>
              <a:spcBef>
                <a:spcPts val="837"/>
              </a:spcBef>
              <a:spcAft>
                <a:spcPts val="0"/>
              </a:spcAft>
              <a:buSzPts val="4012"/>
              <a:buChar char="?"/>
              <a:defRPr sz="5900"/>
            </a:lvl1pPr>
            <a:lvl2pPr marL="914400" lvl="1" indent="-546100" algn="l">
              <a:lnSpc>
                <a:spcPct val="100000"/>
              </a:lnSpc>
              <a:spcBef>
                <a:spcPts val="678"/>
              </a:spcBef>
              <a:spcAft>
                <a:spcPts val="0"/>
              </a:spcAft>
              <a:buSzPts val="5000"/>
              <a:buChar char="◦"/>
              <a:defRPr sz="5000"/>
            </a:lvl2pPr>
            <a:lvl3pPr marL="1371600" lvl="2" indent="-495300" algn="l">
              <a:lnSpc>
                <a:spcPct val="100000"/>
              </a:lnSpc>
              <a:spcBef>
                <a:spcPts val="733"/>
              </a:spcBef>
              <a:spcAft>
                <a:spcPts val="0"/>
              </a:spcAft>
              <a:buSzPts val="4200"/>
              <a:buChar char="●"/>
              <a:defRPr sz="4200"/>
            </a:lvl3pPr>
            <a:lvl4pPr marL="1828800" lvl="3" indent="-469900" algn="l">
              <a:lnSpc>
                <a:spcPct val="100000"/>
              </a:lnSpc>
              <a:spcBef>
                <a:spcPts val="733"/>
              </a:spcBef>
              <a:spcAft>
                <a:spcPts val="0"/>
              </a:spcAft>
              <a:buSzPts val="3800"/>
              <a:buChar char="●"/>
              <a:defRPr sz="3800"/>
            </a:lvl4pPr>
            <a:lvl5pPr marL="2286000" lvl="4" indent="-469900" algn="l">
              <a:lnSpc>
                <a:spcPct val="100000"/>
              </a:lnSpc>
              <a:spcBef>
                <a:spcPts val="733"/>
              </a:spcBef>
              <a:spcAft>
                <a:spcPts val="0"/>
              </a:spcAft>
              <a:buSzPts val="3800"/>
              <a:buChar char="●"/>
              <a:defRPr sz="3800"/>
            </a:lvl5pPr>
            <a:lvl6pPr marL="2743200" lvl="5" indent="-342900" algn="l">
              <a:lnSpc>
                <a:spcPct val="100000"/>
              </a:lnSpc>
              <a:spcBef>
                <a:spcPts val="733"/>
              </a:spcBef>
              <a:spcAft>
                <a:spcPts val="0"/>
              </a:spcAft>
              <a:buSzPts val="1800"/>
              <a:buChar char="■"/>
              <a:defRPr/>
            </a:lvl6pPr>
            <a:lvl7pPr marL="3200400" lvl="6" indent="-342900" algn="l">
              <a:lnSpc>
                <a:spcPct val="100000"/>
              </a:lnSpc>
              <a:spcBef>
                <a:spcPts val="733"/>
              </a:spcBef>
              <a:spcAft>
                <a:spcPts val="0"/>
              </a:spcAft>
              <a:buSzPts val="1800"/>
              <a:buChar char="■"/>
              <a:defRPr/>
            </a:lvl7pPr>
            <a:lvl8pPr marL="3657600" lvl="7" indent="-342900" algn="l">
              <a:lnSpc>
                <a:spcPct val="100000"/>
              </a:lnSpc>
              <a:spcBef>
                <a:spcPts val="733"/>
              </a:spcBef>
              <a:spcAft>
                <a:spcPts val="0"/>
              </a:spcAft>
              <a:buSzPts val="1800"/>
              <a:buChar char="■"/>
              <a:defRPr/>
            </a:lvl8pPr>
            <a:lvl9pPr marL="4114800" lvl="8" indent="-342900" algn="l">
              <a:lnSpc>
                <a:spcPct val="100000"/>
              </a:lnSpc>
              <a:spcBef>
                <a:spcPts val="733"/>
              </a:spcBef>
              <a:spcAft>
                <a:spcPts val="0"/>
              </a:spcAft>
              <a:buSzPts val="1800"/>
              <a:buChar char="■"/>
              <a:defRPr/>
            </a:lvl9pPr>
          </a:lstStyle>
          <a:p>
            <a:endParaRPr/>
          </a:p>
        </p:txBody>
      </p:sp>
      <p:sp>
        <p:nvSpPr>
          <p:cNvPr id="51" name="Google Shape;51;g244d3e83ea9_2_40"/>
          <p:cNvSpPr txBox="1">
            <a:spLocks noGrp="1"/>
          </p:cNvSpPr>
          <p:nvPr>
            <p:ph type="body" idx="2"/>
          </p:nvPr>
        </p:nvSpPr>
        <p:spPr>
          <a:xfrm>
            <a:off x="10219584" y="2894077"/>
            <a:ext cx="8879311" cy="8842391"/>
          </a:xfrm>
          <a:prstGeom prst="rect">
            <a:avLst/>
          </a:prstGeom>
          <a:noFill/>
          <a:ln>
            <a:noFill/>
          </a:ln>
        </p:spPr>
        <p:txBody>
          <a:bodyPr spcFirstLastPara="1" wrap="square" lIns="191425" tIns="95700" rIns="191425" bIns="95700" anchor="t" anchorCtr="0">
            <a:normAutofit/>
          </a:bodyPr>
          <a:lstStyle>
            <a:lvl1pPr marL="457200" lvl="0" indent="-483361" algn="l">
              <a:lnSpc>
                <a:spcPct val="100000"/>
              </a:lnSpc>
              <a:spcBef>
                <a:spcPts val="837"/>
              </a:spcBef>
              <a:spcAft>
                <a:spcPts val="0"/>
              </a:spcAft>
              <a:buSzPts val="4012"/>
              <a:buChar char="?"/>
              <a:defRPr sz="5900"/>
            </a:lvl1pPr>
            <a:lvl2pPr marL="914400" lvl="1" indent="-546100" algn="l">
              <a:lnSpc>
                <a:spcPct val="100000"/>
              </a:lnSpc>
              <a:spcBef>
                <a:spcPts val="678"/>
              </a:spcBef>
              <a:spcAft>
                <a:spcPts val="0"/>
              </a:spcAft>
              <a:buSzPts val="5000"/>
              <a:buChar char="◦"/>
              <a:defRPr sz="5000"/>
            </a:lvl2pPr>
            <a:lvl3pPr marL="1371600" lvl="2" indent="-495300" algn="l">
              <a:lnSpc>
                <a:spcPct val="100000"/>
              </a:lnSpc>
              <a:spcBef>
                <a:spcPts val="733"/>
              </a:spcBef>
              <a:spcAft>
                <a:spcPts val="0"/>
              </a:spcAft>
              <a:buSzPts val="4200"/>
              <a:buChar char="●"/>
              <a:defRPr sz="4200"/>
            </a:lvl3pPr>
            <a:lvl4pPr marL="1828800" lvl="3" indent="-469900" algn="l">
              <a:lnSpc>
                <a:spcPct val="100000"/>
              </a:lnSpc>
              <a:spcBef>
                <a:spcPts val="733"/>
              </a:spcBef>
              <a:spcAft>
                <a:spcPts val="0"/>
              </a:spcAft>
              <a:buSzPts val="3800"/>
              <a:buChar char="●"/>
              <a:defRPr sz="3800"/>
            </a:lvl4pPr>
            <a:lvl5pPr marL="2286000" lvl="4" indent="-469900" algn="l">
              <a:lnSpc>
                <a:spcPct val="100000"/>
              </a:lnSpc>
              <a:spcBef>
                <a:spcPts val="733"/>
              </a:spcBef>
              <a:spcAft>
                <a:spcPts val="0"/>
              </a:spcAft>
              <a:buSzPts val="3800"/>
              <a:buChar char="●"/>
              <a:defRPr sz="3800"/>
            </a:lvl5pPr>
            <a:lvl6pPr marL="2743200" lvl="5" indent="-342900" algn="l">
              <a:lnSpc>
                <a:spcPct val="100000"/>
              </a:lnSpc>
              <a:spcBef>
                <a:spcPts val="733"/>
              </a:spcBef>
              <a:spcAft>
                <a:spcPts val="0"/>
              </a:spcAft>
              <a:buSzPts val="1800"/>
              <a:buChar char="■"/>
              <a:defRPr/>
            </a:lvl6pPr>
            <a:lvl7pPr marL="3200400" lvl="6" indent="-342900" algn="l">
              <a:lnSpc>
                <a:spcPct val="100000"/>
              </a:lnSpc>
              <a:spcBef>
                <a:spcPts val="733"/>
              </a:spcBef>
              <a:spcAft>
                <a:spcPts val="0"/>
              </a:spcAft>
              <a:buSzPts val="1800"/>
              <a:buChar char="■"/>
              <a:defRPr/>
            </a:lvl7pPr>
            <a:lvl8pPr marL="3657600" lvl="7" indent="-342900" algn="l">
              <a:lnSpc>
                <a:spcPct val="100000"/>
              </a:lnSpc>
              <a:spcBef>
                <a:spcPts val="733"/>
              </a:spcBef>
              <a:spcAft>
                <a:spcPts val="0"/>
              </a:spcAft>
              <a:buSzPts val="1800"/>
              <a:buChar char="■"/>
              <a:defRPr/>
            </a:lvl8pPr>
            <a:lvl9pPr marL="4114800" lvl="8" indent="-342900" algn="l">
              <a:lnSpc>
                <a:spcPct val="100000"/>
              </a:lnSpc>
              <a:spcBef>
                <a:spcPts val="733"/>
              </a:spcBef>
              <a:spcAft>
                <a:spcPts val="0"/>
              </a:spcAft>
              <a:buSzPts val="1800"/>
              <a:buChar char="■"/>
              <a:defRPr/>
            </a:lvl9pPr>
          </a:lstStyle>
          <a:p>
            <a:endParaRPr/>
          </a:p>
        </p:txBody>
      </p:sp>
      <p:sp>
        <p:nvSpPr>
          <p:cNvPr id="52" name="Google Shape;52;g244d3e83ea9_2_40"/>
          <p:cNvSpPr txBox="1">
            <a:spLocks noGrp="1"/>
          </p:cNvSpPr>
          <p:nvPr>
            <p:ph type="dt" idx="10"/>
          </p:nvPr>
        </p:nvSpPr>
        <p:spPr>
          <a:xfrm>
            <a:off x="14790127" y="12519224"/>
            <a:ext cx="4221861" cy="714587"/>
          </a:xfrm>
          <a:prstGeom prst="rect">
            <a:avLst/>
          </a:prstGeom>
          <a:noFill/>
          <a:ln>
            <a:noFill/>
          </a:ln>
        </p:spPr>
        <p:txBody>
          <a:bodyPr spcFirstLastPara="1" wrap="square" lIns="191425" tIns="95700" rIns="191425" bIns="9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g244d3e83ea9_2_40"/>
          <p:cNvSpPr txBox="1">
            <a:spLocks noGrp="1"/>
          </p:cNvSpPr>
          <p:nvPr>
            <p:ph type="ftr" idx="11"/>
          </p:nvPr>
        </p:nvSpPr>
        <p:spPr>
          <a:xfrm>
            <a:off x="9630076" y="12519225"/>
            <a:ext cx="5168233" cy="713346"/>
          </a:xfrm>
          <a:prstGeom prst="rect">
            <a:avLst/>
          </a:prstGeom>
          <a:noFill/>
          <a:ln>
            <a:noFill/>
          </a:ln>
        </p:spPr>
        <p:txBody>
          <a:bodyPr spcFirstLastPara="1" wrap="square" lIns="191425" tIns="95700" rIns="191425" bIns="9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g244d3e83ea9_2_40"/>
          <p:cNvSpPr txBox="1">
            <a:spLocks noGrp="1"/>
          </p:cNvSpPr>
          <p:nvPr>
            <p:ph type="sldNum" idx="12"/>
          </p:nvPr>
        </p:nvSpPr>
        <p:spPr>
          <a:xfrm>
            <a:off x="19011988" y="12519225"/>
            <a:ext cx="804164" cy="713346"/>
          </a:xfrm>
          <a:prstGeom prst="rect">
            <a:avLst/>
          </a:prstGeom>
          <a:noFill/>
          <a:ln>
            <a:noFill/>
          </a:ln>
        </p:spPr>
        <p:txBody>
          <a:bodyPr spcFirstLastPara="1" wrap="square" lIns="191425" tIns="95700" rIns="191425" bIns="95700" anchor="b" anchorCtr="0">
            <a:noAutofit/>
          </a:bodyPr>
          <a:lstStyle>
            <a:lvl1pPr marL="0" marR="0" lvl="0"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g244d3e83ea9_2_40"/>
          <p:cNvSpPr txBox="1">
            <a:spLocks noGrp="1"/>
          </p:cNvSpPr>
          <p:nvPr>
            <p:ph type="title"/>
          </p:nvPr>
        </p:nvSpPr>
        <p:spPr>
          <a:xfrm>
            <a:off x="1005205" y="536561"/>
            <a:ext cx="18093690" cy="2233083"/>
          </a:xfrm>
          <a:prstGeom prst="rect">
            <a:avLst/>
          </a:prstGeom>
          <a:noFill/>
          <a:ln>
            <a:noFill/>
          </a:ln>
        </p:spPr>
        <p:txBody>
          <a:bodyPr spcFirstLastPara="1" wrap="square" lIns="191425" tIns="95700" rIns="191425" bIns="95700" anchor="ctr" anchorCtr="0">
            <a:norm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56"/>
        <p:cNvGrpSpPr/>
        <p:nvPr/>
      </p:nvGrpSpPr>
      <p:grpSpPr>
        <a:xfrm>
          <a:off x="0" y="0"/>
          <a:ext cx="0" cy="0"/>
          <a:chOff x="0" y="0"/>
          <a:chExt cx="0" cy="0"/>
        </a:xfrm>
      </p:grpSpPr>
      <p:sp>
        <p:nvSpPr>
          <p:cNvPr id="57" name="Google Shape;57;g244d3e83ea9_2_47"/>
          <p:cNvSpPr txBox="1">
            <a:spLocks noGrp="1"/>
          </p:cNvSpPr>
          <p:nvPr>
            <p:ph type="title"/>
          </p:nvPr>
        </p:nvSpPr>
        <p:spPr>
          <a:xfrm>
            <a:off x="1005205" y="533459"/>
            <a:ext cx="18093690" cy="2233083"/>
          </a:xfrm>
          <a:prstGeom prst="rect">
            <a:avLst/>
          </a:prstGeom>
          <a:noFill/>
          <a:ln>
            <a:noFill/>
          </a:ln>
        </p:spPr>
        <p:txBody>
          <a:bodyPr spcFirstLastPara="1" wrap="square" lIns="191425" tIns="95700" rIns="191425" bIns="95700" anchor="ctr" anchorCtr="0">
            <a:normAutofit/>
          </a:bodyPr>
          <a:lstStyle>
            <a:lvl1pPr lvl="0" algn="l">
              <a:lnSpc>
                <a:spcPct val="100000"/>
              </a:lnSpc>
              <a:spcBef>
                <a:spcPts val="0"/>
              </a:spcBef>
              <a:spcAft>
                <a:spcPts val="0"/>
              </a:spcAft>
              <a:buClr>
                <a:schemeClr val="dk2"/>
              </a:buClr>
              <a:buSzPts val="86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244d3e83ea9_2_47"/>
          <p:cNvSpPr txBox="1">
            <a:spLocks noGrp="1"/>
          </p:cNvSpPr>
          <p:nvPr>
            <p:ph type="body" idx="1"/>
          </p:nvPr>
        </p:nvSpPr>
        <p:spPr>
          <a:xfrm>
            <a:off x="1005205" y="10569928"/>
            <a:ext cx="8882802" cy="1488722"/>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382875" tIns="95700" rIns="191425" bIns="95700" anchor="ctr" anchorCtr="0">
            <a:normAutofit/>
          </a:bodyPr>
          <a:lstStyle>
            <a:lvl1pPr marL="457200" lvl="0" indent="-228600" algn="l">
              <a:lnSpc>
                <a:spcPct val="100000"/>
              </a:lnSpc>
              <a:spcBef>
                <a:spcPts val="837"/>
              </a:spcBef>
              <a:spcAft>
                <a:spcPts val="0"/>
              </a:spcAft>
              <a:buSzPts val="3400"/>
              <a:buNone/>
              <a:defRPr sz="5000" b="0">
                <a:solidFill>
                  <a:schemeClr val="lt1"/>
                </a:solidFill>
              </a:defRPr>
            </a:lvl1pPr>
            <a:lvl2pPr marL="914400" lvl="1" indent="-228600" algn="l">
              <a:lnSpc>
                <a:spcPct val="100000"/>
              </a:lnSpc>
              <a:spcBef>
                <a:spcPts val="678"/>
              </a:spcBef>
              <a:spcAft>
                <a:spcPts val="0"/>
              </a:spcAft>
              <a:buSzPts val="4200"/>
              <a:buNone/>
              <a:defRPr sz="4200" b="1"/>
            </a:lvl2pPr>
            <a:lvl3pPr marL="1371600" lvl="2" indent="-228600" algn="l">
              <a:lnSpc>
                <a:spcPct val="100000"/>
              </a:lnSpc>
              <a:spcBef>
                <a:spcPts val="733"/>
              </a:spcBef>
              <a:spcAft>
                <a:spcPts val="0"/>
              </a:spcAft>
              <a:buSzPts val="3800"/>
              <a:buNone/>
              <a:defRPr sz="3800" b="1"/>
            </a:lvl3pPr>
            <a:lvl4pPr marL="1828800" lvl="3" indent="-228600" algn="l">
              <a:lnSpc>
                <a:spcPct val="100000"/>
              </a:lnSpc>
              <a:spcBef>
                <a:spcPts val="733"/>
              </a:spcBef>
              <a:spcAft>
                <a:spcPts val="0"/>
              </a:spcAft>
              <a:buSzPts val="3300"/>
              <a:buNone/>
              <a:defRPr sz="3300" b="1"/>
            </a:lvl4pPr>
            <a:lvl5pPr marL="2286000" lvl="4" indent="-228600" algn="l">
              <a:lnSpc>
                <a:spcPct val="100000"/>
              </a:lnSpc>
              <a:spcBef>
                <a:spcPts val="733"/>
              </a:spcBef>
              <a:spcAft>
                <a:spcPts val="0"/>
              </a:spcAft>
              <a:buSzPts val="3300"/>
              <a:buNone/>
              <a:defRPr sz="3300" b="1"/>
            </a:lvl5pPr>
            <a:lvl6pPr marL="2743200" lvl="5" indent="-342900" algn="l">
              <a:lnSpc>
                <a:spcPct val="100000"/>
              </a:lnSpc>
              <a:spcBef>
                <a:spcPts val="733"/>
              </a:spcBef>
              <a:spcAft>
                <a:spcPts val="0"/>
              </a:spcAft>
              <a:buSzPts val="1800"/>
              <a:buChar char="■"/>
              <a:defRPr/>
            </a:lvl6pPr>
            <a:lvl7pPr marL="3200400" lvl="6" indent="-342900" algn="l">
              <a:lnSpc>
                <a:spcPct val="100000"/>
              </a:lnSpc>
              <a:spcBef>
                <a:spcPts val="733"/>
              </a:spcBef>
              <a:spcAft>
                <a:spcPts val="0"/>
              </a:spcAft>
              <a:buSzPts val="1800"/>
              <a:buChar char="■"/>
              <a:defRPr/>
            </a:lvl7pPr>
            <a:lvl8pPr marL="3657600" lvl="7" indent="-342900" algn="l">
              <a:lnSpc>
                <a:spcPct val="100000"/>
              </a:lnSpc>
              <a:spcBef>
                <a:spcPts val="733"/>
              </a:spcBef>
              <a:spcAft>
                <a:spcPts val="0"/>
              </a:spcAft>
              <a:buSzPts val="1800"/>
              <a:buChar char="■"/>
              <a:defRPr/>
            </a:lvl8pPr>
            <a:lvl9pPr marL="4114800" lvl="8" indent="-342900" algn="l">
              <a:lnSpc>
                <a:spcPct val="100000"/>
              </a:lnSpc>
              <a:spcBef>
                <a:spcPts val="733"/>
              </a:spcBef>
              <a:spcAft>
                <a:spcPts val="0"/>
              </a:spcAft>
              <a:buSzPts val="1800"/>
              <a:buChar char="■"/>
              <a:defRPr/>
            </a:lvl9pPr>
          </a:lstStyle>
          <a:p>
            <a:endParaRPr/>
          </a:p>
        </p:txBody>
      </p:sp>
      <p:sp>
        <p:nvSpPr>
          <p:cNvPr id="59" name="Google Shape;59;g244d3e83ea9_2_47"/>
          <p:cNvSpPr txBox="1">
            <a:spLocks noGrp="1"/>
          </p:cNvSpPr>
          <p:nvPr>
            <p:ph type="body" idx="2"/>
          </p:nvPr>
        </p:nvSpPr>
        <p:spPr>
          <a:xfrm>
            <a:off x="10212607" y="10569928"/>
            <a:ext cx="8886291" cy="1488722"/>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382875" tIns="95700" rIns="191425" bIns="95700" anchor="ctr" anchorCtr="0">
            <a:normAutofit/>
          </a:bodyPr>
          <a:lstStyle>
            <a:lvl1pPr marL="457200" lvl="0" indent="-228600" algn="l">
              <a:lnSpc>
                <a:spcPct val="100000"/>
              </a:lnSpc>
              <a:spcBef>
                <a:spcPts val="837"/>
              </a:spcBef>
              <a:spcAft>
                <a:spcPts val="0"/>
              </a:spcAft>
              <a:buSzPts val="3400"/>
              <a:buNone/>
              <a:defRPr sz="5000" b="0">
                <a:solidFill>
                  <a:schemeClr val="lt1"/>
                </a:solidFill>
              </a:defRPr>
            </a:lvl1pPr>
            <a:lvl2pPr marL="914400" lvl="1" indent="-228600" algn="l">
              <a:lnSpc>
                <a:spcPct val="100000"/>
              </a:lnSpc>
              <a:spcBef>
                <a:spcPts val="678"/>
              </a:spcBef>
              <a:spcAft>
                <a:spcPts val="0"/>
              </a:spcAft>
              <a:buSzPts val="4200"/>
              <a:buNone/>
              <a:defRPr sz="4200" b="1"/>
            </a:lvl2pPr>
            <a:lvl3pPr marL="1371600" lvl="2" indent="-228600" algn="l">
              <a:lnSpc>
                <a:spcPct val="100000"/>
              </a:lnSpc>
              <a:spcBef>
                <a:spcPts val="733"/>
              </a:spcBef>
              <a:spcAft>
                <a:spcPts val="0"/>
              </a:spcAft>
              <a:buSzPts val="3800"/>
              <a:buNone/>
              <a:defRPr sz="3800" b="1"/>
            </a:lvl3pPr>
            <a:lvl4pPr marL="1828800" lvl="3" indent="-228600" algn="l">
              <a:lnSpc>
                <a:spcPct val="100000"/>
              </a:lnSpc>
              <a:spcBef>
                <a:spcPts val="733"/>
              </a:spcBef>
              <a:spcAft>
                <a:spcPts val="0"/>
              </a:spcAft>
              <a:buSzPts val="3300"/>
              <a:buNone/>
              <a:defRPr sz="3300" b="1"/>
            </a:lvl4pPr>
            <a:lvl5pPr marL="2286000" lvl="4" indent="-228600" algn="l">
              <a:lnSpc>
                <a:spcPct val="100000"/>
              </a:lnSpc>
              <a:spcBef>
                <a:spcPts val="733"/>
              </a:spcBef>
              <a:spcAft>
                <a:spcPts val="0"/>
              </a:spcAft>
              <a:buSzPts val="3300"/>
              <a:buNone/>
              <a:defRPr sz="3300" b="1"/>
            </a:lvl5pPr>
            <a:lvl6pPr marL="2743200" lvl="5" indent="-342900" algn="l">
              <a:lnSpc>
                <a:spcPct val="100000"/>
              </a:lnSpc>
              <a:spcBef>
                <a:spcPts val="733"/>
              </a:spcBef>
              <a:spcAft>
                <a:spcPts val="0"/>
              </a:spcAft>
              <a:buSzPts val="1800"/>
              <a:buChar char="■"/>
              <a:defRPr/>
            </a:lvl6pPr>
            <a:lvl7pPr marL="3200400" lvl="6" indent="-342900" algn="l">
              <a:lnSpc>
                <a:spcPct val="100000"/>
              </a:lnSpc>
              <a:spcBef>
                <a:spcPts val="733"/>
              </a:spcBef>
              <a:spcAft>
                <a:spcPts val="0"/>
              </a:spcAft>
              <a:buSzPts val="1800"/>
              <a:buChar char="■"/>
              <a:defRPr/>
            </a:lvl7pPr>
            <a:lvl8pPr marL="3657600" lvl="7" indent="-342900" algn="l">
              <a:lnSpc>
                <a:spcPct val="100000"/>
              </a:lnSpc>
              <a:spcBef>
                <a:spcPts val="733"/>
              </a:spcBef>
              <a:spcAft>
                <a:spcPts val="0"/>
              </a:spcAft>
              <a:buSzPts val="1800"/>
              <a:buChar char="■"/>
              <a:defRPr/>
            </a:lvl8pPr>
            <a:lvl9pPr marL="4114800" lvl="8" indent="-342900" algn="l">
              <a:lnSpc>
                <a:spcPct val="100000"/>
              </a:lnSpc>
              <a:spcBef>
                <a:spcPts val="733"/>
              </a:spcBef>
              <a:spcAft>
                <a:spcPts val="0"/>
              </a:spcAft>
              <a:buSzPts val="1800"/>
              <a:buChar char="■"/>
              <a:defRPr/>
            </a:lvl9pPr>
          </a:lstStyle>
          <a:p>
            <a:endParaRPr/>
          </a:p>
        </p:txBody>
      </p:sp>
      <p:sp>
        <p:nvSpPr>
          <p:cNvPr id="60" name="Google Shape;60;g244d3e83ea9_2_47"/>
          <p:cNvSpPr txBox="1">
            <a:spLocks noGrp="1"/>
          </p:cNvSpPr>
          <p:nvPr>
            <p:ph type="body" idx="3"/>
          </p:nvPr>
        </p:nvSpPr>
        <p:spPr>
          <a:xfrm>
            <a:off x="1005205" y="2821724"/>
            <a:ext cx="8882802" cy="7701037"/>
          </a:xfrm>
          <a:prstGeom prst="rect">
            <a:avLst/>
          </a:prstGeom>
          <a:noFill/>
          <a:ln>
            <a:noFill/>
          </a:ln>
        </p:spPr>
        <p:txBody>
          <a:bodyPr spcFirstLastPara="1" wrap="square" lIns="191425" tIns="95700" rIns="191425" bIns="95700" anchor="t" anchorCtr="0">
            <a:normAutofit/>
          </a:bodyPr>
          <a:lstStyle>
            <a:lvl1pPr marL="457200" lvl="0" indent="-444500" algn="l">
              <a:lnSpc>
                <a:spcPct val="100000"/>
              </a:lnSpc>
              <a:spcBef>
                <a:spcPts val="837"/>
              </a:spcBef>
              <a:spcAft>
                <a:spcPts val="0"/>
              </a:spcAft>
              <a:buSzPts val="3400"/>
              <a:buChar char="?"/>
              <a:defRPr sz="5000"/>
            </a:lvl1pPr>
            <a:lvl2pPr marL="914400" lvl="1" indent="-495300" algn="l">
              <a:lnSpc>
                <a:spcPct val="100000"/>
              </a:lnSpc>
              <a:spcBef>
                <a:spcPts val="678"/>
              </a:spcBef>
              <a:spcAft>
                <a:spcPts val="0"/>
              </a:spcAft>
              <a:buSzPts val="4200"/>
              <a:buChar char="◦"/>
              <a:defRPr sz="4200"/>
            </a:lvl2pPr>
            <a:lvl3pPr marL="1371600" lvl="2" indent="-469900" algn="l">
              <a:lnSpc>
                <a:spcPct val="100000"/>
              </a:lnSpc>
              <a:spcBef>
                <a:spcPts val="733"/>
              </a:spcBef>
              <a:spcAft>
                <a:spcPts val="0"/>
              </a:spcAft>
              <a:buSzPts val="3800"/>
              <a:buChar char="●"/>
              <a:defRPr sz="3800"/>
            </a:lvl3pPr>
            <a:lvl4pPr marL="1828800" lvl="3" indent="-438150" algn="l">
              <a:lnSpc>
                <a:spcPct val="100000"/>
              </a:lnSpc>
              <a:spcBef>
                <a:spcPts val="733"/>
              </a:spcBef>
              <a:spcAft>
                <a:spcPts val="0"/>
              </a:spcAft>
              <a:buSzPts val="3300"/>
              <a:buChar char="●"/>
              <a:defRPr sz="3300"/>
            </a:lvl4pPr>
            <a:lvl5pPr marL="2286000" lvl="4" indent="-438150" algn="l">
              <a:lnSpc>
                <a:spcPct val="100000"/>
              </a:lnSpc>
              <a:spcBef>
                <a:spcPts val="733"/>
              </a:spcBef>
              <a:spcAft>
                <a:spcPts val="0"/>
              </a:spcAft>
              <a:buSzPts val="3300"/>
              <a:buChar char="●"/>
              <a:defRPr sz="3300"/>
            </a:lvl5pPr>
            <a:lvl6pPr marL="2743200" lvl="5" indent="-342900" algn="l">
              <a:lnSpc>
                <a:spcPct val="100000"/>
              </a:lnSpc>
              <a:spcBef>
                <a:spcPts val="733"/>
              </a:spcBef>
              <a:spcAft>
                <a:spcPts val="0"/>
              </a:spcAft>
              <a:buSzPts val="1800"/>
              <a:buChar char="■"/>
              <a:defRPr/>
            </a:lvl6pPr>
            <a:lvl7pPr marL="3200400" lvl="6" indent="-342900" algn="l">
              <a:lnSpc>
                <a:spcPct val="100000"/>
              </a:lnSpc>
              <a:spcBef>
                <a:spcPts val="733"/>
              </a:spcBef>
              <a:spcAft>
                <a:spcPts val="0"/>
              </a:spcAft>
              <a:buSzPts val="1800"/>
              <a:buChar char="■"/>
              <a:defRPr/>
            </a:lvl7pPr>
            <a:lvl8pPr marL="3657600" lvl="7" indent="-342900" algn="l">
              <a:lnSpc>
                <a:spcPct val="100000"/>
              </a:lnSpc>
              <a:spcBef>
                <a:spcPts val="733"/>
              </a:spcBef>
              <a:spcAft>
                <a:spcPts val="0"/>
              </a:spcAft>
              <a:buSzPts val="1800"/>
              <a:buChar char="■"/>
              <a:defRPr/>
            </a:lvl8pPr>
            <a:lvl9pPr marL="4114800" lvl="8" indent="-342900" algn="l">
              <a:lnSpc>
                <a:spcPct val="100000"/>
              </a:lnSpc>
              <a:spcBef>
                <a:spcPts val="733"/>
              </a:spcBef>
              <a:spcAft>
                <a:spcPts val="0"/>
              </a:spcAft>
              <a:buSzPts val="1800"/>
              <a:buChar char="■"/>
              <a:defRPr/>
            </a:lvl9pPr>
          </a:lstStyle>
          <a:p>
            <a:endParaRPr/>
          </a:p>
        </p:txBody>
      </p:sp>
      <p:sp>
        <p:nvSpPr>
          <p:cNvPr id="61" name="Google Shape;61;g244d3e83ea9_2_47"/>
          <p:cNvSpPr txBox="1">
            <a:spLocks noGrp="1"/>
          </p:cNvSpPr>
          <p:nvPr>
            <p:ph type="body" idx="4"/>
          </p:nvPr>
        </p:nvSpPr>
        <p:spPr>
          <a:xfrm>
            <a:off x="10212605" y="2821724"/>
            <a:ext cx="8886291" cy="7701037"/>
          </a:xfrm>
          <a:prstGeom prst="rect">
            <a:avLst/>
          </a:prstGeom>
          <a:noFill/>
          <a:ln>
            <a:noFill/>
          </a:ln>
        </p:spPr>
        <p:txBody>
          <a:bodyPr spcFirstLastPara="1" wrap="square" lIns="191425" tIns="95700" rIns="191425" bIns="95700" anchor="t" anchorCtr="0">
            <a:normAutofit/>
          </a:bodyPr>
          <a:lstStyle>
            <a:lvl1pPr marL="457200" lvl="0" indent="-444500" algn="l">
              <a:lnSpc>
                <a:spcPct val="100000"/>
              </a:lnSpc>
              <a:spcBef>
                <a:spcPts val="0"/>
              </a:spcBef>
              <a:spcAft>
                <a:spcPts val="0"/>
              </a:spcAft>
              <a:buSzPts val="3400"/>
              <a:buChar char="?"/>
              <a:defRPr sz="5000"/>
            </a:lvl1pPr>
            <a:lvl2pPr marL="914400" lvl="1" indent="-495300" algn="l">
              <a:lnSpc>
                <a:spcPct val="100000"/>
              </a:lnSpc>
              <a:spcBef>
                <a:spcPts val="678"/>
              </a:spcBef>
              <a:spcAft>
                <a:spcPts val="0"/>
              </a:spcAft>
              <a:buSzPts val="4200"/>
              <a:buChar char="◦"/>
              <a:defRPr sz="4200"/>
            </a:lvl2pPr>
            <a:lvl3pPr marL="1371600" lvl="2" indent="-469900" algn="l">
              <a:lnSpc>
                <a:spcPct val="100000"/>
              </a:lnSpc>
              <a:spcBef>
                <a:spcPts val="733"/>
              </a:spcBef>
              <a:spcAft>
                <a:spcPts val="0"/>
              </a:spcAft>
              <a:buSzPts val="3800"/>
              <a:buChar char="●"/>
              <a:defRPr sz="3800"/>
            </a:lvl3pPr>
            <a:lvl4pPr marL="1828800" lvl="3" indent="-438150" algn="l">
              <a:lnSpc>
                <a:spcPct val="100000"/>
              </a:lnSpc>
              <a:spcBef>
                <a:spcPts val="733"/>
              </a:spcBef>
              <a:spcAft>
                <a:spcPts val="0"/>
              </a:spcAft>
              <a:buSzPts val="3300"/>
              <a:buChar char="●"/>
              <a:defRPr sz="3300"/>
            </a:lvl4pPr>
            <a:lvl5pPr marL="2286000" lvl="4" indent="-438150" algn="l">
              <a:lnSpc>
                <a:spcPct val="100000"/>
              </a:lnSpc>
              <a:spcBef>
                <a:spcPts val="733"/>
              </a:spcBef>
              <a:spcAft>
                <a:spcPts val="0"/>
              </a:spcAft>
              <a:buSzPts val="3300"/>
              <a:buChar char="●"/>
              <a:defRPr sz="3300"/>
            </a:lvl5pPr>
            <a:lvl6pPr marL="2743200" lvl="5" indent="-342900" algn="l">
              <a:lnSpc>
                <a:spcPct val="100000"/>
              </a:lnSpc>
              <a:spcBef>
                <a:spcPts val="733"/>
              </a:spcBef>
              <a:spcAft>
                <a:spcPts val="0"/>
              </a:spcAft>
              <a:buSzPts val="1800"/>
              <a:buChar char="■"/>
              <a:defRPr/>
            </a:lvl6pPr>
            <a:lvl7pPr marL="3200400" lvl="6" indent="-342900" algn="l">
              <a:lnSpc>
                <a:spcPct val="100000"/>
              </a:lnSpc>
              <a:spcBef>
                <a:spcPts val="733"/>
              </a:spcBef>
              <a:spcAft>
                <a:spcPts val="0"/>
              </a:spcAft>
              <a:buSzPts val="1800"/>
              <a:buChar char="■"/>
              <a:defRPr/>
            </a:lvl7pPr>
            <a:lvl8pPr marL="3657600" lvl="7" indent="-342900" algn="l">
              <a:lnSpc>
                <a:spcPct val="100000"/>
              </a:lnSpc>
              <a:spcBef>
                <a:spcPts val="733"/>
              </a:spcBef>
              <a:spcAft>
                <a:spcPts val="0"/>
              </a:spcAft>
              <a:buSzPts val="1800"/>
              <a:buChar char="■"/>
              <a:defRPr/>
            </a:lvl8pPr>
            <a:lvl9pPr marL="4114800" lvl="8" indent="-342900" algn="l">
              <a:lnSpc>
                <a:spcPct val="100000"/>
              </a:lnSpc>
              <a:spcBef>
                <a:spcPts val="733"/>
              </a:spcBef>
              <a:spcAft>
                <a:spcPts val="0"/>
              </a:spcAft>
              <a:buSzPts val="1800"/>
              <a:buChar char="■"/>
              <a:defRPr/>
            </a:lvl9pPr>
          </a:lstStyle>
          <a:p>
            <a:endParaRPr/>
          </a:p>
        </p:txBody>
      </p:sp>
      <p:sp>
        <p:nvSpPr>
          <p:cNvPr id="62" name="Google Shape;62;g244d3e83ea9_2_47"/>
          <p:cNvSpPr txBox="1">
            <a:spLocks noGrp="1"/>
          </p:cNvSpPr>
          <p:nvPr>
            <p:ph type="dt" idx="10"/>
          </p:nvPr>
        </p:nvSpPr>
        <p:spPr>
          <a:xfrm>
            <a:off x="14790127" y="12519224"/>
            <a:ext cx="4221861" cy="714587"/>
          </a:xfrm>
          <a:prstGeom prst="rect">
            <a:avLst/>
          </a:prstGeom>
          <a:noFill/>
          <a:ln>
            <a:noFill/>
          </a:ln>
        </p:spPr>
        <p:txBody>
          <a:bodyPr spcFirstLastPara="1" wrap="square" lIns="191425" tIns="95700" rIns="191425" bIns="9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g244d3e83ea9_2_47"/>
          <p:cNvSpPr txBox="1">
            <a:spLocks noGrp="1"/>
          </p:cNvSpPr>
          <p:nvPr>
            <p:ph type="ftr" idx="11"/>
          </p:nvPr>
        </p:nvSpPr>
        <p:spPr>
          <a:xfrm>
            <a:off x="9630076" y="12519225"/>
            <a:ext cx="5168233" cy="713346"/>
          </a:xfrm>
          <a:prstGeom prst="rect">
            <a:avLst/>
          </a:prstGeom>
          <a:noFill/>
          <a:ln>
            <a:noFill/>
          </a:ln>
        </p:spPr>
        <p:txBody>
          <a:bodyPr spcFirstLastPara="1" wrap="square" lIns="191425" tIns="95700" rIns="191425" bIns="9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g244d3e83ea9_2_47"/>
          <p:cNvSpPr txBox="1">
            <a:spLocks noGrp="1"/>
          </p:cNvSpPr>
          <p:nvPr>
            <p:ph type="sldNum" idx="12"/>
          </p:nvPr>
        </p:nvSpPr>
        <p:spPr>
          <a:xfrm>
            <a:off x="19011988" y="12519225"/>
            <a:ext cx="804164" cy="713346"/>
          </a:xfrm>
          <a:prstGeom prst="rect">
            <a:avLst/>
          </a:prstGeom>
          <a:noFill/>
          <a:ln>
            <a:noFill/>
          </a:ln>
        </p:spPr>
        <p:txBody>
          <a:bodyPr spcFirstLastPara="1" wrap="square" lIns="191425" tIns="95700" rIns="191425" bIns="95700" anchor="b" anchorCtr="0">
            <a:noAutofit/>
          </a:bodyPr>
          <a:lstStyle>
            <a:lvl1pPr marL="0" marR="0" lvl="0"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65"/>
        <p:cNvGrpSpPr/>
        <p:nvPr/>
      </p:nvGrpSpPr>
      <p:grpSpPr>
        <a:xfrm>
          <a:off x="0" y="0"/>
          <a:ext cx="0" cy="0"/>
          <a:chOff x="0" y="0"/>
          <a:chExt cx="0" cy="0"/>
        </a:xfrm>
      </p:grpSpPr>
      <p:sp>
        <p:nvSpPr>
          <p:cNvPr id="66" name="Google Shape;66;g244d3e83ea9_2_56"/>
          <p:cNvSpPr txBox="1">
            <a:spLocks noGrp="1"/>
          </p:cNvSpPr>
          <p:nvPr>
            <p:ph type="dt" idx="10"/>
          </p:nvPr>
        </p:nvSpPr>
        <p:spPr>
          <a:xfrm>
            <a:off x="14790127" y="12519224"/>
            <a:ext cx="4221861" cy="714587"/>
          </a:xfrm>
          <a:prstGeom prst="rect">
            <a:avLst/>
          </a:prstGeom>
          <a:noFill/>
          <a:ln>
            <a:noFill/>
          </a:ln>
        </p:spPr>
        <p:txBody>
          <a:bodyPr spcFirstLastPara="1" wrap="square" lIns="191425" tIns="95700" rIns="191425" bIns="9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g244d3e83ea9_2_56"/>
          <p:cNvSpPr txBox="1">
            <a:spLocks noGrp="1"/>
          </p:cNvSpPr>
          <p:nvPr>
            <p:ph type="ftr" idx="11"/>
          </p:nvPr>
        </p:nvSpPr>
        <p:spPr>
          <a:xfrm>
            <a:off x="9630076" y="12519225"/>
            <a:ext cx="5168233" cy="713346"/>
          </a:xfrm>
          <a:prstGeom prst="rect">
            <a:avLst/>
          </a:prstGeom>
          <a:noFill/>
          <a:ln>
            <a:noFill/>
          </a:ln>
        </p:spPr>
        <p:txBody>
          <a:bodyPr spcFirstLastPara="1" wrap="square" lIns="191425" tIns="95700" rIns="191425" bIns="9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244d3e83ea9_2_56"/>
          <p:cNvSpPr txBox="1">
            <a:spLocks noGrp="1"/>
          </p:cNvSpPr>
          <p:nvPr>
            <p:ph type="sldNum" idx="12"/>
          </p:nvPr>
        </p:nvSpPr>
        <p:spPr>
          <a:xfrm>
            <a:off x="19011988" y="12519225"/>
            <a:ext cx="804164" cy="713346"/>
          </a:xfrm>
          <a:prstGeom prst="rect">
            <a:avLst/>
          </a:prstGeom>
          <a:noFill/>
          <a:ln>
            <a:noFill/>
          </a:ln>
        </p:spPr>
        <p:txBody>
          <a:bodyPr spcFirstLastPara="1" wrap="square" lIns="191425" tIns="95700" rIns="191425" bIns="95700" anchor="b" anchorCtr="0">
            <a:noAutofit/>
          </a:bodyPr>
          <a:lstStyle>
            <a:lvl1pPr marL="0" marR="0" lvl="0"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g244d3e83ea9_2_56"/>
          <p:cNvSpPr txBox="1">
            <a:spLocks noGrp="1"/>
          </p:cNvSpPr>
          <p:nvPr>
            <p:ph type="title"/>
          </p:nvPr>
        </p:nvSpPr>
        <p:spPr>
          <a:xfrm>
            <a:off x="1005205" y="536561"/>
            <a:ext cx="18093690" cy="2233083"/>
          </a:xfrm>
          <a:prstGeom prst="rect">
            <a:avLst/>
          </a:prstGeom>
          <a:noFill/>
          <a:ln>
            <a:noFill/>
          </a:ln>
        </p:spPr>
        <p:txBody>
          <a:bodyPr spcFirstLastPara="1" wrap="square" lIns="191425" tIns="95700" rIns="191425" bIns="95700" anchor="ctr" anchorCtr="0">
            <a:norm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70"/>
        <p:cNvGrpSpPr/>
        <p:nvPr/>
      </p:nvGrpSpPr>
      <p:grpSpPr>
        <a:xfrm>
          <a:off x="0" y="0"/>
          <a:ext cx="0" cy="0"/>
          <a:chOff x="0" y="0"/>
          <a:chExt cx="0" cy="0"/>
        </a:xfrm>
      </p:grpSpPr>
      <p:sp>
        <p:nvSpPr>
          <p:cNvPr id="71" name="Google Shape;71;g244d3e83ea9_2_61"/>
          <p:cNvSpPr txBox="1">
            <a:spLocks noGrp="1"/>
          </p:cNvSpPr>
          <p:nvPr>
            <p:ph type="title"/>
          </p:nvPr>
        </p:nvSpPr>
        <p:spPr>
          <a:xfrm>
            <a:off x="2010410" y="9527822"/>
            <a:ext cx="16449516" cy="893233"/>
          </a:xfrm>
          <a:prstGeom prst="rect">
            <a:avLst/>
          </a:prstGeom>
          <a:noFill/>
          <a:ln>
            <a:noFill/>
          </a:ln>
        </p:spPr>
        <p:txBody>
          <a:bodyPr spcFirstLastPara="1" wrap="square" lIns="191425" tIns="95700" rIns="191425" bIns="95700" anchor="t" anchorCtr="0">
            <a:noAutofit/>
          </a:bodyPr>
          <a:lstStyle>
            <a:lvl1pPr lvl="0" algn="r">
              <a:lnSpc>
                <a:spcPct val="100000"/>
              </a:lnSpc>
              <a:spcBef>
                <a:spcPts val="0"/>
              </a:spcBef>
              <a:spcAft>
                <a:spcPts val="0"/>
              </a:spcAft>
              <a:buClr>
                <a:schemeClr val="accent1"/>
              </a:buClr>
              <a:buSzPts val="5200"/>
              <a:buFont typeface="Lucida Sans"/>
              <a:buNone/>
              <a:defRPr sz="5200" b="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g244d3e83ea9_2_61"/>
          <p:cNvSpPr txBox="1">
            <a:spLocks noGrp="1"/>
          </p:cNvSpPr>
          <p:nvPr>
            <p:ph type="body" idx="1"/>
          </p:nvPr>
        </p:nvSpPr>
        <p:spPr>
          <a:xfrm>
            <a:off x="9716982" y="10462282"/>
            <a:ext cx="8738582" cy="1786467"/>
          </a:xfrm>
          <a:prstGeom prst="rect">
            <a:avLst/>
          </a:prstGeom>
          <a:noFill/>
          <a:ln>
            <a:noFill/>
          </a:ln>
        </p:spPr>
        <p:txBody>
          <a:bodyPr spcFirstLastPara="1" wrap="square" lIns="191425" tIns="95700" rIns="191425" bIns="95700" anchor="t" anchorCtr="0">
            <a:normAutofit/>
          </a:bodyPr>
          <a:lstStyle>
            <a:lvl1pPr marL="457200" lvl="0" indent="-228600" algn="r">
              <a:lnSpc>
                <a:spcPct val="100000"/>
              </a:lnSpc>
              <a:spcBef>
                <a:spcPts val="837"/>
              </a:spcBef>
              <a:spcAft>
                <a:spcPts val="0"/>
              </a:spcAft>
              <a:buSzPts val="2244"/>
              <a:buNone/>
              <a:defRPr sz="3300"/>
            </a:lvl1pPr>
            <a:lvl2pPr marL="914400" lvl="1" indent="-228600" algn="l">
              <a:lnSpc>
                <a:spcPct val="100000"/>
              </a:lnSpc>
              <a:spcBef>
                <a:spcPts val="678"/>
              </a:spcBef>
              <a:spcAft>
                <a:spcPts val="0"/>
              </a:spcAft>
              <a:buSzPts val="2500"/>
              <a:buNone/>
              <a:defRPr sz="2500"/>
            </a:lvl2pPr>
            <a:lvl3pPr marL="1371600" lvl="2" indent="-228600" algn="l">
              <a:lnSpc>
                <a:spcPct val="100000"/>
              </a:lnSpc>
              <a:spcBef>
                <a:spcPts val="733"/>
              </a:spcBef>
              <a:spcAft>
                <a:spcPts val="0"/>
              </a:spcAft>
              <a:buSzPts val="2100"/>
              <a:buNone/>
              <a:defRPr sz="2100"/>
            </a:lvl3pPr>
            <a:lvl4pPr marL="1828800" lvl="3" indent="-228600" algn="l">
              <a:lnSpc>
                <a:spcPct val="100000"/>
              </a:lnSpc>
              <a:spcBef>
                <a:spcPts val="733"/>
              </a:spcBef>
              <a:spcAft>
                <a:spcPts val="0"/>
              </a:spcAft>
              <a:buSzPts val="1900"/>
              <a:buNone/>
              <a:defRPr sz="1900"/>
            </a:lvl4pPr>
            <a:lvl5pPr marL="2286000" lvl="4" indent="-228600" algn="l">
              <a:lnSpc>
                <a:spcPct val="100000"/>
              </a:lnSpc>
              <a:spcBef>
                <a:spcPts val="733"/>
              </a:spcBef>
              <a:spcAft>
                <a:spcPts val="0"/>
              </a:spcAft>
              <a:buSzPts val="1900"/>
              <a:buNone/>
              <a:defRPr sz="1900"/>
            </a:lvl5pPr>
            <a:lvl6pPr marL="2743200" lvl="5" indent="-342900" algn="l">
              <a:lnSpc>
                <a:spcPct val="100000"/>
              </a:lnSpc>
              <a:spcBef>
                <a:spcPts val="733"/>
              </a:spcBef>
              <a:spcAft>
                <a:spcPts val="0"/>
              </a:spcAft>
              <a:buSzPts val="1800"/>
              <a:buChar char="■"/>
              <a:defRPr/>
            </a:lvl6pPr>
            <a:lvl7pPr marL="3200400" lvl="6" indent="-342900" algn="l">
              <a:lnSpc>
                <a:spcPct val="100000"/>
              </a:lnSpc>
              <a:spcBef>
                <a:spcPts val="733"/>
              </a:spcBef>
              <a:spcAft>
                <a:spcPts val="0"/>
              </a:spcAft>
              <a:buSzPts val="1800"/>
              <a:buChar char="■"/>
              <a:defRPr/>
            </a:lvl7pPr>
            <a:lvl8pPr marL="3657600" lvl="7" indent="-342900" algn="l">
              <a:lnSpc>
                <a:spcPct val="100000"/>
              </a:lnSpc>
              <a:spcBef>
                <a:spcPts val="733"/>
              </a:spcBef>
              <a:spcAft>
                <a:spcPts val="0"/>
              </a:spcAft>
              <a:buSzPts val="1800"/>
              <a:buChar char="■"/>
              <a:defRPr/>
            </a:lvl8pPr>
            <a:lvl9pPr marL="4114800" lvl="8" indent="-342900" algn="l">
              <a:lnSpc>
                <a:spcPct val="100000"/>
              </a:lnSpc>
              <a:spcBef>
                <a:spcPts val="733"/>
              </a:spcBef>
              <a:spcAft>
                <a:spcPts val="0"/>
              </a:spcAft>
              <a:buSzPts val="1800"/>
              <a:buChar char="■"/>
              <a:defRPr/>
            </a:lvl9pPr>
          </a:lstStyle>
          <a:p>
            <a:endParaRPr/>
          </a:p>
        </p:txBody>
      </p:sp>
      <p:sp>
        <p:nvSpPr>
          <p:cNvPr id="73" name="Google Shape;73;g244d3e83ea9_2_61"/>
          <p:cNvSpPr txBox="1">
            <a:spLocks noGrp="1"/>
          </p:cNvSpPr>
          <p:nvPr>
            <p:ph type="body" idx="2"/>
          </p:nvPr>
        </p:nvSpPr>
        <p:spPr>
          <a:xfrm>
            <a:off x="2010410" y="535940"/>
            <a:ext cx="16445154" cy="8932333"/>
          </a:xfrm>
          <a:prstGeom prst="rect">
            <a:avLst/>
          </a:prstGeom>
          <a:noFill/>
          <a:ln>
            <a:noFill/>
          </a:ln>
        </p:spPr>
        <p:txBody>
          <a:bodyPr spcFirstLastPara="1" wrap="square" lIns="191425" tIns="95700" rIns="191425" bIns="95700" anchor="t" anchorCtr="0">
            <a:normAutofit/>
          </a:bodyPr>
          <a:lstStyle>
            <a:lvl1pPr marL="457200" lvl="0" indent="-517906" algn="l">
              <a:lnSpc>
                <a:spcPct val="100000"/>
              </a:lnSpc>
              <a:spcBef>
                <a:spcPts val="837"/>
              </a:spcBef>
              <a:spcAft>
                <a:spcPts val="0"/>
              </a:spcAft>
              <a:buSzPts val="4556"/>
              <a:buChar char="?"/>
              <a:defRPr sz="6700"/>
            </a:lvl1pPr>
            <a:lvl2pPr marL="914400" lvl="1" indent="-603250" algn="l">
              <a:lnSpc>
                <a:spcPct val="100000"/>
              </a:lnSpc>
              <a:spcBef>
                <a:spcPts val="678"/>
              </a:spcBef>
              <a:spcAft>
                <a:spcPts val="0"/>
              </a:spcAft>
              <a:buSzPts val="5900"/>
              <a:buChar char="◦"/>
              <a:defRPr sz="5900"/>
            </a:lvl2pPr>
            <a:lvl3pPr marL="1371600" lvl="2" indent="-546100" algn="l">
              <a:lnSpc>
                <a:spcPct val="100000"/>
              </a:lnSpc>
              <a:spcBef>
                <a:spcPts val="733"/>
              </a:spcBef>
              <a:spcAft>
                <a:spcPts val="0"/>
              </a:spcAft>
              <a:buSzPts val="5000"/>
              <a:buChar char="●"/>
              <a:defRPr sz="5000"/>
            </a:lvl3pPr>
            <a:lvl4pPr marL="1828800" lvl="3" indent="-495300" algn="l">
              <a:lnSpc>
                <a:spcPct val="100000"/>
              </a:lnSpc>
              <a:spcBef>
                <a:spcPts val="733"/>
              </a:spcBef>
              <a:spcAft>
                <a:spcPts val="0"/>
              </a:spcAft>
              <a:buSzPts val="4200"/>
              <a:buChar char="●"/>
              <a:defRPr sz="4200"/>
            </a:lvl4pPr>
            <a:lvl5pPr marL="2286000" lvl="4" indent="-495300" algn="l">
              <a:lnSpc>
                <a:spcPct val="100000"/>
              </a:lnSpc>
              <a:spcBef>
                <a:spcPts val="733"/>
              </a:spcBef>
              <a:spcAft>
                <a:spcPts val="0"/>
              </a:spcAft>
              <a:buSzPts val="4200"/>
              <a:buChar char="●"/>
              <a:defRPr sz="4200"/>
            </a:lvl5pPr>
            <a:lvl6pPr marL="2743200" lvl="5" indent="-342900" algn="l">
              <a:lnSpc>
                <a:spcPct val="100000"/>
              </a:lnSpc>
              <a:spcBef>
                <a:spcPts val="733"/>
              </a:spcBef>
              <a:spcAft>
                <a:spcPts val="0"/>
              </a:spcAft>
              <a:buSzPts val="1800"/>
              <a:buChar char="■"/>
              <a:defRPr/>
            </a:lvl6pPr>
            <a:lvl7pPr marL="3200400" lvl="6" indent="-342900" algn="l">
              <a:lnSpc>
                <a:spcPct val="100000"/>
              </a:lnSpc>
              <a:spcBef>
                <a:spcPts val="733"/>
              </a:spcBef>
              <a:spcAft>
                <a:spcPts val="0"/>
              </a:spcAft>
              <a:buSzPts val="1800"/>
              <a:buChar char="■"/>
              <a:defRPr/>
            </a:lvl7pPr>
            <a:lvl8pPr marL="3657600" lvl="7" indent="-342900" algn="l">
              <a:lnSpc>
                <a:spcPct val="100000"/>
              </a:lnSpc>
              <a:spcBef>
                <a:spcPts val="733"/>
              </a:spcBef>
              <a:spcAft>
                <a:spcPts val="0"/>
              </a:spcAft>
              <a:buSzPts val="1800"/>
              <a:buChar char="■"/>
              <a:defRPr/>
            </a:lvl8pPr>
            <a:lvl9pPr marL="4114800" lvl="8" indent="-342900" algn="l">
              <a:lnSpc>
                <a:spcPct val="100000"/>
              </a:lnSpc>
              <a:spcBef>
                <a:spcPts val="733"/>
              </a:spcBef>
              <a:spcAft>
                <a:spcPts val="0"/>
              </a:spcAft>
              <a:buSzPts val="1800"/>
              <a:buChar char="■"/>
              <a:defRPr/>
            </a:lvl9pPr>
          </a:lstStyle>
          <a:p>
            <a:endParaRPr/>
          </a:p>
        </p:txBody>
      </p:sp>
      <p:sp>
        <p:nvSpPr>
          <p:cNvPr id="74" name="Google Shape;74;g244d3e83ea9_2_61"/>
          <p:cNvSpPr txBox="1">
            <a:spLocks noGrp="1"/>
          </p:cNvSpPr>
          <p:nvPr>
            <p:ph type="dt" idx="10"/>
          </p:nvPr>
        </p:nvSpPr>
        <p:spPr>
          <a:xfrm>
            <a:off x="14790127" y="12519224"/>
            <a:ext cx="4221861" cy="714587"/>
          </a:xfrm>
          <a:prstGeom prst="rect">
            <a:avLst/>
          </a:prstGeom>
          <a:noFill/>
          <a:ln>
            <a:noFill/>
          </a:ln>
        </p:spPr>
        <p:txBody>
          <a:bodyPr spcFirstLastPara="1" wrap="square" lIns="191425" tIns="95700" rIns="191425" bIns="9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g244d3e83ea9_2_61"/>
          <p:cNvSpPr txBox="1">
            <a:spLocks noGrp="1"/>
          </p:cNvSpPr>
          <p:nvPr>
            <p:ph type="ftr" idx="11"/>
          </p:nvPr>
        </p:nvSpPr>
        <p:spPr>
          <a:xfrm>
            <a:off x="9630076" y="12519225"/>
            <a:ext cx="5168233" cy="713346"/>
          </a:xfrm>
          <a:prstGeom prst="rect">
            <a:avLst/>
          </a:prstGeom>
          <a:noFill/>
          <a:ln>
            <a:noFill/>
          </a:ln>
        </p:spPr>
        <p:txBody>
          <a:bodyPr spcFirstLastPara="1" wrap="square" lIns="191425" tIns="95700" rIns="191425" bIns="9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244d3e83ea9_2_61"/>
          <p:cNvSpPr txBox="1">
            <a:spLocks noGrp="1"/>
          </p:cNvSpPr>
          <p:nvPr>
            <p:ph type="sldNum" idx="12"/>
          </p:nvPr>
        </p:nvSpPr>
        <p:spPr>
          <a:xfrm>
            <a:off x="19011988" y="12519225"/>
            <a:ext cx="804164" cy="713346"/>
          </a:xfrm>
          <a:prstGeom prst="rect">
            <a:avLst/>
          </a:prstGeom>
          <a:noFill/>
          <a:ln>
            <a:noFill/>
          </a:ln>
        </p:spPr>
        <p:txBody>
          <a:bodyPr spcFirstLastPara="1" wrap="square" lIns="191425" tIns="95700" rIns="191425" bIns="95700" anchor="b" anchorCtr="0">
            <a:noAutofit/>
          </a:bodyPr>
          <a:lstStyle>
            <a:lvl1pPr marL="0" marR="0" lvl="0"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7"/>
        <p:cNvGrpSpPr/>
        <p:nvPr/>
      </p:nvGrpSpPr>
      <p:grpSpPr>
        <a:xfrm>
          <a:off x="0" y="0"/>
          <a:ext cx="0" cy="0"/>
          <a:chOff x="0" y="0"/>
          <a:chExt cx="0" cy="0"/>
        </a:xfrm>
      </p:grpSpPr>
      <p:sp>
        <p:nvSpPr>
          <p:cNvPr id="78" name="Google Shape;78;g244d3e83ea9_2_68"/>
          <p:cNvSpPr txBox="1">
            <a:spLocks noGrp="1"/>
          </p:cNvSpPr>
          <p:nvPr>
            <p:ph type="body" idx="1"/>
          </p:nvPr>
        </p:nvSpPr>
        <p:spPr>
          <a:xfrm>
            <a:off x="2509125" y="10634795"/>
            <a:ext cx="15748212" cy="1266453"/>
          </a:xfrm>
          <a:prstGeom prst="rect">
            <a:avLst/>
          </a:prstGeom>
          <a:noFill/>
          <a:ln>
            <a:noFill/>
          </a:ln>
        </p:spPr>
        <p:txBody>
          <a:bodyPr spcFirstLastPara="1" wrap="square" lIns="191425" tIns="0" rIns="191425" bIns="95700" anchor="t" anchorCtr="0">
            <a:normAutofit/>
          </a:bodyPr>
          <a:lstStyle>
            <a:lvl1pPr marL="457200" marR="38288" lvl="0" indent="-228600" algn="r">
              <a:lnSpc>
                <a:spcPct val="100000"/>
              </a:lnSpc>
              <a:spcBef>
                <a:spcPts val="837"/>
              </a:spcBef>
              <a:spcAft>
                <a:spcPts val="0"/>
              </a:spcAft>
              <a:buSzPts val="1972"/>
              <a:buNone/>
              <a:defRPr sz="2900"/>
            </a:lvl1pPr>
            <a:lvl2pPr marL="914400" lvl="1" indent="-387350" algn="l">
              <a:lnSpc>
                <a:spcPct val="100000"/>
              </a:lnSpc>
              <a:spcBef>
                <a:spcPts val="678"/>
              </a:spcBef>
              <a:spcAft>
                <a:spcPts val="0"/>
              </a:spcAft>
              <a:buSzPts val="2500"/>
              <a:buChar char="◦"/>
              <a:defRPr sz="2500"/>
            </a:lvl2pPr>
            <a:lvl3pPr marL="1371600" lvl="2" indent="-361950" algn="l">
              <a:lnSpc>
                <a:spcPct val="100000"/>
              </a:lnSpc>
              <a:spcBef>
                <a:spcPts val="733"/>
              </a:spcBef>
              <a:spcAft>
                <a:spcPts val="0"/>
              </a:spcAft>
              <a:buSzPts val="2100"/>
              <a:buChar char="●"/>
              <a:defRPr sz="2100"/>
            </a:lvl3pPr>
            <a:lvl4pPr marL="1828800" lvl="3" indent="-349250" algn="l">
              <a:lnSpc>
                <a:spcPct val="100000"/>
              </a:lnSpc>
              <a:spcBef>
                <a:spcPts val="733"/>
              </a:spcBef>
              <a:spcAft>
                <a:spcPts val="0"/>
              </a:spcAft>
              <a:buSzPts val="1900"/>
              <a:buChar char="●"/>
              <a:defRPr sz="1900"/>
            </a:lvl4pPr>
            <a:lvl5pPr marL="2286000" lvl="4" indent="-349250" algn="l">
              <a:lnSpc>
                <a:spcPct val="100000"/>
              </a:lnSpc>
              <a:spcBef>
                <a:spcPts val="733"/>
              </a:spcBef>
              <a:spcAft>
                <a:spcPts val="0"/>
              </a:spcAft>
              <a:buSzPts val="1900"/>
              <a:buChar char="●"/>
              <a:defRPr sz="1900"/>
            </a:lvl5pPr>
            <a:lvl6pPr marL="2743200" lvl="5" indent="-342900" algn="l">
              <a:lnSpc>
                <a:spcPct val="100000"/>
              </a:lnSpc>
              <a:spcBef>
                <a:spcPts val="733"/>
              </a:spcBef>
              <a:spcAft>
                <a:spcPts val="0"/>
              </a:spcAft>
              <a:buSzPts val="1800"/>
              <a:buChar char="■"/>
              <a:defRPr/>
            </a:lvl6pPr>
            <a:lvl7pPr marL="3200400" lvl="6" indent="-342900" algn="l">
              <a:lnSpc>
                <a:spcPct val="100000"/>
              </a:lnSpc>
              <a:spcBef>
                <a:spcPts val="733"/>
              </a:spcBef>
              <a:spcAft>
                <a:spcPts val="0"/>
              </a:spcAft>
              <a:buSzPts val="1800"/>
              <a:buChar char="■"/>
              <a:defRPr/>
            </a:lvl7pPr>
            <a:lvl8pPr marL="3657600" lvl="7" indent="-342900" algn="l">
              <a:lnSpc>
                <a:spcPct val="100000"/>
              </a:lnSpc>
              <a:spcBef>
                <a:spcPts val="733"/>
              </a:spcBef>
              <a:spcAft>
                <a:spcPts val="0"/>
              </a:spcAft>
              <a:buSzPts val="1800"/>
              <a:buChar char="■"/>
              <a:defRPr/>
            </a:lvl8pPr>
            <a:lvl9pPr marL="4114800" lvl="8" indent="-342900" algn="l">
              <a:lnSpc>
                <a:spcPct val="100000"/>
              </a:lnSpc>
              <a:spcBef>
                <a:spcPts val="733"/>
              </a:spcBef>
              <a:spcAft>
                <a:spcPts val="0"/>
              </a:spcAft>
              <a:buSzPts val="1800"/>
              <a:buChar char="■"/>
              <a:defRPr/>
            </a:lvl9pPr>
          </a:lstStyle>
          <a:p>
            <a:endParaRPr/>
          </a:p>
        </p:txBody>
      </p:sp>
      <p:sp>
        <p:nvSpPr>
          <p:cNvPr id="79" name="Google Shape;79;g244d3e83ea9_2_68"/>
          <p:cNvSpPr>
            <a:spLocks noGrp="1"/>
          </p:cNvSpPr>
          <p:nvPr>
            <p:ph type="pic" idx="2"/>
          </p:nvPr>
        </p:nvSpPr>
        <p:spPr>
          <a:xfrm>
            <a:off x="502603" y="371141"/>
            <a:ext cx="19098895" cy="8575040"/>
          </a:xfrm>
          <a:prstGeom prst="rect">
            <a:avLst/>
          </a:prstGeom>
          <a:solidFill>
            <a:schemeClr val="dk2"/>
          </a:solidFill>
          <a:ln w="9525" cap="flat" cmpd="sng">
            <a:solidFill>
              <a:schemeClr val="dk1"/>
            </a:solidFill>
            <a:prstDash val="solid"/>
            <a:round/>
            <a:headEnd type="none" w="sm" len="sm"/>
            <a:tailEnd type="none" w="sm" len="sm"/>
          </a:ln>
        </p:spPr>
      </p:sp>
      <p:sp>
        <p:nvSpPr>
          <p:cNvPr id="80" name="Google Shape;80;g244d3e83ea9_2_68"/>
          <p:cNvSpPr txBox="1">
            <a:spLocks noGrp="1"/>
          </p:cNvSpPr>
          <p:nvPr>
            <p:ph type="dt" idx="10"/>
          </p:nvPr>
        </p:nvSpPr>
        <p:spPr>
          <a:xfrm>
            <a:off x="14790127" y="12519224"/>
            <a:ext cx="4221861" cy="714587"/>
          </a:xfrm>
          <a:prstGeom prst="rect">
            <a:avLst/>
          </a:prstGeom>
          <a:noFill/>
          <a:ln>
            <a:noFill/>
          </a:ln>
        </p:spPr>
        <p:txBody>
          <a:bodyPr spcFirstLastPara="1" wrap="square" lIns="191425" tIns="95700" rIns="191425" bIns="95700" anchor="b"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g244d3e83ea9_2_68"/>
          <p:cNvSpPr txBox="1">
            <a:spLocks noGrp="1"/>
          </p:cNvSpPr>
          <p:nvPr>
            <p:ph type="ftr" idx="11"/>
          </p:nvPr>
        </p:nvSpPr>
        <p:spPr>
          <a:xfrm>
            <a:off x="9630076" y="12519225"/>
            <a:ext cx="5168233" cy="713346"/>
          </a:xfrm>
          <a:prstGeom prst="rect">
            <a:avLst/>
          </a:prstGeom>
          <a:noFill/>
          <a:ln>
            <a:noFill/>
          </a:ln>
        </p:spPr>
        <p:txBody>
          <a:bodyPr spcFirstLastPara="1" wrap="square" lIns="191425" tIns="95700" rIns="191425" bIns="95700" anchor="b" anchorCtr="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g244d3e83ea9_2_68"/>
          <p:cNvSpPr txBox="1">
            <a:spLocks noGrp="1"/>
          </p:cNvSpPr>
          <p:nvPr>
            <p:ph type="sldNum" idx="12"/>
          </p:nvPr>
        </p:nvSpPr>
        <p:spPr>
          <a:xfrm>
            <a:off x="19011988" y="12519225"/>
            <a:ext cx="804164" cy="713346"/>
          </a:xfrm>
          <a:prstGeom prst="rect">
            <a:avLst/>
          </a:prstGeom>
          <a:noFill/>
          <a:ln>
            <a:noFill/>
          </a:ln>
        </p:spPr>
        <p:txBody>
          <a:bodyPr spcFirstLastPara="1" wrap="square" lIns="191425" tIns="95700" rIns="191425" bIns="95700" anchor="b" anchorCtr="0">
            <a:noAutofit/>
          </a:bodyPr>
          <a:lstStyle>
            <a:lvl1pPr marL="0" marR="0" lvl="0" indent="0" algn="r">
              <a:lnSpc>
                <a:spcPct val="100000"/>
              </a:lnSpc>
              <a:spcBef>
                <a:spcPts val="0"/>
              </a:spcBef>
              <a:spcAft>
                <a:spcPts val="0"/>
              </a:spcAft>
              <a:buClr>
                <a:srgbClr val="000000"/>
              </a:buClr>
              <a:buSzPts val="2100"/>
              <a:buFont typeface="Arial"/>
              <a:buNone/>
              <a:defRPr sz="2100" b="0" i="0" u="none" strike="noStrike" cap="none">
                <a:solidFill>
                  <a:schemeClr val="lt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2100"/>
              <a:buFont typeface="Arial"/>
              <a:buNone/>
              <a:defRPr sz="2100" b="0" i="0" u="none" strike="noStrike" cap="none">
                <a:solidFill>
                  <a:schemeClr val="lt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2100"/>
              <a:buFont typeface="Arial"/>
              <a:buNone/>
              <a:defRPr sz="2100" b="0" i="0" u="none" strike="noStrike" cap="none">
                <a:solidFill>
                  <a:schemeClr val="lt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2100"/>
              <a:buFont typeface="Arial"/>
              <a:buNone/>
              <a:defRPr sz="2100" b="0" i="0" u="none" strike="noStrike" cap="none">
                <a:solidFill>
                  <a:schemeClr val="lt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2100"/>
              <a:buFont typeface="Arial"/>
              <a:buNone/>
              <a:defRPr sz="2100" b="0" i="0" u="none" strike="noStrike" cap="none">
                <a:solidFill>
                  <a:schemeClr val="lt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2100"/>
              <a:buFont typeface="Arial"/>
              <a:buNone/>
              <a:defRPr sz="2100" b="0" i="0" u="none" strike="noStrike" cap="none">
                <a:solidFill>
                  <a:schemeClr val="lt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2100"/>
              <a:buFont typeface="Arial"/>
              <a:buNone/>
              <a:defRPr sz="2100" b="0" i="0" u="none" strike="noStrike" cap="none">
                <a:solidFill>
                  <a:schemeClr val="lt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2100"/>
              <a:buFont typeface="Arial"/>
              <a:buNone/>
              <a:defRPr sz="2100" b="0" i="0" u="none" strike="noStrike" cap="none">
                <a:solidFill>
                  <a:schemeClr val="lt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2100"/>
              <a:buFont typeface="Arial"/>
              <a:buNone/>
              <a:defRPr sz="2100" b="0" i="0" u="none" strike="noStrike" cap="none">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g244d3e83ea9_2_68"/>
          <p:cNvSpPr txBox="1">
            <a:spLocks noGrp="1"/>
          </p:cNvSpPr>
          <p:nvPr>
            <p:ph type="title"/>
          </p:nvPr>
        </p:nvSpPr>
        <p:spPr>
          <a:xfrm>
            <a:off x="502602" y="9505007"/>
            <a:ext cx="17754735" cy="1099294"/>
          </a:xfrm>
          <a:prstGeom prst="rect">
            <a:avLst/>
          </a:prstGeom>
          <a:noFill/>
          <a:ln>
            <a:noFill/>
          </a:ln>
        </p:spPr>
        <p:txBody>
          <a:bodyPr spcFirstLastPara="1" wrap="square" lIns="191425" tIns="95700" rIns="191425" bIns="95700" anchor="t" anchorCtr="0">
            <a:normAutofit/>
          </a:bodyPr>
          <a:lstStyle>
            <a:lvl1pPr marR="0" lvl="0" algn="r">
              <a:lnSpc>
                <a:spcPct val="100000"/>
              </a:lnSpc>
              <a:spcBef>
                <a:spcPts val="0"/>
              </a:spcBef>
              <a:spcAft>
                <a:spcPts val="0"/>
              </a:spcAft>
              <a:buClr>
                <a:schemeClr val="accent1"/>
              </a:buClr>
              <a:buSzPts val="6300"/>
              <a:buFont typeface="Lucida Sans"/>
              <a:buNone/>
              <a:defRPr sz="6300" b="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g244d3e83ea9_2_68"/>
          <p:cNvSpPr/>
          <p:nvPr/>
        </p:nvSpPr>
        <p:spPr>
          <a:xfrm>
            <a:off x="1097707" y="11614643"/>
            <a:ext cx="10862511" cy="1799510"/>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191425" tIns="95700" rIns="191425" bIns="9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Lucida Sans"/>
              <a:ea typeface="Lucida Sans"/>
              <a:cs typeface="Lucida Sans"/>
              <a:sym typeface="Lucida Sans"/>
            </a:endParaRPr>
          </a:p>
        </p:txBody>
      </p:sp>
      <p:sp>
        <p:nvSpPr>
          <p:cNvPr id="85" name="Google Shape;85;g244d3e83ea9_2_68"/>
          <p:cNvSpPr/>
          <p:nvPr/>
        </p:nvSpPr>
        <p:spPr>
          <a:xfrm>
            <a:off x="1067904" y="11603068"/>
            <a:ext cx="8113867" cy="1823685"/>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191425" tIns="95700" rIns="191425" bIns="9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Lucida Sans"/>
              <a:ea typeface="Lucida Sans"/>
              <a:cs typeface="Lucida Sans"/>
              <a:sym typeface="Lucida Sans"/>
            </a:endParaRPr>
          </a:p>
        </p:txBody>
      </p:sp>
      <p:sp>
        <p:nvSpPr>
          <p:cNvPr id="86" name="Google Shape;86;g244d3e83ea9_2_68"/>
          <p:cNvSpPr/>
          <p:nvPr/>
        </p:nvSpPr>
        <p:spPr>
          <a:xfrm>
            <a:off x="-13284" y="11314392"/>
            <a:ext cx="7480365" cy="2111696"/>
          </a:xfrm>
          <a:prstGeom prst="rtTriangle">
            <a:avLst/>
          </a:prstGeom>
          <a:blipFill rotWithShape="1">
            <a:blip r:embed="rId2">
              <a:alphaModFix amt="50000"/>
            </a:blip>
            <a:tile tx="0" ty="0" sx="50000" sy="50000" flip="none" algn="t"/>
          </a:blipFill>
          <a:ln>
            <a:noFill/>
          </a:ln>
        </p:spPr>
        <p:txBody>
          <a:bodyPr spcFirstLastPara="1" wrap="square" lIns="191425" tIns="95700" rIns="191425" bIns="9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Lucida Sans"/>
              <a:ea typeface="Lucida Sans"/>
              <a:cs typeface="Lucida Sans"/>
              <a:sym typeface="Lucida Sans"/>
            </a:endParaRPr>
          </a:p>
        </p:txBody>
      </p:sp>
      <p:cxnSp>
        <p:nvCxnSpPr>
          <p:cNvPr id="87" name="Google Shape;87;g244d3e83ea9_2_68"/>
          <p:cNvCxnSpPr/>
          <p:nvPr/>
        </p:nvCxnSpPr>
        <p:spPr>
          <a:xfrm>
            <a:off x="-20308" y="11307526"/>
            <a:ext cx="7487390" cy="2118563"/>
          </a:xfrm>
          <a:prstGeom prst="straightConnector1">
            <a:avLst/>
          </a:prstGeom>
          <a:noFill/>
          <a:ln w="12050" cap="flat" cmpd="sng">
            <a:solidFill>
              <a:srgbClr val="93C5D8"/>
            </a:solidFill>
            <a:prstDash val="solid"/>
            <a:miter lim="800000"/>
            <a:headEnd type="none" w="sm" len="sm"/>
            <a:tailEnd type="none" w="sm" len="sm"/>
          </a:ln>
        </p:spPr>
      </p:cxnSp>
      <p:sp>
        <p:nvSpPr>
          <p:cNvPr id="88" name="Google Shape;88;g244d3e83ea9_2_68"/>
          <p:cNvSpPr/>
          <p:nvPr/>
        </p:nvSpPr>
        <p:spPr>
          <a:xfrm>
            <a:off x="19049013" y="9745934"/>
            <a:ext cx="402082" cy="446617"/>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098"/>
              </a:srgbClr>
            </a:outerShdw>
          </a:effectLst>
        </p:spPr>
        <p:txBody>
          <a:bodyPr spcFirstLastPara="1" wrap="square" lIns="191425" tIns="95700" rIns="191425" bIns="957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Lucida Sans"/>
              <a:ea typeface="Lucida Sans"/>
              <a:cs typeface="Lucida Sans"/>
              <a:sym typeface="Lucida Sans"/>
            </a:endParaRPr>
          </a:p>
        </p:txBody>
      </p:sp>
      <p:sp>
        <p:nvSpPr>
          <p:cNvPr id="89" name="Google Shape;89;g244d3e83ea9_2_68"/>
          <p:cNvSpPr/>
          <p:nvPr/>
        </p:nvSpPr>
        <p:spPr>
          <a:xfrm>
            <a:off x="18639157" y="9745934"/>
            <a:ext cx="402082" cy="446617"/>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098"/>
              </a:srgbClr>
            </a:outerShdw>
          </a:effectLst>
        </p:spPr>
        <p:txBody>
          <a:bodyPr spcFirstLastPara="1" wrap="square" lIns="191425" tIns="95700" rIns="191425" bIns="957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244d3e83ea9_2_0"/>
          <p:cNvSpPr/>
          <p:nvPr/>
        </p:nvSpPr>
        <p:spPr>
          <a:xfrm>
            <a:off x="1097707" y="11614643"/>
            <a:ext cx="10862511" cy="1799510"/>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191425" tIns="95700" rIns="191425" bIns="9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11" name="Google Shape;11;g244d3e83ea9_2_0"/>
          <p:cNvSpPr/>
          <p:nvPr/>
        </p:nvSpPr>
        <p:spPr>
          <a:xfrm>
            <a:off x="1067904" y="11603068"/>
            <a:ext cx="8113867" cy="1823685"/>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191425" tIns="95700" rIns="191425" bIns="9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12" name="Google Shape;12;g244d3e83ea9_2_0"/>
          <p:cNvSpPr/>
          <p:nvPr/>
        </p:nvSpPr>
        <p:spPr>
          <a:xfrm>
            <a:off x="-13284" y="11314392"/>
            <a:ext cx="7480365" cy="2111696"/>
          </a:xfrm>
          <a:prstGeom prst="rtTriangle">
            <a:avLst/>
          </a:prstGeom>
          <a:blipFill rotWithShape="1">
            <a:blip r:embed="rId13">
              <a:alphaModFix amt="50000"/>
            </a:blip>
            <a:tile tx="0" ty="0" sx="50000" sy="50000" flip="none" algn="t"/>
          </a:blipFill>
          <a:ln>
            <a:noFill/>
          </a:ln>
        </p:spPr>
        <p:txBody>
          <a:bodyPr spcFirstLastPara="1" wrap="square" lIns="191425" tIns="95700" rIns="191425" bIns="9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Lucida Sans"/>
              <a:ea typeface="Lucida Sans"/>
              <a:cs typeface="Lucida Sans"/>
              <a:sym typeface="Lucida Sans"/>
            </a:endParaRPr>
          </a:p>
        </p:txBody>
      </p:sp>
      <p:cxnSp>
        <p:nvCxnSpPr>
          <p:cNvPr id="13" name="Google Shape;13;g244d3e83ea9_2_0"/>
          <p:cNvCxnSpPr/>
          <p:nvPr/>
        </p:nvCxnSpPr>
        <p:spPr>
          <a:xfrm>
            <a:off x="-20308" y="11307526"/>
            <a:ext cx="7487390" cy="211856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g244d3e83ea9_2_0"/>
          <p:cNvSpPr txBox="1">
            <a:spLocks noGrp="1"/>
          </p:cNvSpPr>
          <p:nvPr>
            <p:ph type="title"/>
          </p:nvPr>
        </p:nvSpPr>
        <p:spPr>
          <a:xfrm>
            <a:off x="1005205" y="536561"/>
            <a:ext cx="18093690" cy="2233083"/>
          </a:xfrm>
          <a:prstGeom prst="rect">
            <a:avLst/>
          </a:prstGeom>
          <a:noFill/>
          <a:ln>
            <a:noFill/>
          </a:ln>
        </p:spPr>
        <p:txBody>
          <a:bodyPr spcFirstLastPara="1" wrap="square" lIns="191425" tIns="95700" rIns="191425" bIns="95700" anchor="ctr" anchorCtr="0">
            <a:normAutofit/>
          </a:bodyPr>
          <a:lstStyle>
            <a:lvl1pPr marR="0" lvl="0" algn="l" rtl="0">
              <a:lnSpc>
                <a:spcPct val="100000"/>
              </a:lnSpc>
              <a:spcBef>
                <a:spcPts val="0"/>
              </a:spcBef>
              <a:spcAft>
                <a:spcPts val="0"/>
              </a:spcAft>
              <a:buClr>
                <a:schemeClr val="dk2"/>
              </a:buClr>
              <a:buSzPts val="8600"/>
              <a:buFont typeface="Lucida Sans"/>
              <a:buNone/>
              <a:defRPr sz="8600" b="1" i="0" u="none" strike="noStrike" cap="none">
                <a:solidFill>
                  <a:schemeClr val="dk2"/>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g244d3e83ea9_2_0"/>
          <p:cNvSpPr txBox="1">
            <a:spLocks noGrp="1"/>
          </p:cNvSpPr>
          <p:nvPr>
            <p:ph type="body" idx="1"/>
          </p:nvPr>
        </p:nvSpPr>
        <p:spPr>
          <a:xfrm>
            <a:off x="1005205" y="2894077"/>
            <a:ext cx="18093690" cy="8842391"/>
          </a:xfrm>
          <a:prstGeom prst="rect">
            <a:avLst/>
          </a:prstGeom>
          <a:noFill/>
          <a:ln>
            <a:noFill/>
          </a:ln>
        </p:spPr>
        <p:txBody>
          <a:bodyPr spcFirstLastPara="1" wrap="square" lIns="191425" tIns="95700" rIns="191425" bIns="95700" anchor="t" anchorCtr="0">
            <a:normAutofit/>
          </a:bodyPr>
          <a:lstStyle>
            <a:lvl1pPr marL="457200" marR="0" lvl="0" indent="-474725" algn="l" rtl="0">
              <a:lnSpc>
                <a:spcPct val="100000"/>
              </a:lnSpc>
              <a:spcBef>
                <a:spcPts val="837"/>
              </a:spcBef>
              <a:spcAft>
                <a:spcPts val="0"/>
              </a:spcAft>
              <a:buClr>
                <a:schemeClr val="accent1"/>
              </a:buClr>
              <a:buSzPts val="3876"/>
              <a:buFont typeface="Noto Sans Symbols"/>
              <a:buChar char="🞂"/>
              <a:defRPr sz="5700" b="0" i="0" u="none" strike="noStrike" cap="none">
                <a:solidFill>
                  <a:schemeClr val="dk1"/>
                </a:solidFill>
                <a:latin typeface="Lucida Sans"/>
                <a:ea typeface="Lucida Sans"/>
                <a:cs typeface="Lucida Sans"/>
                <a:sym typeface="Lucida Sans"/>
              </a:defRPr>
            </a:lvl1pPr>
            <a:lvl2pPr marL="914400" marR="0" lvl="1" indent="-533400" algn="l" rtl="0">
              <a:lnSpc>
                <a:spcPct val="100000"/>
              </a:lnSpc>
              <a:spcBef>
                <a:spcPts val="678"/>
              </a:spcBef>
              <a:spcAft>
                <a:spcPts val="0"/>
              </a:spcAft>
              <a:buClr>
                <a:schemeClr val="accent1"/>
              </a:buClr>
              <a:buSzPts val="4800"/>
              <a:buFont typeface="Verdana"/>
              <a:buChar char="◦"/>
              <a:defRPr sz="4800" b="0" i="0" u="none" strike="noStrike" cap="none">
                <a:solidFill>
                  <a:schemeClr val="dk1"/>
                </a:solidFill>
                <a:latin typeface="Lucida Sans"/>
                <a:ea typeface="Lucida Sans"/>
                <a:cs typeface="Lucida Sans"/>
                <a:sym typeface="Lucida Sans"/>
              </a:defRPr>
            </a:lvl2pPr>
            <a:lvl3pPr marL="1371600" marR="0" lvl="2" indent="-508000" algn="l" rtl="0">
              <a:lnSpc>
                <a:spcPct val="100000"/>
              </a:lnSpc>
              <a:spcBef>
                <a:spcPts val="733"/>
              </a:spcBef>
              <a:spcAft>
                <a:spcPts val="0"/>
              </a:spcAft>
              <a:buClr>
                <a:schemeClr val="accent2"/>
              </a:buClr>
              <a:buSzPts val="4400"/>
              <a:buFont typeface="Noto Sans Symbols"/>
              <a:buChar char="●"/>
              <a:defRPr sz="4400" b="0" i="0" u="none" strike="noStrike" cap="none">
                <a:solidFill>
                  <a:schemeClr val="dk1"/>
                </a:solidFill>
                <a:latin typeface="Lucida Sans"/>
                <a:ea typeface="Lucida Sans"/>
                <a:cs typeface="Lucida Sans"/>
                <a:sym typeface="Lucida Sans"/>
              </a:defRPr>
            </a:lvl3pPr>
            <a:lvl4pPr marL="1828800" marR="0" lvl="3" indent="-482600" algn="l" rtl="0">
              <a:lnSpc>
                <a:spcPct val="100000"/>
              </a:lnSpc>
              <a:spcBef>
                <a:spcPts val="733"/>
              </a:spcBef>
              <a:spcAft>
                <a:spcPts val="0"/>
              </a:spcAft>
              <a:buClr>
                <a:schemeClr val="accent2"/>
              </a:buClr>
              <a:buSzPts val="4000"/>
              <a:buFont typeface="Noto Sans Symbols"/>
              <a:buChar char="●"/>
              <a:defRPr sz="4000" b="0" i="0" u="none" strike="noStrike" cap="none">
                <a:solidFill>
                  <a:schemeClr val="dk1"/>
                </a:solidFill>
                <a:latin typeface="Lucida Sans"/>
                <a:ea typeface="Lucida Sans"/>
                <a:cs typeface="Lucida Sans"/>
                <a:sym typeface="Lucida Sans"/>
              </a:defRPr>
            </a:lvl4pPr>
            <a:lvl5pPr marL="2286000" marR="0" lvl="4" indent="-469900" algn="l" rtl="0">
              <a:lnSpc>
                <a:spcPct val="100000"/>
              </a:lnSpc>
              <a:spcBef>
                <a:spcPts val="733"/>
              </a:spcBef>
              <a:spcAft>
                <a:spcPts val="0"/>
              </a:spcAft>
              <a:buClr>
                <a:schemeClr val="accent2"/>
              </a:buClr>
              <a:buSzPts val="3800"/>
              <a:buFont typeface="Noto Sans Symbols"/>
              <a:buChar char="●"/>
              <a:defRPr sz="3800" b="0" i="0" u="none" strike="noStrike" cap="none">
                <a:solidFill>
                  <a:schemeClr val="dk1"/>
                </a:solidFill>
                <a:latin typeface="Lucida Sans"/>
                <a:ea typeface="Lucida Sans"/>
                <a:cs typeface="Lucida Sans"/>
                <a:sym typeface="Lucida Sans"/>
              </a:defRPr>
            </a:lvl5pPr>
            <a:lvl6pPr marL="2743200" marR="0" lvl="5" indent="-469900" algn="l" rtl="0">
              <a:lnSpc>
                <a:spcPct val="100000"/>
              </a:lnSpc>
              <a:spcBef>
                <a:spcPts val="733"/>
              </a:spcBef>
              <a:spcAft>
                <a:spcPts val="0"/>
              </a:spcAft>
              <a:buClr>
                <a:schemeClr val="accent3"/>
              </a:buClr>
              <a:buSzPts val="3800"/>
              <a:buFont typeface="Noto Sans Symbols"/>
              <a:buChar char="■"/>
              <a:defRPr sz="3800" b="0" i="0" u="none" strike="noStrike" cap="none">
                <a:solidFill>
                  <a:schemeClr val="dk1"/>
                </a:solidFill>
                <a:latin typeface="Lucida Sans"/>
                <a:ea typeface="Lucida Sans"/>
                <a:cs typeface="Lucida Sans"/>
                <a:sym typeface="Lucida Sans"/>
              </a:defRPr>
            </a:lvl6pPr>
            <a:lvl7pPr marL="3200400" marR="0" lvl="6" indent="-438150" algn="l" rtl="0">
              <a:lnSpc>
                <a:spcPct val="100000"/>
              </a:lnSpc>
              <a:spcBef>
                <a:spcPts val="733"/>
              </a:spcBef>
              <a:spcAft>
                <a:spcPts val="0"/>
              </a:spcAft>
              <a:buClr>
                <a:schemeClr val="accent3"/>
              </a:buClr>
              <a:buSzPts val="3300"/>
              <a:buFont typeface="Noto Sans Symbols"/>
              <a:buChar char="■"/>
              <a:defRPr sz="3300" b="0" i="0" u="none" strike="noStrike" cap="none">
                <a:solidFill>
                  <a:schemeClr val="dk1"/>
                </a:solidFill>
                <a:latin typeface="Lucida Sans"/>
                <a:ea typeface="Lucida Sans"/>
                <a:cs typeface="Lucida Sans"/>
                <a:sym typeface="Lucida Sans"/>
              </a:defRPr>
            </a:lvl7pPr>
            <a:lvl8pPr marL="3657600" marR="0" lvl="7" indent="-438150" algn="l" rtl="0">
              <a:lnSpc>
                <a:spcPct val="100000"/>
              </a:lnSpc>
              <a:spcBef>
                <a:spcPts val="733"/>
              </a:spcBef>
              <a:spcAft>
                <a:spcPts val="0"/>
              </a:spcAft>
              <a:buClr>
                <a:schemeClr val="accent3"/>
              </a:buClr>
              <a:buSzPts val="3300"/>
              <a:buFont typeface="Noto Sans Symbols"/>
              <a:buChar char="■"/>
              <a:defRPr sz="3300" b="0" i="0" u="none" strike="noStrike" cap="none">
                <a:solidFill>
                  <a:schemeClr val="dk1"/>
                </a:solidFill>
                <a:latin typeface="Lucida Sans"/>
                <a:ea typeface="Lucida Sans"/>
                <a:cs typeface="Lucida Sans"/>
                <a:sym typeface="Lucida Sans"/>
              </a:defRPr>
            </a:lvl8pPr>
            <a:lvl9pPr marL="4114800" marR="0" lvl="8" indent="-438150" algn="l" rtl="0">
              <a:lnSpc>
                <a:spcPct val="100000"/>
              </a:lnSpc>
              <a:spcBef>
                <a:spcPts val="733"/>
              </a:spcBef>
              <a:spcAft>
                <a:spcPts val="0"/>
              </a:spcAft>
              <a:buClr>
                <a:schemeClr val="accent3"/>
              </a:buClr>
              <a:buSzPts val="3300"/>
              <a:buFont typeface="Noto Sans Symbols"/>
              <a:buChar char="■"/>
              <a:defRPr sz="3300" b="0" i="0" u="none" strike="noStrike" cap="none">
                <a:solidFill>
                  <a:schemeClr val="dk1"/>
                </a:solidFill>
                <a:latin typeface="Lucida Sans"/>
                <a:ea typeface="Lucida Sans"/>
                <a:cs typeface="Lucida Sans"/>
                <a:sym typeface="Lucida Sans"/>
              </a:defRPr>
            </a:lvl9pPr>
          </a:lstStyle>
          <a:p>
            <a:endParaRPr/>
          </a:p>
        </p:txBody>
      </p:sp>
      <p:sp>
        <p:nvSpPr>
          <p:cNvPr id="16" name="Google Shape;16;g244d3e83ea9_2_0"/>
          <p:cNvSpPr txBox="1">
            <a:spLocks noGrp="1"/>
          </p:cNvSpPr>
          <p:nvPr>
            <p:ph type="dt" idx="10"/>
          </p:nvPr>
        </p:nvSpPr>
        <p:spPr>
          <a:xfrm>
            <a:off x="14790127" y="12519224"/>
            <a:ext cx="4221861" cy="714587"/>
          </a:xfrm>
          <a:prstGeom prst="rect">
            <a:avLst/>
          </a:prstGeom>
          <a:noFill/>
          <a:ln>
            <a:noFill/>
          </a:ln>
        </p:spPr>
        <p:txBody>
          <a:bodyPr spcFirstLastPara="1" wrap="square" lIns="191425" tIns="95700" rIns="191425" bIns="95700" anchor="b" anchorCtr="0">
            <a:noAutofit/>
          </a:bodyPr>
          <a:lstStyle>
            <a:lvl1pPr marR="0" lvl="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9pPr>
          </a:lstStyle>
          <a:p>
            <a:endParaRPr/>
          </a:p>
        </p:txBody>
      </p:sp>
      <p:sp>
        <p:nvSpPr>
          <p:cNvPr id="17" name="Google Shape;17;g244d3e83ea9_2_0"/>
          <p:cNvSpPr txBox="1">
            <a:spLocks noGrp="1"/>
          </p:cNvSpPr>
          <p:nvPr>
            <p:ph type="ftr" idx="11"/>
          </p:nvPr>
        </p:nvSpPr>
        <p:spPr>
          <a:xfrm>
            <a:off x="9630076" y="12519225"/>
            <a:ext cx="5168233" cy="713346"/>
          </a:xfrm>
          <a:prstGeom prst="rect">
            <a:avLst/>
          </a:prstGeom>
          <a:noFill/>
          <a:ln>
            <a:noFill/>
          </a:ln>
        </p:spPr>
        <p:txBody>
          <a:bodyPr spcFirstLastPara="1" wrap="square" lIns="191425" tIns="95700" rIns="191425" bIns="95700" anchor="b" anchorCtr="0">
            <a:noAutofit/>
          </a:bodyPr>
          <a:lstStyle>
            <a:lvl1pPr marR="0" lvl="0" algn="r"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Lucida Sans"/>
                <a:ea typeface="Lucida Sans"/>
                <a:cs typeface="Lucida Sans"/>
                <a:sym typeface="Lucida Sans"/>
              </a:defRPr>
            </a:lvl9pPr>
          </a:lstStyle>
          <a:p>
            <a:endParaRPr/>
          </a:p>
        </p:txBody>
      </p:sp>
      <p:sp>
        <p:nvSpPr>
          <p:cNvPr id="18" name="Google Shape;18;g244d3e83ea9_2_0"/>
          <p:cNvSpPr txBox="1">
            <a:spLocks noGrp="1"/>
          </p:cNvSpPr>
          <p:nvPr>
            <p:ph type="sldNum" idx="12"/>
          </p:nvPr>
        </p:nvSpPr>
        <p:spPr>
          <a:xfrm>
            <a:off x="19011988" y="12519225"/>
            <a:ext cx="804164" cy="713346"/>
          </a:xfrm>
          <a:prstGeom prst="rect">
            <a:avLst/>
          </a:prstGeom>
          <a:noFill/>
          <a:ln>
            <a:noFill/>
          </a:ln>
        </p:spPr>
        <p:txBody>
          <a:bodyPr spcFirstLastPara="1" wrap="square" lIns="191425" tIns="95700" rIns="191425" bIns="95700" anchor="b" anchorCtr="0">
            <a:noAutofit/>
          </a:bodyPr>
          <a:lstStyle>
            <a:lvl1pPr marL="0" marR="0" lvl="0"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2100"/>
              <a:buFont typeface="Arial"/>
              <a:buNone/>
              <a:defRPr sz="21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44d3e83ea9_2_93"/>
          <p:cNvSpPr txBox="1"/>
          <p:nvPr/>
        </p:nvSpPr>
        <p:spPr>
          <a:xfrm>
            <a:off x="233436" y="1962327"/>
            <a:ext cx="19797075" cy="9786648"/>
          </a:xfrm>
          <a:prstGeom prst="rect">
            <a:avLst/>
          </a:prstGeom>
          <a:no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4800"/>
              <a:buFont typeface="Arial"/>
              <a:buNone/>
            </a:pPr>
            <a:br>
              <a:rPr lang="en-US" sz="4800" b="1" i="0" u="none" strike="noStrike" cap="none" dirty="0">
                <a:solidFill>
                  <a:srgbClr val="0070C0"/>
                </a:solidFill>
                <a:latin typeface="Times New Roman"/>
                <a:ea typeface="Times New Roman"/>
                <a:cs typeface="Times New Roman"/>
                <a:sym typeface="Times New Roman"/>
              </a:rPr>
            </a:br>
            <a:endParaRPr lang="en-US" sz="48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6000"/>
              <a:buFont typeface="Arial"/>
              <a:buNone/>
            </a:pPr>
            <a:r>
              <a:rPr lang="en-US" sz="6000" b="1" dirty="0">
                <a:latin typeface="Times New Roman" panose="02020603050405020304" pitchFamily="18" charset="0"/>
                <a:cs typeface="Times New Roman" panose="02020603050405020304" pitchFamily="18" charset="0"/>
              </a:rPr>
              <a:t>Car Damage Detection using Computer Vision </a:t>
            </a:r>
            <a:endParaRPr lang="en-US"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5400"/>
              <a:buFont typeface="Arial"/>
              <a:buNone/>
            </a:pPr>
            <a:endParaRPr sz="5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chemeClr val="dk1"/>
                </a:solidFill>
                <a:latin typeface="Times New Roman"/>
                <a:ea typeface="Times New Roman"/>
                <a:cs typeface="Times New Roman"/>
                <a:sym typeface="Times New Roman"/>
              </a:rPr>
              <a:t>Presented by</a:t>
            </a:r>
            <a:br>
              <a:rPr lang="en-US" sz="4800" b="1" i="0" u="none" strike="noStrike" cap="none" dirty="0">
                <a:solidFill>
                  <a:schemeClr val="dk1"/>
                </a:solidFill>
                <a:latin typeface="Times New Roman"/>
                <a:ea typeface="Times New Roman"/>
                <a:cs typeface="Times New Roman"/>
                <a:sym typeface="Times New Roman"/>
              </a:rPr>
            </a:br>
            <a:r>
              <a:rPr lang="en-IN" sz="4800" b="1" dirty="0">
                <a:latin typeface="Times New Roman" panose="02020603050405020304" pitchFamily="18" charset="0"/>
                <a:cs typeface="Times New Roman" panose="02020603050405020304" pitchFamily="18" charset="0"/>
              </a:rPr>
              <a:t>Geeta Hade , Apurva Kshirsagar, Nishant </a:t>
            </a:r>
            <a:r>
              <a:rPr lang="en-IN" sz="4800" b="1" dirty="0" err="1">
                <a:latin typeface="Times New Roman" panose="02020603050405020304" pitchFamily="18" charset="0"/>
                <a:cs typeface="Times New Roman" panose="02020603050405020304" pitchFamily="18" charset="0"/>
              </a:rPr>
              <a:t>Khandhar</a:t>
            </a:r>
            <a:r>
              <a:rPr lang="en-IN" sz="4800" b="1" dirty="0">
                <a:latin typeface="Times New Roman" panose="02020603050405020304" pitchFamily="18" charset="0"/>
                <a:cs typeface="Times New Roman" panose="02020603050405020304" pitchFamily="18" charset="0"/>
              </a:rPr>
              <a:t>, Atharva </a:t>
            </a:r>
            <a:r>
              <a:rPr lang="en-IN" sz="4800" b="1" dirty="0" err="1">
                <a:latin typeface="Times New Roman" panose="02020603050405020304" pitchFamily="18" charset="0"/>
                <a:cs typeface="Times New Roman" panose="02020603050405020304" pitchFamily="18" charset="0"/>
              </a:rPr>
              <a:t>Kasar</a:t>
            </a:r>
            <a:r>
              <a:rPr lang="en-US" sz="4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br>
              <a:rPr lang="en-US" sz="4800" b="1" i="0" u="none" strike="noStrike" cap="none" dirty="0">
                <a:solidFill>
                  <a:schemeClr val="dk1"/>
                </a:solidFill>
                <a:latin typeface="Times New Roman"/>
                <a:ea typeface="Times New Roman"/>
                <a:cs typeface="Times New Roman"/>
                <a:sym typeface="Times New Roman"/>
              </a:rPr>
            </a:br>
            <a:br>
              <a:rPr lang="en-US" sz="4800" b="1" i="0" u="none" strike="noStrike" cap="none" dirty="0">
                <a:solidFill>
                  <a:schemeClr val="dk1"/>
                </a:solidFill>
                <a:latin typeface="Times New Roman"/>
                <a:ea typeface="Times New Roman"/>
                <a:cs typeface="Times New Roman"/>
                <a:sym typeface="Times New Roman"/>
              </a:rPr>
            </a:br>
            <a:r>
              <a:rPr lang="en-US" sz="4800" b="1" i="0" u="none" strike="noStrike" cap="none" dirty="0">
                <a:solidFill>
                  <a:schemeClr val="dk1"/>
                </a:solidFill>
                <a:latin typeface="Times New Roman"/>
                <a:ea typeface="Times New Roman"/>
                <a:cs typeface="Times New Roman"/>
                <a:sym typeface="Times New Roman"/>
              </a:rPr>
              <a:t>Under the guidance of </a:t>
            </a:r>
            <a:br>
              <a:rPr lang="en-US" sz="4800" b="1" i="0" u="none" strike="noStrike" cap="none" dirty="0">
                <a:solidFill>
                  <a:schemeClr val="dk1"/>
                </a:solidFill>
                <a:latin typeface="Times New Roman"/>
                <a:ea typeface="Times New Roman"/>
                <a:cs typeface="Times New Roman"/>
                <a:sym typeface="Times New Roman"/>
              </a:rPr>
            </a:br>
            <a:r>
              <a:rPr lang="en-US" sz="4800" b="1" i="0" u="none" strike="noStrike" cap="none" dirty="0">
                <a:solidFill>
                  <a:schemeClr val="dk1"/>
                </a:solidFill>
                <a:latin typeface="Times New Roman"/>
                <a:ea typeface="Times New Roman"/>
                <a:cs typeface="Times New Roman"/>
                <a:sym typeface="Times New Roman"/>
              </a:rPr>
              <a:t>Prof.</a:t>
            </a:r>
            <a:r>
              <a:rPr lang="en-IN" sz="6000" b="1" i="0" u="none" strike="noStrike" cap="none" dirty="0">
                <a:solidFill>
                  <a:schemeClr val="dk1"/>
                </a:solidFill>
                <a:latin typeface="Times New Roman"/>
                <a:ea typeface="Times New Roman"/>
                <a:cs typeface="Times New Roman"/>
                <a:sym typeface="Times New Roman"/>
              </a:rPr>
              <a:t> </a:t>
            </a:r>
            <a:r>
              <a:rPr lang="en-IN" sz="4800" b="1" dirty="0">
                <a:latin typeface="Times New Roman" panose="02020603050405020304" pitchFamily="18" charset="0"/>
                <a:cs typeface="Times New Roman" panose="02020603050405020304" pitchFamily="18" charset="0"/>
              </a:rPr>
              <a:t>Priti </a:t>
            </a:r>
            <a:r>
              <a:rPr lang="en-IN" sz="4800" b="1" dirty="0" err="1">
                <a:latin typeface="Times New Roman" panose="02020603050405020304" pitchFamily="18" charset="0"/>
                <a:cs typeface="Times New Roman" panose="02020603050405020304" pitchFamily="18" charset="0"/>
              </a:rPr>
              <a:t>Warungse</a:t>
            </a:r>
            <a:r>
              <a:rPr lang="en-IN" sz="4800" b="1" dirty="0">
                <a:latin typeface="Times New Roman" panose="02020603050405020304" pitchFamily="18" charset="0"/>
                <a:cs typeface="Times New Roman" panose="02020603050405020304" pitchFamily="18" charset="0"/>
              </a:rPr>
              <a:t> </a:t>
            </a:r>
            <a:br>
              <a:rPr lang="en-US" sz="4800" b="1" i="0" u="none" strike="noStrike" cap="none" dirty="0">
                <a:solidFill>
                  <a:srgbClr val="FF0000"/>
                </a:solidFill>
                <a:latin typeface="Times New Roman"/>
                <a:ea typeface="Times New Roman"/>
                <a:cs typeface="Times New Roman"/>
                <a:sym typeface="Times New Roman"/>
              </a:rPr>
            </a:br>
            <a:endParaRPr sz="48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chemeClr val="dk1"/>
                </a:solidFill>
                <a:latin typeface="Times New Roman"/>
                <a:ea typeface="Times New Roman"/>
                <a:cs typeface="Times New Roman"/>
                <a:sym typeface="Times New Roman"/>
              </a:rPr>
              <a:t>Department of Computer</a:t>
            </a:r>
            <a:r>
              <a:rPr lang="en-US" sz="4800" b="1" dirty="0">
                <a:solidFill>
                  <a:schemeClr val="dk1"/>
                </a:solidFill>
                <a:latin typeface="Times New Roman"/>
                <a:ea typeface="Times New Roman"/>
                <a:cs typeface="Times New Roman"/>
                <a:sym typeface="Times New Roman"/>
              </a:rPr>
              <a:t> </a:t>
            </a:r>
            <a:r>
              <a:rPr lang="en-US" sz="4800" b="1" i="0" u="none" strike="noStrike" cap="none" dirty="0">
                <a:solidFill>
                  <a:schemeClr val="dk1"/>
                </a:solidFill>
                <a:latin typeface="Times New Roman"/>
                <a:ea typeface="Times New Roman"/>
                <a:cs typeface="Times New Roman"/>
                <a:sym typeface="Times New Roman"/>
              </a:rPr>
              <a:t>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chemeClr val="dk1"/>
                </a:solidFill>
                <a:latin typeface="Times New Roman"/>
                <a:ea typeface="Times New Roman"/>
                <a:cs typeface="Times New Roman"/>
                <a:sym typeface="Times New Roman"/>
              </a:rPr>
              <a:t> </a:t>
            </a:r>
            <a:br>
              <a:rPr lang="en-US" sz="4800" b="1" i="0" u="none" strike="noStrike" cap="none" dirty="0">
                <a:solidFill>
                  <a:schemeClr val="dk1"/>
                </a:solidFill>
                <a:latin typeface="Times New Roman"/>
                <a:ea typeface="Times New Roman"/>
                <a:cs typeface="Times New Roman"/>
                <a:sym typeface="Times New Roman"/>
              </a:rPr>
            </a:br>
            <a:endParaRPr sz="2900" b="0" i="0" u="none" strike="noStrike" cap="none" dirty="0">
              <a:solidFill>
                <a:srgbClr val="0070C0"/>
              </a:solidFill>
              <a:latin typeface="Times New Roman"/>
              <a:ea typeface="Times New Roman"/>
              <a:cs typeface="Times New Roman"/>
              <a:sym typeface="Times New Roman"/>
            </a:endParaRPr>
          </a:p>
        </p:txBody>
      </p:sp>
      <p:sp>
        <p:nvSpPr>
          <p:cNvPr id="201" name="Google Shape;201;g244d3e83ea9_2_93"/>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02" name="Google Shape;202;g244d3e83ea9_2_93"/>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04" name="Google Shape;204;g244d3e83ea9_2_93"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05" name="Google Shape;205;g244d3e83ea9_2_93"/>
          <p:cNvSpPr txBox="1"/>
          <p:nvPr/>
        </p:nvSpPr>
        <p:spPr>
          <a:xfrm>
            <a:off x="2746392" y="106861"/>
            <a:ext cx="12158328" cy="1677000"/>
          </a:xfrm>
          <a:prstGeom prst="rect">
            <a:avLst/>
          </a:prstGeom>
          <a:solidFill>
            <a:srgbClr val="F8D0D2"/>
          </a:solid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National Conference on Cognitive Computing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(NCCC-2024)</a:t>
            </a:r>
            <a:endParaRPr sz="3600" b="0" i="0" u="none" strike="noStrike" cap="none">
              <a:solidFill>
                <a:srgbClr val="7030A0"/>
              </a:solidFill>
              <a:latin typeface="Lucida Sans"/>
              <a:ea typeface="Lucida Sans"/>
              <a:cs typeface="Lucida Sans"/>
              <a:sym typeface="Lucida Sans"/>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Conference Date: </a:t>
            </a:r>
            <a:r>
              <a:rPr lang="en-US" sz="3600" b="1">
                <a:solidFill>
                  <a:srgbClr val="7030A0"/>
                </a:solidFill>
                <a:latin typeface="Lucida Sans"/>
                <a:ea typeface="Lucida Sans"/>
                <a:cs typeface="Lucida Sans"/>
                <a:sym typeface="Lucida Sans"/>
              </a:rPr>
              <a:t>15-16</a:t>
            </a:r>
            <a:r>
              <a:rPr lang="en-US" sz="3600" b="1" i="0" u="none" strike="noStrike" cap="none">
                <a:solidFill>
                  <a:srgbClr val="7030A0"/>
                </a:solidFill>
                <a:latin typeface="Lucida Sans"/>
                <a:ea typeface="Lucida Sans"/>
                <a:cs typeface="Lucida Sans"/>
                <a:sym typeface="Lucida Sans"/>
              </a:rPr>
              <a:t> </a:t>
            </a:r>
            <a:r>
              <a:rPr lang="en-US" sz="3600" b="1">
                <a:solidFill>
                  <a:srgbClr val="7030A0"/>
                </a:solidFill>
                <a:latin typeface="Lucida Sans"/>
                <a:ea typeface="Lucida Sans"/>
                <a:cs typeface="Lucida Sans"/>
                <a:sym typeface="Lucida Sans"/>
              </a:rPr>
              <a:t>Apr</a:t>
            </a:r>
            <a:r>
              <a:rPr lang="en-US" sz="3600" b="1" i="0" u="none" strike="noStrike" cap="none">
                <a:solidFill>
                  <a:srgbClr val="7030A0"/>
                </a:solidFill>
                <a:latin typeface="Lucida Sans"/>
                <a:ea typeface="Lucida Sans"/>
                <a:cs typeface="Lucida Sans"/>
                <a:sym typeface="Lucida Sans"/>
              </a:rPr>
              <a:t>,2024</a:t>
            </a:r>
            <a:endParaRPr sz="3600" b="0" i="0" u="none" strike="noStrike" cap="none">
              <a:solidFill>
                <a:srgbClr val="7030A0"/>
              </a:solidFill>
              <a:latin typeface="Times New Roman"/>
              <a:ea typeface="Times New Roman"/>
              <a:cs typeface="Times New Roman"/>
              <a:sym typeface="Times New Roman"/>
            </a:endParaRPr>
          </a:p>
        </p:txBody>
      </p:sp>
      <p:pic>
        <p:nvPicPr>
          <p:cNvPr id="206" name="Google Shape;206;g244d3e83ea9_2_93"/>
          <p:cNvPicPr preferRelativeResize="0"/>
          <p:nvPr/>
        </p:nvPicPr>
        <p:blipFill rotWithShape="1">
          <a:blip r:embed="rId3">
            <a:alphaModFix/>
          </a:blip>
          <a:srcRect/>
          <a:stretch/>
        </p:blipFill>
        <p:spPr>
          <a:xfrm>
            <a:off x="-1" y="0"/>
            <a:ext cx="2702253" cy="1822450"/>
          </a:xfrm>
          <a:prstGeom prst="rect">
            <a:avLst/>
          </a:prstGeom>
          <a:noFill/>
          <a:ln>
            <a:noFill/>
          </a:ln>
        </p:spPr>
      </p:pic>
      <p:pic>
        <p:nvPicPr>
          <p:cNvPr id="207" name="Google Shape;207;g244d3e83ea9_2_93"/>
          <p:cNvPicPr preferRelativeResize="0"/>
          <p:nvPr/>
        </p:nvPicPr>
        <p:blipFill rotWithShape="1">
          <a:blip r:embed="rId4">
            <a:alphaModFix/>
          </a:blip>
          <a:srcRect/>
          <a:stretch/>
        </p:blipFill>
        <p:spPr>
          <a:xfrm>
            <a:off x="15353927" y="429447"/>
            <a:ext cx="4452808" cy="1012003"/>
          </a:xfrm>
          <a:prstGeom prst="rect">
            <a:avLst/>
          </a:prstGeom>
          <a:noFill/>
          <a:ln>
            <a:noFill/>
          </a:ln>
        </p:spPr>
      </p:pic>
      <p:sp>
        <p:nvSpPr>
          <p:cNvPr id="208" name="Google Shape;208;g244d3e83ea9_2_93"/>
          <p:cNvSpPr txBox="1"/>
          <p:nvPr/>
        </p:nvSpPr>
        <p:spPr>
          <a:xfrm>
            <a:off x="5522975" y="10982995"/>
            <a:ext cx="9830951" cy="1862626"/>
          </a:xfrm>
          <a:prstGeom prst="rect">
            <a:avLst/>
          </a:prstGeom>
          <a:solidFill>
            <a:srgbClr val="5D212E"/>
          </a:solid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2400" b="1" i="0" u="none" strike="noStrike" cap="none">
                <a:solidFill>
                  <a:schemeClr val="lt1"/>
                </a:solidFill>
                <a:latin typeface="Times New Roman"/>
                <a:ea typeface="Times New Roman"/>
                <a:cs typeface="Times New Roman"/>
                <a:sym typeface="Times New Roman"/>
              </a:rPr>
              <a:t>SINHGAD TECHNICAL EDUCATION SOCIETY’S</a:t>
            </a:r>
            <a:endParaRPr sz="2400" b="1" i="0" u="none" strike="noStrike" cap="none">
              <a:solidFill>
                <a:schemeClr val="lt1"/>
              </a:solidFill>
              <a:latin typeface="Arial"/>
              <a:ea typeface="Arial"/>
              <a:cs typeface="Arial"/>
              <a:sym typeface="Arial"/>
            </a:endParaRPr>
          </a:p>
          <a:p>
            <a:pPr marL="0" marR="0" lvl="0" indent="0" algn="ctr" rtl="0">
              <a:lnSpc>
                <a:spcPct val="107000"/>
              </a:lnSpc>
              <a:spcBef>
                <a:spcPts val="800"/>
              </a:spcBef>
              <a:spcAft>
                <a:spcPts val="0"/>
              </a:spcAft>
              <a:buNone/>
            </a:pPr>
            <a:r>
              <a:rPr lang="en-US" sz="2400" b="1" i="0" u="none" strike="noStrike" cap="none">
                <a:solidFill>
                  <a:schemeClr val="lt1"/>
                </a:solidFill>
                <a:latin typeface="Times New Roman"/>
                <a:ea typeface="Times New Roman"/>
                <a:cs typeface="Times New Roman"/>
                <a:sym typeface="Times New Roman"/>
              </a:rPr>
              <a:t>NBN SINHGAD TECHNICAL INSTITUTES CAMPUS</a:t>
            </a:r>
            <a:endParaRPr sz="2400" b="1" i="0" u="none" strike="noStrike" cap="none">
              <a:solidFill>
                <a:schemeClr val="lt1"/>
              </a:solidFill>
              <a:latin typeface="Arial"/>
              <a:ea typeface="Arial"/>
              <a:cs typeface="Arial"/>
              <a:sym typeface="Arial"/>
            </a:endParaRPr>
          </a:p>
          <a:p>
            <a:pPr marL="0" marR="0" lvl="0" indent="0" algn="ctr" rtl="0">
              <a:lnSpc>
                <a:spcPct val="107000"/>
              </a:lnSpc>
              <a:spcBef>
                <a:spcPts val="800"/>
              </a:spcBef>
              <a:spcAft>
                <a:spcPts val="0"/>
              </a:spcAft>
              <a:buNone/>
            </a:pPr>
            <a:r>
              <a:rPr lang="en-US" sz="2400" b="1" i="0" u="none" strike="noStrike" cap="none">
                <a:solidFill>
                  <a:schemeClr val="lt1"/>
                </a:solidFill>
                <a:latin typeface="Times New Roman"/>
                <a:ea typeface="Times New Roman"/>
                <a:cs typeface="Times New Roman"/>
                <a:sym typeface="Times New Roman"/>
              </a:rPr>
              <a:t>AMBEGAON (BK), PUNE - 411041</a:t>
            </a:r>
            <a:endParaRPr sz="2400" b="1" i="0" u="none" strike="noStrike" cap="none">
              <a:solidFill>
                <a:schemeClr val="lt1"/>
              </a:solidFill>
              <a:latin typeface="Arial"/>
              <a:ea typeface="Arial"/>
              <a:cs typeface="Arial"/>
              <a:sym typeface="Arial"/>
            </a:endParaRPr>
          </a:p>
          <a:p>
            <a:pPr marL="0" marR="0" lvl="0" indent="0" algn="ctr" rtl="0">
              <a:lnSpc>
                <a:spcPct val="100000"/>
              </a:lnSpc>
              <a:spcBef>
                <a:spcPts val="800"/>
              </a:spcBef>
              <a:spcAft>
                <a:spcPts val="0"/>
              </a:spcAft>
              <a:buNone/>
            </a:pPr>
            <a:endParaRPr sz="1800" b="1" i="0" u="none" strike="noStrike" cap="none">
              <a:solidFill>
                <a:schemeClr val="lt1"/>
              </a:solidFill>
              <a:latin typeface="Arial"/>
              <a:ea typeface="Arial"/>
              <a:cs typeface="Arial"/>
              <a:sym typeface="Arial"/>
            </a:endParaRPr>
          </a:p>
        </p:txBody>
      </p:sp>
      <p:pic>
        <p:nvPicPr>
          <p:cNvPr id="209" name="Google Shape;209;g244d3e83ea9_2_93"/>
          <p:cNvPicPr preferRelativeResize="0"/>
          <p:nvPr/>
        </p:nvPicPr>
        <p:blipFill>
          <a:blip r:embed="rId5">
            <a:alphaModFix/>
          </a:blip>
          <a:stretch>
            <a:fillRect/>
          </a:stretch>
        </p:blipFill>
        <p:spPr>
          <a:xfrm>
            <a:off x="15353925" y="10871313"/>
            <a:ext cx="2876550" cy="2085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44d3e83ea9_2_178"/>
          <p:cNvSpPr txBox="1"/>
          <p:nvPr/>
        </p:nvSpPr>
        <p:spPr>
          <a:xfrm>
            <a:off x="1749004" y="1783861"/>
            <a:ext cx="17435108" cy="16434622"/>
          </a:xfrm>
          <a:prstGeom prst="rect">
            <a:avLst/>
          </a:prstGeom>
          <a:noFill/>
          <a:ln>
            <a:noFill/>
          </a:ln>
        </p:spPr>
        <p:txBody>
          <a:bodyPr spcFirstLastPara="1" wrap="square" lIns="0" tIns="14600" rIns="0" bIns="0" anchor="t" anchorCtr="0">
            <a:spAutoFit/>
          </a:bodyPr>
          <a:lstStyle/>
          <a:p>
            <a:pPr marL="0" marR="0" lvl="0" indent="0" algn="l" rtl="0">
              <a:lnSpc>
                <a:spcPct val="100000"/>
              </a:lnSpc>
              <a:spcBef>
                <a:spcPts val="0"/>
              </a:spcBef>
              <a:spcAft>
                <a:spcPts val="0"/>
              </a:spcAft>
              <a:buClr>
                <a:srgbClr val="000000"/>
              </a:buClr>
              <a:buSzPts val="4800"/>
              <a:buFont typeface="Arial"/>
              <a:buNone/>
            </a:pPr>
            <a:br>
              <a:rPr lang="en-US" sz="4800" b="1" i="0" u="none" strike="noStrike" cap="none" dirty="0">
                <a:solidFill>
                  <a:srgbClr val="0070C0"/>
                </a:solidFill>
                <a:latin typeface="Times New Roman"/>
                <a:ea typeface="Times New Roman"/>
                <a:cs typeface="Times New Roman"/>
                <a:sym typeface="Times New Roman"/>
              </a:rPr>
            </a:br>
            <a:r>
              <a:rPr lang="en-US" sz="4800" b="1" i="0" u="none" strike="noStrike" cap="none" dirty="0">
                <a:solidFill>
                  <a:srgbClr val="0070C0"/>
                </a:solidFill>
                <a:latin typeface="Times New Roman"/>
                <a:ea typeface="Times New Roman"/>
                <a:cs typeface="Times New Roman"/>
                <a:sym typeface="Times New Roman"/>
              </a:rPr>
              <a:t>Mathematical equations:</a:t>
            </a:r>
          </a:p>
          <a:p>
            <a:pPr marL="0" marR="0" lvl="0" indent="0" algn="l" rtl="0">
              <a:lnSpc>
                <a:spcPct val="100000"/>
              </a:lnSpc>
              <a:spcBef>
                <a:spcPts val="0"/>
              </a:spcBef>
              <a:spcAft>
                <a:spcPts val="0"/>
              </a:spcAft>
              <a:buClr>
                <a:srgbClr val="000000"/>
              </a:buClr>
              <a:buSzPts val="4800"/>
              <a:buFont typeface="Arial"/>
              <a:buNone/>
            </a:pPr>
            <a:endParaRPr lang="en-US" sz="4800" b="1" i="0" u="none" strike="noStrike" cap="none" dirty="0">
              <a:solidFill>
                <a:srgbClr val="0070C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a:solidFill>
                  <a:schemeClr val="tx1"/>
                </a:solidFill>
                <a:latin typeface="Times New Roman"/>
                <a:ea typeface="Times New Roman"/>
                <a:cs typeface="Times New Roman"/>
                <a:sym typeface="Times New Roman"/>
              </a:rPr>
              <a:t>Overall Project Accuracy Calculation To calculate the overall accuracy of the project, we can use a weighted average approach based on the accuracies of Module 2, Module 3, and Module 4.</a:t>
            </a: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a:solidFill>
                  <a:schemeClr val="tx1"/>
                </a:solidFill>
                <a:latin typeface="Times New Roman"/>
                <a:ea typeface="Times New Roman"/>
                <a:cs typeface="Times New Roman"/>
                <a:sym typeface="Times New Roman"/>
              </a:rPr>
              <a:t>Weights (Assuming Equal Importance):</a:t>
            </a: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a:solidFill>
                  <a:schemeClr val="tx1"/>
                </a:solidFill>
                <a:latin typeface="Times New Roman"/>
                <a:ea typeface="Times New Roman"/>
                <a:cs typeface="Times New Roman"/>
                <a:sym typeface="Times New Roman"/>
              </a:rPr>
              <a:t>Module 2: Weight = 1/3 (33.33%)</a:t>
            </a: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a:solidFill>
                  <a:schemeClr val="tx1"/>
                </a:solidFill>
                <a:latin typeface="Times New Roman"/>
                <a:ea typeface="Times New Roman"/>
                <a:cs typeface="Times New Roman"/>
                <a:sym typeface="Times New Roman"/>
              </a:rPr>
              <a:t>Module 3: Weight = 1/3 (33.33%)</a:t>
            </a: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a:solidFill>
                  <a:schemeClr val="tx1"/>
                </a:solidFill>
                <a:latin typeface="Times New Roman"/>
                <a:ea typeface="Times New Roman"/>
                <a:cs typeface="Times New Roman"/>
                <a:sym typeface="Times New Roman"/>
              </a:rPr>
              <a:t>Module 4: Weight = 1/3 (33.33%)</a:t>
            </a:r>
          </a:p>
          <a:p>
            <a:pPr marL="0" marR="0" lvl="0" indent="0" algn="just" rtl="0">
              <a:lnSpc>
                <a:spcPct val="100000"/>
              </a:lnSpc>
              <a:spcBef>
                <a:spcPts val="0"/>
              </a:spcBef>
              <a:spcAft>
                <a:spcPts val="0"/>
              </a:spcAft>
              <a:buClr>
                <a:srgbClr val="000000"/>
              </a:buClr>
              <a:buSzPts val="4800"/>
              <a:buFont typeface="Arial"/>
              <a:buNone/>
            </a:pPr>
            <a:endParaRPr lang="en-US" sz="3600" dirty="0">
              <a:solidFill>
                <a:schemeClr val="tx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a:solidFill>
                  <a:schemeClr val="tx1"/>
                </a:solidFill>
                <a:latin typeface="Times New Roman"/>
                <a:ea typeface="Times New Roman"/>
                <a:cs typeface="Times New Roman"/>
                <a:sym typeface="Times New Roman"/>
              </a:rPr>
              <a:t>Overall Accuracy Calculation:</a:t>
            </a: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a:solidFill>
                  <a:schemeClr val="tx1"/>
                </a:solidFill>
                <a:latin typeface="Times New Roman"/>
                <a:ea typeface="Times New Roman"/>
                <a:cs typeface="Times New Roman"/>
                <a:sym typeface="Times New Roman"/>
              </a:rPr>
              <a:t>=(0.33×Accuracy of Module 2)+(0.33×Accuracy of Module 3)+(0.33×Accuracy of Module 4)</a:t>
            </a: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err="1">
                <a:solidFill>
                  <a:schemeClr val="tx1"/>
                </a:solidFill>
                <a:latin typeface="Times New Roman"/>
                <a:ea typeface="Times New Roman"/>
                <a:cs typeface="Times New Roman"/>
                <a:sym typeface="Times New Roman"/>
              </a:rPr>
              <a:t>Overall_Accuracy</a:t>
            </a:r>
            <a:r>
              <a:rPr lang="en-US" sz="3600" i="0" u="none" strike="noStrike" cap="none" dirty="0">
                <a:solidFill>
                  <a:schemeClr val="tx1"/>
                </a:solidFill>
                <a:latin typeface="Times New Roman"/>
                <a:ea typeface="Times New Roman"/>
                <a:cs typeface="Times New Roman"/>
                <a:sym typeface="Times New Roman"/>
              </a:rPr>
              <a:t>=(0.33×91%)+(0.33×65%)+(0.33×70%) Accuracy=(0.33×91)+(0.33×65)+(0.33×70)</a:t>
            </a: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a:solidFill>
                  <a:schemeClr val="tx1"/>
                </a:solidFill>
                <a:latin typeface="Times New Roman"/>
                <a:ea typeface="Times New Roman"/>
                <a:cs typeface="Times New Roman"/>
                <a:sym typeface="Times New Roman"/>
              </a:rPr>
              <a:t>Overall Accuracy=30.03+21.45+23.1</a:t>
            </a: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a:solidFill>
                  <a:schemeClr val="tx1"/>
                </a:solidFill>
                <a:latin typeface="Times New Roman"/>
                <a:ea typeface="Times New Roman"/>
                <a:cs typeface="Times New Roman"/>
                <a:sym typeface="Times New Roman"/>
              </a:rPr>
              <a:t>Overall Accuracy≈74.58%</a:t>
            </a: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5400"/>
              <a:buFont typeface="Arial"/>
              <a:buNone/>
            </a:pPr>
            <a:endParaRPr sz="5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chemeClr val="dk1"/>
              </a:solidFill>
              <a:latin typeface="Times New Roman"/>
              <a:ea typeface="Times New Roman"/>
              <a:cs typeface="Times New Roman"/>
              <a:sym typeface="Times New Roman"/>
            </a:endParaRPr>
          </a:p>
        </p:txBody>
      </p:sp>
      <p:sp>
        <p:nvSpPr>
          <p:cNvPr id="288" name="Google Shape;288;g244d3e83ea9_2_178"/>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89" name="Google Shape;289;g244d3e83ea9_2_178"/>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91" name="Google Shape;291;g244d3e83ea9_2_178"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pic>
        <p:nvPicPr>
          <p:cNvPr id="292" name="Google Shape;292;g244d3e83ea9_2_178"/>
          <p:cNvPicPr preferRelativeResize="0"/>
          <p:nvPr/>
        </p:nvPicPr>
        <p:blipFill rotWithShape="1">
          <a:blip r:embed="rId3">
            <a:alphaModFix/>
          </a:blip>
          <a:srcRect/>
          <a:stretch/>
        </p:blipFill>
        <p:spPr>
          <a:xfrm>
            <a:off x="-1" y="0"/>
            <a:ext cx="2702253" cy="1822450"/>
          </a:xfrm>
          <a:prstGeom prst="rect">
            <a:avLst/>
          </a:prstGeom>
          <a:noFill/>
          <a:ln>
            <a:noFill/>
          </a:ln>
        </p:spPr>
      </p:pic>
      <p:sp>
        <p:nvSpPr>
          <p:cNvPr id="293" name="Google Shape;293;g244d3e83ea9_2_178"/>
          <p:cNvSpPr txBox="1"/>
          <p:nvPr/>
        </p:nvSpPr>
        <p:spPr>
          <a:xfrm>
            <a:off x="2746392" y="106861"/>
            <a:ext cx="12158328" cy="1677000"/>
          </a:xfrm>
          <a:prstGeom prst="rect">
            <a:avLst/>
          </a:prstGeom>
          <a:solidFill>
            <a:srgbClr val="F8D0D2"/>
          </a:solid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National Conference on Cognitive Computing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(NCCC-2024)</a:t>
            </a:r>
            <a:endParaRPr sz="3600" b="0" i="0" u="none" strike="noStrike" cap="none">
              <a:solidFill>
                <a:srgbClr val="7030A0"/>
              </a:solidFill>
              <a:latin typeface="Lucida Sans"/>
              <a:ea typeface="Lucida Sans"/>
              <a:cs typeface="Lucida Sans"/>
              <a:sym typeface="Lucida Sans"/>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Conference Date: </a:t>
            </a:r>
            <a:r>
              <a:rPr lang="en-US" sz="3600" b="1">
                <a:solidFill>
                  <a:srgbClr val="7030A0"/>
                </a:solidFill>
                <a:latin typeface="Lucida Sans"/>
                <a:ea typeface="Lucida Sans"/>
                <a:cs typeface="Lucida Sans"/>
                <a:sym typeface="Lucida Sans"/>
              </a:rPr>
              <a:t>15 -16 Apr</a:t>
            </a:r>
            <a:r>
              <a:rPr lang="en-US" sz="3600" b="1" i="0" u="none" strike="noStrike" cap="none">
                <a:solidFill>
                  <a:srgbClr val="7030A0"/>
                </a:solidFill>
                <a:latin typeface="Lucida Sans"/>
                <a:ea typeface="Lucida Sans"/>
                <a:cs typeface="Lucida Sans"/>
                <a:sym typeface="Lucida Sans"/>
              </a:rPr>
              <a:t>,2024</a:t>
            </a:r>
            <a:endParaRPr sz="3600" b="0" i="0" u="none" strike="noStrike" cap="none">
              <a:solidFill>
                <a:srgbClr val="7030A0"/>
              </a:solidFill>
              <a:latin typeface="Times New Roman"/>
              <a:ea typeface="Times New Roman"/>
              <a:cs typeface="Times New Roman"/>
              <a:sym typeface="Times New Roman"/>
            </a:endParaRPr>
          </a:p>
        </p:txBody>
      </p:sp>
      <p:pic>
        <p:nvPicPr>
          <p:cNvPr id="294" name="Google Shape;294;g244d3e83ea9_2_178"/>
          <p:cNvPicPr preferRelativeResize="0"/>
          <p:nvPr/>
        </p:nvPicPr>
        <p:blipFill rotWithShape="1">
          <a:blip r:embed="rId4">
            <a:alphaModFix/>
          </a:blip>
          <a:srcRect/>
          <a:stretch/>
        </p:blipFill>
        <p:spPr>
          <a:xfrm>
            <a:off x="15353927" y="429447"/>
            <a:ext cx="4452808" cy="10120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244d3e83ea9_2_204"/>
          <p:cNvSpPr txBox="1"/>
          <p:nvPr/>
        </p:nvSpPr>
        <p:spPr>
          <a:xfrm>
            <a:off x="1554480" y="1962327"/>
            <a:ext cx="16025851" cy="10155980"/>
          </a:xfrm>
          <a:prstGeom prst="rect">
            <a:avLst/>
          </a:prstGeom>
          <a:noFill/>
          <a:ln>
            <a:noFill/>
          </a:ln>
        </p:spPr>
        <p:txBody>
          <a:bodyPr spcFirstLastPara="1" wrap="square" lIns="0" tIns="14600" rIns="0" bIns="0" anchor="t" anchorCtr="0">
            <a:spAutoFit/>
          </a:bodyPr>
          <a:lstStyle/>
          <a:p>
            <a:pPr marL="0" marR="0" lvl="0" indent="0" algn="l" rtl="0">
              <a:lnSpc>
                <a:spcPct val="100000"/>
              </a:lnSpc>
              <a:spcBef>
                <a:spcPts val="0"/>
              </a:spcBef>
              <a:spcAft>
                <a:spcPts val="0"/>
              </a:spcAft>
              <a:buClr>
                <a:srgbClr val="000000"/>
              </a:buClr>
              <a:buSzPts val="4800"/>
              <a:buFont typeface="Arial"/>
              <a:buNone/>
            </a:pPr>
            <a:br>
              <a:rPr lang="en-US" sz="4800" b="1" i="0" u="none" strike="noStrike" cap="none" dirty="0">
                <a:solidFill>
                  <a:srgbClr val="0070C0"/>
                </a:solidFill>
                <a:latin typeface="Times New Roman"/>
                <a:ea typeface="Times New Roman"/>
                <a:cs typeface="Times New Roman"/>
                <a:sym typeface="Times New Roman"/>
              </a:rPr>
            </a:br>
            <a:r>
              <a:rPr lang="en-US" sz="4800" b="1" i="0" u="none" strike="noStrike" cap="none" dirty="0">
                <a:solidFill>
                  <a:srgbClr val="0070C0"/>
                </a:solidFill>
                <a:latin typeface="Times New Roman"/>
                <a:ea typeface="Times New Roman"/>
                <a:cs typeface="Times New Roman"/>
                <a:sym typeface="Times New Roman"/>
              </a:rPr>
              <a:t>Snapshot of  Output:</a:t>
            </a:r>
          </a:p>
          <a:p>
            <a:pPr marL="0" marR="0" lvl="0" indent="0" algn="l" rtl="0">
              <a:lnSpc>
                <a:spcPct val="100000"/>
              </a:lnSpc>
              <a:spcBef>
                <a:spcPts val="0"/>
              </a:spcBef>
              <a:spcAft>
                <a:spcPts val="0"/>
              </a:spcAft>
              <a:buClr>
                <a:srgbClr val="000000"/>
              </a:buClr>
              <a:buSzPts val="48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5400"/>
              <a:buFont typeface="Arial"/>
              <a:buNone/>
            </a:pPr>
            <a:endParaRPr sz="5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chemeClr val="dk1"/>
              </a:solidFill>
              <a:latin typeface="Times New Roman"/>
              <a:ea typeface="Times New Roman"/>
              <a:cs typeface="Times New Roman"/>
              <a:sym typeface="Times New Roman"/>
            </a:endParaRPr>
          </a:p>
        </p:txBody>
      </p:sp>
      <p:sp>
        <p:nvSpPr>
          <p:cNvPr id="314" name="Google Shape;314;g244d3e83ea9_2_204"/>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315" name="Google Shape;315;g244d3e83ea9_2_204"/>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317" name="Google Shape;317;g244d3e83ea9_2_204"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pic>
        <p:nvPicPr>
          <p:cNvPr id="318" name="Google Shape;318;g244d3e83ea9_2_204"/>
          <p:cNvPicPr preferRelativeResize="0"/>
          <p:nvPr/>
        </p:nvPicPr>
        <p:blipFill rotWithShape="1">
          <a:blip r:embed="rId3">
            <a:alphaModFix/>
          </a:blip>
          <a:srcRect/>
          <a:stretch/>
        </p:blipFill>
        <p:spPr>
          <a:xfrm>
            <a:off x="-1" y="0"/>
            <a:ext cx="2702253" cy="1822450"/>
          </a:xfrm>
          <a:prstGeom prst="rect">
            <a:avLst/>
          </a:prstGeom>
          <a:noFill/>
          <a:ln>
            <a:noFill/>
          </a:ln>
        </p:spPr>
      </p:pic>
      <p:sp>
        <p:nvSpPr>
          <p:cNvPr id="319" name="Google Shape;319;g244d3e83ea9_2_204"/>
          <p:cNvSpPr txBox="1"/>
          <p:nvPr/>
        </p:nvSpPr>
        <p:spPr>
          <a:xfrm>
            <a:off x="2746392" y="106861"/>
            <a:ext cx="12158328" cy="1677000"/>
          </a:xfrm>
          <a:prstGeom prst="rect">
            <a:avLst/>
          </a:prstGeom>
          <a:solidFill>
            <a:srgbClr val="F8D0D2"/>
          </a:solid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National Conference on Cognitive Computing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(NCCC-2024)</a:t>
            </a:r>
            <a:endParaRPr sz="3600" b="0" i="0" u="none" strike="noStrike" cap="none">
              <a:solidFill>
                <a:srgbClr val="7030A0"/>
              </a:solidFill>
              <a:latin typeface="Lucida Sans"/>
              <a:ea typeface="Lucida Sans"/>
              <a:cs typeface="Lucida Sans"/>
              <a:sym typeface="Lucida Sans"/>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Conference Date: </a:t>
            </a:r>
            <a:r>
              <a:rPr lang="en-US" sz="3600" b="1">
                <a:solidFill>
                  <a:srgbClr val="7030A0"/>
                </a:solidFill>
                <a:latin typeface="Lucida Sans"/>
                <a:ea typeface="Lucida Sans"/>
                <a:cs typeface="Lucida Sans"/>
                <a:sym typeface="Lucida Sans"/>
              </a:rPr>
              <a:t>15 -16 Apr</a:t>
            </a:r>
            <a:r>
              <a:rPr lang="en-US" sz="3600" b="1" i="0" u="none" strike="noStrike" cap="none">
                <a:solidFill>
                  <a:srgbClr val="7030A0"/>
                </a:solidFill>
                <a:latin typeface="Lucida Sans"/>
                <a:ea typeface="Lucida Sans"/>
                <a:cs typeface="Lucida Sans"/>
                <a:sym typeface="Lucida Sans"/>
              </a:rPr>
              <a:t>,2024</a:t>
            </a:r>
            <a:endParaRPr sz="3600" b="0" i="0" u="none" strike="noStrike" cap="none">
              <a:solidFill>
                <a:srgbClr val="7030A0"/>
              </a:solidFill>
              <a:latin typeface="Times New Roman"/>
              <a:ea typeface="Times New Roman"/>
              <a:cs typeface="Times New Roman"/>
              <a:sym typeface="Times New Roman"/>
            </a:endParaRPr>
          </a:p>
        </p:txBody>
      </p:sp>
      <p:pic>
        <p:nvPicPr>
          <p:cNvPr id="320" name="Google Shape;320;g244d3e83ea9_2_204"/>
          <p:cNvPicPr preferRelativeResize="0"/>
          <p:nvPr/>
        </p:nvPicPr>
        <p:blipFill rotWithShape="1">
          <a:blip r:embed="rId4">
            <a:alphaModFix/>
          </a:blip>
          <a:srcRect/>
          <a:stretch/>
        </p:blipFill>
        <p:spPr>
          <a:xfrm>
            <a:off x="15353927" y="429447"/>
            <a:ext cx="4452808" cy="1012003"/>
          </a:xfrm>
          <a:prstGeom prst="rect">
            <a:avLst/>
          </a:prstGeom>
          <a:noFill/>
          <a:ln>
            <a:noFill/>
          </a:ln>
        </p:spPr>
      </p:pic>
      <p:pic>
        <p:nvPicPr>
          <p:cNvPr id="3" name="Picture 2">
            <a:extLst>
              <a:ext uri="{FF2B5EF4-FFF2-40B4-BE49-F238E27FC236}">
                <a16:creationId xmlns:a16="http://schemas.microsoft.com/office/drawing/2014/main" id="{E4D8A9B3-8641-314C-E908-E10863974ED3}"/>
              </a:ext>
            </a:extLst>
          </p:cNvPr>
          <p:cNvPicPr>
            <a:picLocks noChangeAspect="1"/>
          </p:cNvPicPr>
          <p:nvPr/>
        </p:nvPicPr>
        <p:blipFill>
          <a:blip r:embed="rId5"/>
          <a:stretch>
            <a:fillRect/>
          </a:stretch>
        </p:blipFill>
        <p:spPr>
          <a:xfrm>
            <a:off x="2523769" y="3836987"/>
            <a:ext cx="14319479" cy="81200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244d3e83ea9_2_217"/>
          <p:cNvSpPr txBox="1"/>
          <p:nvPr/>
        </p:nvSpPr>
        <p:spPr>
          <a:xfrm>
            <a:off x="1292547" y="1783861"/>
            <a:ext cx="17196622" cy="16619288"/>
          </a:xfrm>
          <a:prstGeom prst="rect">
            <a:avLst/>
          </a:prstGeom>
          <a:noFill/>
          <a:ln>
            <a:noFill/>
          </a:ln>
        </p:spPr>
        <p:txBody>
          <a:bodyPr spcFirstLastPara="1" wrap="square" lIns="0" tIns="14600" rIns="0" bIns="0" anchor="t" anchorCtr="0">
            <a:spAutoFit/>
          </a:bodyPr>
          <a:lstStyle/>
          <a:p>
            <a:pPr marL="0" marR="0" lvl="0" indent="0" algn="l" rtl="0">
              <a:lnSpc>
                <a:spcPct val="100000"/>
              </a:lnSpc>
              <a:spcBef>
                <a:spcPts val="0"/>
              </a:spcBef>
              <a:spcAft>
                <a:spcPts val="0"/>
              </a:spcAft>
              <a:buClr>
                <a:srgbClr val="000000"/>
              </a:buClr>
              <a:buSzPts val="4800"/>
              <a:buFont typeface="Arial"/>
              <a:buNone/>
            </a:pPr>
            <a:br>
              <a:rPr lang="en-US" sz="4800" b="1" i="0" u="none" strike="noStrike" cap="none" dirty="0">
                <a:solidFill>
                  <a:srgbClr val="0070C0"/>
                </a:solidFill>
                <a:latin typeface="Times New Roman"/>
                <a:ea typeface="Times New Roman"/>
                <a:cs typeface="Times New Roman"/>
                <a:sym typeface="Times New Roman"/>
              </a:rPr>
            </a:br>
            <a:r>
              <a:rPr lang="en-US" sz="4800" b="1" i="0" u="none" strike="noStrike" cap="none" dirty="0">
                <a:solidFill>
                  <a:srgbClr val="0070C0"/>
                </a:solidFill>
                <a:latin typeface="Times New Roman"/>
                <a:ea typeface="Times New Roman"/>
                <a:cs typeface="Times New Roman"/>
                <a:sym typeface="Times New Roman"/>
              </a:rPr>
              <a:t>Result and Discussion</a:t>
            </a:r>
          </a:p>
          <a:p>
            <a:pPr marL="0" marR="0" lvl="0" indent="0" algn="l" rtl="0">
              <a:lnSpc>
                <a:spcPct val="100000"/>
              </a:lnSpc>
              <a:spcBef>
                <a:spcPts val="0"/>
              </a:spcBef>
              <a:spcAft>
                <a:spcPts val="0"/>
              </a:spcAft>
              <a:buClr>
                <a:srgbClr val="000000"/>
              </a:buClr>
              <a:buSzPts val="4800"/>
              <a:buFont typeface="Arial"/>
              <a:buNone/>
            </a:pPr>
            <a:endParaRPr lang="en-US" sz="36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a:solidFill>
                  <a:schemeClr val="dk1"/>
                </a:solidFill>
                <a:latin typeface="Times New Roman"/>
                <a:ea typeface="Times New Roman"/>
                <a:cs typeface="Times New Roman"/>
                <a:sym typeface="Times New Roman"/>
              </a:rPr>
              <a:t>Module 2 (Damaged or Not)                                                                                                                                                                   </a:t>
            </a:r>
          </a:p>
          <a:p>
            <a:pPr marL="571500" marR="0" lvl="0" indent="-571500" algn="just" rtl="0">
              <a:lnSpc>
                <a:spcPct val="100000"/>
              </a:lnSpc>
              <a:spcBef>
                <a:spcPts val="0"/>
              </a:spcBef>
              <a:spcAft>
                <a:spcPts val="0"/>
              </a:spcAft>
              <a:buClr>
                <a:srgbClr val="000000"/>
              </a:buClr>
              <a:buSzPts val="4800"/>
              <a:buFont typeface="Arial" panose="020B0604020202020204" pitchFamily="34" charset="0"/>
              <a:buChar char="•"/>
            </a:pPr>
            <a:r>
              <a:rPr lang="en-US" sz="3600" i="0" u="none" strike="noStrike" cap="none" dirty="0">
                <a:solidFill>
                  <a:schemeClr val="dk1"/>
                </a:solidFill>
                <a:latin typeface="Times New Roman"/>
                <a:ea typeface="Times New Roman"/>
                <a:cs typeface="Times New Roman"/>
                <a:sym typeface="Times New Roman"/>
              </a:rPr>
              <a:t>Accuracy: 91%</a:t>
            </a:r>
          </a:p>
          <a:p>
            <a:pPr marL="571500" marR="0" lvl="0" indent="-571500" algn="just" rtl="0">
              <a:lnSpc>
                <a:spcPct val="100000"/>
              </a:lnSpc>
              <a:spcBef>
                <a:spcPts val="0"/>
              </a:spcBef>
              <a:spcAft>
                <a:spcPts val="0"/>
              </a:spcAft>
              <a:buClr>
                <a:srgbClr val="000000"/>
              </a:buClr>
              <a:buSzPts val="4800"/>
              <a:buFont typeface="Arial" panose="020B0604020202020204" pitchFamily="34" charset="0"/>
              <a:buChar char="•"/>
            </a:pPr>
            <a:r>
              <a:rPr lang="en-US" sz="3600" i="0" u="none" strike="noStrike" cap="none" dirty="0">
                <a:solidFill>
                  <a:schemeClr val="dk1"/>
                </a:solidFill>
                <a:latin typeface="Times New Roman"/>
                <a:ea typeface="Times New Roman"/>
                <a:cs typeface="Times New Roman"/>
                <a:sym typeface="Times New Roman"/>
              </a:rPr>
              <a:t>Results: The model achieved an accuracy of 91% in distinguishing between damaged and undamaged cars.</a:t>
            </a:r>
          </a:p>
          <a:p>
            <a:pPr marR="0" lvl="0" algn="just" rtl="0">
              <a:lnSpc>
                <a:spcPct val="100000"/>
              </a:lnSpc>
              <a:spcBef>
                <a:spcPts val="0"/>
              </a:spcBef>
              <a:spcAft>
                <a:spcPts val="0"/>
              </a:spcAft>
              <a:buClr>
                <a:srgbClr val="000000"/>
              </a:buClr>
              <a:buSzPts val="4800"/>
            </a:pPr>
            <a:endParaRPr lang="en-US" sz="36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a:solidFill>
                  <a:schemeClr val="dk1"/>
                </a:solidFill>
                <a:latin typeface="Times New Roman"/>
                <a:ea typeface="Times New Roman"/>
                <a:cs typeface="Times New Roman"/>
                <a:sym typeface="Times New Roman"/>
              </a:rPr>
              <a:t>Module 3 (Location)- </a:t>
            </a:r>
          </a:p>
          <a:p>
            <a:pPr marL="571500" marR="0" lvl="0" indent="-571500" algn="just" rtl="0">
              <a:lnSpc>
                <a:spcPct val="100000"/>
              </a:lnSpc>
              <a:spcBef>
                <a:spcPts val="0"/>
              </a:spcBef>
              <a:spcAft>
                <a:spcPts val="0"/>
              </a:spcAft>
              <a:buClr>
                <a:srgbClr val="000000"/>
              </a:buClr>
              <a:buSzPts val="4800"/>
              <a:buFont typeface="Arial" panose="020B0604020202020204" pitchFamily="34" charset="0"/>
              <a:buChar char="•"/>
            </a:pPr>
            <a:r>
              <a:rPr lang="en-US" sz="3600" i="0" u="none" strike="noStrike" cap="none" dirty="0">
                <a:solidFill>
                  <a:schemeClr val="dk1"/>
                </a:solidFill>
                <a:latin typeface="Times New Roman"/>
                <a:ea typeface="Times New Roman"/>
                <a:cs typeface="Times New Roman"/>
                <a:sym typeface="Times New Roman"/>
              </a:rPr>
              <a:t>Accuracy: 65%</a:t>
            </a:r>
          </a:p>
          <a:p>
            <a:pPr marL="571500" marR="0" lvl="0" indent="-571500" algn="just" rtl="0">
              <a:lnSpc>
                <a:spcPct val="100000"/>
              </a:lnSpc>
              <a:spcBef>
                <a:spcPts val="0"/>
              </a:spcBef>
              <a:spcAft>
                <a:spcPts val="0"/>
              </a:spcAft>
              <a:buClr>
                <a:srgbClr val="000000"/>
              </a:buClr>
              <a:buSzPts val="4800"/>
              <a:buFont typeface="Arial" panose="020B0604020202020204" pitchFamily="34" charset="0"/>
              <a:buChar char="•"/>
            </a:pPr>
            <a:r>
              <a:rPr lang="en-US" sz="3600" i="0" u="none" strike="noStrike" cap="none" dirty="0">
                <a:solidFill>
                  <a:schemeClr val="dk1"/>
                </a:solidFill>
                <a:latin typeface="Times New Roman"/>
                <a:ea typeface="Times New Roman"/>
                <a:cs typeface="Times New Roman"/>
                <a:sym typeface="Times New Roman"/>
              </a:rPr>
              <a:t>Results: The model achieved an accuracy of 65% in identifying the location of cars.</a:t>
            </a:r>
          </a:p>
          <a:p>
            <a:pPr marL="0" marR="0" lvl="0" indent="0" algn="just" rtl="0">
              <a:lnSpc>
                <a:spcPct val="100000"/>
              </a:lnSpc>
              <a:spcBef>
                <a:spcPts val="0"/>
              </a:spcBef>
              <a:spcAft>
                <a:spcPts val="0"/>
              </a:spcAft>
              <a:buClr>
                <a:srgbClr val="000000"/>
              </a:buClr>
              <a:buSzPts val="4800"/>
              <a:buFont typeface="Arial"/>
              <a:buNone/>
            </a:pPr>
            <a:endParaRPr lang="en-US" sz="360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a:solidFill>
                  <a:schemeClr val="dk1"/>
                </a:solidFill>
                <a:latin typeface="Times New Roman"/>
                <a:ea typeface="Times New Roman"/>
                <a:cs typeface="Times New Roman"/>
                <a:sym typeface="Times New Roman"/>
              </a:rPr>
              <a:t>Module 4 (Severity)</a:t>
            </a:r>
          </a:p>
          <a:p>
            <a:pPr marL="571500" marR="0" lvl="0" indent="-571500" algn="just" rtl="0">
              <a:lnSpc>
                <a:spcPct val="100000"/>
              </a:lnSpc>
              <a:spcBef>
                <a:spcPts val="0"/>
              </a:spcBef>
              <a:spcAft>
                <a:spcPts val="0"/>
              </a:spcAft>
              <a:buClr>
                <a:srgbClr val="000000"/>
              </a:buClr>
              <a:buSzPts val="4800"/>
              <a:buFont typeface="Arial" panose="020B0604020202020204" pitchFamily="34" charset="0"/>
              <a:buChar char="•"/>
            </a:pPr>
            <a:r>
              <a:rPr lang="en-US" sz="3600" i="0" u="none" strike="noStrike" cap="none" dirty="0">
                <a:solidFill>
                  <a:schemeClr val="dk1"/>
                </a:solidFill>
                <a:latin typeface="Times New Roman"/>
                <a:ea typeface="Times New Roman"/>
                <a:cs typeface="Times New Roman"/>
                <a:sym typeface="Times New Roman"/>
              </a:rPr>
              <a:t>Accuracy: 70%</a:t>
            </a:r>
          </a:p>
          <a:p>
            <a:pPr marL="571500" marR="0" lvl="0" indent="-571500" algn="just" rtl="0">
              <a:lnSpc>
                <a:spcPct val="100000"/>
              </a:lnSpc>
              <a:spcBef>
                <a:spcPts val="0"/>
              </a:spcBef>
              <a:spcAft>
                <a:spcPts val="0"/>
              </a:spcAft>
              <a:buClr>
                <a:srgbClr val="000000"/>
              </a:buClr>
              <a:buSzPts val="4800"/>
              <a:buFont typeface="Arial" panose="020B0604020202020204" pitchFamily="34" charset="0"/>
              <a:buChar char="•"/>
            </a:pPr>
            <a:r>
              <a:rPr lang="en-US" sz="3600" i="0" u="none" strike="noStrike" cap="none" dirty="0">
                <a:solidFill>
                  <a:schemeClr val="dk1"/>
                </a:solidFill>
                <a:latin typeface="Times New Roman"/>
                <a:ea typeface="Times New Roman"/>
                <a:cs typeface="Times New Roman"/>
                <a:sym typeface="Times New Roman"/>
              </a:rPr>
              <a:t>Results: Achieved an accuracy of 70% in correctly categorizing car damage severity.</a:t>
            </a:r>
          </a:p>
          <a:p>
            <a:pPr marL="571500" marR="0" lvl="0" indent="-571500" algn="just" rtl="0">
              <a:lnSpc>
                <a:spcPct val="100000"/>
              </a:lnSpc>
              <a:spcBef>
                <a:spcPts val="0"/>
              </a:spcBef>
              <a:spcAft>
                <a:spcPts val="0"/>
              </a:spcAft>
              <a:buClr>
                <a:srgbClr val="000000"/>
              </a:buClr>
              <a:buSzPts val="4800"/>
              <a:buFont typeface="Arial" panose="020B0604020202020204" pitchFamily="34" charset="0"/>
              <a:buChar char="•"/>
            </a:pPr>
            <a:endParaRPr sz="3600" i="0" u="none" strike="noStrike" cap="none" dirty="0">
              <a:solidFill>
                <a:schemeClr val="dk1"/>
              </a:solidFill>
              <a:latin typeface="Times New Roman"/>
              <a:ea typeface="Times New Roman"/>
              <a:cs typeface="Times New Roman"/>
              <a:sym typeface="Times New Roman"/>
            </a:endParaRPr>
          </a:p>
          <a:p>
            <a:pPr algn="just">
              <a:buSzPts val="6000"/>
            </a:pPr>
            <a:r>
              <a:rPr lang="en-US" sz="3600" i="0" u="none" strike="noStrike" cap="none" dirty="0">
                <a:solidFill>
                  <a:schemeClr val="tx1"/>
                </a:solidFill>
                <a:latin typeface="Times New Roman"/>
                <a:ea typeface="Times New Roman"/>
                <a:cs typeface="Times New Roman"/>
                <a:sym typeface="Times New Roman"/>
              </a:rPr>
              <a:t>Overall Accuracy is 74.58%</a:t>
            </a:r>
            <a:endParaRPr lang="en-US" sz="36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5400"/>
              <a:buFont typeface="Arial"/>
              <a:buNone/>
            </a:pPr>
            <a:endParaRPr sz="5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chemeClr val="dk1"/>
              </a:solidFill>
              <a:latin typeface="Times New Roman"/>
              <a:ea typeface="Times New Roman"/>
              <a:cs typeface="Times New Roman"/>
              <a:sym typeface="Times New Roman"/>
            </a:endParaRPr>
          </a:p>
        </p:txBody>
      </p:sp>
      <p:sp>
        <p:nvSpPr>
          <p:cNvPr id="327" name="Google Shape;327;g244d3e83ea9_2_217"/>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328" name="Google Shape;328;g244d3e83ea9_2_217"/>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330" name="Google Shape;330;g244d3e83ea9_2_217"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pic>
        <p:nvPicPr>
          <p:cNvPr id="331" name="Google Shape;331;g244d3e83ea9_2_217"/>
          <p:cNvPicPr preferRelativeResize="0"/>
          <p:nvPr/>
        </p:nvPicPr>
        <p:blipFill rotWithShape="1">
          <a:blip r:embed="rId3">
            <a:alphaModFix/>
          </a:blip>
          <a:srcRect/>
          <a:stretch/>
        </p:blipFill>
        <p:spPr>
          <a:xfrm>
            <a:off x="-1" y="0"/>
            <a:ext cx="2702253" cy="1822450"/>
          </a:xfrm>
          <a:prstGeom prst="rect">
            <a:avLst/>
          </a:prstGeom>
          <a:noFill/>
          <a:ln>
            <a:noFill/>
          </a:ln>
        </p:spPr>
      </p:pic>
      <p:sp>
        <p:nvSpPr>
          <p:cNvPr id="332" name="Google Shape;332;g244d3e83ea9_2_217"/>
          <p:cNvSpPr txBox="1"/>
          <p:nvPr/>
        </p:nvSpPr>
        <p:spPr>
          <a:xfrm>
            <a:off x="2746392" y="106861"/>
            <a:ext cx="12158328" cy="1677000"/>
          </a:xfrm>
          <a:prstGeom prst="rect">
            <a:avLst/>
          </a:prstGeom>
          <a:solidFill>
            <a:srgbClr val="F8D0D2"/>
          </a:solid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National Conference on Cognitive Computing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(NCCC-2024)</a:t>
            </a:r>
            <a:endParaRPr sz="3600" b="0" i="0" u="none" strike="noStrike" cap="none">
              <a:solidFill>
                <a:srgbClr val="7030A0"/>
              </a:solidFill>
              <a:latin typeface="Lucida Sans"/>
              <a:ea typeface="Lucida Sans"/>
              <a:cs typeface="Lucida Sans"/>
              <a:sym typeface="Lucida Sans"/>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Conference Date: </a:t>
            </a:r>
            <a:r>
              <a:rPr lang="en-US" sz="3600" b="1">
                <a:solidFill>
                  <a:srgbClr val="7030A0"/>
                </a:solidFill>
                <a:latin typeface="Lucida Sans"/>
                <a:ea typeface="Lucida Sans"/>
                <a:cs typeface="Lucida Sans"/>
                <a:sym typeface="Lucida Sans"/>
              </a:rPr>
              <a:t>15 -16 Apr</a:t>
            </a:r>
            <a:r>
              <a:rPr lang="en-US" sz="3600" b="1" i="0" u="none" strike="noStrike" cap="none">
                <a:solidFill>
                  <a:srgbClr val="7030A0"/>
                </a:solidFill>
                <a:latin typeface="Lucida Sans"/>
                <a:ea typeface="Lucida Sans"/>
                <a:cs typeface="Lucida Sans"/>
                <a:sym typeface="Lucida Sans"/>
              </a:rPr>
              <a:t>,2024</a:t>
            </a:r>
            <a:endParaRPr sz="3600" b="0" i="0" u="none" strike="noStrike" cap="none">
              <a:solidFill>
                <a:srgbClr val="7030A0"/>
              </a:solidFill>
              <a:latin typeface="Times New Roman"/>
              <a:ea typeface="Times New Roman"/>
              <a:cs typeface="Times New Roman"/>
              <a:sym typeface="Times New Roman"/>
            </a:endParaRPr>
          </a:p>
        </p:txBody>
      </p:sp>
      <p:pic>
        <p:nvPicPr>
          <p:cNvPr id="333" name="Google Shape;333;g244d3e83ea9_2_217"/>
          <p:cNvPicPr preferRelativeResize="0"/>
          <p:nvPr/>
        </p:nvPicPr>
        <p:blipFill rotWithShape="1">
          <a:blip r:embed="rId4">
            <a:alphaModFix/>
          </a:blip>
          <a:srcRect/>
          <a:stretch/>
        </p:blipFill>
        <p:spPr>
          <a:xfrm>
            <a:off x="15353927" y="429447"/>
            <a:ext cx="4452808" cy="10120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244d3e83ea9_2_243"/>
          <p:cNvSpPr txBox="1"/>
          <p:nvPr/>
        </p:nvSpPr>
        <p:spPr>
          <a:xfrm>
            <a:off x="1847088" y="1962327"/>
            <a:ext cx="15733243" cy="14864962"/>
          </a:xfrm>
          <a:prstGeom prst="rect">
            <a:avLst/>
          </a:prstGeom>
          <a:noFill/>
          <a:ln>
            <a:noFill/>
          </a:ln>
        </p:spPr>
        <p:txBody>
          <a:bodyPr spcFirstLastPara="1" wrap="square" lIns="0" tIns="14600" rIns="0" bIns="0" anchor="t" anchorCtr="0">
            <a:spAutoFit/>
          </a:bodyPr>
          <a:lstStyle/>
          <a:p>
            <a:pPr marL="0" marR="0" lvl="0" indent="0" algn="l" rtl="0">
              <a:lnSpc>
                <a:spcPct val="100000"/>
              </a:lnSpc>
              <a:spcBef>
                <a:spcPts val="0"/>
              </a:spcBef>
              <a:spcAft>
                <a:spcPts val="0"/>
              </a:spcAft>
              <a:buClr>
                <a:srgbClr val="000000"/>
              </a:buClr>
              <a:buSzPts val="4800"/>
              <a:buFont typeface="Arial"/>
              <a:buNone/>
            </a:pPr>
            <a:endParaRPr lang="en-US" sz="4800" b="1" i="0" u="none" strike="noStrike" cap="none" dirty="0">
              <a:solidFill>
                <a:srgbClr val="0070C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800"/>
              <a:buFont typeface="Arial"/>
              <a:buNone/>
            </a:pPr>
            <a:r>
              <a:rPr lang="en-US" sz="4800" b="1" i="0" u="none" strike="noStrike" cap="none" dirty="0">
                <a:solidFill>
                  <a:srgbClr val="0070C0"/>
                </a:solidFill>
                <a:latin typeface="Times New Roman"/>
                <a:ea typeface="Times New Roman"/>
                <a:cs typeface="Times New Roman"/>
                <a:sym typeface="Times New Roman"/>
              </a:rPr>
              <a:t>Conclusion</a:t>
            </a:r>
          </a:p>
          <a:p>
            <a:pPr marL="0" marR="0" lvl="0" indent="0" algn="l" rtl="0">
              <a:lnSpc>
                <a:spcPct val="100000"/>
              </a:lnSpc>
              <a:spcBef>
                <a:spcPts val="0"/>
              </a:spcBef>
              <a:spcAft>
                <a:spcPts val="0"/>
              </a:spcAft>
              <a:buClr>
                <a:srgbClr val="000000"/>
              </a:buClr>
              <a:buSzPts val="4800"/>
              <a:buFont typeface="Arial"/>
              <a:buNone/>
            </a:pPr>
            <a:endParaRPr lang="en-US"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800"/>
              <a:buFont typeface="Arial"/>
              <a:buNone/>
            </a:pPr>
            <a:endParaRPr lang="en-IN" sz="18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6000"/>
              <a:buFont typeface="Arial"/>
              <a:buNone/>
            </a:pPr>
            <a:r>
              <a:rPr lang="en-US" sz="3600" dirty="0">
                <a:latin typeface="Times New Roman" panose="02020603050405020304" pitchFamily="18" charset="0"/>
                <a:cs typeface="Times New Roman" panose="02020603050405020304" pitchFamily="18" charset="0"/>
              </a:rPr>
              <a:t>The Car Damage Detection project represents a significant advancement in leveraging computer vision and machine learning techniques for automating the process of car damage assessment. By combining powerful models like VGG16 and logistic regression classifiers, the system effectively identifies, evaluates, and categorizes car damage with high accuracy and reliability. Through rigorous checks and validations, the system ensures the integrity and precision of its assessments, providing users with a trustworthy tool for quickly and accurately determining the extent of damage to their vehicles. This not only saves time but also reduces the potential for human error inherent in manual inspection processes. Overall, the Car Damage Detection project represents a valuable contribution to the field of computer vision and sets the stage for future innovations in automated image-based assessments.</a:t>
            </a:r>
            <a:endParaRPr sz="3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5400"/>
              <a:buFont typeface="Arial"/>
              <a:buNone/>
            </a:pPr>
            <a:endParaRPr sz="5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chemeClr val="dk1"/>
              </a:solidFill>
              <a:latin typeface="Times New Roman"/>
              <a:ea typeface="Times New Roman"/>
              <a:cs typeface="Times New Roman"/>
              <a:sym typeface="Times New Roman"/>
            </a:endParaRPr>
          </a:p>
        </p:txBody>
      </p:sp>
      <p:sp>
        <p:nvSpPr>
          <p:cNvPr id="353" name="Google Shape;353;g244d3e83ea9_2_243"/>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354" name="Google Shape;354;g244d3e83ea9_2_243"/>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356" name="Google Shape;356;g244d3e83ea9_2_243"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pic>
        <p:nvPicPr>
          <p:cNvPr id="357" name="Google Shape;357;g244d3e83ea9_2_243"/>
          <p:cNvPicPr preferRelativeResize="0"/>
          <p:nvPr/>
        </p:nvPicPr>
        <p:blipFill rotWithShape="1">
          <a:blip r:embed="rId3">
            <a:alphaModFix/>
          </a:blip>
          <a:srcRect/>
          <a:stretch/>
        </p:blipFill>
        <p:spPr>
          <a:xfrm>
            <a:off x="-1" y="0"/>
            <a:ext cx="2702253" cy="1822450"/>
          </a:xfrm>
          <a:prstGeom prst="rect">
            <a:avLst/>
          </a:prstGeom>
          <a:noFill/>
          <a:ln>
            <a:noFill/>
          </a:ln>
        </p:spPr>
      </p:pic>
      <p:sp>
        <p:nvSpPr>
          <p:cNvPr id="358" name="Google Shape;358;g244d3e83ea9_2_243"/>
          <p:cNvSpPr txBox="1"/>
          <p:nvPr/>
        </p:nvSpPr>
        <p:spPr>
          <a:xfrm>
            <a:off x="2746392" y="106861"/>
            <a:ext cx="12158328" cy="1677000"/>
          </a:xfrm>
          <a:prstGeom prst="rect">
            <a:avLst/>
          </a:prstGeom>
          <a:solidFill>
            <a:srgbClr val="F8D0D2"/>
          </a:solid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National Conference on Cognitive Computing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(NCCC-2024)</a:t>
            </a:r>
            <a:endParaRPr sz="3600" b="0" i="0" u="none" strike="noStrike" cap="none">
              <a:solidFill>
                <a:srgbClr val="7030A0"/>
              </a:solidFill>
              <a:latin typeface="Lucida Sans"/>
              <a:ea typeface="Lucida Sans"/>
              <a:cs typeface="Lucida Sans"/>
              <a:sym typeface="Lucida Sans"/>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Conference Date: </a:t>
            </a:r>
            <a:r>
              <a:rPr lang="en-US" sz="3600" b="1">
                <a:solidFill>
                  <a:srgbClr val="7030A0"/>
                </a:solidFill>
                <a:latin typeface="Lucida Sans"/>
                <a:ea typeface="Lucida Sans"/>
                <a:cs typeface="Lucida Sans"/>
                <a:sym typeface="Lucida Sans"/>
              </a:rPr>
              <a:t>15 -16 Apr</a:t>
            </a:r>
            <a:r>
              <a:rPr lang="en-US" sz="3600" b="1" i="0" u="none" strike="noStrike" cap="none">
                <a:solidFill>
                  <a:srgbClr val="7030A0"/>
                </a:solidFill>
                <a:latin typeface="Lucida Sans"/>
                <a:ea typeface="Lucida Sans"/>
                <a:cs typeface="Lucida Sans"/>
                <a:sym typeface="Lucida Sans"/>
              </a:rPr>
              <a:t>,2024</a:t>
            </a:r>
            <a:endParaRPr sz="3600" b="0" i="0" u="none" strike="noStrike" cap="none">
              <a:solidFill>
                <a:srgbClr val="7030A0"/>
              </a:solidFill>
              <a:latin typeface="Times New Roman"/>
              <a:ea typeface="Times New Roman"/>
              <a:cs typeface="Times New Roman"/>
              <a:sym typeface="Times New Roman"/>
            </a:endParaRPr>
          </a:p>
        </p:txBody>
      </p:sp>
      <p:pic>
        <p:nvPicPr>
          <p:cNvPr id="359" name="Google Shape;359;g244d3e83ea9_2_243"/>
          <p:cNvPicPr preferRelativeResize="0"/>
          <p:nvPr/>
        </p:nvPicPr>
        <p:blipFill rotWithShape="1">
          <a:blip r:embed="rId4">
            <a:alphaModFix/>
          </a:blip>
          <a:srcRect/>
          <a:stretch/>
        </p:blipFill>
        <p:spPr>
          <a:xfrm>
            <a:off x="15353927" y="429447"/>
            <a:ext cx="4452808" cy="10120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244d3e83ea9_2_243"/>
          <p:cNvSpPr txBox="1"/>
          <p:nvPr/>
        </p:nvSpPr>
        <p:spPr>
          <a:xfrm>
            <a:off x="1136890" y="1822450"/>
            <a:ext cx="17984165" cy="16249956"/>
          </a:xfrm>
          <a:prstGeom prst="rect">
            <a:avLst/>
          </a:prstGeom>
          <a:noFill/>
          <a:ln>
            <a:noFill/>
          </a:ln>
        </p:spPr>
        <p:txBody>
          <a:bodyPr spcFirstLastPara="1" wrap="square" lIns="0" tIns="14600" rIns="0" bIns="0" anchor="t" anchorCtr="0">
            <a:spAutoFit/>
          </a:bodyPr>
          <a:lstStyle/>
          <a:p>
            <a:pPr marL="0" marR="0" lvl="0" indent="0" algn="l" rtl="0">
              <a:lnSpc>
                <a:spcPct val="100000"/>
              </a:lnSpc>
              <a:spcBef>
                <a:spcPts val="0"/>
              </a:spcBef>
              <a:spcAft>
                <a:spcPts val="0"/>
              </a:spcAft>
              <a:buClr>
                <a:srgbClr val="000000"/>
              </a:buClr>
              <a:buSzPts val="4800"/>
              <a:buFont typeface="Arial"/>
              <a:buNone/>
            </a:pPr>
            <a:endParaRPr lang="en-US" sz="4800" b="1" i="0" u="none" strike="noStrike" cap="none" dirty="0">
              <a:solidFill>
                <a:srgbClr val="0070C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800"/>
              <a:buFont typeface="Arial"/>
              <a:buNone/>
            </a:pPr>
            <a:r>
              <a:rPr lang="en-US" sz="4800" b="1" i="0" u="none" strike="noStrike" cap="none" dirty="0">
                <a:solidFill>
                  <a:srgbClr val="0070C0"/>
                </a:solidFill>
                <a:latin typeface="Times New Roman"/>
                <a:ea typeface="Times New Roman"/>
                <a:cs typeface="Times New Roman"/>
                <a:sym typeface="Times New Roman"/>
              </a:rPr>
              <a:t>References</a:t>
            </a:r>
          </a:p>
          <a:p>
            <a:pPr marL="0" marR="0" lvl="0" indent="0" algn="l" rtl="0">
              <a:lnSpc>
                <a:spcPct val="100000"/>
              </a:lnSpc>
              <a:spcBef>
                <a:spcPts val="0"/>
              </a:spcBef>
              <a:spcAft>
                <a:spcPts val="0"/>
              </a:spcAft>
              <a:buClr>
                <a:srgbClr val="000000"/>
              </a:buClr>
              <a:buSzPts val="4800"/>
              <a:buFont typeface="Arial"/>
              <a:buNone/>
            </a:pPr>
            <a:endParaRPr sz="3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46050" indent="0" algn="just">
              <a:buNone/>
            </a:pPr>
            <a:r>
              <a:rPr lang="en-US" sz="3600" dirty="0">
                <a:latin typeface="Times New Roman" panose="02020603050405020304" pitchFamily="18" charset="0"/>
                <a:cs typeface="Times New Roman" panose="02020603050405020304" pitchFamily="18" charset="0"/>
              </a:rPr>
              <a:t>[1] M. Chen, F. Bai and Z. </a:t>
            </a:r>
            <a:r>
              <a:rPr lang="en-US" sz="3600" dirty="0" err="1">
                <a:latin typeface="Times New Roman" panose="02020603050405020304" pitchFamily="18" charset="0"/>
                <a:cs typeface="Times New Roman" panose="02020603050405020304" pitchFamily="18" charset="0"/>
              </a:rPr>
              <a:t>Gerile</a:t>
            </a:r>
            <a:r>
              <a:rPr lang="en-US" sz="3600" dirty="0">
                <a:latin typeface="Times New Roman" panose="02020603050405020304" pitchFamily="18" charset="0"/>
                <a:cs typeface="Times New Roman" panose="02020603050405020304" pitchFamily="18" charset="0"/>
              </a:rPr>
              <a:t>, "Special Object Detection Based On Mask </a:t>
            </a:r>
            <a:r>
              <a:rPr lang="en-US" sz="3600" dirty="0" err="1">
                <a:latin typeface="Times New Roman" panose="02020603050405020304" pitchFamily="18" charset="0"/>
                <a:cs typeface="Times New Roman" panose="02020603050405020304" pitchFamily="18" charset="0"/>
              </a:rPr>
              <a:t>Rcnn</a:t>
            </a:r>
            <a:r>
              <a:rPr lang="en-US" sz="3600" dirty="0">
                <a:latin typeface="Times New Roman" panose="02020603050405020304" pitchFamily="18" charset="0"/>
                <a:cs typeface="Times New Roman" panose="02020603050405020304" pitchFamily="18" charset="0"/>
              </a:rPr>
              <a:t>," 2021 17th International Conference on Computational Intelligence and Security (CIS), 2021, pp. 128-132, </a:t>
            </a:r>
            <a:r>
              <a:rPr lang="en-US" sz="3600" dirty="0" err="1">
                <a:latin typeface="Times New Roman" panose="02020603050405020304" pitchFamily="18" charset="0"/>
                <a:cs typeface="Times New Roman" panose="02020603050405020304" pitchFamily="18" charset="0"/>
              </a:rPr>
              <a:t>doi</a:t>
            </a:r>
            <a:r>
              <a:rPr lang="en-US" sz="3600" dirty="0">
                <a:latin typeface="Times New Roman" panose="02020603050405020304" pitchFamily="18" charset="0"/>
                <a:cs typeface="Times New Roman" panose="02020603050405020304" pitchFamily="18" charset="0"/>
              </a:rPr>
              <a:t>: 10.1109/CIS54983.2021.00035.</a:t>
            </a:r>
          </a:p>
          <a:p>
            <a:pPr marL="146050" indent="0" algn="just">
              <a:buNone/>
            </a:pPr>
            <a:r>
              <a:rPr lang="en-US" sz="3600" dirty="0">
                <a:latin typeface="Times New Roman" panose="02020603050405020304" pitchFamily="18" charset="0"/>
                <a:cs typeface="Times New Roman" panose="02020603050405020304" pitchFamily="18" charset="0"/>
              </a:rPr>
              <a:t>[2] M. Ye et al., "A Lightweight Model of VGG-16 for Remote Sensing Image Classification," in IEEE Journal of Selected Topics in Applied Earth Observations and Remote Sensing, vol. 14, pp. 6916-6922, 2021, </a:t>
            </a:r>
            <a:r>
              <a:rPr lang="en-US" sz="3600" dirty="0" err="1">
                <a:latin typeface="Times New Roman" panose="02020603050405020304" pitchFamily="18" charset="0"/>
                <a:cs typeface="Times New Roman" panose="02020603050405020304" pitchFamily="18" charset="0"/>
              </a:rPr>
              <a:t>doi</a:t>
            </a:r>
            <a:r>
              <a:rPr lang="en-US" sz="3600" dirty="0">
                <a:latin typeface="Times New Roman" panose="02020603050405020304" pitchFamily="18" charset="0"/>
                <a:cs typeface="Times New Roman" panose="02020603050405020304" pitchFamily="18" charset="0"/>
              </a:rPr>
              <a:t>: 10.1109/JSTARS.2021.3090085. </a:t>
            </a:r>
          </a:p>
          <a:p>
            <a:pPr marL="146050" indent="0" algn="just">
              <a:buNone/>
            </a:pPr>
            <a:r>
              <a:rPr lang="en-IN" sz="3600" dirty="0">
                <a:latin typeface="Times New Roman" panose="02020603050405020304" pitchFamily="18" charset="0"/>
                <a:cs typeface="Times New Roman" panose="02020603050405020304" pitchFamily="18" charset="0"/>
              </a:rPr>
              <a:t>[3] H. </a:t>
            </a:r>
            <a:r>
              <a:rPr lang="en-IN" sz="3600" dirty="0" err="1">
                <a:latin typeface="Times New Roman" panose="02020603050405020304" pitchFamily="18" charset="0"/>
                <a:cs typeface="Times New Roman" panose="02020603050405020304" pitchFamily="18" charset="0"/>
              </a:rPr>
              <a:t>Bandi</a:t>
            </a:r>
            <a:r>
              <a:rPr lang="en-IN" sz="3600" dirty="0">
                <a:latin typeface="Times New Roman" panose="02020603050405020304" pitchFamily="18" charset="0"/>
                <a:cs typeface="Times New Roman" panose="02020603050405020304" pitchFamily="18" charset="0"/>
              </a:rPr>
              <a:t>, S. Joshi, S. Bhagat and A. Deshpande, "Assessing Car Damage with Convolutional Neural Networks," 2021 International Conference on Communication information and Computing Technology (ICCICT), 2021, pp. 1-5, </a:t>
            </a:r>
            <a:r>
              <a:rPr lang="en-IN" sz="3600" dirty="0" err="1">
                <a:latin typeface="Times New Roman" panose="02020603050405020304" pitchFamily="18" charset="0"/>
                <a:cs typeface="Times New Roman" panose="02020603050405020304" pitchFamily="18" charset="0"/>
              </a:rPr>
              <a:t>doi</a:t>
            </a:r>
            <a:r>
              <a:rPr lang="en-IN" sz="3600" dirty="0">
                <a:latin typeface="Times New Roman" panose="02020603050405020304" pitchFamily="18" charset="0"/>
                <a:cs typeface="Times New Roman" panose="02020603050405020304" pitchFamily="18" charset="0"/>
              </a:rPr>
              <a:t>: 10.1109/ICCICT50803.2021.9510069.</a:t>
            </a:r>
          </a:p>
          <a:p>
            <a:pPr marL="146050" indent="0" algn="just">
              <a:buNone/>
            </a:pPr>
            <a:r>
              <a:rPr lang="en-US" sz="3600" dirty="0">
                <a:latin typeface="Times New Roman" panose="02020603050405020304" pitchFamily="18" charset="0"/>
                <a:cs typeface="Times New Roman" panose="02020603050405020304" pitchFamily="18" charset="0"/>
              </a:rPr>
              <a:t>[4] P. M. Kyu and K. </a:t>
            </a:r>
            <a:r>
              <a:rPr lang="en-US" sz="3600" dirty="0" err="1">
                <a:latin typeface="Times New Roman" panose="02020603050405020304" pitchFamily="18" charset="0"/>
                <a:cs typeface="Times New Roman" panose="02020603050405020304" pitchFamily="18" charset="0"/>
              </a:rPr>
              <a:t>Woraratpanya</a:t>
            </a:r>
            <a:r>
              <a:rPr lang="en-US" sz="3600" dirty="0">
                <a:latin typeface="Times New Roman" panose="02020603050405020304" pitchFamily="18" charset="0"/>
                <a:cs typeface="Times New Roman" panose="02020603050405020304" pitchFamily="18" charset="0"/>
              </a:rPr>
              <a:t>, “Car Damage Detection and Classification,” in Proceedings of the 11th International Conference on Advances in Information Technology, Bangkok Thailand, Jul. 2020, pp. 1–6, </a:t>
            </a:r>
            <a:r>
              <a:rPr lang="en-US" sz="3600" dirty="0" err="1">
                <a:latin typeface="Times New Roman" panose="02020603050405020304" pitchFamily="18" charset="0"/>
                <a:cs typeface="Times New Roman" panose="02020603050405020304" pitchFamily="18" charset="0"/>
              </a:rPr>
              <a:t>doi</a:t>
            </a:r>
            <a:r>
              <a:rPr lang="en-US" sz="3600" dirty="0">
                <a:latin typeface="Times New Roman" panose="02020603050405020304" pitchFamily="18" charset="0"/>
                <a:cs typeface="Times New Roman" panose="02020603050405020304" pitchFamily="18" charset="0"/>
              </a:rPr>
              <a:t>: 10.1145/3406601.3406651. </a:t>
            </a:r>
          </a:p>
          <a:p>
            <a:pPr marL="146050" indent="0" algn="just">
              <a:buNone/>
            </a:pPr>
            <a:r>
              <a:rPr lang="en-US" sz="3600" dirty="0">
                <a:latin typeface="Times New Roman" panose="02020603050405020304" pitchFamily="18" charset="0"/>
                <a:cs typeface="Times New Roman" panose="02020603050405020304" pitchFamily="18" charset="0"/>
              </a:rPr>
              <a:t>[5] H. Patel, “hemilpatel971/Damage-car-detection,” GitHub, Aug. 13, 2019. https://github.com/hemilpatel971/Damage-car-detection (accessed Feb. 10, 2021). </a:t>
            </a:r>
            <a:endParaRPr lang="en-IN" sz="3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5400"/>
              <a:buFont typeface="Arial"/>
              <a:buNone/>
            </a:pPr>
            <a:endParaRPr sz="5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chemeClr val="dk1"/>
              </a:solidFill>
              <a:latin typeface="Times New Roman"/>
              <a:ea typeface="Times New Roman"/>
              <a:cs typeface="Times New Roman"/>
              <a:sym typeface="Times New Roman"/>
            </a:endParaRPr>
          </a:p>
        </p:txBody>
      </p:sp>
      <p:sp>
        <p:nvSpPr>
          <p:cNvPr id="353" name="Google Shape;353;g244d3e83ea9_2_243"/>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354" name="Google Shape;354;g244d3e83ea9_2_243"/>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356" name="Google Shape;356;g244d3e83ea9_2_243"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pic>
        <p:nvPicPr>
          <p:cNvPr id="357" name="Google Shape;357;g244d3e83ea9_2_243"/>
          <p:cNvPicPr preferRelativeResize="0"/>
          <p:nvPr/>
        </p:nvPicPr>
        <p:blipFill rotWithShape="1">
          <a:blip r:embed="rId3">
            <a:alphaModFix/>
          </a:blip>
          <a:srcRect/>
          <a:stretch/>
        </p:blipFill>
        <p:spPr>
          <a:xfrm>
            <a:off x="-1" y="0"/>
            <a:ext cx="2702253" cy="1822450"/>
          </a:xfrm>
          <a:prstGeom prst="rect">
            <a:avLst/>
          </a:prstGeom>
          <a:noFill/>
          <a:ln>
            <a:noFill/>
          </a:ln>
        </p:spPr>
      </p:pic>
      <p:sp>
        <p:nvSpPr>
          <p:cNvPr id="358" name="Google Shape;358;g244d3e83ea9_2_243"/>
          <p:cNvSpPr txBox="1"/>
          <p:nvPr/>
        </p:nvSpPr>
        <p:spPr>
          <a:xfrm>
            <a:off x="2746392" y="106861"/>
            <a:ext cx="12158328" cy="1677000"/>
          </a:xfrm>
          <a:prstGeom prst="rect">
            <a:avLst/>
          </a:prstGeom>
          <a:solidFill>
            <a:srgbClr val="F8D0D2"/>
          </a:solid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National Conference on Cognitive Computing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(NCCC-2024)</a:t>
            </a:r>
            <a:endParaRPr sz="3600" b="0" i="0" u="none" strike="noStrike" cap="none">
              <a:solidFill>
                <a:srgbClr val="7030A0"/>
              </a:solidFill>
              <a:latin typeface="Lucida Sans"/>
              <a:ea typeface="Lucida Sans"/>
              <a:cs typeface="Lucida Sans"/>
              <a:sym typeface="Lucida Sans"/>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Conference Date: </a:t>
            </a:r>
            <a:r>
              <a:rPr lang="en-US" sz="3600" b="1">
                <a:solidFill>
                  <a:srgbClr val="7030A0"/>
                </a:solidFill>
                <a:latin typeface="Lucida Sans"/>
                <a:ea typeface="Lucida Sans"/>
                <a:cs typeface="Lucida Sans"/>
                <a:sym typeface="Lucida Sans"/>
              </a:rPr>
              <a:t>15 -16 Apr</a:t>
            </a:r>
            <a:r>
              <a:rPr lang="en-US" sz="3600" b="1" i="0" u="none" strike="noStrike" cap="none">
                <a:solidFill>
                  <a:srgbClr val="7030A0"/>
                </a:solidFill>
                <a:latin typeface="Lucida Sans"/>
                <a:ea typeface="Lucida Sans"/>
                <a:cs typeface="Lucida Sans"/>
                <a:sym typeface="Lucida Sans"/>
              </a:rPr>
              <a:t>,2024</a:t>
            </a:r>
            <a:endParaRPr sz="3600" b="0" i="0" u="none" strike="noStrike" cap="none">
              <a:solidFill>
                <a:srgbClr val="7030A0"/>
              </a:solidFill>
              <a:latin typeface="Times New Roman"/>
              <a:ea typeface="Times New Roman"/>
              <a:cs typeface="Times New Roman"/>
              <a:sym typeface="Times New Roman"/>
            </a:endParaRPr>
          </a:p>
        </p:txBody>
      </p:sp>
      <p:pic>
        <p:nvPicPr>
          <p:cNvPr id="359" name="Google Shape;359;g244d3e83ea9_2_243"/>
          <p:cNvPicPr preferRelativeResize="0"/>
          <p:nvPr/>
        </p:nvPicPr>
        <p:blipFill rotWithShape="1">
          <a:blip r:embed="rId4">
            <a:alphaModFix/>
          </a:blip>
          <a:srcRect/>
          <a:stretch/>
        </p:blipFill>
        <p:spPr>
          <a:xfrm>
            <a:off x="15353927" y="429447"/>
            <a:ext cx="4452808" cy="1012003"/>
          </a:xfrm>
          <a:prstGeom prst="rect">
            <a:avLst/>
          </a:prstGeom>
          <a:noFill/>
          <a:ln>
            <a:noFill/>
          </a:ln>
        </p:spPr>
      </p:pic>
    </p:spTree>
    <p:extLst>
      <p:ext uri="{BB962C8B-B14F-4D97-AF65-F5344CB8AC3E}">
        <p14:creationId xmlns:p14="http://schemas.microsoft.com/office/powerpoint/2010/main" val="352318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244d3e83ea9_2_256"/>
          <p:cNvSpPr txBox="1"/>
          <p:nvPr/>
        </p:nvSpPr>
        <p:spPr>
          <a:xfrm>
            <a:off x="2517100" y="1962327"/>
            <a:ext cx="15063231" cy="6893550"/>
          </a:xfrm>
          <a:prstGeom prst="rect">
            <a:avLst/>
          </a:prstGeom>
          <a:no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4800"/>
              <a:buFont typeface="Arial"/>
              <a:buNone/>
            </a:pPr>
            <a:endParaRPr sz="48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800"/>
              <a:buFont typeface="Arial"/>
              <a:buNone/>
            </a:pPr>
            <a:endParaRPr sz="48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C00000"/>
                </a:solidFill>
                <a:latin typeface="Times New Roman"/>
                <a:ea typeface="Times New Roman"/>
                <a:cs typeface="Times New Roman"/>
                <a:sym typeface="Times New Roman"/>
              </a:rPr>
              <a:t>Thank You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5400"/>
              <a:buFont typeface="Arial"/>
              <a:buNone/>
            </a:pPr>
            <a:endParaRPr sz="5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chemeClr val="dk1"/>
              </a:solidFill>
              <a:latin typeface="Times New Roman"/>
              <a:ea typeface="Times New Roman"/>
              <a:cs typeface="Times New Roman"/>
              <a:sym typeface="Times New Roman"/>
            </a:endParaRPr>
          </a:p>
        </p:txBody>
      </p:sp>
      <p:sp>
        <p:nvSpPr>
          <p:cNvPr id="366" name="Google Shape;366;g244d3e83ea9_2_256"/>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367" name="Google Shape;367;g244d3e83ea9_2_256"/>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369" name="Google Shape;369;g244d3e83ea9_2_256"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pic>
        <p:nvPicPr>
          <p:cNvPr id="370" name="Google Shape;370;g244d3e83ea9_2_256"/>
          <p:cNvPicPr preferRelativeResize="0"/>
          <p:nvPr/>
        </p:nvPicPr>
        <p:blipFill rotWithShape="1">
          <a:blip r:embed="rId3">
            <a:alphaModFix/>
          </a:blip>
          <a:srcRect/>
          <a:stretch/>
        </p:blipFill>
        <p:spPr>
          <a:xfrm>
            <a:off x="-1" y="0"/>
            <a:ext cx="2702253" cy="1822450"/>
          </a:xfrm>
          <a:prstGeom prst="rect">
            <a:avLst/>
          </a:prstGeom>
          <a:noFill/>
          <a:ln>
            <a:noFill/>
          </a:ln>
        </p:spPr>
      </p:pic>
      <p:sp>
        <p:nvSpPr>
          <p:cNvPr id="371" name="Google Shape;371;g244d3e83ea9_2_256"/>
          <p:cNvSpPr txBox="1"/>
          <p:nvPr/>
        </p:nvSpPr>
        <p:spPr>
          <a:xfrm>
            <a:off x="2746392" y="106861"/>
            <a:ext cx="12158328" cy="1677000"/>
          </a:xfrm>
          <a:prstGeom prst="rect">
            <a:avLst/>
          </a:prstGeom>
          <a:solidFill>
            <a:srgbClr val="F8D0D2"/>
          </a:solid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National Conference on Cognitive Computing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(NCCC-2024)</a:t>
            </a:r>
            <a:endParaRPr sz="3600" b="0" i="0" u="none" strike="noStrike" cap="none">
              <a:solidFill>
                <a:srgbClr val="7030A0"/>
              </a:solidFill>
              <a:latin typeface="Lucida Sans"/>
              <a:ea typeface="Lucida Sans"/>
              <a:cs typeface="Lucida Sans"/>
              <a:sym typeface="Lucida Sans"/>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Conference Date: </a:t>
            </a:r>
            <a:r>
              <a:rPr lang="en-US" sz="3600" b="1">
                <a:solidFill>
                  <a:srgbClr val="7030A0"/>
                </a:solidFill>
                <a:latin typeface="Lucida Sans"/>
                <a:ea typeface="Lucida Sans"/>
                <a:cs typeface="Lucida Sans"/>
                <a:sym typeface="Lucida Sans"/>
              </a:rPr>
              <a:t>15 -16 Apr</a:t>
            </a:r>
            <a:r>
              <a:rPr lang="en-US" sz="3600" b="1" i="0" u="none" strike="noStrike" cap="none">
                <a:solidFill>
                  <a:srgbClr val="7030A0"/>
                </a:solidFill>
                <a:latin typeface="Lucida Sans"/>
                <a:ea typeface="Lucida Sans"/>
                <a:cs typeface="Lucida Sans"/>
                <a:sym typeface="Lucida Sans"/>
              </a:rPr>
              <a:t>,2024</a:t>
            </a:r>
            <a:endParaRPr sz="3600" b="0" i="0" u="none" strike="noStrike" cap="none">
              <a:solidFill>
                <a:srgbClr val="7030A0"/>
              </a:solidFill>
              <a:latin typeface="Times New Roman"/>
              <a:ea typeface="Times New Roman"/>
              <a:cs typeface="Times New Roman"/>
              <a:sym typeface="Times New Roman"/>
            </a:endParaRPr>
          </a:p>
        </p:txBody>
      </p:sp>
      <p:pic>
        <p:nvPicPr>
          <p:cNvPr id="372" name="Google Shape;372;g244d3e83ea9_2_256"/>
          <p:cNvPicPr preferRelativeResize="0"/>
          <p:nvPr/>
        </p:nvPicPr>
        <p:blipFill rotWithShape="1">
          <a:blip r:embed="rId4">
            <a:alphaModFix/>
          </a:blip>
          <a:srcRect/>
          <a:stretch/>
        </p:blipFill>
        <p:spPr>
          <a:xfrm>
            <a:off x="15353927" y="429447"/>
            <a:ext cx="4452808" cy="10120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244d3e83ea9_2_107"/>
          <p:cNvSpPr txBox="1"/>
          <p:nvPr/>
        </p:nvSpPr>
        <p:spPr>
          <a:xfrm>
            <a:off x="2517100" y="1962327"/>
            <a:ext cx="15063231" cy="8786375"/>
          </a:xfrm>
          <a:prstGeom prst="rect">
            <a:avLst/>
          </a:prstGeom>
          <a:noFill/>
          <a:ln>
            <a:noFill/>
          </a:ln>
        </p:spPr>
        <p:txBody>
          <a:bodyPr spcFirstLastPara="1" wrap="square" lIns="0" tIns="14600" rIns="0" bIns="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dirty="0">
                <a:solidFill>
                  <a:srgbClr val="C00000"/>
                </a:solidFill>
                <a:latin typeface="Times New Roman"/>
                <a:ea typeface="Times New Roman"/>
                <a:cs typeface="Times New Roman"/>
                <a:sym typeface="Times New Roman"/>
              </a:rPr>
              <a:t>Presentation Outline </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4800"/>
              <a:buFont typeface="Arial"/>
              <a:buNone/>
            </a:pPr>
            <a:r>
              <a:rPr lang="en-US" sz="4800" b="1" i="0" u="none" strike="noStrike" cap="none" dirty="0">
                <a:solidFill>
                  <a:srgbClr val="0070C0"/>
                </a:solidFill>
                <a:latin typeface="Times New Roman"/>
                <a:ea typeface="Times New Roman"/>
                <a:cs typeface="Times New Roman"/>
                <a:sym typeface="Times New Roman"/>
              </a:rPr>
              <a:t>1. Introduction</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4800"/>
              <a:buFont typeface="Arial"/>
              <a:buNone/>
            </a:pPr>
            <a:r>
              <a:rPr lang="en-US" sz="4800" b="1" i="0" u="none" strike="noStrike" cap="none" dirty="0">
                <a:solidFill>
                  <a:srgbClr val="0070C0"/>
                </a:solidFill>
                <a:latin typeface="Times New Roman"/>
                <a:ea typeface="Times New Roman"/>
                <a:cs typeface="Times New Roman"/>
                <a:sym typeface="Times New Roman"/>
              </a:rPr>
              <a:t>2.</a:t>
            </a:r>
            <a:r>
              <a:rPr lang="en-US" sz="6000" b="1" i="0" u="none" strike="noStrike" cap="none" dirty="0">
                <a:solidFill>
                  <a:srgbClr val="0070C0"/>
                </a:solidFill>
                <a:latin typeface="Times New Roman"/>
                <a:ea typeface="Times New Roman"/>
                <a:cs typeface="Times New Roman"/>
                <a:sym typeface="Times New Roman"/>
              </a:rPr>
              <a:t> </a:t>
            </a:r>
            <a:r>
              <a:rPr lang="en-US" sz="4800" b="1" i="0" u="none" strike="noStrike" cap="none" dirty="0">
                <a:solidFill>
                  <a:srgbClr val="0070C0"/>
                </a:solidFill>
                <a:latin typeface="Times New Roman"/>
                <a:ea typeface="Times New Roman"/>
                <a:cs typeface="Times New Roman"/>
                <a:sym typeface="Times New Roman"/>
              </a:rPr>
              <a:t>Problem Statement and Objectives</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4800"/>
              <a:buFont typeface="Arial"/>
              <a:buNone/>
            </a:pPr>
            <a:r>
              <a:rPr lang="en-US" sz="4800" b="1" i="0" u="none" strike="noStrike" cap="none" dirty="0">
                <a:solidFill>
                  <a:srgbClr val="0070C0"/>
                </a:solidFill>
                <a:latin typeface="Times New Roman"/>
                <a:ea typeface="Times New Roman"/>
                <a:cs typeface="Times New Roman"/>
                <a:sym typeface="Times New Roman"/>
              </a:rPr>
              <a:t>3. Summary of Literature Survey</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4800"/>
              <a:buFont typeface="Arial"/>
              <a:buNone/>
            </a:pPr>
            <a:r>
              <a:rPr lang="en-US" sz="4800" b="1" i="0" u="none" strike="noStrike" cap="none" dirty="0">
                <a:solidFill>
                  <a:srgbClr val="0070C0"/>
                </a:solidFill>
                <a:latin typeface="Times New Roman"/>
                <a:ea typeface="Times New Roman"/>
                <a:cs typeface="Times New Roman"/>
                <a:sym typeface="Times New Roman"/>
              </a:rPr>
              <a:t>4. Methodology proposed</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4800"/>
              <a:buFont typeface="Arial"/>
              <a:buNone/>
            </a:pPr>
            <a:r>
              <a:rPr lang="en-US" sz="4800" b="1" i="0" u="none" strike="noStrike" cap="none" dirty="0">
                <a:solidFill>
                  <a:srgbClr val="0070C0"/>
                </a:solidFill>
                <a:latin typeface="Times New Roman"/>
                <a:ea typeface="Times New Roman"/>
                <a:cs typeface="Times New Roman"/>
                <a:sym typeface="Times New Roman"/>
              </a:rPr>
              <a:t>5. Results and Discussions</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4800"/>
              <a:buFont typeface="Arial"/>
              <a:buNone/>
            </a:pPr>
            <a:r>
              <a:rPr lang="en-US" sz="4800" b="1" i="0" u="none" strike="noStrike" cap="none" dirty="0">
                <a:solidFill>
                  <a:srgbClr val="0070C0"/>
                </a:solidFill>
                <a:latin typeface="Times New Roman"/>
                <a:ea typeface="Times New Roman"/>
                <a:cs typeface="Times New Roman"/>
                <a:sym typeface="Times New Roman"/>
              </a:rPr>
              <a:t>6. Conclusion</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4800"/>
              <a:buFont typeface="Arial"/>
              <a:buNone/>
            </a:pPr>
            <a:r>
              <a:rPr lang="en-US" sz="4800" b="1" i="0" u="none" strike="noStrike" cap="none" dirty="0">
                <a:solidFill>
                  <a:srgbClr val="0070C0"/>
                </a:solidFill>
                <a:latin typeface="Times New Roman"/>
                <a:ea typeface="Times New Roman"/>
                <a:cs typeface="Times New Roman"/>
                <a:sym typeface="Times New Roman"/>
              </a:rPr>
              <a:t>7. References</a:t>
            </a:r>
            <a:endParaRPr sz="2900" b="0" i="0" u="none" strike="noStrike" cap="none" dirty="0">
              <a:solidFill>
                <a:schemeClr val="dk1"/>
              </a:solidFill>
              <a:latin typeface="Times New Roman"/>
              <a:ea typeface="Times New Roman"/>
              <a:cs typeface="Times New Roman"/>
              <a:sym typeface="Times New Roman"/>
            </a:endParaRPr>
          </a:p>
        </p:txBody>
      </p:sp>
      <p:sp>
        <p:nvSpPr>
          <p:cNvPr id="216" name="Google Shape;216;g244d3e83ea9_2_107"/>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17" name="Google Shape;217;g244d3e83ea9_2_107"/>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19" name="Google Shape;219;g244d3e83ea9_2_107"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pic>
        <p:nvPicPr>
          <p:cNvPr id="220" name="Google Shape;220;g244d3e83ea9_2_107"/>
          <p:cNvPicPr preferRelativeResize="0"/>
          <p:nvPr/>
        </p:nvPicPr>
        <p:blipFill rotWithShape="1">
          <a:blip r:embed="rId3">
            <a:alphaModFix/>
          </a:blip>
          <a:srcRect/>
          <a:stretch/>
        </p:blipFill>
        <p:spPr>
          <a:xfrm>
            <a:off x="-1" y="0"/>
            <a:ext cx="2702253" cy="1822450"/>
          </a:xfrm>
          <a:prstGeom prst="rect">
            <a:avLst/>
          </a:prstGeom>
          <a:noFill/>
          <a:ln>
            <a:noFill/>
          </a:ln>
        </p:spPr>
      </p:pic>
      <p:sp>
        <p:nvSpPr>
          <p:cNvPr id="221" name="Google Shape;221;g244d3e83ea9_2_107"/>
          <p:cNvSpPr txBox="1"/>
          <p:nvPr/>
        </p:nvSpPr>
        <p:spPr>
          <a:xfrm>
            <a:off x="4038125" y="3167875"/>
            <a:ext cx="15282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ucida Sans"/>
              <a:ea typeface="Lucida Sans"/>
              <a:cs typeface="Lucida Sans"/>
              <a:sym typeface="Lucida Sans"/>
            </a:endParaRPr>
          </a:p>
        </p:txBody>
      </p:sp>
      <p:sp>
        <p:nvSpPr>
          <p:cNvPr id="222" name="Google Shape;222;g244d3e83ea9_2_107"/>
          <p:cNvSpPr txBox="1"/>
          <p:nvPr/>
        </p:nvSpPr>
        <p:spPr>
          <a:xfrm>
            <a:off x="2746392" y="106861"/>
            <a:ext cx="12158400" cy="1677000"/>
          </a:xfrm>
          <a:prstGeom prst="rect">
            <a:avLst/>
          </a:prstGeom>
          <a:solidFill>
            <a:srgbClr val="F8D0D2"/>
          </a:solidFill>
          <a:ln>
            <a:noFill/>
          </a:ln>
        </p:spPr>
        <p:txBody>
          <a:bodyPr spcFirstLastPara="1" wrap="square" lIns="0" tIns="14600" rIns="0" bIns="0" anchor="t" anchorCtr="0">
            <a:spAutoFit/>
          </a:bodyPr>
          <a:lstStyle/>
          <a:p>
            <a:pPr marL="0" lvl="0" indent="0" algn="ctr" rtl="0">
              <a:spcBef>
                <a:spcPts val="0"/>
              </a:spcBef>
              <a:spcAft>
                <a:spcPts val="0"/>
              </a:spcAft>
              <a:buClr>
                <a:srgbClr val="000000"/>
              </a:buClr>
              <a:buSzPts val="3600"/>
              <a:buFont typeface="Arial"/>
              <a:buNone/>
            </a:pPr>
            <a:r>
              <a:rPr lang="en-US" sz="3600" b="1">
                <a:solidFill>
                  <a:srgbClr val="7030A0"/>
                </a:solidFill>
                <a:latin typeface="Lucida Sans"/>
                <a:ea typeface="Lucida Sans"/>
                <a:cs typeface="Lucida Sans"/>
                <a:sym typeface="Lucida Sans"/>
              </a:rPr>
              <a:t>National Conference on Cognitive Computing  </a:t>
            </a:r>
            <a:endParaRPr/>
          </a:p>
          <a:p>
            <a:pPr marL="0" lvl="0" indent="0" algn="ctr" rtl="0">
              <a:spcBef>
                <a:spcPts val="0"/>
              </a:spcBef>
              <a:spcAft>
                <a:spcPts val="0"/>
              </a:spcAft>
              <a:buClr>
                <a:srgbClr val="000000"/>
              </a:buClr>
              <a:buSzPts val="3600"/>
              <a:buFont typeface="Arial"/>
              <a:buNone/>
            </a:pPr>
            <a:r>
              <a:rPr lang="en-US" sz="3600" b="1">
                <a:solidFill>
                  <a:srgbClr val="7030A0"/>
                </a:solidFill>
                <a:latin typeface="Lucida Sans"/>
                <a:ea typeface="Lucida Sans"/>
                <a:cs typeface="Lucida Sans"/>
                <a:sym typeface="Lucida Sans"/>
              </a:rPr>
              <a:t>(NCCC-2024)</a:t>
            </a:r>
            <a:endParaRPr sz="3600">
              <a:solidFill>
                <a:srgbClr val="7030A0"/>
              </a:solidFill>
              <a:latin typeface="Lucida Sans"/>
              <a:ea typeface="Lucida Sans"/>
              <a:cs typeface="Lucida Sans"/>
              <a:sym typeface="Lucida Sans"/>
            </a:endParaRPr>
          </a:p>
          <a:p>
            <a:pPr marL="0" lvl="0" indent="0" algn="ctr" rtl="0">
              <a:spcBef>
                <a:spcPts val="0"/>
              </a:spcBef>
              <a:spcAft>
                <a:spcPts val="0"/>
              </a:spcAft>
              <a:buClr>
                <a:srgbClr val="000000"/>
              </a:buClr>
              <a:buSzPts val="3600"/>
              <a:buFont typeface="Arial"/>
              <a:buNone/>
            </a:pPr>
            <a:r>
              <a:rPr lang="en-US" sz="3600" b="1">
                <a:solidFill>
                  <a:srgbClr val="7030A0"/>
                </a:solidFill>
                <a:latin typeface="Lucida Sans"/>
                <a:ea typeface="Lucida Sans"/>
                <a:cs typeface="Lucida Sans"/>
                <a:sym typeface="Lucida Sans"/>
              </a:rPr>
              <a:t>Conference Date: 15-16 Apr,2024</a:t>
            </a:r>
            <a:endParaRPr sz="3600" b="1">
              <a:solidFill>
                <a:srgbClr val="7030A0"/>
              </a:solidFill>
              <a:latin typeface="Lucida Sans"/>
              <a:ea typeface="Lucida Sans"/>
              <a:cs typeface="Lucida Sans"/>
              <a:sym typeface="Lucida Sans"/>
            </a:endParaRPr>
          </a:p>
        </p:txBody>
      </p:sp>
      <p:pic>
        <p:nvPicPr>
          <p:cNvPr id="223" name="Google Shape;223;g244d3e83ea9_2_107"/>
          <p:cNvPicPr preferRelativeResize="0"/>
          <p:nvPr/>
        </p:nvPicPr>
        <p:blipFill rotWithShape="1">
          <a:blip r:embed="rId4">
            <a:alphaModFix/>
          </a:blip>
          <a:srcRect/>
          <a:stretch/>
        </p:blipFill>
        <p:spPr>
          <a:xfrm>
            <a:off x="15353927" y="429447"/>
            <a:ext cx="4452808" cy="10120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244d3e83ea9_2_243"/>
          <p:cNvSpPr txBox="1"/>
          <p:nvPr/>
        </p:nvSpPr>
        <p:spPr>
          <a:xfrm>
            <a:off x="1847088" y="1962327"/>
            <a:ext cx="15733243" cy="11540975"/>
          </a:xfrm>
          <a:prstGeom prst="rect">
            <a:avLst/>
          </a:prstGeom>
          <a:noFill/>
          <a:ln>
            <a:noFill/>
          </a:ln>
        </p:spPr>
        <p:txBody>
          <a:bodyPr spcFirstLastPara="1" wrap="square" lIns="0" tIns="14600" rIns="0" bIns="0" anchor="t" anchorCtr="0">
            <a:spAutoFit/>
          </a:bodyPr>
          <a:lstStyle/>
          <a:p>
            <a:pPr marL="0" marR="0" lvl="0" indent="0" algn="l" rtl="0">
              <a:lnSpc>
                <a:spcPct val="100000"/>
              </a:lnSpc>
              <a:spcBef>
                <a:spcPts val="0"/>
              </a:spcBef>
              <a:spcAft>
                <a:spcPts val="0"/>
              </a:spcAft>
              <a:buClr>
                <a:srgbClr val="000000"/>
              </a:buClr>
              <a:buSzPts val="4800"/>
              <a:buFont typeface="Arial"/>
              <a:buNone/>
            </a:pPr>
            <a:endParaRPr lang="en-US" sz="4800" b="1" i="0" u="none" strike="noStrike" cap="none" dirty="0">
              <a:solidFill>
                <a:srgbClr val="0070C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800"/>
              <a:buFont typeface="Arial"/>
              <a:buNone/>
            </a:pPr>
            <a:r>
              <a:rPr lang="en-US" sz="4800" b="1" i="0" u="none" strike="noStrike" cap="none" dirty="0">
                <a:solidFill>
                  <a:srgbClr val="0070C0"/>
                </a:solidFill>
                <a:latin typeface="Times New Roman"/>
                <a:ea typeface="Times New Roman"/>
                <a:cs typeface="Times New Roman"/>
                <a:sym typeface="Times New Roman"/>
              </a:rPr>
              <a:t>Introduction</a:t>
            </a:r>
          </a:p>
          <a:p>
            <a:pPr marL="0" marR="0" lvl="0" indent="0" algn="l" rtl="0">
              <a:lnSpc>
                <a:spcPct val="100000"/>
              </a:lnSpc>
              <a:spcBef>
                <a:spcPts val="0"/>
              </a:spcBef>
              <a:spcAft>
                <a:spcPts val="0"/>
              </a:spcAft>
              <a:buClr>
                <a:srgbClr val="000000"/>
              </a:buClr>
              <a:buSzPts val="4800"/>
              <a:buFont typeface="Arial"/>
              <a:buNone/>
            </a:pPr>
            <a:endParaRPr lang="en-US"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800"/>
              <a:buFont typeface="Arial"/>
              <a:buNone/>
            </a:pPr>
            <a:endParaRPr lang="en-IN" sz="18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8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146050" indent="0" algn="just">
              <a:buNone/>
            </a:pPr>
            <a:r>
              <a:rPr lang="en-US" sz="3600" dirty="0">
                <a:latin typeface="Times New Roman" panose="02020603050405020304" pitchFamily="18" charset="0"/>
                <a:cs typeface="Times New Roman" panose="02020603050405020304" pitchFamily="18" charset="0"/>
              </a:rPr>
              <a:t>A vehicle-damage detection technique based on transfer learning and Convolutional Neural Network (CNN) are utilized to quickly handle accident compensation problems. The algorithms identify the damaged section of a car, determine its position, and then estimate the severity of the damage. Very satisfactory results have been produced using transfer learning to take advantage of available models that have been trained on a more generic object identification challenge.</a:t>
            </a:r>
            <a:endParaRPr lang="en-IN" sz="3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5400"/>
              <a:buFont typeface="Arial"/>
              <a:buNone/>
            </a:pPr>
            <a:endParaRPr sz="5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chemeClr val="dk1"/>
              </a:solidFill>
              <a:latin typeface="Times New Roman"/>
              <a:ea typeface="Times New Roman"/>
              <a:cs typeface="Times New Roman"/>
              <a:sym typeface="Times New Roman"/>
            </a:endParaRPr>
          </a:p>
        </p:txBody>
      </p:sp>
      <p:sp>
        <p:nvSpPr>
          <p:cNvPr id="353" name="Google Shape;353;g244d3e83ea9_2_243"/>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354" name="Google Shape;354;g244d3e83ea9_2_243"/>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356" name="Google Shape;356;g244d3e83ea9_2_243"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pic>
        <p:nvPicPr>
          <p:cNvPr id="357" name="Google Shape;357;g244d3e83ea9_2_243"/>
          <p:cNvPicPr preferRelativeResize="0"/>
          <p:nvPr/>
        </p:nvPicPr>
        <p:blipFill rotWithShape="1">
          <a:blip r:embed="rId3">
            <a:alphaModFix/>
          </a:blip>
          <a:srcRect/>
          <a:stretch/>
        </p:blipFill>
        <p:spPr>
          <a:xfrm>
            <a:off x="-1" y="0"/>
            <a:ext cx="2702253" cy="1822450"/>
          </a:xfrm>
          <a:prstGeom prst="rect">
            <a:avLst/>
          </a:prstGeom>
          <a:noFill/>
          <a:ln>
            <a:noFill/>
          </a:ln>
        </p:spPr>
      </p:pic>
      <p:sp>
        <p:nvSpPr>
          <p:cNvPr id="358" name="Google Shape;358;g244d3e83ea9_2_243"/>
          <p:cNvSpPr txBox="1"/>
          <p:nvPr/>
        </p:nvSpPr>
        <p:spPr>
          <a:xfrm>
            <a:off x="2746392" y="106861"/>
            <a:ext cx="12158328" cy="1677000"/>
          </a:xfrm>
          <a:prstGeom prst="rect">
            <a:avLst/>
          </a:prstGeom>
          <a:solidFill>
            <a:srgbClr val="F8D0D2"/>
          </a:solid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National Conference on Cognitive Computing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(NCCC-2024)</a:t>
            </a:r>
            <a:endParaRPr sz="3600" b="0" i="0" u="none" strike="noStrike" cap="none">
              <a:solidFill>
                <a:srgbClr val="7030A0"/>
              </a:solidFill>
              <a:latin typeface="Lucida Sans"/>
              <a:ea typeface="Lucida Sans"/>
              <a:cs typeface="Lucida Sans"/>
              <a:sym typeface="Lucida Sans"/>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Conference Date: </a:t>
            </a:r>
            <a:r>
              <a:rPr lang="en-US" sz="3600" b="1">
                <a:solidFill>
                  <a:srgbClr val="7030A0"/>
                </a:solidFill>
                <a:latin typeface="Lucida Sans"/>
                <a:ea typeface="Lucida Sans"/>
                <a:cs typeface="Lucida Sans"/>
                <a:sym typeface="Lucida Sans"/>
              </a:rPr>
              <a:t>15 -16 Apr</a:t>
            </a:r>
            <a:r>
              <a:rPr lang="en-US" sz="3600" b="1" i="0" u="none" strike="noStrike" cap="none">
                <a:solidFill>
                  <a:srgbClr val="7030A0"/>
                </a:solidFill>
                <a:latin typeface="Lucida Sans"/>
                <a:ea typeface="Lucida Sans"/>
                <a:cs typeface="Lucida Sans"/>
                <a:sym typeface="Lucida Sans"/>
              </a:rPr>
              <a:t>,2024</a:t>
            </a:r>
            <a:endParaRPr sz="3600" b="0" i="0" u="none" strike="noStrike" cap="none">
              <a:solidFill>
                <a:srgbClr val="7030A0"/>
              </a:solidFill>
              <a:latin typeface="Times New Roman"/>
              <a:ea typeface="Times New Roman"/>
              <a:cs typeface="Times New Roman"/>
              <a:sym typeface="Times New Roman"/>
            </a:endParaRPr>
          </a:p>
        </p:txBody>
      </p:sp>
      <p:pic>
        <p:nvPicPr>
          <p:cNvPr id="359" name="Google Shape;359;g244d3e83ea9_2_243"/>
          <p:cNvPicPr preferRelativeResize="0"/>
          <p:nvPr/>
        </p:nvPicPr>
        <p:blipFill rotWithShape="1">
          <a:blip r:embed="rId4">
            <a:alphaModFix/>
          </a:blip>
          <a:srcRect/>
          <a:stretch/>
        </p:blipFill>
        <p:spPr>
          <a:xfrm>
            <a:off x="15353927" y="429447"/>
            <a:ext cx="4452808" cy="1012003"/>
          </a:xfrm>
          <a:prstGeom prst="rect">
            <a:avLst/>
          </a:prstGeom>
          <a:noFill/>
          <a:ln>
            <a:noFill/>
          </a:ln>
        </p:spPr>
      </p:pic>
    </p:spTree>
    <p:extLst>
      <p:ext uri="{BB962C8B-B14F-4D97-AF65-F5344CB8AC3E}">
        <p14:creationId xmlns:p14="http://schemas.microsoft.com/office/powerpoint/2010/main" val="345974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g244d3e83ea9_2_121"/>
          <p:cNvSpPr txBox="1"/>
          <p:nvPr/>
        </p:nvSpPr>
        <p:spPr>
          <a:xfrm>
            <a:off x="1566841" y="1950548"/>
            <a:ext cx="16541865" cy="17911950"/>
          </a:xfrm>
          <a:prstGeom prst="rect">
            <a:avLst/>
          </a:prstGeom>
          <a:noFill/>
          <a:ln>
            <a:noFill/>
          </a:ln>
        </p:spPr>
        <p:txBody>
          <a:bodyPr spcFirstLastPara="1" wrap="square" lIns="0" tIns="14600" rIns="0" bIns="0" anchor="t" anchorCtr="0">
            <a:spAutoFit/>
          </a:bodyPr>
          <a:lstStyle/>
          <a:p>
            <a:pPr marL="0" marR="0" lvl="0" indent="0" algn="l" rtl="0">
              <a:lnSpc>
                <a:spcPct val="100000"/>
              </a:lnSpc>
              <a:spcBef>
                <a:spcPts val="0"/>
              </a:spcBef>
              <a:spcAft>
                <a:spcPts val="0"/>
              </a:spcAft>
              <a:buClr>
                <a:srgbClr val="000000"/>
              </a:buClr>
              <a:buSzPts val="4800"/>
              <a:buFont typeface="Arial"/>
              <a:buNone/>
            </a:pPr>
            <a:br>
              <a:rPr lang="en-US" sz="4800" b="1" i="0" u="none" strike="noStrike" cap="none" dirty="0">
                <a:solidFill>
                  <a:srgbClr val="0070C0"/>
                </a:solidFill>
                <a:latin typeface="Times New Roman"/>
                <a:ea typeface="Times New Roman"/>
                <a:cs typeface="Times New Roman"/>
                <a:sym typeface="Times New Roman"/>
              </a:rPr>
            </a:br>
            <a:r>
              <a:rPr lang="en-US" sz="4800" b="1" i="0" u="none" strike="noStrike" cap="none" dirty="0">
                <a:solidFill>
                  <a:srgbClr val="0070C0"/>
                </a:solidFill>
                <a:latin typeface="Times New Roman"/>
                <a:ea typeface="Times New Roman"/>
                <a:cs typeface="Times New Roman"/>
                <a:sym typeface="Times New Roman"/>
              </a:rPr>
              <a:t>Problem Statement:</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4800"/>
              <a:buFont typeface="Arial"/>
              <a:buNone/>
            </a:pPr>
            <a:r>
              <a:rPr lang="en-US" sz="3600" i="0" u="none" strike="noStrike" cap="none" dirty="0">
                <a:solidFill>
                  <a:schemeClr val="tx1"/>
                </a:solidFill>
                <a:latin typeface="Times New Roman"/>
                <a:ea typeface="Times New Roman"/>
                <a:cs typeface="Times New Roman"/>
                <a:sym typeface="Times New Roman"/>
              </a:rPr>
              <a:t>Developing a computer vision system to automatically detect and classify car damage from images efficiently and accurately. This system aims to replace manual inspection methods, providing objective assessments for insurance claims processing, vehicle resale, and safety</a:t>
            </a:r>
            <a:r>
              <a:rPr lang="en-US" sz="2000" b="1" i="0" u="none" strike="noStrike" cap="none" dirty="0">
                <a:solidFill>
                  <a:srgbClr val="0070C0"/>
                </a:solidFill>
                <a:latin typeface="Times New Roman"/>
                <a:ea typeface="Times New Roman"/>
                <a:cs typeface="Times New Roman"/>
                <a:sym typeface="Times New Roman"/>
              </a:rPr>
              <a:t>.</a:t>
            </a:r>
            <a:endParaRPr sz="2000" b="1" i="0" u="none" strike="noStrike" cap="none" dirty="0">
              <a:solidFill>
                <a:srgbClr val="0070C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rgbClr val="0070C0"/>
                </a:solidFill>
                <a:latin typeface="Times New Roman"/>
                <a:ea typeface="Times New Roman"/>
                <a:cs typeface="Times New Roman"/>
                <a:sym typeface="Times New Roman"/>
              </a:rPr>
              <a:t>Objectives:</a:t>
            </a:r>
            <a:r>
              <a:rPr lang="en-US" sz="6000" b="1" i="0" u="none" strike="noStrike" cap="none" dirty="0">
                <a:solidFill>
                  <a:schemeClr val="dk1"/>
                </a:solidFill>
                <a:latin typeface="Times New Roman"/>
                <a:ea typeface="Times New Roman"/>
                <a:cs typeface="Times New Roman"/>
                <a:sym typeface="Times New Roman"/>
              </a:rPr>
              <a:t> </a:t>
            </a:r>
          </a:p>
          <a:p>
            <a:pPr algn="just">
              <a:buClr>
                <a:schemeClr val="tx1"/>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Computer vision technology can play a significant role in solving the problem of vehicle damage. </a:t>
            </a:r>
          </a:p>
          <a:p>
            <a:pPr algn="just">
              <a:buClr>
                <a:schemeClr val="tx1"/>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Using machine learning algorithms, computer vision systems can quickly and accurately identify vehicle damage, including dents, scratches, and other types of damage.</a:t>
            </a:r>
          </a:p>
          <a:p>
            <a:pPr algn="just">
              <a:buClr>
                <a:schemeClr val="tx1"/>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To minimize the time required for claim processing and maximize speed and accuracy.</a:t>
            </a:r>
          </a:p>
          <a:p>
            <a:pPr algn="just">
              <a:buClr>
                <a:schemeClr val="tx1"/>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To  classify the damage on the basis of severity.</a:t>
            </a:r>
          </a:p>
          <a:p>
            <a:pPr algn="just">
              <a:buClr>
                <a:schemeClr val="tx1"/>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reduce the number of fraud claims.</a:t>
            </a:r>
          </a:p>
          <a:p>
            <a:pPr algn="just">
              <a:buClr>
                <a:schemeClr val="tx1"/>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To decompose the problem of estimating the cost of car damage in a way that allows it to          be applied to real-world datasets.</a:t>
            </a:r>
          </a:p>
          <a:p>
            <a:pPr marL="0" marR="0" lvl="0" indent="0" algn="l" rtl="0">
              <a:lnSpc>
                <a:spcPct val="100000"/>
              </a:lnSpc>
              <a:spcBef>
                <a:spcPts val="0"/>
              </a:spcBef>
              <a:spcAft>
                <a:spcPts val="0"/>
              </a:spcAft>
              <a:buClr>
                <a:srgbClr val="000000"/>
              </a:buClr>
              <a:buSzPts val="4800"/>
              <a:buFont typeface="Arial"/>
              <a:buNone/>
            </a:pPr>
            <a:endParaRPr lang="en-IN" sz="3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6000"/>
              <a:buFont typeface="Arial"/>
              <a:buNone/>
            </a:pPr>
            <a:endParaRPr lang="en-IN"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5400"/>
              <a:buFont typeface="Arial"/>
              <a:buNone/>
            </a:pPr>
            <a:endParaRPr sz="5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chemeClr val="dk1"/>
              </a:solidFill>
              <a:latin typeface="Times New Roman"/>
              <a:ea typeface="Times New Roman"/>
              <a:cs typeface="Times New Roman"/>
              <a:sym typeface="Times New Roman"/>
            </a:endParaRPr>
          </a:p>
        </p:txBody>
      </p:sp>
      <p:sp>
        <p:nvSpPr>
          <p:cNvPr id="230" name="Google Shape;230;g244d3e83ea9_2_121"/>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31" name="Google Shape;231;g244d3e83ea9_2_121"/>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33" name="Google Shape;233;g244d3e83ea9_2_121"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pic>
        <p:nvPicPr>
          <p:cNvPr id="234" name="Google Shape;234;g244d3e83ea9_2_121"/>
          <p:cNvPicPr preferRelativeResize="0"/>
          <p:nvPr/>
        </p:nvPicPr>
        <p:blipFill rotWithShape="1">
          <a:blip r:embed="rId4">
            <a:alphaModFix/>
          </a:blip>
          <a:srcRect/>
          <a:stretch/>
        </p:blipFill>
        <p:spPr>
          <a:xfrm>
            <a:off x="-1" y="0"/>
            <a:ext cx="2702253" cy="1822450"/>
          </a:xfrm>
          <a:prstGeom prst="rect">
            <a:avLst/>
          </a:prstGeom>
          <a:noFill/>
          <a:ln>
            <a:noFill/>
          </a:ln>
        </p:spPr>
      </p:pic>
      <p:sp>
        <p:nvSpPr>
          <p:cNvPr id="235" name="Google Shape;235;g244d3e83ea9_2_121"/>
          <p:cNvSpPr txBox="1"/>
          <p:nvPr/>
        </p:nvSpPr>
        <p:spPr>
          <a:xfrm>
            <a:off x="7513775" y="3751575"/>
            <a:ext cx="1265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ucida Sans"/>
              <a:ea typeface="Lucida Sans"/>
              <a:cs typeface="Lucida Sans"/>
              <a:sym typeface="Lucida Sans"/>
            </a:endParaRPr>
          </a:p>
        </p:txBody>
      </p:sp>
      <p:sp>
        <p:nvSpPr>
          <p:cNvPr id="236" name="Google Shape;236;g244d3e83ea9_2_121"/>
          <p:cNvSpPr txBox="1"/>
          <p:nvPr/>
        </p:nvSpPr>
        <p:spPr>
          <a:xfrm>
            <a:off x="2746392" y="106861"/>
            <a:ext cx="12158400" cy="1677000"/>
          </a:xfrm>
          <a:prstGeom prst="rect">
            <a:avLst/>
          </a:prstGeom>
          <a:solidFill>
            <a:srgbClr val="F8D0D2"/>
          </a:solidFill>
          <a:ln>
            <a:noFill/>
          </a:ln>
        </p:spPr>
        <p:txBody>
          <a:bodyPr spcFirstLastPara="1" wrap="square" lIns="0" tIns="14600" rIns="0" bIns="0" anchor="t" anchorCtr="0">
            <a:spAutoFit/>
          </a:bodyPr>
          <a:lstStyle/>
          <a:p>
            <a:pPr marL="0" lvl="0" indent="0" algn="ctr" rtl="0">
              <a:spcBef>
                <a:spcPts val="0"/>
              </a:spcBef>
              <a:spcAft>
                <a:spcPts val="0"/>
              </a:spcAft>
              <a:buClr>
                <a:srgbClr val="000000"/>
              </a:buClr>
              <a:buSzPts val="3600"/>
              <a:buFont typeface="Arial"/>
              <a:buNone/>
            </a:pPr>
            <a:r>
              <a:rPr lang="en-US" sz="3600" b="1">
                <a:solidFill>
                  <a:srgbClr val="7030A0"/>
                </a:solidFill>
                <a:latin typeface="Lucida Sans"/>
                <a:ea typeface="Lucida Sans"/>
                <a:cs typeface="Lucida Sans"/>
                <a:sym typeface="Lucida Sans"/>
              </a:rPr>
              <a:t>National Conference on Cognitive Computing  </a:t>
            </a:r>
            <a:endParaRPr/>
          </a:p>
          <a:p>
            <a:pPr marL="0" lvl="0" indent="0" algn="ctr" rtl="0">
              <a:spcBef>
                <a:spcPts val="0"/>
              </a:spcBef>
              <a:spcAft>
                <a:spcPts val="0"/>
              </a:spcAft>
              <a:buClr>
                <a:srgbClr val="000000"/>
              </a:buClr>
              <a:buSzPts val="3600"/>
              <a:buFont typeface="Arial"/>
              <a:buNone/>
            </a:pPr>
            <a:r>
              <a:rPr lang="en-US" sz="3600" b="1">
                <a:solidFill>
                  <a:srgbClr val="7030A0"/>
                </a:solidFill>
                <a:latin typeface="Lucida Sans"/>
                <a:ea typeface="Lucida Sans"/>
                <a:cs typeface="Lucida Sans"/>
                <a:sym typeface="Lucida Sans"/>
              </a:rPr>
              <a:t>(NCCC-2024)</a:t>
            </a:r>
            <a:endParaRPr sz="3600">
              <a:solidFill>
                <a:srgbClr val="7030A0"/>
              </a:solidFill>
              <a:latin typeface="Lucida Sans"/>
              <a:ea typeface="Lucida Sans"/>
              <a:cs typeface="Lucida Sans"/>
              <a:sym typeface="Lucida Sans"/>
            </a:endParaRPr>
          </a:p>
          <a:p>
            <a:pPr marL="0" lvl="0" indent="0" algn="ctr" rtl="0">
              <a:spcBef>
                <a:spcPts val="0"/>
              </a:spcBef>
              <a:spcAft>
                <a:spcPts val="0"/>
              </a:spcAft>
              <a:buClr>
                <a:srgbClr val="000000"/>
              </a:buClr>
              <a:buSzPts val="3600"/>
              <a:buFont typeface="Arial"/>
              <a:buNone/>
            </a:pPr>
            <a:r>
              <a:rPr lang="en-US" sz="3600" b="1">
                <a:solidFill>
                  <a:srgbClr val="7030A0"/>
                </a:solidFill>
                <a:latin typeface="Lucida Sans"/>
                <a:ea typeface="Lucida Sans"/>
                <a:cs typeface="Lucida Sans"/>
                <a:sym typeface="Lucida Sans"/>
              </a:rPr>
              <a:t>Conference Date: 15-16 Apr,2024</a:t>
            </a:r>
            <a:endParaRPr sz="3600" b="1">
              <a:solidFill>
                <a:srgbClr val="7030A0"/>
              </a:solidFill>
              <a:latin typeface="Lucida Sans"/>
              <a:ea typeface="Lucida Sans"/>
              <a:cs typeface="Lucida Sans"/>
              <a:sym typeface="Lucida Sans"/>
            </a:endParaRPr>
          </a:p>
        </p:txBody>
      </p:sp>
      <p:pic>
        <p:nvPicPr>
          <p:cNvPr id="237" name="Google Shape;237;g244d3e83ea9_2_121"/>
          <p:cNvPicPr preferRelativeResize="0"/>
          <p:nvPr/>
        </p:nvPicPr>
        <p:blipFill rotWithShape="1">
          <a:blip r:embed="rId5">
            <a:alphaModFix/>
          </a:blip>
          <a:srcRect/>
          <a:stretch/>
        </p:blipFill>
        <p:spPr>
          <a:xfrm>
            <a:off x="15353927" y="429447"/>
            <a:ext cx="4452808" cy="1012003"/>
          </a:xfrm>
          <a:prstGeom prst="rect">
            <a:avLst/>
          </a:prstGeom>
          <a:noFill/>
          <a:ln>
            <a:noFill/>
          </a:ln>
        </p:spPr>
      </p:pic>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g244d3e83ea9_2_135"/>
          <p:cNvSpPr txBox="1"/>
          <p:nvPr/>
        </p:nvSpPr>
        <p:spPr>
          <a:xfrm>
            <a:off x="2517100" y="1962327"/>
            <a:ext cx="15063231" cy="10155980"/>
          </a:xfrm>
          <a:prstGeom prst="rect">
            <a:avLst/>
          </a:prstGeom>
          <a:noFill/>
          <a:ln>
            <a:noFill/>
          </a:ln>
        </p:spPr>
        <p:txBody>
          <a:bodyPr spcFirstLastPara="1" wrap="square" lIns="0" tIns="14600" rIns="0" bIns="0" anchor="t" anchorCtr="0">
            <a:spAutoFit/>
          </a:bodyPr>
          <a:lstStyle/>
          <a:p>
            <a:pPr marL="0" marR="0" lvl="0" indent="0" algn="l" rtl="0">
              <a:lnSpc>
                <a:spcPct val="100000"/>
              </a:lnSpc>
              <a:spcBef>
                <a:spcPts val="0"/>
              </a:spcBef>
              <a:spcAft>
                <a:spcPts val="0"/>
              </a:spcAft>
              <a:buClr>
                <a:srgbClr val="000000"/>
              </a:buClr>
              <a:buSzPts val="4800"/>
              <a:buFont typeface="Arial"/>
              <a:buNone/>
            </a:pPr>
            <a:br>
              <a:rPr lang="en-US" sz="4800" b="1" i="0" u="none" strike="noStrike" cap="none" dirty="0">
                <a:solidFill>
                  <a:srgbClr val="0070C0"/>
                </a:solidFill>
                <a:latin typeface="Times New Roman"/>
                <a:ea typeface="Times New Roman"/>
                <a:cs typeface="Times New Roman"/>
                <a:sym typeface="Times New Roman"/>
              </a:rPr>
            </a:br>
            <a:r>
              <a:rPr lang="en-US" sz="4800" b="1" i="0" u="none" strike="noStrike" cap="none" dirty="0">
                <a:solidFill>
                  <a:srgbClr val="0070C0"/>
                </a:solidFill>
                <a:latin typeface="Times New Roman"/>
                <a:ea typeface="Times New Roman"/>
                <a:cs typeface="Times New Roman"/>
                <a:sym typeface="Times New Roman"/>
              </a:rPr>
              <a:t>Summary of Literature Survey:</a:t>
            </a:r>
          </a:p>
          <a:p>
            <a:pPr marL="0" marR="0" lvl="0" indent="0" algn="l" rtl="0">
              <a:lnSpc>
                <a:spcPct val="100000"/>
              </a:lnSpc>
              <a:spcBef>
                <a:spcPts val="0"/>
              </a:spcBef>
              <a:spcAft>
                <a:spcPts val="0"/>
              </a:spcAft>
              <a:buClr>
                <a:srgbClr val="000000"/>
              </a:buClr>
              <a:buSzPts val="48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5400"/>
              <a:buFont typeface="Arial"/>
              <a:buNone/>
            </a:pPr>
            <a:endParaRPr sz="5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chemeClr val="dk1"/>
              </a:solidFill>
              <a:latin typeface="Times New Roman"/>
              <a:ea typeface="Times New Roman"/>
              <a:cs typeface="Times New Roman"/>
              <a:sym typeface="Times New Roman"/>
            </a:endParaRPr>
          </a:p>
        </p:txBody>
      </p:sp>
      <p:sp>
        <p:nvSpPr>
          <p:cNvPr id="244" name="Google Shape;244;g244d3e83ea9_2_135"/>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45" name="Google Shape;245;g244d3e83ea9_2_135"/>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47" name="Google Shape;247;g244d3e83ea9_2_135"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pic>
        <p:nvPicPr>
          <p:cNvPr id="248" name="Google Shape;248;g244d3e83ea9_2_135"/>
          <p:cNvPicPr preferRelativeResize="0"/>
          <p:nvPr/>
        </p:nvPicPr>
        <p:blipFill rotWithShape="1">
          <a:blip r:embed="rId4">
            <a:alphaModFix/>
          </a:blip>
          <a:srcRect/>
          <a:stretch/>
        </p:blipFill>
        <p:spPr>
          <a:xfrm>
            <a:off x="-1" y="0"/>
            <a:ext cx="2702253" cy="1822450"/>
          </a:xfrm>
          <a:prstGeom prst="rect">
            <a:avLst/>
          </a:prstGeom>
          <a:noFill/>
          <a:ln>
            <a:noFill/>
          </a:ln>
        </p:spPr>
      </p:pic>
      <p:sp>
        <p:nvSpPr>
          <p:cNvPr id="249" name="Google Shape;249;g244d3e83ea9_2_135"/>
          <p:cNvSpPr txBox="1"/>
          <p:nvPr/>
        </p:nvSpPr>
        <p:spPr>
          <a:xfrm>
            <a:off x="2746392" y="106861"/>
            <a:ext cx="12158328" cy="1677000"/>
          </a:xfrm>
          <a:prstGeom prst="rect">
            <a:avLst/>
          </a:prstGeom>
          <a:solidFill>
            <a:srgbClr val="F8D0D2"/>
          </a:solid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National Conference on Cognitive Computing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(NCCC-2024)</a:t>
            </a:r>
            <a:endParaRPr sz="3600" b="0" i="0" u="none" strike="noStrike" cap="none">
              <a:solidFill>
                <a:srgbClr val="7030A0"/>
              </a:solidFill>
              <a:latin typeface="Lucida Sans"/>
              <a:ea typeface="Lucida Sans"/>
              <a:cs typeface="Lucida Sans"/>
              <a:sym typeface="Lucida Sans"/>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Conference Date: </a:t>
            </a:r>
            <a:r>
              <a:rPr lang="en-US" sz="3600" b="1">
                <a:solidFill>
                  <a:srgbClr val="7030A0"/>
                </a:solidFill>
                <a:latin typeface="Lucida Sans"/>
                <a:ea typeface="Lucida Sans"/>
                <a:cs typeface="Lucida Sans"/>
                <a:sym typeface="Lucida Sans"/>
              </a:rPr>
              <a:t>15 -16 Apr </a:t>
            </a:r>
            <a:r>
              <a:rPr lang="en-US" sz="3600" b="1" i="0" u="none" strike="noStrike" cap="none">
                <a:solidFill>
                  <a:srgbClr val="7030A0"/>
                </a:solidFill>
                <a:latin typeface="Lucida Sans"/>
                <a:ea typeface="Lucida Sans"/>
                <a:cs typeface="Lucida Sans"/>
                <a:sym typeface="Lucida Sans"/>
              </a:rPr>
              <a:t>,2024</a:t>
            </a:r>
            <a:endParaRPr sz="3600" b="0" i="0" u="none" strike="noStrike" cap="none">
              <a:solidFill>
                <a:srgbClr val="7030A0"/>
              </a:solidFill>
              <a:latin typeface="Times New Roman"/>
              <a:ea typeface="Times New Roman"/>
              <a:cs typeface="Times New Roman"/>
              <a:sym typeface="Times New Roman"/>
            </a:endParaRPr>
          </a:p>
        </p:txBody>
      </p:sp>
      <p:pic>
        <p:nvPicPr>
          <p:cNvPr id="250" name="Google Shape;250;g244d3e83ea9_2_135"/>
          <p:cNvPicPr preferRelativeResize="0"/>
          <p:nvPr/>
        </p:nvPicPr>
        <p:blipFill rotWithShape="1">
          <a:blip r:embed="rId5">
            <a:alphaModFix/>
          </a:blip>
          <a:srcRect/>
          <a:stretch/>
        </p:blipFill>
        <p:spPr>
          <a:xfrm>
            <a:off x="15353927" y="429447"/>
            <a:ext cx="4452808" cy="1012003"/>
          </a:xfrm>
          <a:prstGeom prst="rect">
            <a:avLst/>
          </a:prstGeom>
          <a:noFill/>
          <a:ln>
            <a:noFill/>
          </a:ln>
        </p:spPr>
      </p:pic>
      <p:graphicFrame>
        <p:nvGraphicFramePr>
          <p:cNvPr id="5" name="Table 4">
            <a:extLst>
              <a:ext uri="{FF2B5EF4-FFF2-40B4-BE49-F238E27FC236}">
                <a16:creationId xmlns:a16="http://schemas.microsoft.com/office/drawing/2014/main" id="{8D8EA37F-E412-8ECB-7241-CB28DDE7931E}"/>
              </a:ext>
            </a:extLst>
          </p:cNvPr>
          <p:cNvGraphicFramePr>
            <a:graphicFrameLocks noGrp="1"/>
          </p:cNvGraphicFramePr>
          <p:nvPr>
            <p:extLst>
              <p:ext uri="{D42A27DB-BD31-4B8C-83A1-F6EECF244321}">
                <p14:modId xmlns:p14="http://schemas.microsoft.com/office/powerpoint/2010/main" val="295088518"/>
              </p:ext>
            </p:extLst>
          </p:nvPr>
        </p:nvGraphicFramePr>
        <p:xfrm>
          <a:off x="2304288" y="4303776"/>
          <a:ext cx="16989552" cy="6262235"/>
        </p:xfrm>
        <a:graphic>
          <a:graphicData uri="http://schemas.openxmlformats.org/drawingml/2006/table">
            <a:tbl>
              <a:tblPr firstRow="1" bandRow="1">
                <a:tableStyleId>{5940675A-B579-460E-94D1-54222C63F5DA}</a:tableStyleId>
              </a:tblPr>
              <a:tblGrid>
                <a:gridCol w="1829743">
                  <a:extLst>
                    <a:ext uri="{9D8B030D-6E8A-4147-A177-3AD203B41FA5}">
                      <a16:colId xmlns:a16="http://schemas.microsoft.com/office/drawing/2014/main" val="21786049"/>
                    </a:ext>
                  </a:extLst>
                </a:gridCol>
                <a:gridCol w="4045766">
                  <a:extLst>
                    <a:ext uri="{9D8B030D-6E8A-4147-A177-3AD203B41FA5}">
                      <a16:colId xmlns:a16="http://schemas.microsoft.com/office/drawing/2014/main" val="1873553563"/>
                    </a:ext>
                  </a:extLst>
                </a:gridCol>
                <a:gridCol w="4310907">
                  <a:extLst>
                    <a:ext uri="{9D8B030D-6E8A-4147-A177-3AD203B41FA5}">
                      <a16:colId xmlns:a16="http://schemas.microsoft.com/office/drawing/2014/main" val="2523696774"/>
                    </a:ext>
                  </a:extLst>
                </a:gridCol>
                <a:gridCol w="6803136">
                  <a:extLst>
                    <a:ext uri="{9D8B030D-6E8A-4147-A177-3AD203B41FA5}">
                      <a16:colId xmlns:a16="http://schemas.microsoft.com/office/drawing/2014/main" val="3020499554"/>
                    </a:ext>
                  </a:extLst>
                </a:gridCol>
              </a:tblGrid>
              <a:tr h="1192006">
                <a:tc>
                  <a:txBody>
                    <a:bodyPr/>
                    <a:lstStyle/>
                    <a:p>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Sr.No</a:t>
                      </a:r>
                      <a:endParaRPr lang="en-IN" sz="32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3200" b="1" dirty="0">
                          <a:solidFill>
                            <a:schemeClr val="bg2">
                              <a:lumMod val="50000"/>
                            </a:schemeClr>
                          </a:solidFill>
                          <a:latin typeface="Times New Roman" panose="02020603050405020304" pitchFamily="18" charset="0"/>
                          <a:ea typeface="Calibri"/>
                          <a:cs typeface="Times New Roman" panose="02020603050405020304" pitchFamily="18" charset="0"/>
                        </a:rPr>
                        <a:t>Title</a:t>
                      </a:r>
                      <a:endParaRPr lang="en-US" sz="3200" b="1" dirty="0">
                        <a:solidFill>
                          <a:schemeClr val="bg2">
                            <a:lumMod val="50000"/>
                          </a:schemeClr>
                        </a:solidFill>
                        <a:latin typeface="Times New Roman" panose="02020603050405020304" pitchFamily="18" charset="0"/>
                        <a:ea typeface="Calibri"/>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3200" b="1" dirty="0">
                          <a:solidFill>
                            <a:schemeClr val="bg2">
                              <a:lumMod val="50000"/>
                            </a:schemeClr>
                          </a:solidFill>
                          <a:latin typeface="Times New Roman" panose="02020603050405020304" pitchFamily="18" charset="0"/>
                          <a:ea typeface="Calibri"/>
                          <a:cs typeface="Times New Roman" panose="02020603050405020304" pitchFamily="18" charset="0"/>
                        </a:rPr>
                        <a:t>Authors </a:t>
                      </a:r>
                      <a:endParaRPr lang="en-US" sz="3200" dirty="0">
                        <a:solidFill>
                          <a:schemeClr val="bg2">
                            <a:lumMod val="50000"/>
                          </a:schemeClr>
                        </a:solidFill>
                        <a:latin typeface="Times New Roman" panose="02020603050405020304" pitchFamily="18" charset="0"/>
                        <a:ea typeface="Calibri"/>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3200" b="1" dirty="0">
                          <a:solidFill>
                            <a:schemeClr val="bg2">
                              <a:lumMod val="50000"/>
                            </a:schemeClr>
                          </a:solidFill>
                          <a:latin typeface="Times New Roman" panose="02020603050405020304" pitchFamily="18" charset="0"/>
                          <a:ea typeface="Calibri"/>
                          <a:cs typeface="Times New Roman" panose="02020603050405020304" pitchFamily="18" charset="0"/>
                        </a:rPr>
                        <a:t>Methodology </a:t>
                      </a:r>
                      <a:endParaRPr lang="en-US" sz="3200" dirty="0">
                        <a:solidFill>
                          <a:schemeClr val="bg2">
                            <a:lumMod val="50000"/>
                          </a:schemeClr>
                        </a:solidFill>
                        <a:latin typeface="Times New Roman" panose="02020603050405020304" pitchFamily="18" charset="0"/>
                        <a:ea typeface="Calibri"/>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9141130"/>
                  </a:ext>
                </a:extLst>
              </a:tr>
              <a:tr h="2418469">
                <a:tc>
                  <a:txBody>
                    <a:bodyPr/>
                    <a:lstStyle/>
                    <a:p>
                      <a:r>
                        <a:rPr lang="en-US" sz="2800" dirty="0">
                          <a:latin typeface="Times New Roman" panose="02020603050405020304" pitchFamily="18" charset="0"/>
                          <a:cs typeface="Times New Roman" panose="02020603050405020304" pitchFamily="18" charset="0"/>
                        </a:rPr>
                        <a:t>      1</a:t>
                      </a:r>
                      <a:endParaRPr lang="en-IN" sz="2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bg2">
                              <a:lumMod val="50000"/>
                            </a:schemeClr>
                          </a:solidFill>
                          <a:latin typeface="Times New Roman" panose="02020603050405020304" pitchFamily="18" charset="0"/>
                          <a:cs typeface="Times New Roman" panose="02020603050405020304" pitchFamily="18" charset="0"/>
                        </a:rPr>
                        <a:t>Automatic Vehicle Damage Detection Classification framework using Fast and Mask Deep learning</a:t>
                      </a:r>
                      <a:endParaRPr lang="en-US" sz="2800" dirty="0">
                        <a:solidFill>
                          <a:schemeClr val="bg2">
                            <a:lumMod val="50000"/>
                          </a:schemeClr>
                        </a:solidFill>
                        <a:latin typeface="Times New Roman" panose="02020603050405020304" pitchFamily="18" charset="0"/>
                        <a:ea typeface="Calibri"/>
                        <a:cs typeface="Times New Roman" panose="02020603050405020304" pitchFamily="18" charset="0"/>
                      </a:endParaRPr>
                    </a:p>
                    <a:p>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2800" dirty="0" err="1">
                          <a:solidFill>
                            <a:schemeClr val="bg2">
                              <a:lumMod val="50000"/>
                            </a:schemeClr>
                          </a:solidFill>
                          <a:latin typeface="Times New Roman" panose="02020603050405020304" pitchFamily="18" charset="0"/>
                          <a:cs typeface="Times New Roman" panose="02020603050405020304" pitchFamily="18" charset="0"/>
                        </a:rPr>
                        <a:t>Dasari</a:t>
                      </a:r>
                      <a:r>
                        <a:rPr lang="en-IN" sz="2800" dirty="0">
                          <a:solidFill>
                            <a:schemeClr val="bg2">
                              <a:lumMod val="50000"/>
                            </a:schemeClr>
                          </a:solidFill>
                          <a:latin typeface="Times New Roman" panose="02020603050405020304" pitchFamily="18" charset="0"/>
                          <a:cs typeface="Times New Roman" panose="02020603050405020304" pitchFamily="18" charset="0"/>
                        </a:rPr>
                        <a:t> Anantha Reddy, Saroj </a:t>
                      </a:r>
                      <a:r>
                        <a:rPr lang="en-IN" sz="2800" dirty="0" err="1">
                          <a:solidFill>
                            <a:schemeClr val="bg2">
                              <a:lumMod val="50000"/>
                            </a:schemeClr>
                          </a:solidFill>
                          <a:latin typeface="Times New Roman" panose="02020603050405020304" pitchFamily="18" charset="0"/>
                          <a:cs typeface="Times New Roman" panose="02020603050405020304" pitchFamily="18" charset="0"/>
                        </a:rPr>
                        <a:t>Shambharkar</a:t>
                      </a:r>
                      <a:r>
                        <a:rPr lang="en-IN" sz="2800" dirty="0">
                          <a:solidFill>
                            <a:schemeClr val="bg2">
                              <a:lumMod val="50000"/>
                            </a:schemeClr>
                          </a:solidFill>
                          <a:latin typeface="Times New Roman" panose="02020603050405020304" pitchFamily="18" charset="0"/>
                          <a:cs typeface="Times New Roman" panose="02020603050405020304" pitchFamily="18" charset="0"/>
                        </a:rPr>
                        <a:t>, Kandi </a:t>
                      </a:r>
                      <a:r>
                        <a:rPr lang="en-IN" sz="2800" dirty="0" err="1">
                          <a:solidFill>
                            <a:schemeClr val="bg2">
                              <a:lumMod val="50000"/>
                            </a:schemeClr>
                          </a:solidFill>
                          <a:latin typeface="Times New Roman" panose="02020603050405020304" pitchFamily="18" charset="0"/>
                          <a:cs typeface="Times New Roman" panose="02020603050405020304" pitchFamily="18" charset="0"/>
                        </a:rPr>
                        <a:t>Jyothsna</a:t>
                      </a:r>
                      <a:r>
                        <a:rPr lang="en-IN" sz="2800" dirty="0">
                          <a:solidFill>
                            <a:schemeClr val="bg2">
                              <a:lumMod val="50000"/>
                            </a:schemeClr>
                          </a:solidFill>
                          <a:latin typeface="Times New Roman" panose="02020603050405020304" pitchFamily="18" charset="0"/>
                          <a:cs typeface="Times New Roman" panose="02020603050405020304" pitchFamily="18" charset="0"/>
                        </a:rPr>
                        <a:t>, V Manoj Kumar, Chandrashekhar N </a:t>
                      </a:r>
                      <a:r>
                        <a:rPr lang="en-IN" sz="2800" dirty="0" err="1">
                          <a:solidFill>
                            <a:schemeClr val="bg2">
                              <a:lumMod val="50000"/>
                            </a:schemeClr>
                          </a:solidFill>
                          <a:latin typeface="Times New Roman" panose="02020603050405020304" pitchFamily="18" charset="0"/>
                          <a:cs typeface="Times New Roman" panose="02020603050405020304" pitchFamily="18" charset="0"/>
                        </a:rPr>
                        <a:t>Bhoyar</a:t>
                      </a:r>
                      <a:r>
                        <a:rPr lang="en-IN" sz="2800" dirty="0">
                          <a:solidFill>
                            <a:schemeClr val="bg2">
                              <a:lumMod val="50000"/>
                            </a:schemeClr>
                          </a:solidFill>
                          <a:latin typeface="Times New Roman" panose="02020603050405020304" pitchFamily="18" charset="0"/>
                          <a:cs typeface="Times New Roman" panose="02020603050405020304" pitchFamily="18" charset="0"/>
                        </a:rPr>
                        <a:t>, Rachna K. </a:t>
                      </a:r>
                      <a:r>
                        <a:rPr lang="en-IN" sz="2800" dirty="0" err="1">
                          <a:solidFill>
                            <a:schemeClr val="bg2">
                              <a:lumMod val="50000"/>
                            </a:schemeClr>
                          </a:solidFill>
                          <a:latin typeface="Times New Roman" panose="02020603050405020304" pitchFamily="18" charset="0"/>
                          <a:cs typeface="Times New Roman" panose="02020603050405020304" pitchFamily="18" charset="0"/>
                        </a:rPr>
                        <a:t>Somkunwar</a:t>
                      </a:r>
                      <a:endParaRPr lang="en-US" sz="2800" dirty="0">
                        <a:solidFill>
                          <a:schemeClr val="bg2">
                            <a:lumMod val="50000"/>
                          </a:schemeClr>
                        </a:solidFill>
                        <a:latin typeface="Times New Roman" panose="02020603050405020304" pitchFamily="18" charset="0"/>
                        <a:ea typeface="Calibri"/>
                        <a:cs typeface="Times New Roman" panose="02020603050405020304" pitchFamily="18" charset="0"/>
                      </a:endParaRPr>
                    </a:p>
                    <a:p>
                      <a:endParaRPr lang="en-IN" dirty="0"/>
                    </a:p>
                  </a:txBody>
                  <a:tcPr/>
                </a:tc>
                <a:tc>
                  <a:txBody>
                    <a:bodyPr/>
                    <a:lstStyle/>
                    <a:p>
                      <a:pPr algn="just"/>
                      <a:r>
                        <a:rPr lang="en-US" sz="2800" dirty="0">
                          <a:solidFill>
                            <a:schemeClr val="bg2">
                              <a:lumMod val="50000"/>
                            </a:schemeClr>
                          </a:solidFill>
                          <a:latin typeface="Times New Roman" panose="02020603050405020304" pitchFamily="18" charset="0"/>
                          <a:cs typeface="Times New Roman" panose="02020603050405020304" pitchFamily="18" charset="0"/>
                        </a:rPr>
                        <a:t>The proposed framework is capable of predicting the type of vehicle damage i.e. either its minor damage or major damage. The proposed system is based on the machine learning algorithm as it evolving technology in artificially intelligent systems.</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9896655"/>
                  </a:ext>
                </a:extLst>
              </a:tr>
              <a:tr h="2418469">
                <a:tc>
                  <a:txBody>
                    <a:bodyPr/>
                    <a:lstStyle/>
                    <a:p>
                      <a:r>
                        <a:rPr lang="en-US" sz="2800" dirty="0">
                          <a:latin typeface="Times New Roman" panose="02020603050405020304" pitchFamily="18" charset="0"/>
                          <a:cs typeface="Times New Roman" panose="02020603050405020304" pitchFamily="18" charset="0"/>
                        </a:rPr>
                        <a:t>      2</a:t>
                      </a:r>
                      <a:endParaRPr lang="en-IN" sz="2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bg2">
                              <a:lumMod val="50000"/>
                            </a:schemeClr>
                          </a:solidFill>
                          <a:latin typeface="Times New Roman" panose="02020603050405020304" pitchFamily="18" charset="0"/>
                          <a:cs typeface="Times New Roman" panose="02020603050405020304" pitchFamily="18" charset="0"/>
                        </a:rPr>
                        <a:t>Car Damage Identification and Categorization Using Various Transfer Learning Models</a:t>
                      </a:r>
                      <a:endParaRPr lang="en-US" sz="2800" dirty="0">
                        <a:solidFill>
                          <a:schemeClr val="bg2">
                            <a:lumMod val="50000"/>
                          </a:schemeClr>
                        </a:solidFill>
                        <a:latin typeface="Times New Roman" panose="02020603050405020304" pitchFamily="18" charset="0"/>
                        <a:ea typeface="Calibri"/>
                        <a:cs typeface="Times New Roman" panose="02020603050405020304" pitchFamily="18" charset="0"/>
                      </a:endParaRPr>
                    </a:p>
                    <a:p>
                      <a:endParaRPr lang="en-IN" dirty="0"/>
                    </a:p>
                  </a:txBody>
                  <a:tcPr/>
                </a:tc>
                <a:tc>
                  <a:txBody>
                    <a:bodyPr/>
                    <a:lstStyle/>
                    <a:p>
                      <a:pPr algn="just">
                        <a:lnSpc>
                          <a:spcPct val="115000"/>
                        </a:lnSpc>
                        <a:spcAft>
                          <a:spcPts val="1000"/>
                        </a:spcAft>
                      </a:pPr>
                      <a:r>
                        <a:rPr lang="en-IN" sz="2800" dirty="0" err="1">
                          <a:solidFill>
                            <a:schemeClr val="bg2">
                              <a:lumMod val="50000"/>
                            </a:schemeClr>
                          </a:solidFill>
                          <a:latin typeface="Times New Roman" panose="02020603050405020304" pitchFamily="18" charset="0"/>
                          <a:cs typeface="Times New Roman" panose="02020603050405020304" pitchFamily="18" charset="0"/>
                        </a:rPr>
                        <a:t>Sruthy</a:t>
                      </a:r>
                      <a:r>
                        <a:rPr lang="en-IN" sz="2800" dirty="0">
                          <a:solidFill>
                            <a:schemeClr val="bg2">
                              <a:lumMod val="50000"/>
                            </a:schemeClr>
                          </a:solidFill>
                          <a:latin typeface="Times New Roman" panose="02020603050405020304" pitchFamily="18" charset="0"/>
                          <a:cs typeface="Times New Roman" panose="02020603050405020304" pitchFamily="18" charset="0"/>
                        </a:rPr>
                        <a:t> C M, Sandra </a:t>
                      </a:r>
                      <a:r>
                        <a:rPr lang="en-IN" sz="2800" dirty="0" err="1">
                          <a:solidFill>
                            <a:schemeClr val="bg2">
                              <a:lumMod val="50000"/>
                            </a:schemeClr>
                          </a:solidFill>
                          <a:latin typeface="Times New Roman" panose="02020603050405020304" pitchFamily="18" charset="0"/>
                          <a:cs typeface="Times New Roman" panose="02020603050405020304" pitchFamily="18" charset="0"/>
                        </a:rPr>
                        <a:t>Kunjumon</a:t>
                      </a:r>
                      <a:r>
                        <a:rPr lang="en-IN" sz="2800" dirty="0">
                          <a:solidFill>
                            <a:schemeClr val="bg2">
                              <a:lumMod val="50000"/>
                            </a:schemeClr>
                          </a:solidFill>
                          <a:latin typeface="Times New Roman" panose="02020603050405020304" pitchFamily="18" charset="0"/>
                          <a:cs typeface="Times New Roman" panose="02020603050405020304" pitchFamily="18" charset="0"/>
                        </a:rPr>
                        <a:t>, </a:t>
                      </a:r>
                    </a:p>
                    <a:p>
                      <a:pPr algn="just">
                        <a:lnSpc>
                          <a:spcPct val="115000"/>
                        </a:lnSpc>
                        <a:spcAft>
                          <a:spcPts val="1000"/>
                        </a:spcAft>
                      </a:pPr>
                      <a:r>
                        <a:rPr lang="en-IN" sz="2800" dirty="0">
                          <a:solidFill>
                            <a:schemeClr val="bg2">
                              <a:lumMod val="50000"/>
                            </a:schemeClr>
                          </a:solidFill>
                          <a:latin typeface="Times New Roman" panose="02020603050405020304" pitchFamily="18" charset="0"/>
                          <a:cs typeface="Times New Roman" panose="02020603050405020304" pitchFamily="18" charset="0"/>
                        </a:rPr>
                        <a:t>Nandakumar </a:t>
                      </a:r>
                      <a:r>
                        <a:rPr lang="en-IN" sz="2800" dirty="0">
                          <a:solidFill>
                            <a:schemeClr val="bg2">
                              <a:lumMod val="50000"/>
                            </a:schemeClr>
                          </a:solidFill>
                          <a:latin typeface="Times New Roman" panose="02020603050405020304" pitchFamily="18" charset="0"/>
                          <a:ea typeface="Tahoma" panose="020B0604030504040204" pitchFamily="34" charset="0"/>
                          <a:cs typeface="Times New Roman" panose="02020603050405020304" pitchFamily="18" charset="0"/>
                        </a:rPr>
                        <a:t>R</a:t>
                      </a:r>
                      <a:endParaRPr lang="en-US" sz="2800" dirty="0">
                        <a:solidFill>
                          <a:schemeClr val="bg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txBody>
                  <a:tcPr/>
                </a:tc>
                <a:tc>
                  <a:txBody>
                    <a:bodyPr/>
                    <a:lstStyle/>
                    <a:p>
                      <a:pPr algn="just"/>
                      <a:r>
                        <a:rPr lang="en-US" sz="2800" dirty="0">
                          <a:solidFill>
                            <a:schemeClr val="bg2">
                              <a:lumMod val="50000"/>
                            </a:schemeClr>
                          </a:solidFill>
                          <a:latin typeface="Times New Roman" panose="02020603050405020304" pitchFamily="18" charset="0"/>
                          <a:ea typeface="Calibri"/>
                          <a:cs typeface="Times New Roman" panose="02020603050405020304" pitchFamily="18" charset="0"/>
                        </a:rPr>
                        <a:t>A</a:t>
                      </a:r>
                      <a:r>
                        <a:rPr lang="en-US" sz="2800" dirty="0">
                          <a:solidFill>
                            <a:schemeClr val="bg2">
                              <a:lumMod val="50000"/>
                            </a:schemeClr>
                          </a:solidFill>
                          <a:latin typeface="Times New Roman" panose="02020603050405020304" pitchFamily="18" charset="0"/>
                          <a:cs typeface="Times New Roman" panose="02020603050405020304" pitchFamily="18" charset="0"/>
                        </a:rPr>
                        <a:t>ssessing Car Damage with Convolution Neural Networks and also utilizes the keywords ”bumper dent”, ”door dent”, ”glass shatter” etc.</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8162695"/>
                  </a:ext>
                </a:extLst>
              </a:tr>
            </a:tbl>
          </a:graphicData>
        </a:graphic>
      </p:graphicFrame>
    </p:spTree>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244d3e83ea9_2_135"/>
          <p:cNvSpPr txBox="1"/>
          <p:nvPr/>
        </p:nvSpPr>
        <p:spPr>
          <a:xfrm>
            <a:off x="2517100" y="1962327"/>
            <a:ext cx="15063231" cy="10155980"/>
          </a:xfrm>
          <a:prstGeom prst="rect">
            <a:avLst/>
          </a:prstGeom>
          <a:noFill/>
          <a:ln>
            <a:noFill/>
          </a:ln>
        </p:spPr>
        <p:txBody>
          <a:bodyPr spcFirstLastPara="1" wrap="square" lIns="0" tIns="14600" rIns="0" bIns="0" anchor="t" anchorCtr="0">
            <a:spAutoFit/>
          </a:bodyPr>
          <a:lstStyle/>
          <a:p>
            <a:pPr marL="0" marR="0" lvl="0" indent="0" algn="l" rtl="0">
              <a:lnSpc>
                <a:spcPct val="100000"/>
              </a:lnSpc>
              <a:spcBef>
                <a:spcPts val="0"/>
              </a:spcBef>
              <a:spcAft>
                <a:spcPts val="0"/>
              </a:spcAft>
              <a:buClr>
                <a:srgbClr val="000000"/>
              </a:buClr>
              <a:buSzPts val="4800"/>
              <a:buFont typeface="Arial"/>
              <a:buNone/>
            </a:pPr>
            <a:br>
              <a:rPr lang="en-US" sz="4800" b="1" i="0" u="none" strike="noStrike" cap="none" dirty="0">
                <a:solidFill>
                  <a:srgbClr val="0070C0"/>
                </a:solidFill>
                <a:latin typeface="Times New Roman"/>
                <a:ea typeface="Times New Roman"/>
                <a:cs typeface="Times New Roman"/>
                <a:sym typeface="Times New Roman"/>
              </a:rPr>
            </a:br>
            <a:r>
              <a:rPr lang="en-US" sz="4800" b="1" i="0" u="none" strike="noStrike" cap="none" dirty="0">
                <a:solidFill>
                  <a:srgbClr val="0070C0"/>
                </a:solidFill>
                <a:latin typeface="Times New Roman"/>
                <a:ea typeface="Times New Roman"/>
                <a:cs typeface="Times New Roman"/>
                <a:sym typeface="Times New Roman"/>
              </a:rPr>
              <a:t>Summary of Literature Survey:</a:t>
            </a:r>
          </a:p>
          <a:p>
            <a:pPr marL="0" marR="0" lvl="0" indent="0" algn="l" rtl="0">
              <a:lnSpc>
                <a:spcPct val="100000"/>
              </a:lnSpc>
              <a:spcBef>
                <a:spcPts val="0"/>
              </a:spcBef>
              <a:spcAft>
                <a:spcPts val="0"/>
              </a:spcAft>
              <a:buClr>
                <a:srgbClr val="000000"/>
              </a:buClr>
              <a:buSzPts val="48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5400"/>
              <a:buFont typeface="Arial"/>
              <a:buNone/>
            </a:pPr>
            <a:endParaRPr sz="5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chemeClr val="dk1"/>
              </a:solidFill>
              <a:latin typeface="Times New Roman"/>
              <a:ea typeface="Times New Roman"/>
              <a:cs typeface="Times New Roman"/>
              <a:sym typeface="Times New Roman"/>
            </a:endParaRPr>
          </a:p>
        </p:txBody>
      </p:sp>
      <p:sp>
        <p:nvSpPr>
          <p:cNvPr id="244" name="Google Shape;244;g244d3e83ea9_2_135"/>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45" name="Google Shape;245;g244d3e83ea9_2_135"/>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47" name="Google Shape;247;g244d3e83ea9_2_135"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pic>
        <p:nvPicPr>
          <p:cNvPr id="248" name="Google Shape;248;g244d3e83ea9_2_135"/>
          <p:cNvPicPr preferRelativeResize="0"/>
          <p:nvPr/>
        </p:nvPicPr>
        <p:blipFill rotWithShape="1">
          <a:blip r:embed="rId3">
            <a:alphaModFix/>
          </a:blip>
          <a:srcRect/>
          <a:stretch/>
        </p:blipFill>
        <p:spPr>
          <a:xfrm>
            <a:off x="-1" y="0"/>
            <a:ext cx="2702253" cy="1822450"/>
          </a:xfrm>
          <a:prstGeom prst="rect">
            <a:avLst/>
          </a:prstGeom>
          <a:noFill/>
          <a:ln>
            <a:noFill/>
          </a:ln>
        </p:spPr>
      </p:pic>
      <p:sp>
        <p:nvSpPr>
          <p:cNvPr id="249" name="Google Shape;249;g244d3e83ea9_2_135"/>
          <p:cNvSpPr txBox="1"/>
          <p:nvPr/>
        </p:nvSpPr>
        <p:spPr>
          <a:xfrm>
            <a:off x="2746392" y="106861"/>
            <a:ext cx="12158328" cy="1677000"/>
          </a:xfrm>
          <a:prstGeom prst="rect">
            <a:avLst/>
          </a:prstGeom>
          <a:solidFill>
            <a:srgbClr val="F8D0D2"/>
          </a:solid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National Conference on Cognitive Computing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(NCCC-2024)</a:t>
            </a:r>
            <a:endParaRPr sz="3600" b="0" i="0" u="none" strike="noStrike" cap="none">
              <a:solidFill>
                <a:srgbClr val="7030A0"/>
              </a:solidFill>
              <a:latin typeface="Lucida Sans"/>
              <a:ea typeface="Lucida Sans"/>
              <a:cs typeface="Lucida Sans"/>
              <a:sym typeface="Lucida Sans"/>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Conference Date: </a:t>
            </a:r>
            <a:r>
              <a:rPr lang="en-US" sz="3600" b="1">
                <a:solidFill>
                  <a:srgbClr val="7030A0"/>
                </a:solidFill>
                <a:latin typeface="Lucida Sans"/>
                <a:ea typeface="Lucida Sans"/>
                <a:cs typeface="Lucida Sans"/>
                <a:sym typeface="Lucida Sans"/>
              </a:rPr>
              <a:t>15 -16 Apr </a:t>
            </a:r>
            <a:r>
              <a:rPr lang="en-US" sz="3600" b="1" i="0" u="none" strike="noStrike" cap="none">
                <a:solidFill>
                  <a:srgbClr val="7030A0"/>
                </a:solidFill>
                <a:latin typeface="Lucida Sans"/>
                <a:ea typeface="Lucida Sans"/>
                <a:cs typeface="Lucida Sans"/>
                <a:sym typeface="Lucida Sans"/>
              </a:rPr>
              <a:t>,2024</a:t>
            </a:r>
            <a:endParaRPr sz="3600" b="0" i="0" u="none" strike="noStrike" cap="none">
              <a:solidFill>
                <a:srgbClr val="7030A0"/>
              </a:solidFill>
              <a:latin typeface="Times New Roman"/>
              <a:ea typeface="Times New Roman"/>
              <a:cs typeface="Times New Roman"/>
              <a:sym typeface="Times New Roman"/>
            </a:endParaRPr>
          </a:p>
        </p:txBody>
      </p:sp>
      <p:pic>
        <p:nvPicPr>
          <p:cNvPr id="250" name="Google Shape;250;g244d3e83ea9_2_135"/>
          <p:cNvPicPr preferRelativeResize="0"/>
          <p:nvPr/>
        </p:nvPicPr>
        <p:blipFill rotWithShape="1">
          <a:blip r:embed="rId4">
            <a:alphaModFix/>
          </a:blip>
          <a:srcRect/>
          <a:stretch/>
        </p:blipFill>
        <p:spPr>
          <a:xfrm>
            <a:off x="15353927" y="429447"/>
            <a:ext cx="4452808" cy="1012003"/>
          </a:xfrm>
          <a:prstGeom prst="rect">
            <a:avLst/>
          </a:prstGeom>
          <a:noFill/>
          <a:ln>
            <a:noFill/>
          </a:ln>
        </p:spPr>
      </p:pic>
      <p:graphicFrame>
        <p:nvGraphicFramePr>
          <p:cNvPr id="5" name="Table 4">
            <a:extLst>
              <a:ext uri="{FF2B5EF4-FFF2-40B4-BE49-F238E27FC236}">
                <a16:creationId xmlns:a16="http://schemas.microsoft.com/office/drawing/2014/main" id="{8D8EA37F-E412-8ECB-7241-CB28DDE7931E}"/>
              </a:ext>
            </a:extLst>
          </p:cNvPr>
          <p:cNvGraphicFramePr>
            <a:graphicFrameLocks noGrp="1"/>
          </p:cNvGraphicFramePr>
          <p:nvPr>
            <p:extLst>
              <p:ext uri="{D42A27DB-BD31-4B8C-83A1-F6EECF244321}">
                <p14:modId xmlns:p14="http://schemas.microsoft.com/office/powerpoint/2010/main" val="2613802408"/>
              </p:ext>
            </p:extLst>
          </p:nvPr>
        </p:nvGraphicFramePr>
        <p:xfrm>
          <a:off x="2304288" y="4303776"/>
          <a:ext cx="16989552" cy="6344402"/>
        </p:xfrm>
        <a:graphic>
          <a:graphicData uri="http://schemas.openxmlformats.org/drawingml/2006/table">
            <a:tbl>
              <a:tblPr firstRow="1" bandRow="1">
                <a:tableStyleId>{5940675A-B579-460E-94D1-54222C63F5DA}</a:tableStyleId>
              </a:tblPr>
              <a:tblGrid>
                <a:gridCol w="1829743">
                  <a:extLst>
                    <a:ext uri="{9D8B030D-6E8A-4147-A177-3AD203B41FA5}">
                      <a16:colId xmlns:a16="http://schemas.microsoft.com/office/drawing/2014/main" val="21786049"/>
                    </a:ext>
                  </a:extLst>
                </a:gridCol>
                <a:gridCol w="4045766">
                  <a:extLst>
                    <a:ext uri="{9D8B030D-6E8A-4147-A177-3AD203B41FA5}">
                      <a16:colId xmlns:a16="http://schemas.microsoft.com/office/drawing/2014/main" val="1873553563"/>
                    </a:ext>
                  </a:extLst>
                </a:gridCol>
                <a:gridCol w="4310907">
                  <a:extLst>
                    <a:ext uri="{9D8B030D-6E8A-4147-A177-3AD203B41FA5}">
                      <a16:colId xmlns:a16="http://schemas.microsoft.com/office/drawing/2014/main" val="2523696774"/>
                    </a:ext>
                  </a:extLst>
                </a:gridCol>
                <a:gridCol w="6803136">
                  <a:extLst>
                    <a:ext uri="{9D8B030D-6E8A-4147-A177-3AD203B41FA5}">
                      <a16:colId xmlns:a16="http://schemas.microsoft.com/office/drawing/2014/main" val="3020499554"/>
                    </a:ext>
                  </a:extLst>
                </a:gridCol>
              </a:tblGrid>
              <a:tr h="1192006">
                <a:tc>
                  <a:txBody>
                    <a:bodyPr/>
                    <a:lstStyle/>
                    <a:p>
                      <a:r>
                        <a:rPr lang="en-US" sz="3200" b="1" dirty="0">
                          <a:latin typeface="Times New Roman" panose="02020603050405020304" pitchFamily="18" charset="0"/>
                          <a:cs typeface="Times New Roman" panose="02020603050405020304" pitchFamily="18" charset="0"/>
                        </a:rPr>
                        <a:t> Sr. No</a:t>
                      </a:r>
                      <a:endParaRPr lang="en-IN" sz="32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3200" b="1" dirty="0">
                          <a:solidFill>
                            <a:schemeClr val="bg2">
                              <a:lumMod val="50000"/>
                            </a:schemeClr>
                          </a:solidFill>
                          <a:latin typeface="Times New Roman" panose="02020603050405020304" pitchFamily="18" charset="0"/>
                          <a:ea typeface="Calibri"/>
                          <a:cs typeface="Times New Roman" panose="02020603050405020304" pitchFamily="18" charset="0"/>
                        </a:rPr>
                        <a:t>Title</a:t>
                      </a:r>
                      <a:endParaRPr lang="en-US" sz="3200" b="1" dirty="0">
                        <a:solidFill>
                          <a:schemeClr val="bg2">
                            <a:lumMod val="50000"/>
                          </a:schemeClr>
                        </a:solidFill>
                        <a:latin typeface="Times New Roman" panose="02020603050405020304" pitchFamily="18" charset="0"/>
                        <a:ea typeface="Calibri"/>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3200" b="1" dirty="0">
                          <a:solidFill>
                            <a:schemeClr val="bg2">
                              <a:lumMod val="50000"/>
                            </a:schemeClr>
                          </a:solidFill>
                          <a:latin typeface="Times New Roman" panose="02020603050405020304" pitchFamily="18" charset="0"/>
                          <a:ea typeface="Calibri"/>
                          <a:cs typeface="Times New Roman" panose="02020603050405020304" pitchFamily="18" charset="0"/>
                        </a:rPr>
                        <a:t>Authors </a:t>
                      </a:r>
                      <a:endParaRPr lang="en-US" sz="3200" dirty="0">
                        <a:solidFill>
                          <a:schemeClr val="bg2">
                            <a:lumMod val="50000"/>
                          </a:schemeClr>
                        </a:solidFill>
                        <a:latin typeface="Times New Roman" panose="02020603050405020304" pitchFamily="18" charset="0"/>
                        <a:ea typeface="Calibri"/>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3200" b="1" dirty="0">
                          <a:solidFill>
                            <a:schemeClr val="bg2">
                              <a:lumMod val="50000"/>
                            </a:schemeClr>
                          </a:solidFill>
                          <a:latin typeface="Times New Roman" panose="02020603050405020304" pitchFamily="18" charset="0"/>
                          <a:ea typeface="Calibri"/>
                          <a:cs typeface="Times New Roman" panose="02020603050405020304" pitchFamily="18" charset="0"/>
                        </a:rPr>
                        <a:t>Methodology </a:t>
                      </a:r>
                      <a:endParaRPr lang="en-US" sz="3200" dirty="0">
                        <a:solidFill>
                          <a:schemeClr val="bg2">
                            <a:lumMod val="50000"/>
                          </a:schemeClr>
                        </a:solidFill>
                        <a:latin typeface="Times New Roman" panose="02020603050405020304" pitchFamily="18" charset="0"/>
                        <a:ea typeface="Calibri"/>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9141130"/>
                  </a:ext>
                </a:extLst>
              </a:tr>
              <a:tr h="2418469">
                <a:tc>
                  <a:txBody>
                    <a:bodyPr/>
                    <a:lstStyle/>
                    <a:p>
                      <a:r>
                        <a:rPr lang="en-US" sz="2800" dirty="0">
                          <a:latin typeface="Times New Roman" panose="02020603050405020304" pitchFamily="18" charset="0"/>
                          <a:cs typeface="Times New Roman" panose="02020603050405020304" pitchFamily="18" charset="0"/>
                        </a:rPr>
                        <a:t>      3</a:t>
                      </a:r>
                      <a:endParaRPr lang="en-IN" sz="2800" dirty="0">
                        <a:latin typeface="Times New Roman" panose="02020603050405020304" pitchFamily="18" charset="0"/>
                        <a:cs typeface="Times New Roman" panose="02020603050405020304" pitchFamily="18" charset="0"/>
                      </a:endParaRPr>
                    </a:p>
                  </a:txBody>
                  <a:tcPr/>
                </a:tc>
                <a:tc>
                  <a:txBody>
                    <a:bodyPr/>
                    <a:lstStyle/>
                    <a:p>
                      <a:pPr algn="just">
                        <a:lnSpc>
                          <a:spcPct val="115000"/>
                        </a:lnSpc>
                        <a:spcAft>
                          <a:spcPts val="1000"/>
                        </a:spcAft>
                      </a:pPr>
                      <a:r>
                        <a:rPr lang="en-US" sz="2800" dirty="0">
                          <a:solidFill>
                            <a:schemeClr val="bg2">
                              <a:lumMod val="50000"/>
                            </a:schemeClr>
                          </a:solidFill>
                          <a:latin typeface="Times New Roman" panose="02020603050405020304" pitchFamily="18" charset="0"/>
                          <a:cs typeface="Times New Roman" panose="02020603050405020304" pitchFamily="18" charset="0"/>
                        </a:rPr>
                        <a:t>Car Damage Detection and Assessment Using CNN </a:t>
                      </a:r>
                      <a:endParaRPr lang="en-US" sz="2800" dirty="0">
                        <a:solidFill>
                          <a:schemeClr val="bg2">
                            <a:lumMod val="50000"/>
                          </a:schemeClr>
                        </a:solidFill>
                        <a:latin typeface="Times New Roman" panose="02020603050405020304" pitchFamily="18" charset="0"/>
                        <a:ea typeface="Calibri"/>
                        <a:cs typeface="Times New Roman" panose="02020603050405020304" pitchFamily="18" charset="0"/>
                      </a:endParaRPr>
                    </a:p>
                    <a:p>
                      <a:endParaRPr lang="en-IN" sz="2800"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sz="2800" dirty="0" err="1">
                          <a:solidFill>
                            <a:schemeClr val="bg2">
                              <a:lumMod val="50000"/>
                            </a:schemeClr>
                          </a:solidFill>
                          <a:latin typeface="Times New Roman" panose="02020603050405020304" pitchFamily="18" charset="0"/>
                          <a:cs typeface="Times New Roman" panose="02020603050405020304" pitchFamily="18" charset="0"/>
                        </a:rPr>
                        <a:t>Dasari</a:t>
                      </a:r>
                      <a:r>
                        <a:rPr lang="en-IN" sz="2800" dirty="0">
                          <a:solidFill>
                            <a:schemeClr val="bg2">
                              <a:lumMod val="50000"/>
                            </a:schemeClr>
                          </a:solidFill>
                          <a:latin typeface="Times New Roman" panose="02020603050405020304" pitchFamily="18" charset="0"/>
                          <a:cs typeface="Times New Roman" panose="02020603050405020304" pitchFamily="18" charset="0"/>
                        </a:rPr>
                        <a:t> Anantha Reddy, Saroj </a:t>
                      </a:r>
                      <a:r>
                        <a:rPr lang="en-IN" sz="2800" dirty="0" err="1">
                          <a:solidFill>
                            <a:schemeClr val="bg2">
                              <a:lumMod val="50000"/>
                            </a:schemeClr>
                          </a:solidFill>
                          <a:latin typeface="Times New Roman" panose="02020603050405020304" pitchFamily="18" charset="0"/>
                          <a:cs typeface="Times New Roman" panose="02020603050405020304" pitchFamily="18" charset="0"/>
                        </a:rPr>
                        <a:t>Shambharkar</a:t>
                      </a:r>
                      <a:r>
                        <a:rPr lang="en-IN" sz="2800" dirty="0">
                          <a:solidFill>
                            <a:schemeClr val="bg2">
                              <a:lumMod val="50000"/>
                            </a:schemeClr>
                          </a:solidFill>
                          <a:latin typeface="Times New Roman" panose="02020603050405020304" pitchFamily="18" charset="0"/>
                          <a:cs typeface="Times New Roman" panose="02020603050405020304" pitchFamily="18" charset="0"/>
                        </a:rPr>
                        <a:t>, Kandi </a:t>
                      </a:r>
                      <a:r>
                        <a:rPr lang="en-IN" sz="2800" dirty="0" err="1">
                          <a:solidFill>
                            <a:schemeClr val="bg2">
                              <a:lumMod val="50000"/>
                            </a:schemeClr>
                          </a:solidFill>
                          <a:latin typeface="Times New Roman" panose="02020603050405020304" pitchFamily="18" charset="0"/>
                          <a:cs typeface="Times New Roman" panose="02020603050405020304" pitchFamily="18" charset="0"/>
                        </a:rPr>
                        <a:t>Jyothsna</a:t>
                      </a:r>
                      <a:r>
                        <a:rPr lang="en-IN" sz="2800" dirty="0">
                          <a:solidFill>
                            <a:schemeClr val="bg2">
                              <a:lumMod val="50000"/>
                            </a:schemeClr>
                          </a:solidFill>
                          <a:latin typeface="Times New Roman" panose="02020603050405020304" pitchFamily="18" charset="0"/>
                          <a:cs typeface="Times New Roman" panose="02020603050405020304" pitchFamily="18" charset="0"/>
                        </a:rPr>
                        <a:t>, V Manoj Kumar, Chandrashekhar N </a:t>
                      </a:r>
                      <a:r>
                        <a:rPr lang="en-IN" sz="2800" dirty="0" err="1">
                          <a:solidFill>
                            <a:schemeClr val="bg2">
                              <a:lumMod val="50000"/>
                            </a:schemeClr>
                          </a:solidFill>
                          <a:latin typeface="Times New Roman" panose="02020603050405020304" pitchFamily="18" charset="0"/>
                          <a:cs typeface="Times New Roman" panose="02020603050405020304" pitchFamily="18" charset="0"/>
                        </a:rPr>
                        <a:t>Bhoyar</a:t>
                      </a:r>
                      <a:r>
                        <a:rPr lang="en-IN" sz="2800" dirty="0">
                          <a:solidFill>
                            <a:schemeClr val="bg2">
                              <a:lumMod val="50000"/>
                            </a:schemeClr>
                          </a:solidFill>
                          <a:latin typeface="Times New Roman" panose="02020603050405020304" pitchFamily="18" charset="0"/>
                          <a:cs typeface="Times New Roman" panose="02020603050405020304" pitchFamily="18" charset="0"/>
                        </a:rPr>
                        <a:t>, Rachna K. </a:t>
                      </a:r>
                      <a:r>
                        <a:rPr lang="en-IN" sz="2800" dirty="0" err="1">
                          <a:solidFill>
                            <a:schemeClr val="bg2">
                              <a:lumMod val="50000"/>
                            </a:schemeClr>
                          </a:solidFill>
                          <a:latin typeface="Times New Roman" panose="02020603050405020304" pitchFamily="18" charset="0"/>
                          <a:cs typeface="Times New Roman" panose="02020603050405020304" pitchFamily="18" charset="0"/>
                        </a:rPr>
                        <a:t>Somkunwar</a:t>
                      </a:r>
                      <a:endParaRPr lang="en-US" sz="2800" dirty="0">
                        <a:solidFill>
                          <a:schemeClr val="bg2">
                            <a:lumMod val="50000"/>
                          </a:schemeClr>
                        </a:solidFill>
                        <a:latin typeface="Times New Roman" panose="02020603050405020304" pitchFamily="18" charset="0"/>
                        <a:ea typeface="Calibri"/>
                        <a:cs typeface="Times New Roman" panose="02020603050405020304" pitchFamily="18" charset="0"/>
                      </a:endParaRPr>
                    </a:p>
                    <a:p>
                      <a:endParaRPr lang="en-IN" sz="2800" dirty="0"/>
                    </a:p>
                  </a:txBody>
                  <a:tcPr/>
                </a:tc>
                <a:tc>
                  <a:txBody>
                    <a:bodyPr/>
                    <a:lstStyle/>
                    <a:p>
                      <a:pPr algn="just"/>
                      <a:r>
                        <a:rPr lang="en-US" sz="2800" dirty="0">
                          <a:solidFill>
                            <a:schemeClr val="bg2">
                              <a:lumMod val="50000"/>
                            </a:schemeClr>
                          </a:solidFill>
                          <a:latin typeface="Times New Roman" panose="02020603050405020304" pitchFamily="18" charset="0"/>
                          <a:cs typeface="Times New Roman" panose="02020603050405020304" pitchFamily="18" charset="0"/>
                        </a:rPr>
                        <a:t>The proposed framework is capable of predicting the type of vehicle damage i.e. either its minor damage or major damage. The proposed system is based on the machine learning algorithm as it evolving technology in artificially intelligent systems.</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9896655"/>
                  </a:ext>
                </a:extLst>
              </a:tr>
              <a:tr h="2418469">
                <a:tc>
                  <a:txBody>
                    <a:bodyPr/>
                    <a:lstStyle/>
                    <a:p>
                      <a:r>
                        <a:rPr lang="en-US" sz="2800" dirty="0">
                          <a:latin typeface="Times New Roman" panose="02020603050405020304" pitchFamily="18" charset="0"/>
                          <a:cs typeface="Times New Roman" panose="02020603050405020304" pitchFamily="18" charset="0"/>
                        </a:rPr>
                        <a:t>      4</a:t>
                      </a:r>
                      <a:endParaRPr lang="en-IN" sz="2800" dirty="0">
                        <a:latin typeface="Times New Roman" panose="02020603050405020304" pitchFamily="18" charset="0"/>
                        <a:cs typeface="Times New Roman" panose="02020603050405020304" pitchFamily="18" charset="0"/>
                      </a:endParaRPr>
                    </a:p>
                  </a:txBody>
                  <a:tcPr/>
                </a:tc>
                <a:tc>
                  <a:txBody>
                    <a:bodyPr/>
                    <a:lstStyle/>
                    <a:p>
                      <a:pPr algn="just">
                        <a:lnSpc>
                          <a:spcPct val="115000"/>
                        </a:lnSpc>
                        <a:spcAft>
                          <a:spcPts val="1000"/>
                        </a:spcAft>
                      </a:pPr>
                      <a:r>
                        <a:rPr lang="en-US" sz="2800" kern="100" spc="0" baseline="0" dirty="0">
                          <a:solidFill>
                            <a:schemeClr val="bg2">
                              <a:lumMod val="50000"/>
                            </a:schemeClr>
                          </a:solidFill>
                          <a:latin typeface="Times New Roman" panose="02020603050405020304" pitchFamily="18" charset="0"/>
                          <a:cs typeface="Times New Roman" panose="02020603050405020304" pitchFamily="18" charset="0"/>
                        </a:rPr>
                        <a:t>Automated Detection of Multi-class Vehicle Exterior Damages using Deep Learning</a:t>
                      </a:r>
                      <a:r>
                        <a:rPr lang="en-US" sz="2800" kern="100" spc="0" dirty="0">
                          <a:solidFill>
                            <a:schemeClr val="bg2">
                              <a:lumMod val="50000"/>
                            </a:schemeClr>
                          </a:solidFill>
                          <a:latin typeface="Times New Roman" panose="02020603050405020304" pitchFamily="18" charset="0"/>
                          <a:cs typeface="Times New Roman" panose="02020603050405020304" pitchFamily="18" charset="0"/>
                        </a:rPr>
                        <a:t>.</a:t>
                      </a:r>
                      <a:endParaRPr lang="en-US" sz="2800" kern="100" spc="0" dirty="0">
                        <a:solidFill>
                          <a:schemeClr val="bg2">
                            <a:lumMod val="50000"/>
                          </a:schemeClr>
                        </a:solidFill>
                        <a:latin typeface="Times New Roman" panose="02020603050405020304" pitchFamily="18" charset="0"/>
                        <a:ea typeface="Calibri"/>
                        <a:cs typeface="Times New Roman" panose="02020603050405020304" pitchFamily="18" charset="0"/>
                      </a:endParaRPr>
                    </a:p>
                  </a:txBody>
                  <a:tcPr marL="86366" marR="86366" marT="43183" marB="43183"/>
                </a:tc>
                <a:tc>
                  <a:txBody>
                    <a:bodyPr/>
                    <a:lstStyle/>
                    <a:p>
                      <a:pPr algn="just">
                        <a:lnSpc>
                          <a:spcPct val="115000"/>
                        </a:lnSpc>
                        <a:spcAft>
                          <a:spcPts val="1000"/>
                        </a:spcAft>
                      </a:pPr>
                      <a:r>
                        <a:rPr lang="en-IN" sz="2800" dirty="0" err="1">
                          <a:solidFill>
                            <a:schemeClr val="bg2">
                              <a:lumMod val="50000"/>
                            </a:schemeClr>
                          </a:solidFill>
                          <a:latin typeface="Times New Roman" panose="02020603050405020304" pitchFamily="18" charset="0"/>
                          <a:cs typeface="Times New Roman" panose="02020603050405020304" pitchFamily="18" charset="0"/>
                        </a:rPr>
                        <a:t>Maleika</a:t>
                      </a:r>
                      <a:r>
                        <a:rPr lang="en-IN" sz="2800" dirty="0">
                          <a:solidFill>
                            <a:schemeClr val="bg2">
                              <a:lumMod val="50000"/>
                            </a:schemeClr>
                          </a:solidFill>
                          <a:latin typeface="Times New Roman" panose="02020603050405020304" pitchFamily="18" charset="0"/>
                          <a:cs typeface="Times New Roman" panose="02020603050405020304" pitchFamily="18" charset="0"/>
                        </a:rPr>
                        <a:t> </a:t>
                      </a:r>
                      <a:r>
                        <a:rPr lang="en-IN" sz="2800" dirty="0" err="1">
                          <a:solidFill>
                            <a:schemeClr val="bg2">
                              <a:lumMod val="50000"/>
                            </a:schemeClr>
                          </a:solidFill>
                          <a:latin typeface="Times New Roman" panose="02020603050405020304" pitchFamily="18" charset="0"/>
                          <a:cs typeface="Times New Roman" panose="02020603050405020304" pitchFamily="18" charset="0"/>
                        </a:rPr>
                        <a:t>Heenaye-Mamode</a:t>
                      </a:r>
                      <a:r>
                        <a:rPr lang="en-IN" sz="2800" dirty="0">
                          <a:solidFill>
                            <a:schemeClr val="bg2">
                              <a:lumMod val="50000"/>
                            </a:schemeClr>
                          </a:solidFill>
                          <a:latin typeface="Times New Roman" panose="02020603050405020304" pitchFamily="18" charset="0"/>
                          <a:cs typeface="Times New Roman" panose="02020603050405020304" pitchFamily="18" charset="0"/>
                        </a:rPr>
                        <a:t> Khan, Mohammad </a:t>
                      </a:r>
                      <a:r>
                        <a:rPr lang="en-IN" sz="2800" dirty="0" err="1">
                          <a:solidFill>
                            <a:schemeClr val="bg2">
                              <a:lumMod val="50000"/>
                            </a:schemeClr>
                          </a:solidFill>
                          <a:latin typeface="Times New Roman" panose="02020603050405020304" pitchFamily="18" charset="0"/>
                          <a:cs typeface="Times New Roman" panose="02020603050405020304" pitchFamily="18" charset="0"/>
                        </a:rPr>
                        <a:t>Zafir</a:t>
                      </a:r>
                      <a:r>
                        <a:rPr lang="en-IN" sz="2800" dirty="0">
                          <a:solidFill>
                            <a:schemeClr val="bg2">
                              <a:lumMod val="50000"/>
                            </a:schemeClr>
                          </a:solidFill>
                          <a:latin typeface="Times New Roman" panose="02020603050405020304" pitchFamily="18" charset="0"/>
                          <a:cs typeface="Times New Roman" panose="02020603050405020304" pitchFamily="18" charset="0"/>
                        </a:rPr>
                        <a:t> Hussein </a:t>
                      </a:r>
                      <a:r>
                        <a:rPr lang="en-IN" sz="2800" dirty="0" err="1">
                          <a:solidFill>
                            <a:schemeClr val="bg2">
                              <a:lumMod val="50000"/>
                            </a:schemeClr>
                          </a:solidFill>
                          <a:latin typeface="Times New Roman" panose="02020603050405020304" pitchFamily="18" charset="0"/>
                          <a:cs typeface="Times New Roman" panose="02020603050405020304" pitchFamily="18" charset="0"/>
                        </a:rPr>
                        <a:t>Sk</a:t>
                      </a:r>
                      <a:r>
                        <a:rPr lang="en-IN" sz="2800" dirty="0">
                          <a:solidFill>
                            <a:schemeClr val="bg2">
                              <a:lumMod val="50000"/>
                            </a:schemeClr>
                          </a:solidFill>
                          <a:latin typeface="Times New Roman" panose="02020603050405020304" pitchFamily="18" charset="0"/>
                          <a:cs typeface="Times New Roman" panose="02020603050405020304" pitchFamily="18" charset="0"/>
                        </a:rPr>
                        <a:t> </a:t>
                      </a:r>
                      <a:r>
                        <a:rPr lang="en-IN" sz="2800" dirty="0" err="1">
                          <a:solidFill>
                            <a:schemeClr val="bg2">
                              <a:lumMod val="50000"/>
                            </a:schemeClr>
                          </a:solidFill>
                          <a:latin typeface="Times New Roman" panose="02020603050405020304" pitchFamily="18" charset="0"/>
                          <a:cs typeface="Times New Roman" panose="02020603050405020304" pitchFamily="18" charset="0"/>
                        </a:rPr>
                        <a:t>Heerah</a:t>
                      </a:r>
                      <a:r>
                        <a:rPr lang="en-IN" sz="2800" dirty="0">
                          <a:solidFill>
                            <a:schemeClr val="bg2">
                              <a:lumMod val="50000"/>
                            </a:schemeClr>
                          </a:solidFill>
                          <a:latin typeface="Times New Roman" panose="02020603050405020304" pitchFamily="18" charset="0"/>
                          <a:cs typeface="Times New Roman" panose="02020603050405020304" pitchFamily="18" charset="0"/>
                        </a:rPr>
                        <a:t>, </a:t>
                      </a:r>
                      <a:r>
                        <a:rPr lang="en-IN" sz="2800" dirty="0" err="1">
                          <a:solidFill>
                            <a:schemeClr val="bg2">
                              <a:lumMod val="50000"/>
                            </a:schemeClr>
                          </a:solidFill>
                          <a:latin typeface="Times New Roman" panose="02020603050405020304" pitchFamily="18" charset="0"/>
                          <a:cs typeface="Times New Roman" panose="02020603050405020304" pitchFamily="18" charset="0"/>
                        </a:rPr>
                        <a:t>Zuhairah</a:t>
                      </a:r>
                      <a:r>
                        <a:rPr lang="en-IN" sz="2800" dirty="0">
                          <a:solidFill>
                            <a:schemeClr val="bg2">
                              <a:lumMod val="50000"/>
                            </a:schemeClr>
                          </a:solidFill>
                          <a:latin typeface="Times New Roman" panose="02020603050405020304" pitchFamily="18" charset="0"/>
                          <a:cs typeface="Times New Roman" panose="02020603050405020304" pitchFamily="18" charset="0"/>
                        </a:rPr>
                        <a:t> </a:t>
                      </a:r>
                      <a:r>
                        <a:rPr lang="en-IN" sz="2800" dirty="0" err="1">
                          <a:solidFill>
                            <a:schemeClr val="bg2">
                              <a:lumMod val="50000"/>
                            </a:schemeClr>
                          </a:solidFill>
                          <a:latin typeface="Times New Roman" panose="02020603050405020304" pitchFamily="18" charset="0"/>
                          <a:cs typeface="Times New Roman" panose="02020603050405020304" pitchFamily="18" charset="0"/>
                        </a:rPr>
                        <a:t>Basgeeth</a:t>
                      </a:r>
                      <a:endParaRPr lang="en-US" sz="2800" dirty="0">
                        <a:solidFill>
                          <a:schemeClr val="bg2">
                            <a:lumMod val="50000"/>
                          </a:schemeClr>
                        </a:solidFill>
                        <a:latin typeface="Times New Roman" panose="02020603050405020304" pitchFamily="18" charset="0"/>
                        <a:ea typeface="Calibri"/>
                        <a:cs typeface="Times New Roman" panose="02020603050405020304" pitchFamily="18" charset="0"/>
                      </a:endParaRPr>
                    </a:p>
                  </a:txBody>
                  <a:tcPr marL="86366" marR="86366" marT="43183" marB="43183"/>
                </a:tc>
                <a:tc>
                  <a:txBody>
                    <a:bodyPr/>
                    <a:lstStyle/>
                    <a:p>
                      <a:pPr algn="just">
                        <a:lnSpc>
                          <a:spcPct val="115000"/>
                        </a:lnSpc>
                        <a:spcAft>
                          <a:spcPts val="1000"/>
                        </a:spcAft>
                      </a:pPr>
                      <a:r>
                        <a:rPr lang="en-US" sz="2800" dirty="0">
                          <a:solidFill>
                            <a:schemeClr val="bg2">
                              <a:lumMod val="50000"/>
                            </a:schemeClr>
                          </a:solidFill>
                          <a:latin typeface="Times New Roman" panose="02020603050405020304" pitchFamily="18" charset="0"/>
                          <a:cs typeface="Times New Roman" panose="02020603050405020304" pitchFamily="18" charset="0"/>
                        </a:rPr>
                        <a:t>Proposed system allows the user to upload a vehicle image through the developed mobile application. We have adapted a pre-trained deep learning model to recognize and classify multiple types of vehicle damages.</a:t>
                      </a:r>
                      <a:endParaRPr lang="en-US" sz="2800" dirty="0">
                        <a:solidFill>
                          <a:schemeClr val="bg2">
                            <a:lumMod val="50000"/>
                          </a:schemeClr>
                        </a:solidFill>
                        <a:latin typeface="Times New Roman" panose="02020603050405020304" pitchFamily="18" charset="0"/>
                        <a:ea typeface="Calibri"/>
                        <a:cs typeface="Times New Roman" panose="02020603050405020304" pitchFamily="18" charset="0"/>
                      </a:endParaRPr>
                    </a:p>
                  </a:txBody>
                  <a:tcPr marL="86366" marR="86366" marT="43183" marB="43183"/>
                </a:tc>
                <a:extLst>
                  <a:ext uri="{0D108BD9-81ED-4DB2-BD59-A6C34878D82A}">
                    <a16:rowId xmlns:a16="http://schemas.microsoft.com/office/drawing/2014/main" val="1278162695"/>
                  </a:ext>
                </a:extLst>
              </a:tr>
            </a:tbl>
          </a:graphicData>
        </a:graphic>
      </p:graphicFrame>
    </p:spTree>
    <p:extLst>
      <p:ext uri="{BB962C8B-B14F-4D97-AF65-F5344CB8AC3E}">
        <p14:creationId xmlns:p14="http://schemas.microsoft.com/office/powerpoint/2010/main" val="295614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244d3e83ea9_2_148"/>
          <p:cNvSpPr txBox="1"/>
          <p:nvPr/>
        </p:nvSpPr>
        <p:spPr>
          <a:xfrm>
            <a:off x="1613648" y="1962327"/>
            <a:ext cx="15966684" cy="8493988"/>
          </a:xfrm>
          <a:prstGeom prst="rect">
            <a:avLst/>
          </a:prstGeom>
          <a:noFill/>
          <a:ln>
            <a:noFill/>
          </a:ln>
        </p:spPr>
        <p:txBody>
          <a:bodyPr spcFirstLastPara="1" wrap="square" lIns="0" tIns="14600" rIns="0" bIns="0" anchor="t" anchorCtr="0">
            <a:spAutoFit/>
          </a:bodyPr>
          <a:lstStyle/>
          <a:p>
            <a:pPr marL="0" marR="0" lvl="0" indent="0" algn="l" rtl="0">
              <a:lnSpc>
                <a:spcPct val="100000"/>
              </a:lnSpc>
              <a:spcBef>
                <a:spcPts val="0"/>
              </a:spcBef>
              <a:spcAft>
                <a:spcPts val="0"/>
              </a:spcAft>
              <a:buClr>
                <a:srgbClr val="000000"/>
              </a:buClr>
              <a:buSzPts val="4800"/>
              <a:buFont typeface="Arial"/>
              <a:buNone/>
            </a:pPr>
            <a:br>
              <a:rPr lang="en-US" sz="4800" b="1" i="0" u="none" strike="noStrike" cap="none" dirty="0">
                <a:solidFill>
                  <a:srgbClr val="0070C0"/>
                </a:solidFill>
                <a:latin typeface="Times New Roman"/>
                <a:ea typeface="Times New Roman"/>
                <a:cs typeface="Times New Roman"/>
                <a:sym typeface="Times New Roman"/>
              </a:rPr>
            </a:br>
            <a:r>
              <a:rPr lang="en-US" sz="4800" b="1" i="0" u="none" strike="noStrike" cap="none" dirty="0">
                <a:solidFill>
                  <a:srgbClr val="0070C0"/>
                </a:solidFill>
                <a:latin typeface="Times New Roman"/>
                <a:ea typeface="Times New Roman"/>
                <a:cs typeface="Times New Roman"/>
                <a:sym typeface="Times New Roman"/>
              </a:rPr>
              <a:t>System Architecture :</a:t>
            </a: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5400"/>
              <a:buFont typeface="Arial"/>
              <a:buNone/>
            </a:pPr>
            <a:endParaRPr sz="5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chemeClr val="dk1"/>
              </a:solidFill>
              <a:latin typeface="Times New Roman"/>
              <a:ea typeface="Times New Roman"/>
              <a:cs typeface="Times New Roman"/>
              <a:sym typeface="Times New Roman"/>
            </a:endParaRPr>
          </a:p>
        </p:txBody>
      </p:sp>
      <p:sp>
        <p:nvSpPr>
          <p:cNvPr id="257" name="Google Shape;257;g244d3e83ea9_2_148"/>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58" name="Google Shape;258;g244d3e83ea9_2_148"/>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60" name="Google Shape;260;g244d3e83ea9_2_148"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pic>
        <p:nvPicPr>
          <p:cNvPr id="261" name="Google Shape;261;g244d3e83ea9_2_148"/>
          <p:cNvPicPr preferRelativeResize="0"/>
          <p:nvPr/>
        </p:nvPicPr>
        <p:blipFill rotWithShape="1">
          <a:blip r:embed="rId3">
            <a:alphaModFix/>
          </a:blip>
          <a:srcRect/>
          <a:stretch/>
        </p:blipFill>
        <p:spPr>
          <a:xfrm>
            <a:off x="-1" y="0"/>
            <a:ext cx="2702253" cy="1822450"/>
          </a:xfrm>
          <a:prstGeom prst="rect">
            <a:avLst/>
          </a:prstGeom>
          <a:noFill/>
          <a:ln>
            <a:noFill/>
          </a:ln>
        </p:spPr>
      </p:pic>
      <p:sp>
        <p:nvSpPr>
          <p:cNvPr id="262" name="Google Shape;262;g244d3e83ea9_2_148"/>
          <p:cNvSpPr txBox="1"/>
          <p:nvPr/>
        </p:nvSpPr>
        <p:spPr>
          <a:xfrm>
            <a:off x="2746392" y="106861"/>
            <a:ext cx="12158328" cy="1677000"/>
          </a:xfrm>
          <a:prstGeom prst="rect">
            <a:avLst/>
          </a:prstGeom>
          <a:solidFill>
            <a:srgbClr val="F8D0D2"/>
          </a:solid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National Conference on Cognitive Computing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(NCCC-2024)</a:t>
            </a:r>
            <a:endParaRPr sz="3600" b="0" i="0" u="none" strike="noStrike" cap="none">
              <a:solidFill>
                <a:srgbClr val="7030A0"/>
              </a:solidFill>
              <a:latin typeface="Lucida Sans"/>
              <a:ea typeface="Lucida Sans"/>
              <a:cs typeface="Lucida Sans"/>
              <a:sym typeface="Lucida Sans"/>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Conference Date: </a:t>
            </a:r>
            <a:r>
              <a:rPr lang="en-US" sz="3600" b="1">
                <a:solidFill>
                  <a:srgbClr val="7030A0"/>
                </a:solidFill>
                <a:latin typeface="Lucida Sans"/>
                <a:ea typeface="Lucida Sans"/>
                <a:cs typeface="Lucida Sans"/>
                <a:sym typeface="Lucida Sans"/>
              </a:rPr>
              <a:t>15 -16 Apr</a:t>
            </a:r>
            <a:r>
              <a:rPr lang="en-US" sz="3600" b="1" i="0" u="none" strike="noStrike" cap="none">
                <a:solidFill>
                  <a:srgbClr val="7030A0"/>
                </a:solidFill>
                <a:latin typeface="Lucida Sans"/>
                <a:ea typeface="Lucida Sans"/>
                <a:cs typeface="Lucida Sans"/>
                <a:sym typeface="Lucida Sans"/>
              </a:rPr>
              <a:t>,2024</a:t>
            </a:r>
            <a:endParaRPr sz="3600" b="0" i="0" u="none" strike="noStrike" cap="none">
              <a:solidFill>
                <a:srgbClr val="7030A0"/>
              </a:solidFill>
              <a:latin typeface="Times New Roman"/>
              <a:ea typeface="Times New Roman"/>
              <a:cs typeface="Times New Roman"/>
              <a:sym typeface="Times New Roman"/>
            </a:endParaRPr>
          </a:p>
        </p:txBody>
      </p:sp>
      <p:pic>
        <p:nvPicPr>
          <p:cNvPr id="263" name="Google Shape;263;g244d3e83ea9_2_148"/>
          <p:cNvPicPr preferRelativeResize="0"/>
          <p:nvPr/>
        </p:nvPicPr>
        <p:blipFill rotWithShape="1">
          <a:blip r:embed="rId4">
            <a:alphaModFix/>
          </a:blip>
          <a:srcRect/>
          <a:stretch/>
        </p:blipFill>
        <p:spPr>
          <a:xfrm>
            <a:off x="15353927" y="429447"/>
            <a:ext cx="4452808" cy="1012003"/>
          </a:xfrm>
          <a:prstGeom prst="rect">
            <a:avLst/>
          </a:prstGeom>
          <a:noFill/>
          <a:ln>
            <a:noFill/>
          </a:ln>
        </p:spPr>
      </p:pic>
      <p:sp>
        <p:nvSpPr>
          <p:cNvPr id="7" name="TextBox 6">
            <a:extLst>
              <a:ext uri="{FF2B5EF4-FFF2-40B4-BE49-F238E27FC236}">
                <a16:creationId xmlns:a16="http://schemas.microsoft.com/office/drawing/2014/main" id="{05136426-CBC8-B05C-B6C3-FFFF5EBDF966}"/>
              </a:ext>
            </a:extLst>
          </p:cNvPr>
          <p:cNvSpPr txBox="1"/>
          <p:nvPr/>
        </p:nvSpPr>
        <p:spPr>
          <a:xfrm>
            <a:off x="7996517" y="11957050"/>
            <a:ext cx="6060142" cy="861774"/>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Figure 1: </a:t>
            </a:r>
            <a:r>
              <a:rPr lang="en-IN" sz="3600" dirty="0">
                <a:latin typeface="Times New Roman" panose="02020603050405020304" pitchFamily="18" charset="0"/>
                <a:cs typeface="Times New Roman" panose="02020603050405020304" pitchFamily="18" charset="0"/>
              </a:rPr>
              <a:t>System Architecture</a:t>
            </a:r>
            <a:endParaRPr lang="en-IN" sz="3600" b="1" dirty="0">
              <a:latin typeface="Times New Roman" panose="02020603050405020304" pitchFamily="18" charset="0"/>
              <a:cs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52308B21-0896-570B-083F-D819BF667098}"/>
              </a:ext>
            </a:extLst>
          </p:cNvPr>
          <p:cNvPicPr>
            <a:picLocks noChangeAspect="1"/>
          </p:cNvPicPr>
          <p:nvPr/>
        </p:nvPicPr>
        <p:blipFill>
          <a:blip r:embed="rId5"/>
          <a:stretch>
            <a:fillRect/>
          </a:stretch>
        </p:blipFill>
        <p:spPr>
          <a:xfrm>
            <a:off x="1613649" y="3765176"/>
            <a:ext cx="16387480" cy="7670997"/>
          </a:xfrm>
          <a:prstGeom prst="rect">
            <a:avLst/>
          </a:prstGeom>
        </p:spPr>
      </p:pic>
      <p:sp>
        <p:nvSpPr>
          <p:cNvPr id="12" name="Rectangle 11">
            <a:extLst>
              <a:ext uri="{FF2B5EF4-FFF2-40B4-BE49-F238E27FC236}">
                <a16:creationId xmlns:a16="http://schemas.microsoft.com/office/drawing/2014/main" id="{5E5E821E-46CD-0358-1848-19A849C23914}"/>
              </a:ext>
            </a:extLst>
          </p:cNvPr>
          <p:cNvSpPr/>
          <p:nvPr/>
        </p:nvSpPr>
        <p:spPr>
          <a:xfrm>
            <a:off x="1416424" y="3701338"/>
            <a:ext cx="16871576" cy="77348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
        <p:cNvGrpSpPr/>
        <p:nvPr/>
      </p:nvGrpSpPr>
      <p:grpSpPr>
        <a:xfrm>
          <a:off x="0" y="0"/>
          <a:ext cx="0" cy="0"/>
          <a:chOff x="0" y="0"/>
          <a:chExt cx="0" cy="0"/>
        </a:xfrm>
      </p:grpSpPr>
      <p:sp>
        <p:nvSpPr>
          <p:cNvPr id="5" name="Text Placeholder 4">
            <a:extLst>
              <a:ext uri="{FF2B5EF4-FFF2-40B4-BE49-F238E27FC236}">
                <a16:creationId xmlns:a16="http://schemas.microsoft.com/office/drawing/2014/main" id="{9149E548-5991-57AA-3DC5-2EC324A04177}"/>
              </a:ext>
            </a:extLst>
          </p:cNvPr>
          <p:cNvSpPr>
            <a:spLocks noGrp="1"/>
          </p:cNvSpPr>
          <p:nvPr>
            <p:ph type="body" idx="1"/>
          </p:nvPr>
        </p:nvSpPr>
        <p:spPr>
          <a:xfrm>
            <a:off x="1005205" y="2377441"/>
            <a:ext cx="18093690" cy="9359028"/>
          </a:xfrm>
        </p:spPr>
        <p:txBody>
          <a:bodyPr>
            <a:normAutofit/>
          </a:bodyPr>
          <a:lstStyle/>
          <a:p>
            <a:pPr algn="just">
              <a:buClr>
                <a:schemeClr val="tx1"/>
              </a:buClr>
              <a:buSzPct val="500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We begin by importing the required libraries.</a:t>
            </a:r>
          </a:p>
          <a:p>
            <a:pPr algn="just">
              <a:buClr>
                <a:schemeClr val="tx1"/>
              </a:buClr>
              <a:buSzPct val="500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Next, we preprocess our data, which includes resizing our images, one-hot encoding our labels, etc.</a:t>
            </a:r>
          </a:p>
          <a:p>
            <a:pPr algn="just">
              <a:buClr>
                <a:schemeClr val="tx1"/>
              </a:buClr>
              <a:buSzPct val="500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Model Selection: selection of computer vision model (e.g., Convolutional Neural Network, CNN) suitable for image classification or object detection tasks.</a:t>
            </a:r>
          </a:p>
          <a:p>
            <a:pPr algn="just">
              <a:buClr>
                <a:schemeClr val="tx1"/>
              </a:buClr>
              <a:buSzPct val="500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Model Training: Train the selected model using the training dataset. Fine-tune the model if needed.</a:t>
            </a:r>
          </a:p>
          <a:p>
            <a:pPr algn="just">
              <a:buClr>
                <a:schemeClr val="tx1"/>
              </a:buClr>
              <a:buSzPct val="500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Validation: Evaluation  of the model's performance on the validation dataset. Adjusting hyperparameters as necessary.</a:t>
            </a:r>
          </a:p>
          <a:p>
            <a:pPr algn="just">
              <a:buClr>
                <a:schemeClr val="tx1"/>
              </a:buClr>
              <a:buSzPct val="500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Testing: Assessing the model's accuracy, precision, recall, and F1 score on the test dataset to ensure it generalizes well</a:t>
            </a:r>
          </a:p>
          <a:p>
            <a:pPr algn="just">
              <a:buClr>
                <a:schemeClr val="tx1"/>
              </a:buClr>
              <a:buSzPct val="500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User Interface: Creating a user-friendly interface for users to input images and receive damage detection results</a:t>
            </a:r>
          </a:p>
          <a:p>
            <a:endParaRPr lang="en-IN" dirty="0"/>
          </a:p>
        </p:txBody>
      </p:sp>
      <p:sp>
        <p:nvSpPr>
          <p:cNvPr id="4" name="Title 3">
            <a:extLst>
              <a:ext uri="{FF2B5EF4-FFF2-40B4-BE49-F238E27FC236}">
                <a16:creationId xmlns:a16="http://schemas.microsoft.com/office/drawing/2014/main" id="{2ED65523-510D-46D3-1982-FF334A670A0C}"/>
              </a:ext>
            </a:extLst>
          </p:cNvPr>
          <p:cNvSpPr>
            <a:spLocks noGrp="1"/>
          </p:cNvSpPr>
          <p:nvPr>
            <p:ph type="title"/>
          </p:nvPr>
        </p:nvSpPr>
        <p:spPr>
          <a:xfrm>
            <a:off x="1005205" y="536561"/>
            <a:ext cx="18093690" cy="1840879"/>
          </a:xfrm>
        </p:spPr>
        <p:txBody>
          <a:bodyPr>
            <a:normAutofit/>
          </a:bodyPr>
          <a:lstStyle/>
          <a:p>
            <a:r>
              <a:rPr lang="en-IN" sz="4800" dirty="0">
                <a:solidFill>
                  <a:schemeClr val="accent1"/>
                </a:solidFill>
                <a:latin typeface="Times New Roman" pitchFamily="18" charset="0"/>
                <a:cs typeface="Times New Roman" pitchFamily="18" charset="0"/>
              </a:rPr>
              <a:t>Methodology:</a:t>
            </a:r>
            <a:endParaRPr lang="en-IN" sz="4800" dirty="0">
              <a:solidFill>
                <a:schemeClr val="accent1"/>
              </a:solidFill>
            </a:endParaRPr>
          </a:p>
        </p:txBody>
      </p:sp>
    </p:spTree>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g244d3e83ea9_2_165"/>
          <p:cNvSpPr txBox="1"/>
          <p:nvPr/>
        </p:nvSpPr>
        <p:spPr>
          <a:xfrm>
            <a:off x="1858732" y="1950548"/>
            <a:ext cx="15063231" cy="16249956"/>
          </a:xfrm>
          <a:prstGeom prst="rect">
            <a:avLst/>
          </a:prstGeom>
          <a:noFill/>
          <a:ln>
            <a:noFill/>
          </a:ln>
        </p:spPr>
        <p:txBody>
          <a:bodyPr spcFirstLastPara="1" wrap="square" lIns="0" tIns="14600" rIns="0" bIns="0" anchor="t" anchorCtr="0">
            <a:spAutoFit/>
          </a:bodyPr>
          <a:lstStyle/>
          <a:p>
            <a:pPr marL="0" marR="0" lvl="0" indent="0" algn="just" rtl="0">
              <a:lnSpc>
                <a:spcPct val="100000"/>
              </a:lnSpc>
              <a:spcBef>
                <a:spcPts val="0"/>
              </a:spcBef>
              <a:spcAft>
                <a:spcPts val="0"/>
              </a:spcAft>
              <a:buClr>
                <a:srgbClr val="000000"/>
              </a:buClr>
              <a:buSzPts val="4800"/>
              <a:buFont typeface="Arial"/>
              <a:buNone/>
            </a:pPr>
            <a:br>
              <a:rPr lang="en-US" sz="4800" b="1" i="0" u="none" strike="noStrike" cap="none" dirty="0">
                <a:solidFill>
                  <a:srgbClr val="0070C0"/>
                </a:solidFill>
                <a:latin typeface="Times New Roman"/>
                <a:ea typeface="Times New Roman"/>
                <a:cs typeface="Times New Roman"/>
                <a:sym typeface="Times New Roman"/>
              </a:rPr>
            </a:br>
            <a:r>
              <a:rPr lang="en-US" sz="4800" b="1" i="0" u="none" strike="noStrike" cap="none" dirty="0">
                <a:solidFill>
                  <a:srgbClr val="0070C0"/>
                </a:solidFill>
                <a:latin typeface="Times New Roman"/>
                <a:ea typeface="Times New Roman"/>
                <a:cs typeface="Times New Roman"/>
                <a:sym typeface="Times New Roman"/>
              </a:rPr>
              <a:t>Algorithms:</a:t>
            </a:r>
          </a:p>
          <a:p>
            <a:pPr marL="0" marR="0" lvl="0" indent="0" algn="just" rtl="0">
              <a:lnSpc>
                <a:spcPct val="100000"/>
              </a:lnSpc>
              <a:spcBef>
                <a:spcPts val="0"/>
              </a:spcBef>
              <a:spcAft>
                <a:spcPts val="0"/>
              </a:spcAft>
              <a:buClr>
                <a:srgbClr val="000000"/>
              </a:buClr>
              <a:buSzPts val="4800"/>
              <a:buFont typeface="Arial"/>
              <a:buNone/>
            </a:pPr>
            <a:endParaRPr lang="en-US" sz="4800" b="1" i="0" u="none" strike="noStrike" cap="none" dirty="0">
              <a:solidFill>
                <a:srgbClr val="0070C0"/>
              </a:solidFill>
              <a:latin typeface="Times New Roman"/>
              <a:ea typeface="Times New Roman"/>
              <a:cs typeface="Times New Roman"/>
              <a:sym typeface="Times New Roman"/>
            </a:endParaRPr>
          </a:p>
          <a:p>
            <a:pPr marL="342900" indent="-342900" algn="just">
              <a:buFont typeface="+mj-lt"/>
              <a:buAutoNum type="arabicPeriod"/>
            </a:pPr>
            <a:r>
              <a:rPr lang="en-IN" sz="3600" dirty="0">
                <a:latin typeface="Times New Roman" panose="02020603050405020304" pitchFamily="18" charset="0"/>
                <a:cs typeface="Times New Roman" panose="02020603050405020304" pitchFamily="18" charset="0"/>
              </a:rPr>
              <a:t>Convolutional Neural Network (CNN)</a:t>
            </a:r>
          </a:p>
          <a:p>
            <a:pPr marL="342900" indent="-342900" algn="just">
              <a:buFont typeface="+mj-lt"/>
              <a:buAutoNum type="arabicPeriod"/>
            </a:pPr>
            <a:r>
              <a:rPr lang="en-IN" sz="3600" dirty="0">
                <a:latin typeface="Times New Roman" panose="02020603050405020304" pitchFamily="18" charset="0"/>
                <a:cs typeface="Times New Roman" panose="02020603050405020304" pitchFamily="18" charset="0"/>
              </a:rPr>
              <a:t>Logistic Regression</a:t>
            </a:r>
          </a:p>
          <a:p>
            <a:pPr marL="342900" indent="-342900" algn="just">
              <a:buFont typeface="+mj-lt"/>
              <a:buAutoNum type="arabicPeriod"/>
            </a:pPr>
            <a:r>
              <a:rPr lang="en-IN" sz="3600" dirty="0">
                <a:latin typeface="Times New Roman" panose="02020603050405020304" pitchFamily="18" charset="0"/>
                <a:cs typeface="Times New Roman" panose="02020603050405020304" pitchFamily="18" charset="0"/>
              </a:rPr>
              <a:t>VGG16</a:t>
            </a:r>
          </a:p>
          <a:p>
            <a:pPr marL="342900" indent="-342900" algn="just">
              <a:buFont typeface="+mj-lt"/>
              <a:buAutoNum type="arabicPeriod"/>
            </a:pPr>
            <a:endParaRPr lang="en-IN" sz="3600" dirty="0">
              <a:latin typeface="Times New Roman" panose="02020603050405020304" pitchFamily="18" charset="0"/>
              <a:cs typeface="Times New Roman" panose="02020603050405020304" pitchFamily="18" charset="0"/>
            </a:endParaRPr>
          </a:p>
          <a:p>
            <a:pPr algn="just">
              <a:buSzPts val="4800"/>
            </a:pPr>
            <a:r>
              <a:rPr lang="en-IN" sz="4800" b="1" dirty="0">
                <a:solidFill>
                  <a:srgbClr val="0070C0"/>
                </a:solidFill>
                <a:latin typeface="Times New Roman"/>
                <a:cs typeface="Times New Roman"/>
              </a:rPr>
              <a:t>Layers Used:</a:t>
            </a:r>
          </a:p>
          <a:p>
            <a:pPr marL="0" indent="0" algn="just">
              <a:buNone/>
            </a:pPr>
            <a:endParaRPr lang="en-IN" sz="3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3600" dirty="0">
                <a:latin typeface="Times New Roman" panose="02020603050405020304" pitchFamily="18" charset="0"/>
                <a:cs typeface="Times New Roman" panose="02020603050405020304" pitchFamily="18" charset="0"/>
              </a:rPr>
              <a:t>Input Layer</a:t>
            </a:r>
          </a:p>
          <a:p>
            <a:pPr marL="342900" indent="-342900" algn="just">
              <a:buFont typeface="+mj-lt"/>
              <a:buAutoNum type="arabicPeriod"/>
            </a:pPr>
            <a:r>
              <a:rPr lang="en-IN" sz="3600" dirty="0">
                <a:latin typeface="Times New Roman" panose="02020603050405020304" pitchFamily="18" charset="0"/>
                <a:cs typeface="Times New Roman" panose="02020603050405020304" pitchFamily="18" charset="0"/>
              </a:rPr>
              <a:t>Convolutional Layer</a:t>
            </a:r>
          </a:p>
          <a:p>
            <a:pPr marL="342900" indent="-342900" algn="just">
              <a:buFont typeface="+mj-lt"/>
              <a:buAutoNum type="arabicPeriod"/>
            </a:pPr>
            <a:r>
              <a:rPr lang="en-IN" sz="3600" dirty="0">
                <a:latin typeface="Times New Roman" panose="02020603050405020304" pitchFamily="18" charset="0"/>
                <a:cs typeface="Times New Roman" panose="02020603050405020304" pitchFamily="18" charset="0"/>
              </a:rPr>
              <a:t>Pooling Layers</a:t>
            </a:r>
          </a:p>
          <a:p>
            <a:pPr marL="342900" indent="-342900" algn="just">
              <a:buFont typeface="+mj-lt"/>
              <a:buAutoNum type="arabicPeriod"/>
            </a:pPr>
            <a:r>
              <a:rPr lang="en-IN" sz="3600" dirty="0">
                <a:latin typeface="Times New Roman" panose="02020603050405020304" pitchFamily="18" charset="0"/>
                <a:cs typeface="Times New Roman" panose="02020603050405020304" pitchFamily="18" charset="0"/>
              </a:rPr>
              <a:t>Fully Connected Layers</a:t>
            </a:r>
          </a:p>
          <a:p>
            <a:pPr marL="342900" indent="-342900" algn="just">
              <a:buFont typeface="+mj-lt"/>
              <a:buAutoNum type="arabicPeriod"/>
            </a:pPr>
            <a:r>
              <a:rPr lang="en-IN" sz="3600" dirty="0">
                <a:latin typeface="Times New Roman" panose="02020603050405020304" pitchFamily="18" charset="0"/>
                <a:cs typeface="Times New Roman" panose="02020603050405020304" pitchFamily="18" charset="0"/>
              </a:rPr>
              <a:t>Output Layer</a:t>
            </a:r>
          </a:p>
          <a:p>
            <a:pPr marL="0" marR="0" lvl="0" indent="0" algn="l" rtl="0">
              <a:lnSpc>
                <a:spcPct val="100000"/>
              </a:lnSpc>
              <a:spcBef>
                <a:spcPts val="0"/>
              </a:spcBef>
              <a:spcAft>
                <a:spcPts val="0"/>
              </a:spcAft>
              <a:buClr>
                <a:srgbClr val="000000"/>
              </a:buClr>
              <a:buSzPts val="48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6000"/>
              <a:buFont typeface="Arial"/>
              <a:buNone/>
            </a:pPr>
            <a:endParaRPr sz="6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5400"/>
              <a:buFont typeface="Arial"/>
              <a:buNone/>
            </a:pPr>
            <a:endParaRPr sz="5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0" i="0" u="none" strike="noStrike" cap="none" dirty="0">
              <a:solidFill>
                <a:schemeClr val="dk1"/>
              </a:solidFill>
              <a:latin typeface="Times New Roman"/>
              <a:ea typeface="Times New Roman"/>
              <a:cs typeface="Times New Roman"/>
              <a:sym typeface="Times New Roman"/>
            </a:endParaRPr>
          </a:p>
        </p:txBody>
      </p:sp>
      <p:sp>
        <p:nvSpPr>
          <p:cNvPr id="275" name="Google Shape;275;g244d3e83ea9_2_165"/>
          <p:cNvSpPr/>
          <p:nvPr/>
        </p:nvSpPr>
        <p:spPr>
          <a:xfrm>
            <a:off x="73589" y="1911959"/>
            <a:ext cx="20110768" cy="10045091"/>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76" name="Google Shape;276;g244d3e83ea9_2_165"/>
          <p:cNvSpPr/>
          <p:nvPr/>
        </p:nvSpPr>
        <p:spPr>
          <a:xfrm>
            <a:off x="-6668" y="1911959"/>
            <a:ext cx="20110768" cy="31318"/>
          </a:xfrm>
          <a:custGeom>
            <a:avLst/>
            <a:gdLst/>
            <a:ahLst/>
            <a:cxnLst/>
            <a:rect l="l" t="t" r="r" b="b"/>
            <a:pathLst>
              <a:path w="13402944" h="46990" extrusionOk="0">
                <a:moveTo>
                  <a:pt x="0" y="46537"/>
                </a:moveTo>
                <a:lnTo>
                  <a:pt x="13402732" y="46537"/>
                </a:lnTo>
                <a:lnTo>
                  <a:pt x="13402732" y="0"/>
                </a:lnTo>
                <a:lnTo>
                  <a:pt x="0" y="0"/>
                </a:lnTo>
                <a:lnTo>
                  <a:pt x="0" y="46537"/>
                </a:lnTo>
                <a:close/>
              </a:path>
            </a:pathLst>
          </a:custGeom>
          <a:noFill/>
          <a:ln w="158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sp>
        <p:nvSpPr>
          <p:cNvPr id="278" name="Google Shape;278;g244d3e83ea9_2_165" descr="SPPU's courses on Swayam platform to begin from August 5 - Times ..."/>
          <p:cNvSpPr/>
          <p:nvPr/>
        </p:nvSpPr>
        <p:spPr>
          <a:xfrm>
            <a:off x="233436" y="-96275"/>
            <a:ext cx="457344" cy="203136"/>
          </a:xfrm>
          <a:prstGeom prst="rect">
            <a:avLst/>
          </a:prstGeom>
          <a:no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Lucida Sans"/>
              <a:ea typeface="Lucida Sans"/>
              <a:cs typeface="Lucida Sans"/>
              <a:sym typeface="Lucida Sans"/>
            </a:endParaRPr>
          </a:p>
        </p:txBody>
      </p:sp>
      <p:pic>
        <p:nvPicPr>
          <p:cNvPr id="279" name="Google Shape;279;g244d3e83ea9_2_165"/>
          <p:cNvPicPr preferRelativeResize="0"/>
          <p:nvPr/>
        </p:nvPicPr>
        <p:blipFill rotWithShape="1">
          <a:blip r:embed="rId4">
            <a:alphaModFix/>
          </a:blip>
          <a:srcRect/>
          <a:stretch/>
        </p:blipFill>
        <p:spPr>
          <a:xfrm>
            <a:off x="-1" y="0"/>
            <a:ext cx="2702253" cy="1822450"/>
          </a:xfrm>
          <a:prstGeom prst="rect">
            <a:avLst/>
          </a:prstGeom>
          <a:noFill/>
          <a:ln>
            <a:noFill/>
          </a:ln>
        </p:spPr>
      </p:pic>
      <p:sp>
        <p:nvSpPr>
          <p:cNvPr id="280" name="Google Shape;280;g244d3e83ea9_2_165"/>
          <p:cNvSpPr txBox="1"/>
          <p:nvPr/>
        </p:nvSpPr>
        <p:spPr>
          <a:xfrm>
            <a:off x="2746392" y="106861"/>
            <a:ext cx="12158328" cy="1677000"/>
          </a:xfrm>
          <a:prstGeom prst="rect">
            <a:avLst/>
          </a:prstGeom>
          <a:solidFill>
            <a:srgbClr val="F8D0D2"/>
          </a:solidFill>
          <a:ln>
            <a:noFill/>
          </a:ln>
        </p:spPr>
        <p:txBody>
          <a:bodyPr spcFirstLastPara="1" wrap="square" lIns="0" tIns="14600" rIns="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National Conference on Cognitive Computing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(NCCC-2024)</a:t>
            </a:r>
            <a:endParaRPr sz="3600" b="0" i="0" u="none" strike="noStrike" cap="none">
              <a:solidFill>
                <a:srgbClr val="7030A0"/>
              </a:solidFill>
              <a:latin typeface="Lucida Sans"/>
              <a:ea typeface="Lucida Sans"/>
              <a:cs typeface="Lucida Sans"/>
              <a:sym typeface="Lucida Sans"/>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7030A0"/>
                </a:solidFill>
                <a:latin typeface="Lucida Sans"/>
                <a:ea typeface="Lucida Sans"/>
                <a:cs typeface="Lucida Sans"/>
                <a:sym typeface="Lucida Sans"/>
              </a:rPr>
              <a:t>Conference Date: </a:t>
            </a:r>
            <a:r>
              <a:rPr lang="en-US" sz="3600" b="1">
                <a:solidFill>
                  <a:srgbClr val="7030A0"/>
                </a:solidFill>
                <a:latin typeface="Lucida Sans"/>
                <a:ea typeface="Lucida Sans"/>
                <a:cs typeface="Lucida Sans"/>
                <a:sym typeface="Lucida Sans"/>
              </a:rPr>
              <a:t>15 -16 Apr</a:t>
            </a:r>
            <a:r>
              <a:rPr lang="en-US" sz="3600" b="1" i="0" u="none" strike="noStrike" cap="none">
                <a:solidFill>
                  <a:srgbClr val="7030A0"/>
                </a:solidFill>
                <a:latin typeface="Lucida Sans"/>
                <a:ea typeface="Lucida Sans"/>
                <a:cs typeface="Lucida Sans"/>
                <a:sym typeface="Lucida Sans"/>
              </a:rPr>
              <a:t>,2024</a:t>
            </a:r>
            <a:endParaRPr sz="3600" b="0" i="0" u="none" strike="noStrike" cap="none">
              <a:solidFill>
                <a:srgbClr val="7030A0"/>
              </a:solidFill>
              <a:latin typeface="Times New Roman"/>
              <a:ea typeface="Times New Roman"/>
              <a:cs typeface="Times New Roman"/>
              <a:sym typeface="Times New Roman"/>
            </a:endParaRPr>
          </a:p>
        </p:txBody>
      </p:sp>
      <p:pic>
        <p:nvPicPr>
          <p:cNvPr id="281" name="Google Shape;281;g244d3e83ea9_2_165"/>
          <p:cNvPicPr preferRelativeResize="0"/>
          <p:nvPr/>
        </p:nvPicPr>
        <p:blipFill rotWithShape="1">
          <a:blip r:embed="rId5">
            <a:alphaModFix/>
          </a:blip>
          <a:srcRect/>
          <a:stretch/>
        </p:blipFill>
        <p:spPr>
          <a:xfrm>
            <a:off x="15353927" y="429447"/>
            <a:ext cx="4452808" cy="1012003"/>
          </a:xfrm>
          <a:prstGeom prst="rect">
            <a:avLst/>
          </a:prstGeom>
          <a:noFill/>
          <a:ln>
            <a:noFill/>
          </a:ln>
        </p:spPr>
      </p:pic>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3068</TotalTime>
  <Words>1608</Words>
  <Application>Microsoft Office PowerPoint</Application>
  <PresentationFormat>Custom</PresentationFormat>
  <Paragraphs>261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Lucida Sans</vt:lpstr>
      <vt:lpstr>Noto Sans Symbols</vt:lpstr>
      <vt:lpstr>Times New Roman</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dc:creator>
  <cp:lastModifiedBy>Megha Kshirsagar</cp:lastModifiedBy>
  <cp:revision>35</cp:revision>
  <dcterms:created xsi:type="dcterms:W3CDTF">2018-05-10T16:23:35Z</dcterms:created>
  <dcterms:modified xsi:type="dcterms:W3CDTF">2024-04-13T10:57:17Z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2016-05-31T00:00:00Z</vt:filetime>
  </property>
  <property fmtid="{D5CDD505-2E9C-101B-9397-08002B2CF9AE}" pid="3" name="Creator">
    <vt:lpwstr>Microsoft® PowerPoint® 2016</vt:lpwstr>
  </property>
  <property fmtid="{D5CDD505-2E9C-101B-9397-08002B2CF9AE}" pid="4" name="LastSaved">
    <vt:filetime>2018-05-10T00:00:00Z</vt:filetime>
  </property>
</Properties>
</file>